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27" r:id="rId2"/>
    <p:sldId id="428" r:id="rId3"/>
    <p:sldId id="429" r:id="rId4"/>
    <p:sldId id="430" r:id="rId5"/>
    <p:sldId id="457" r:id="rId6"/>
    <p:sldId id="458" r:id="rId7"/>
    <p:sldId id="459" r:id="rId8"/>
    <p:sldId id="489" r:id="rId9"/>
    <p:sldId id="460" r:id="rId10"/>
    <p:sldId id="492" r:id="rId11"/>
    <p:sldId id="493" r:id="rId12"/>
    <p:sldId id="494" r:id="rId13"/>
    <p:sldId id="490" r:id="rId14"/>
    <p:sldId id="495" r:id="rId15"/>
    <p:sldId id="496" r:id="rId16"/>
    <p:sldId id="497" r:id="rId17"/>
    <p:sldId id="498" r:id="rId18"/>
    <p:sldId id="491" r:id="rId19"/>
    <p:sldId id="499" r:id="rId20"/>
    <p:sldId id="500" r:id="rId21"/>
    <p:sldId id="501" r:id="rId22"/>
    <p:sldId id="502" r:id="rId23"/>
    <p:sldId id="503" r:id="rId24"/>
    <p:sldId id="50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9"/>
    <a:srgbClr val="409CC3"/>
    <a:srgbClr val="7C7A85"/>
    <a:srgbClr val="185C99"/>
    <a:srgbClr val="429CC1"/>
    <a:srgbClr val="7C7A87"/>
    <a:srgbClr val="9BDAF9"/>
    <a:srgbClr val="BDD7EE"/>
    <a:srgbClr val="DBDBDB"/>
    <a:srgbClr val="419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88384" autoAdjust="0"/>
  </p:normalViewPr>
  <p:slideViewPr>
    <p:cSldViewPr snapToGrid="0" showGuides="1">
      <p:cViewPr varScale="1">
        <p:scale>
          <a:sx n="86" d="100"/>
          <a:sy n="86" d="100"/>
        </p:scale>
        <p:origin x="442" y="6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315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AABF9-EF9A-41BB-ACD4-3704F73A32E2}" type="datetimeFigureOut">
              <a:rPr lang="zh-CN" altLang="en-US" smtClean="0"/>
              <a:t>2020/5/14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76A1B-A685-4D5E-9C01-99EEBD5C0C80}" type="slidenum">
              <a:rPr lang="zh-CN" altLang="en-US" smtClean="0"/>
              <a:t>‹#›</a:t>
            </a:fld>
            <a:endParaRPr lang="zh-CN" altLang="en-US"/>
          </a:p>
        </p:txBody>
      </p:sp>
    </p:spTree>
    <p:extLst>
      <p:ext uri="{BB962C8B-B14F-4D97-AF65-F5344CB8AC3E}">
        <p14:creationId xmlns:p14="http://schemas.microsoft.com/office/powerpoint/2010/main" val="386876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ziliao/" TargetMode="External"/><Relationship Id="rId18" Type="http://schemas.openxmlformats.org/officeDocument/2006/relationships/hyperlink" Target="http://www.1ppt.cn/"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8.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fanwen/"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a:t>
            </a:fld>
            <a:endParaRPr lang="zh-CN" altLang="en-US"/>
          </a:p>
        </p:txBody>
      </p:sp>
    </p:spTree>
    <p:extLst>
      <p:ext uri="{BB962C8B-B14F-4D97-AF65-F5344CB8AC3E}">
        <p14:creationId xmlns:p14="http://schemas.microsoft.com/office/powerpoint/2010/main" val="242326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10</a:t>
            </a:fld>
            <a:endParaRPr lang="zh-CN" altLang="en-US"/>
          </a:p>
        </p:txBody>
      </p:sp>
    </p:spTree>
    <p:extLst>
      <p:ext uri="{BB962C8B-B14F-4D97-AF65-F5344CB8AC3E}">
        <p14:creationId xmlns:p14="http://schemas.microsoft.com/office/powerpoint/2010/main" val="136018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11</a:t>
            </a:fld>
            <a:endParaRPr lang="zh-CN" altLang="en-US"/>
          </a:p>
        </p:txBody>
      </p:sp>
    </p:spTree>
    <p:extLst>
      <p:ext uri="{BB962C8B-B14F-4D97-AF65-F5344CB8AC3E}">
        <p14:creationId xmlns:p14="http://schemas.microsoft.com/office/powerpoint/2010/main" val="246740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12</a:t>
            </a:fld>
            <a:endParaRPr lang="zh-CN" altLang="en-US"/>
          </a:p>
        </p:txBody>
      </p:sp>
    </p:spTree>
    <p:extLst>
      <p:ext uri="{BB962C8B-B14F-4D97-AF65-F5344CB8AC3E}">
        <p14:creationId xmlns:p14="http://schemas.microsoft.com/office/powerpoint/2010/main" val="228648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13</a:t>
            </a:fld>
            <a:endParaRPr lang="zh-CN" altLang="en-US"/>
          </a:p>
        </p:txBody>
      </p:sp>
    </p:spTree>
    <p:extLst>
      <p:ext uri="{BB962C8B-B14F-4D97-AF65-F5344CB8AC3E}">
        <p14:creationId xmlns:p14="http://schemas.microsoft.com/office/powerpoint/2010/main" val="30885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14</a:t>
            </a:fld>
            <a:endParaRPr lang="zh-CN" altLang="en-US"/>
          </a:p>
        </p:txBody>
      </p:sp>
    </p:spTree>
    <p:extLst>
      <p:ext uri="{BB962C8B-B14F-4D97-AF65-F5344CB8AC3E}">
        <p14:creationId xmlns:p14="http://schemas.microsoft.com/office/powerpoint/2010/main" val="1588214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15</a:t>
            </a:fld>
            <a:endParaRPr lang="zh-CN" altLang="en-US"/>
          </a:p>
        </p:txBody>
      </p:sp>
    </p:spTree>
    <p:extLst>
      <p:ext uri="{BB962C8B-B14F-4D97-AF65-F5344CB8AC3E}">
        <p14:creationId xmlns:p14="http://schemas.microsoft.com/office/powerpoint/2010/main" val="860642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16</a:t>
            </a:fld>
            <a:endParaRPr lang="zh-CN" altLang="en-US"/>
          </a:p>
        </p:txBody>
      </p:sp>
    </p:spTree>
    <p:extLst>
      <p:ext uri="{BB962C8B-B14F-4D97-AF65-F5344CB8AC3E}">
        <p14:creationId xmlns:p14="http://schemas.microsoft.com/office/powerpoint/2010/main" val="3834527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17</a:t>
            </a:fld>
            <a:endParaRPr lang="zh-CN" altLang="en-US"/>
          </a:p>
        </p:txBody>
      </p:sp>
    </p:spTree>
    <p:extLst>
      <p:ext uri="{BB962C8B-B14F-4D97-AF65-F5344CB8AC3E}">
        <p14:creationId xmlns:p14="http://schemas.microsoft.com/office/powerpoint/2010/main" val="139860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18</a:t>
            </a:fld>
            <a:endParaRPr lang="zh-CN" altLang="en-US"/>
          </a:p>
        </p:txBody>
      </p:sp>
    </p:spTree>
    <p:extLst>
      <p:ext uri="{BB962C8B-B14F-4D97-AF65-F5344CB8AC3E}">
        <p14:creationId xmlns:p14="http://schemas.microsoft.com/office/powerpoint/2010/main" val="110869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19</a:t>
            </a:fld>
            <a:endParaRPr lang="zh-CN" altLang="en-US"/>
          </a:p>
        </p:txBody>
      </p:sp>
    </p:spTree>
    <p:extLst>
      <p:ext uri="{BB962C8B-B14F-4D97-AF65-F5344CB8AC3E}">
        <p14:creationId xmlns:p14="http://schemas.microsoft.com/office/powerpoint/2010/main" val="425307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a:t>
            </a:fld>
            <a:endParaRPr lang="zh-CN" altLang="en-US"/>
          </a:p>
        </p:txBody>
      </p:sp>
    </p:spTree>
    <p:extLst>
      <p:ext uri="{BB962C8B-B14F-4D97-AF65-F5344CB8AC3E}">
        <p14:creationId xmlns:p14="http://schemas.microsoft.com/office/powerpoint/2010/main" val="258716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20</a:t>
            </a:fld>
            <a:endParaRPr lang="zh-CN" altLang="en-US"/>
          </a:p>
        </p:txBody>
      </p:sp>
    </p:spTree>
    <p:extLst>
      <p:ext uri="{BB962C8B-B14F-4D97-AF65-F5344CB8AC3E}">
        <p14:creationId xmlns:p14="http://schemas.microsoft.com/office/powerpoint/2010/main" val="2993591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21</a:t>
            </a:fld>
            <a:endParaRPr lang="zh-CN" altLang="en-US"/>
          </a:p>
        </p:txBody>
      </p:sp>
    </p:spTree>
    <p:extLst>
      <p:ext uri="{BB962C8B-B14F-4D97-AF65-F5344CB8AC3E}">
        <p14:creationId xmlns:p14="http://schemas.microsoft.com/office/powerpoint/2010/main" val="1227626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22</a:t>
            </a:fld>
            <a:endParaRPr lang="zh-CN" altLang="en-US"/>
          </a:p>
        </p:txBody>
      </p:sp>
    </p:spTree>
    <p:extLst>
      <p:ext uri="{BB962C8B-B14F-4D97-AF65-F5344CB8AC3E}">
        <p14:creationId xmlns:p14="http://schemas.microsoft.com/office/powerpoint/2010/main" val="385311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23</a:t>
            </a:fld>
            <a:endParaRPr lang="zh-CN" altLang="en-US"/>
          </a:p>
        </p:txBody>
      </p:sp>
    </p:spTree>
    <p:extLst>
      <p:ext uri="{BB962C8B-B14F-4D97-AF65-F5344CB8AC3E}">
        <p14:creationId xmlns:p14="http://schemas.microsoft.com/office/powerpoint/2010/main" val="637125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24</a:t>
            </a:fld>
            <a:endParaRPr lang="zh-CN" altLang="en-US"/>
          </a:p>
        </p:txBody>
      </p:sp>
    </p:spTree>
    <p:extLst>
      <p:ext uri="{BB962C8B-B14F-4D97-AF65-F5344CB8AC3E}">
        <p14:creationId xmlns:p14="http://schemas.microsoft.com/office/powerpoint/2010/main" val="297168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3</a:t>
            </a:fld>
            <a:endParaRPr lang="zh-CN" altLang="en-US"/>
          </a:p>
        </p:txBody>
      </p:sp>
    </p:spTree>
    <p:extLst>
      <p:ext uri="{BB962C8B-B14F-4D97-AF65-F5344CB8AC3E}">
        <p14:creationId xmlns:p14="http://schemas.microsoft.com/office/powerpoint/2010/main" val="62022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4</a:t>
            </a:fld>
            <a:endParaRPr lang="zh-CN" altLang="en-US"/>
          </a:p>
        </p:txBody>
      </p:sp>
    </p:spTree>
    <p:extLst>
      <p:ext uri="{BB962C8B-B14F-4D97-AF65-F5344CB8AC3E}">
        <p14:creationId xmlns:p14="http://schemas.microsoft.com/office/powerpoint/2010/main" val="159247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5</a:t>
            </a:fld>
            <a:endParaRPr lang="zh-CN" altLang="en-US"/>
          </a:p>
        </p:txBody>
      </p:sp>
    </p:spTree>
    <p:extLst>
      <p:ext uri="{BB962C8B-B14F-4D97-AF65-F5344CB8AC3E}">
        <p14:creationId xmlns:p14="http://schemas.microsoft.com/office/powerpoint/2010/main" val="263524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6</a:t>
            </a:fld>
            <a:endParaRPr lang="zh-CN" altLang="en-US"/>
          </a:p>
        </p:txBody>
      </p:sp>
    </p:spTree>
    <p:extLst>
      <p:ext uri="{BB962C8B-B14F-4D97-AF65-F5344CB8AC3E}">
        <p14:creationId xmlns:p14="http://schemas.microsoft.com/office/powerpoint/2010/main" val="192088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7</a:t>
            </a:fld>
            <a:endParaRPr lang="zh-CN" altLang="en-US"/>
          </a:p>
        </p:txBody>
      </p:sp>
    </p:spTree>
    <p:extLst>
      <p:ext uri="{BB962C8B-B14F-4D97-AF65-F5344CB8AC3E}">
        <p14:creationId xmlns:p14="http://schemas.microsoft.com/office/powerpoint/2010/main" val="203609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EEECE1">
                    <a:lumMod val="25000"/>
                  </a:srgbClr>
                </a:solidFill>
              </a:rPr>
              <a:t>Ppt</a:t>
            </a:r>
            <a:r>
              <a:rPr lang="zh-CN" altLang="en-US" sz="1200" dirty="0">
                <a:solidFill>
                  <a:srgbClr val="EEECE1">
                    <a:lumMod val="25000"/>
                  </a:srgbClr>
                </a:solidFill>
              </a:rPr>
              <a:t>Template download:</a:t>
            </a:r>
            <a:r>
              <a:rPr lang="en-US" altLang="zh-CN" sz="1200" dirty="0">
                <a:solidFill>
                  <a:srgbClr val="EEECE1">
                    <a:lumMod val="25000"/>
                  </a:srgbClr>
                </a:solidFill>
                <a:hlinkClick r:id="rId3"/>
              </a:rPr>
              <a:t>www.1ppt.com/moban/</a:t>
            </a:r>
            <a:r>
              <a:rPr lang="en-US" altLang="zh-CN" sz="1200" dirty="0">
                <a:solidFill>
                  <a:srgbClr val="EEECE1">
                    <a:lumMod val="25000"/>
                  </a:srgbClr>
                </a:solidFill>
              </a:rPr>
              <a:t>     </a:t>
            </a:r>
            <a:r>
              <a:rPr lang="zh-CN" altLang="en-US" sz="1200" dirty="0">
                <a:solidFill>
                  <a:srgbClr val="EEECE1">
                    <a:lumMod val="25000"/>
                  </a:srgbClr>
                </a:solidFill>
              </a:rPr>
              <a:t>Industry</a:t>
            </a:r>
            <a:r>
              <a:rPr lang="en-US" altLang="zh-CN" sz="1200" dirty="0">
                <a:solidFill>
                  <a:srgbClr val="EEECE1">
                    <a:lumMod val="25000"/>
                  </a:srgbClr>
                </a:solidFill>
              </a:rPr>
              <a:t>Ppt</a:t>
            </a:r>
            <a:r>
              <a:rPr lang="zh-CN" altLang="en-US" sz="1200" dirty="0">
                <a:solidFill>
                  <a:srgbClr val="EEECE1">
                    <a:lumMod val="25000"/>
                  </a:srgbClr>
                </a:solidFill>
              </a:rPr>
              <a:t>Template:</a:t>
            </a:r>
            <a:r>
              <a:rPr lang="en-US" altLang="zh-CN" sz="1200" dirty="0">
                <a:solidFill>
                  <a:srgbClr val="EEECE1">
                    <a:lumMod val="25000"/>
                  </a:srgbClr>
                </a:solidFill>
                <a:hlinkClick r:id="rId4"/>
              </a:rPr>
              <a:t>www.1ppt.com/hangye/</a:t>
            </a:r>
            <a:r>
              <a:rPr lang="en-US" altLang="zh-CN" sz="1200" dirty="0">
                <a:solidFill>
                  <a:srgbClr val="EEECE1">
                    <a:lumMod val="25000"/>
                  </a:srgbClr>
                </a:solidFill>
              </a:rPr>
              <a:t> </a:t>
            </a:r>
          </a:p>
          <a:p>
            <a:r>
              <a:rPr lang="zh-CN" altLang="en-US" sz="1200" dirty="0">
                <a:solidFill>
                  <a:srgbClr val="EEECE1">
                    <a:lumMod val="25000"/>
                  </a:srgbClr>
                </a:solidFill>
              </a:rPr>
              <a:t>Festival</a:t>
            </a:r>
            <a:r>
              <a:rPr lang="en-US" altLang="zh-CN" sz="1200" dirty="0">
                <a:solidFill>
                  <a:srgbClr val="EEECE1">
                    <a:lumMod val="25000"/>
                  </a:srgbClr>
                </a:solidFill>
              </a:rPr>
              <a:t>Ppt</a:t>
            </a:r>
            <a:r>
              <a:rPr lang="zh-CN" altLang="en-US" sz="1200" dirty="0">
                <a:solidFill>
                  <a:srgbClr val="EEECE1">
                    <a:lumMod val="25000"/>
                  </a:srgbClr>
                </a:solidFill>
              </a:rPr>
              <a:t>Template:</a:t>
            </a:r>
            <a:r>
              <a:rPr lang="en-US" altLang="zh-CN" sz="1200" dirty="0">
                <a:solidFill>
                  <a:srgbClr val="EEECE1">
                    <a:lumMod val="25000"/>
                  </a:srgbClr>
                </a:solidFill>
                <a:hlinkClick r:id="rId5"/>
              </a:rPr>
              <a:t>www.1ppt.com/jieri/</a:t>
            </a:r>
            <a:r>
              <a:rPr lang="en-US" altLang="zh-CN" sz="1200" dirty="0">
                <a:solidFill>
                  <a:srgbClr val="EEECE1">
                    <a:lumMod val="25000"/>
                  </a:srgbClr>
                </a:solidFill>
              </a:rPr>
              <a:t>           Ppt</a:t>
            </a:r>
            <a:r>
              <a:rPr lang="zh-CN" altLang="en-US" sz="1200" dirty="0">
                <a:solidFill>
                  <a:srgbClr val="EEECE1">
                    <a:lumMod val="25000"/>
                  </a:srgbClr>
                </a:solidFill>
              </a:rPr>
              <a:t>Footage download:</a:t>
            </a:r>
            <a:r>
              <a:rPr lang="en-US" altLang="zh-CN" sz="1200" dirty="0">
                <a:solidFill>
                  <a:srgbClr val="EEECE1">
                    <a:lumMod val="25000"/>
                  </a:srgbClr>
                </a:solidFill>
                <a:hlinkClick r:id="rId6"/>
              </a:rPr>
              <a:t>www.1ppt.com/sucai/</a:t>
            </a:r>
            <a:endParaRPr lang="en-US" altLang="zh-CN" sz="1200" dirty="0">
              <a:solidFill>
                <a:srgbClr val="EEECE1">
                  <a:lumMod val="25000"/>
                </a:srgbClr>
              </a:solidFill>
            </a:endParaRPr>
          </a:p>
          <a:p>
            <a:r>
              <a:rPr lang="en-US" altLang="zh-CN" sz="1200" dirty="0">
                <a:solidFill>
                  <a:srgbClr val="EEECE1">
                    <a:lumMod val="25000"/>
                  </a:srgbClr>
                </a:solidFill>
              </a:rPr>
              <a:t>Ppt</a:t>
            </a:r>
            <a:r>
              <a:rPr lang="zh-CN" altLang="en-US" sz="1200" dirty="0">
                <a:solidFill>
                  <a:srgbClr val="EEECE1">
                    <a:lumMod val="25000"/>
                  </a:srgbClr>
                </a:solidFill>
              </a:rPr>
              <a:t>Background:</a:t>
            </a:r>
            <a:r>
              <a:rPr lang="en-US" altLang="zh-CN" sz="1200" dirty="0">
                <a:solidFill>
                  <a:srgbClr val="EEECE1">
                    <a:lumMod val="25000"/>
                  </a:srgbClr>
                </a:solidFill>
                <a:hlinkClick r:id="rId7"/>
              </a:rPr>
              <a:t>www.1ppt.com/beijing/</a:t>
            </a:r>
            <a:r>
              <a:rPr lang="en-US" altLang="zh-CN" sz="1200" dirty="0">
                <a:solidFill>
                  <a:srgbClr val="EEECE1">
                    <a:lumMod val="25000"/>
                  </a:srgbClr>
                </a:solidFill>
              </a:rPr>
              <a:t>      Ppt</a:t>
            </a:r>
            <a:r>
              <a:rPr lang="zh-CN" altLang="en-US" sz="1200" dirty="0">
                <a:solidFill>
                  <a:srgbClr val="EEECE1">
                    <a:lumMod val="25000"/>
                  </a:srgbClr>
                </a:solidFill>
              </a:rPr>
              <a:t>Chart download:</a:t>
            </a:r>
            <a:r>
              <a:rPr lang="en-US" altLang="zh-CN" sz="1200" dirty="0">
                <a:solidFill>
                  <a:srgbClr val="EEECE1">
                    <a:lumMod val="25000"/>
                  </a:srgbClr>
                </a:solidFill>
                <a:hlinkClick r:id="rId8"/>
              </a:rPr>
              <a:t>www.1ppt.com/tubiao/</a:t>
            </a:r>
            <a:r>
              <a:rPr lang="en-US" altLang="zh-CN" sz="1200" dirty="0">
                <a:solidFill>
                  <a:srgbClr val="EEECE1">
                    <a:lumMod val="25000"/>
                  </a:srgbClr>
                </a:solidFill>
              </a:rPr>
              <a:t>      </a:t>
            </a:r>
          </a:p>
          <a:p>
            <a:r>
              <a:rPr lang="zh-CN" altLang="en-US" sz="1200" dirty="0">
                <a:solidFill>
                  <a:srgbClr val="EEECE1">
                    <a:lumMod val="25000"/>
                  </a:srgbClr>
                </a:solidFill>
              </a:rPr>
              <a:t>Excellent</a:t>
            </a:r>
            <a:r>
              <a:rPr lang="en-US" altLang="zh-CN" sz="1200" dirty="0">
                <a:solidFill>
                  <a:srgbClr val="EEECE1">
                    <a:lumMod val="25000"/>
                  </a:srgbClr>
                </a:solidFill>
              </a:rPr>
              <a:t>Ppt</a:t>
            </a:r>
            <a:r>
              <a:rPr lang="zh-CN" altLang="en-US" sz="1200" dirty="0">
                <a:solidFill>
                  <a:srgbClr val="EEECE1">
                    <a:lumMod val="25000"/>
                  </a:srgbClr>
                </a:solidFill>
              </a:rPr>
              <a:t>Download:</a:t>
            </a:r>
            <a:r>
              <a:rPr lang="en-US" altLang="zh-CN" sz="1200" dirty="0">
                <a:solidFill>
                  <a:srgbClr val="EEECE1">
                    <a:lumMod val="25000"/>
                  </a:srgbClr>
                </a:solidFill>
                <a:hlinkClick r:id="rId9"/>
              </a:rPr>
              <a:t>www.1ppt.com/xiazai/</a:t>
            </a:r>
            <a:r>
              <a:rPr lang="en-US" altLang="zh-CN" sz="1200" dirty="0">
                <a:solidFill>
                  <a:srgbClr val="EEECE1">
                    <a:lumMod val="25000"/>
                  </a:srgbClr>
                </a:solidFill>
              </a:rPr>
              <a:t>        Ppt</a:t>
            </a:r>
            <a:r>
              <a:rPr lang="zh-CN" altLang="en-US" sz="1200" dirty="0">
                <a:solidFill>
                  <a:srgbClr val="EEECE1">
                    <a:lumMod val="25000"/>
                  </a:srgbClr>
                </a:solidFill>
              </a:rPr>
              <a:t>Tutorial: </a:t>
            </a:r>
            <a:r>
              <a:rPr lang="en-US" altLang="zh-CN" sz="1200" dirty="0">
                <a:solidFill>
                  <a:srgbClr val="EEECE1">
                    <a:lumMod val="25000"/>
                  </a:srgbClr>
                </a:solidFill>
                <a:hlinkClick r:id="rId10"/>
              </a:rPr>
              <a:t>www.1ppt.com/powerpoint/</a:t>
            </a:r>
            <a:r>
              <a:rPr lang="en-US" altLang="zh-CN" sz="1200" dirty="0">
                <a:solidFill>
                  <a:srgbClr val="EEECE1">
                    <a:lumMod val="25000"/>
                  </a:srgbClr>
                </a:solidFill>
              </a:rPr>
              <a:t>      </a:t>
            </a:r>
          </a:p>
          <a:p>
            <a:r>
              <a:rPr lang="en-US" altLang="zh-CN" sz="1200" dirty="0">
                <a:solidFill>
                  <a:srgbClr val="EEECE1">
                    <a:lumMod val="25000"/>
                  </a:srgbClr>
                </a:solidFill>
              </a:rPr>
              <a:t>Word</a:t>
            </a:r>
            <a:r>
              <a:rPr lang="zh-CN" altLang="en-US" sz="1200" dirty="0">
                <a:solidFill>
                  <a:srgbClr val="EEECE1">
                    <a:lumMod val="25000"/>
                  </a:srgbClr>
                </a:solidFill>
              </a:rPr>
              <a:t>Tutorial: </a:t>
            </a:r>
            <a:r>
              <a:rPr lang="en-US" altLang="zh-CN" sz="1200" dirty="0">
                <a:solidFill>
                  <a:srgbClr val="EEECE1">
                    <a:lumMod val="25000"/>
                  </a:srgbClr>
                </a:solidFill>
                <a:hlinkClick r:id="rId11"/>
              </a:rPr>
              <a:t>www.1ppt.com/word/</a:t>
            </a:r>
            <a:r>
              <a:rPr lang="en-US" altLang="zh-CN" sz="1200" dirty="0">
                <a:solidFill>
                  <a:srgbClr val="EEECE1">
                    <a:lumMod val="25000"/>
                  </a:srgbClr>
                </a:solidFill>
              </a:rPr>
              <a:t>              Excel</a:t>
            </a:r>
            <a:r>
              <a:rPr lang="zh-CN" altLang="en-US" sz="1200" dirty="0">
                <a:solidFill>
                  <a:srgbClr val="EEECE1">
                    <a:lumMod val="25000"/>
                  </a:srgbClr>
                </a:solidFill>
              </a:rPr>
              <a:t>Tutorial:</a:t>
            </a:r>
            <a:r>
              <a:rPr lang="en-US" altLang="zh-CN" sz="1200" dirty="0">
                <a:solidFill>
                  <a:srgbClr val="EEECE1">
                    <a:lumMod val="25000"/>
                  </a:srgbClr>
                </a:solidFill>
                <a:hlinkClick r:id="rId12"/>
              </a:rPr>
              <a:t>www.1ppt.com/excel/</a:t>
            </a:r>
            <a:r>
              <a:rPr lang="en-US" altLang="zh-CN" sz="1200" dirty="0">
                <a:solidFill>
                  <a:srgbClr val="EEECE1">
                    <a:lumMod val="25000"/>
                  </a:srgbClr>
                </a:solidFill>
              </a:rPr>
              <a:t>  </a:t>
            </a:r>
          </a:p>
          <a:p>
            <a:r>
              <a:rPr lang="zh-CN" altLang="en-US" sz="1200" dirty="0">
                <a:solidFill>
                  <a:srgbClr val="EEECE1">
                    <a:lumMod val="25000"/>
                  </a:srgbClr>
                </a:solidFill>
              </a:rPr>
              <a:t>Download:</a:t>
            </a:r>
            <a:r>
              <a:rPr lang="en-US" altLang="zh-CN" sz="1200" dirty="0">
                <a:solidFill>
                  <a:srgbClr val="EEECE1">
                    <a:lumMod val="25000"/>
                  </a:srgbClr>
                </a:solidFill>
                <a:hlinkClick r:id="rId13"/>
              </a:rPr>
              <a:t>www.1ppt.com/ziliao/</a:t>
            </a:r>
            <a:r>
              <a:rPr lang="en-US" altLang="zh-CN" sz="1200" dirty="0">
                <a:solidFill>
                  <a:srgbClr val="EEECE1">
                    <a:lumMod val="25000"/>
                  </a:srgbClr>
                </a:solidFill>
              </a:rPr>
              <a:t>                Ppt</a:t>
            </a:r>
            <a:r>
              <a:rPr lang="zh-CN" altLang="en-US" sz="1200" dirty="0">
                <a:solidFill>
                  <a:srgbClr val="EEECE1">
                    <a:lumMod val="25000"/>
                  </a:srgbClr>
                </a:solidFill>
              </a:rPr>
              <a:t>Courseware Download:</a:t>
            </a:r>
            <a:r>
              <a:rPr lang="en-US" altLang="zh-CN" sz="1200" dirty="0">
                <a:solidFill>
                  <a:srgbClr val="EEECE1">
                    <a:lumMod val="25000"/>
                  </a:srgbClr>
                </a:solidFill>
                <a:hlinkClick r:id="rId14"/>
              </a:rPr>
              <a:t>www.1ppt.com/kejian/</a:t>
            </a:r>
            <a:r>
              <a:rPr lang="en-US" altLang="zh-CN" sz="1200" dirty="0">
                <a:solidFill>
                  <a:srgbClr val="EEECE1">
                    <a:lumMod val="25000"/>
                  </a:srgbClr>
                </a:solidFill>
              </a:rPr>
              <a:t> </a:t>
            </a:r>
          </a:p>
          <a:p>
            <a:r>
              <a:rPr lang="zh-CN" altLang="en-US" sz="1200" dirty="0">
                <a:solidFill>
                  <a:srgbClr val="EEECE1">
                    <a:lumMod val="25000"/>
                  </a:srgbClr>
                </a:solidFill>
              </a:rPr>
              <a:t>Fan Wen Download:</a:t>
            </a:r>
            <a:r>
              <a:rPr lang="en-US" altLang="zh-CN" sz="1200" dirty="0">
                <a:solidFill>
                  <a:srgbClr val="EEECE1">
                    <a:lumMod val="25000"/>
                  </a:srgbClr>
                </a:solidFill>
                <a:hlinkClick r:id="rId15"/>
              </a:rPr>
              <a:t>www.1ppt.com/fanwen/</a:t>
            </a:r>
            <a:r>
              <a:rPr lang="en-US" altLang="zh-CN" sz="1200" dirty="0">
                <a:solidFill>
                  <a:srgbClr val="EEECE1">
                    <a:lumMod val="25000"/>
                  </a:srgbClr>
                </a:solidFill>
              </a:rPr>
              <a:t>             </a:t>
            </a:r>
            <a:r>
              <a:rPr lang="zh-CN" altLang="en-US" sz="1200" dirty="0">
                <a:solidFill>
                  <a:srgbClr val="EEECE1">
                    <a:lumMod val="25000"/>
                  </a:srgbClr>
                </a:solidFill>
              </a:rPr>
              <a:t>Paper download:</a:t>
            </a:r>
            <a:r>
              <a:rPr lang="en-US" altLang="zh-CN" sz="1200" dirty="0">
                <a:solidFill>
                  <a:srgbClr val="EEECE1">
                    <a:lumMod val="25000"/>
                  </a:srgbClr>
                </a:solidFill>
                <a:hlinkClick r:id="rId16"/>
              </a:rPr>
              <a:t>www.1ppt.com/shiti/</a:t>
            </a:r>
            <a:r>
              <a:rPr lang="en-US" altLang="zh-CN" sz="1200" dirty="0">
                <a:solidFill>
                  <a:srgbClr val="EEECE1">
                    <a:lumMod val="25000"/>
                  </a:srgbClr>
                </a:solidFill>
              </a:rPr>
              <a:t>  </a:t>
            </a:r>
          </a:p>
          <a:p>
            <a:r>
              <a:rPr lang="zh-CN" altLang="en-US" sz="1200" dirty="0">
                <a:solidFill>
                  <a:srgbClr val="EEECE1">
                    <a:lumMod val="25000"/>
                  </a:srgbClr>
                </a:solidFill>
              </a:rPr>
              <a:t>Lesson saught download:</a:t>
            </a:r>
            <a:r>
              <a:rPr lang="en-US" altLang="zh-CN" sz="1200" dirty="0">
                <a:solidFill>
                  <a:srgbClr val="EEECE1">
                    <a:lumMod val="25000"/>
                  </a:srgbClr>
                </a:solidFill>
                <a:hlinkClick r:id="rId17"/>
              </a:rPr>
              <a:t>www.1ppt.com/jiaoan/</a:t>
            </a:r>
            <a:r>
              <a:rPr lang="en-US" altLang="zh-CN" sz="1200" dirty="0">
                <a:solidFill>
                  <a:srgbClr val="EEECE1">
                    <a:lumMod val="25000"/>
                  </a:srgbClr>
                </a:solidFill>
              </a:rPr>
              <a:t>                Ppt</a:t>
            </a:r>
            <a:r>
              <a:rPr lang="zh-CN" altLang="en-US" sz="1200" dirty="0">
                <a:solidFill>
                  <a:srgbClr val="EEECE1">
                    <a:lumMod val="25000"/>
                  </a:srgbClr>
                </a:solidFill>
              </a:rPr>
              <a:t>Forum:</a:t>
            </a:r>
            <a:r>
              <a:rPr lang="en-US" altLang="zh-CN" sz="1200" dirty="0">
                <a:solidFill>
                  <a:srgbClr val="EEECE1">
                    <a:lumMod val="25000"/>
                  </a:srgbClr>
                </a:solidFill>
                <a:hlinkClick r:id="rId18"/>
              </a:rPr>
              <a:t>www.1ppt.cn</a:t>
            </a:r>
            <a:r>
              <a:rPr lang="en-US" altLang="zh-CN" sz="1200" dirty="0">
                <a:solidFill>
                  <a:srgbClr val="EEECE1">
                    <a:lumMod val="25000"/>
                  </a:srgbClr>
                </a:solidFill>
              </a:rPr>
              <a:t> </a:t>
            </a:r>
          </a:p>
          <a:p>
            <a:r>
              <a:rPr lang="en-US" altLang="zh-CN" sz="1200" dirty="0">
                <a:solidFill>
                  <a:srgbClr val="EEECE1">
                    <a:lumMod val="25000"/>
                  </a:srgbClr>
                </a:solidFill>
              </a:rPr>
              <a:t>  </a:t>
            </a:r>
            <a:endParaRPr lang="zh-CN" altLang="en-US" sz="1200">
              <a:solidFill>
                <a:srgbClr val="EEECE1">
                  <a:lumMod val="25000"/>
                </a:srgbClr>
              </a:solidFill>
            </a:endParaRPr>
          </a:p>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8</a:t>
            </a:fld>
            <a:endParaRPr lang="zh-CN" altLang="en-US"/>
          </a:p>
        </p:txBody>
      </p:sp>
    </p:spTree>
    <p:extLst>
      <p:ext uri="{BB962C8B-B14F-4D97-AF65-F5344CB8AC3E}">
        <p14:creationId xmlns:p14="http://schemas.microsoft.com/office/powerpoint/2010/main" val="28020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9</a:t>
            </a:fld>
            <a:endParaRPr lang="zh-CN" altLang="en-US"/>
          </a:p>
        </p:txBody>
      </p:sp>
    </p:spTree>
    <p:extLst>
      <p:ext uri="{BB962C8B-B14F-4D97-AF65-F5344CB8AC3E}">
        <p14:creationId xmlns:p14="http://schemas.microsoft.com/office/powerpoint/2010/main" val="156673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CC1D15-A178-45C6-8CD6-049345CB769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441EF2E-FB60-4E0A-9925-BC56FAFF12C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B2ACAF-C2EF-4003-9787-22918D029CFF}"/>
              </a:ext>
            </a:extLst>
          </p:cNvPr>
          <p:cNvSpPr>
            <a:spLocks noGrp="1"/>
          </p:cNvSpPr>
          <p:nvPr>
            <p:ph type="dt" sz="half" idx="10"/>
          </p:nvPr>
        </p:nvSpPr>
        <p:spPr/>
        <p:txBody>
          <a:bodyPr/>
          <a:lstStyle/>
          <a:p>
            <a:fld id="{419BC2E5-256E-4EC7-8395-2D8FFE33A3E7}" type="datetimeFigureOut">
              <a:rPr lang="zh-CN" altLang="en-US" smtClean="0"/>
              <a:t>2020/5/14</a:t>
            </a:fld>
            <a:endParaRPr lang="zh-CN" altLang="en-US"/>
          </a:p>
        </p:txBody>
      </p:sp>
      <p:sp>
        <p:nvSpPr>
          <p:cNvPr id="5" name="页脚占位符 4">
            <a:extLst>
              <a:ext uri="{FF2B5EF4-FFF2-40B4-BE49-F238E27FC236}">
                <a16:creationId xmlns:a16="http://schemas.microsoft.com/office/drawing/2014/main" id="{D0FAA0D9-B6D4-432A-946B-7C9C2BAF99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3BB19F-EB0B-41B6-BF7B-7B0710B80B1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743313076"/>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6="http://schemas.microsoft.com/office/drawing/2014/main"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96813090"/>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9126369"/>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64451074"/>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39004013"/>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31920811"/>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9297994" y="4891723"/>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1520442269"/>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52299227"/>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extLst>
              <a:ext uri="{BEBA8EAE-BF5A-486C-A8C5-ECC9F3942E4B}">
                <a14:imgProps xmlns:a14="http://schemas.microsoft.com/office/drawing/2010/main">
                  <a14:imgLayer r:embed="rId11">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95031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2.png"/><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5.png"/><Relationship Id="rId9"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1692615"/>
            <a:ext cx="11391285" cy="3735421"/>
          </a:xfrm>
          <a:prstGeom prst="rect">
            <a:avLst/>
          </a:prstGeom>
          <a:effectLst>
            <a:outerShdw blurRad="190500" sx="102000" sy="102000" algn="ctr" rotWithShape="0">
              <a:prstClr val="black">
                <a:alpha val="30000"/>
              </a:prstClr>
            </a:outerShdw>
          </a:effectLst>
        </p:spPr>
      </p:pic>
      <p:pic>
        <p:nvPicPr>
          <p:cNvPr id="16" name="图片 15">
            <a:extLst>
              <a:ext uri="{FF2B5EF4-FFF2-40B4-BE49-F238E27FC236}">
                <a16:creationId xmlns:a16="http://schemas.microsoft.com/office/drawing/2014/main" id="{39E0236C-85EB-4215-8871-5E5ACFFFF4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91775" y="1801198"/>
            <a:ext cx="3735421" cy="3518258"/>
          </a:xfrm>
          <a:prstGeom prst="rect">
            <a:avLst/>
          </a:prstGeom>
        </p:spPr>
      </p:pic>
      <p:sp>
        <p:nvSpPr>
          <p:cNvPr id="6" name="文本框 5">
            <a:extLst>
              <a:ext uri="{FF2B5EF4-FFF2-40B4-BE49-F238E27FC236}">
                <a16:creationId xmlns:a16="http://schemas.microsoft.com/office/drawing/2014/main" id="{634064EC-39E2-4C98-81C7-D0D9B945F958}"/>
              </a:ext>
            </a:extLst>
          </p:cNvPr>
          <p:cNvSpPr txBox="1"/>
          <p:nvPr/>
        </p:nvSpPr>
        <p:spPr>
          <a:xfrm>
            <a:off x="1882919" y="2679810"/>
            <a:ext cx="8488349" cy="923330"/>
          </a:xfrm>
          <a:prstGeom prst="rect">
            <a:avLst/>
          </a:prstGeom>
          <a:noFill/>
        </p:spPr>
        <p:txBody>
          <a:bodyPr wrap="none" rtlCol="0">
            <a:spAutoFit/>
          </a:bodyPr>
          <a:lstStyle/>
          <a:p>
            <a:pPr algn="ctr"/>
            <a:r>
              <a:rPr lang="zh-CN" altLang="en-US" sz="5400" b="1" dirty="0">
                <a:solidFill>
                  <a:srgbClr val="445469"/>
                </a:solidFill>
                <a:latin typeface="微软雅黑" panose="020B0503020204020204" pitchFamily="34" charset="-122"/>
                <a:ea typeface="微软雅黑" panose="020B0503020204020204" pitchFamily="34" charset="-122"/>
              </a:rPr>
              <a:t>Summary</a:t>
            </a:r>
            <a:r>
              <a:rPr lang="en-US" altLang="zh-CN" sz="5400" b="1" dirty="0">
                <a:solidFill>
                  <a:srgbClr val="445469"/>
                </a:solidFill>
                <a:latin typeface="微软雅黑" panose="020B0503020204020204" pitchFamily="34" charset="-122"/>
                <a:ea typeface="微软雅黑" panose="020B0503020204020204" pitchFamily="34" charset="-122"/>
              </a:rPr>
              <a:t> PPT </a:t>
            </a:r>
            <a:r>
              <a:rPr lang="zh-CN" altLang="en-US" sz="5400" b="1" dirty="0">
                <a:solidFill>
                  <a:srgbClr val="445469"/>
                </a:solidFill>
                <a:latin typeface="微软雅黑" panose="020B0503020204020204" pitchFamily="34" charset="-122"/>
                <a:ea typeface="微软雅黑" panose="020B0503020204020204" pitchFamily="34" charset="-122"/>
              </a:rPr>
              <a:t>Template</a:t>
            </a:r>
          </a:p>
        </p:txBody>
      </p:sp>
      <p:sp>
        <p:nvSpPr>
          <p:cNvPr id="8" name="文本框 7">
            <a:extLst>
              <a:ext uri="{FF2B5EF4-FFF2-40B4-BE49-F238E27FC236}">
                <a16:creationId xmlns:a16="http://schemas.microsoft.com/office/drawing/2014/main" id="{3D38A739-D565-4A33-8901-6B77ABAB1139}"/>
              </a:ext>
            </a:extLst>
          </p:cNvPr>
          <p:cNvSpPr txBox="1"/>
          <p:nvPr/>
        </p:nvSpPr>
        <p:spPr>
          <a:xfrm>
            <a:off x="3376831" y="3567890"/>
            <a:ext cx="5474640" cy="369332"/>
          </a:xfrm>
          <a:prstGeom prst="rect">
            <a:avLst/>
          </a:prstGeom>
          <a:noFill/>
        </p:spPr>
        <p:txBody>
          <a:bodyPr wrap="none">
            <a:spAutoFit/>
          </a:bodyPr>
          <a:lstStyle/>
          <a:p>
            <a:pPr algn="ctr"/>
            <a:r>
              <a:rPr lang="en-US" altLang="zh-CN" dirty="0">
                <a:solidFill>
                  <a:srgbClr val="807F83"/>
                </a:solidFill>
                <a:latin typeface="微软雅黑" panose="020B0503020204020204" pitchFamily="34" charset="-122"/>
                <a:ea typeface="微软雅黑" panose="020B0503020204020204" pitchFamily="34" charset="-122"/>
              </a:rPr>
              <a:t>WATERCOLOR SALES SUMMARY PPT TEMPLATE</a:t>
            </a:r>
            <a:endParaRPr lang="zh-CN" altLang="en-US" dirty="0">
              <a:solidFill>
                <a:srgbClr val="807F83"/>
              </a:solidFill>
              <a:latin typeface="微软雅黑" panose="020B0503020204020204" pitchFamily="34" charset="-122"/>
              <a:ea typeface="微软雅黑" panose="020B0503020204020204" pitchFamily="34" charset="-122"/>
            </a:endParaRPr>
          </a:p>
        </p:txBody>
      </p:sp>
      <p:sp>
        <p:nvSpPr>
          <p:cNvPr id="10" name="矩形 8">
            <a:extLst>
              <a:ext uri="{FF2B5EF4-FFF2-40B4-BE49-F238E27FC236}">
                <a16:creationId xmlns:a16="http://schemas.microsoft.com/office/drawing/2014/main" id="{43AFA6DC-FF8C-4A0B-BC59-FF78BB60AF8B}"/>
              </a:ext>
            </a:extLst>
          </p:cNvPr>
          <p:cNvSpPr>
            <a:spLocks noChangeArrowheads="1"/>
          </p:cNvSpPr>
          <p:nvPr/>
        </p:nvSpPr>
        <p:spPr bwMode="auto">
          <a:xfrm>
            <a:off x="4004772" y="3968266"/>
            <a:ext cx="2030620" cy="400110"/>
          </a:xfrm>
          <a:prstGeom prst="rect">
            <a:avLst/>
          </a:prstGeom>
          <a:solidFill>
            <a:srgbClr val="7FC5D7"/>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6E7"/>
                </a:solidFill>
                <a:latin typeface="微软雅黑" panose="020B0503020204020204" pitchFamily="34" charset="-122"/>
                <a:ea typeface="微软雅黑" panose="020B0503020204020204" pitchFamily="34" charset="-122"/>
              </a:rPr>
              <a:t>REPORTER:</a:t>
            </a:r>
            <a:r>
              <a:rPr lang="en-US" altLang="zh-CN" sz="2000" dirty="0">
                <a:solidFill>
                  <a:srgbClr val="FFF6E7"/>
                </a:solidFill>
                <a:latin typeface="微软雅黑" panose="020B0503020204020204" pitchFamily="34" charset="-122"/>
                <a:ea typeface="微软雅黑" panose="020B0503020204020204" pitchFamily="34" charset="-122"/>
              </a:rPr>
              <a:t>XXX</a:t>
            </a:r>
            <a:endParaRPr lang="zh-CN" altLang="en-US" sz="2000" dirty="0">
              <a:solidFill>
                <a:srgbClr val="FFF6E7"/>
              </a:solidFill>
              <a:latin typeface="微软雅黑" panose="020B0503020204020204" pitchFamily="34" charset="-122"/>
              <a:ea typeface="微软雅黑" panose="020B0503020204020204" pitchFamily="34" charset="-122"/>
            </a:endParaRPr>
          </a:p>
        </p:txBody>
      </p:sp>
      <p:sp>
        <p:nvSpPr>
          <p:cNvPr id="11" name="矩形 9">
            <a:extLst>
              <a:ext uri="{FF2B5EF4-FFF2-40B4-BE49-F238E27FC236}">
                <a16:creationId xmlns:a16="http://schemas.microsoft.com/office/drawing/2014/main" id="{B7A74931-6EC3-48E5-81AC-0FC2BFE7D5CC}"/>
              </a:ext>
            </a:extLst>
          </p:cNvPr>
          <p:cNvSpPr>
            <a:spLocks noChangeArrowheads="1"/>
          </p:cNvSpPr>
          <p:nvPr/>
        </p:nvSpPr>
        <p:spPr bwMode="auto">
          <a:xfrm>
            <a:off x="6461125" y="3968266"/>
            <a:ext cx="1345240" cy="400110"/>
          </a:xfrm>
          <a:prstGeom prst="rect">
            <a:avLst/>
          </a:prstGeom>
          <a:solidFill>
            <a:srgbClr val="7FC5D7"/>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6E7"/>
                </a:solidFill>
                <a:latin typeface="微软雅黑" panose="020B0503020204020204" pitchFamily="34" charset="-122"/>
                <a:ea typeface="微软雅黑" panose="020B0503020204020204" pitchFamily="34" charset="-122"/>
              </a:rPr>
              <a:t>TIME:</a:t>
            </a:r>
            <a:r>
              <a:rPr lang="en-US" altLang="zh-CN" sz="2000" dirty="0">
                <a:solidFill>
                  <a:srgbClr val="FFF6E7"/>
                </a:solidFill>
                <a:latin typeface="微软雅黑" panose="020B0503020204020204" pitchFamily="34" charset="-122"/>
                <a:ea typeface="微软雅黑" panose="020B0503020204020204" pitchFamily="34" charset="-122"/>
              </a:rPr>
              <a:t>XXX</a:t>
            </a:r>
            <a:endParaRPr lang="zh-CN" altLang="en-US" sz="2000" dirty="0">
              <a:solidFill>
                <a:srgbClr val="FFF6E7"/>
              </a:solidFill>
              <a:latin typeface="微软雅黑" panose="020B0503020204020204" pitchFamily="34" charset="-122"/>
              <a:ea typeface="微软雅黑" panose="020B0503020204020204" pitchFamily="34" charset="-122"/>
            </a:endParaRPr>
          </a:p>
        </p:txBody>
      </p:sp>
      <p:cxnSp>
        <p:nvCxnSpPr>
          <p:cNvPr id="12" name="直接连接符 11">
            <a:extLst>
              <a:ext uri="{FF2B5EF4-FFF2-40B4-BE49-F238E27FC236}">
                <a16:creationId xmlns:a16="http://schemas.microsoft.com/office/drawing/2014/main" id="{4B08E581-0304-45E5-AD75-5A2D718436D0}"/>
              </a:ext>
            </a:extLst>
          </p:cNvPr>
          <p:cNvCxnSpPr/>
          <p:nvPr/>
        </p:nvCxnSpPr>
        <p:spPr>
          <a:xfrm>
            <a:off x="2054862" y="3567890"/>
            <a:ext cx="8135822" cy="0"/>
          </a:xfrm>
          <a:prstGeom prst="line">
            <a:avLst/>
          </a:prstGeom>
          <a:ln>
            <a:solidFill>
              <a:srgbClr val="409CC3"/>
            </a:solidFill>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C52C1812-6B91-4E7D-9475-1134171BC9E0}"/>
              </a:ext>
            </a:extLst>
          </p:cNvPr>
          <p:cNvGrpSpPr/>
          <p:nvPr/>
        </p:nvGrpSpPr>
        <p:grpSpPr>
          <a:xfrm>
            <a:off x="2673631" y="3921817"/>
            <a:ext cx="6700229" cy="461963"/>
            <a:chOff x="2673631" y="3921817"/>
            <a:chExt cx="6700229" cy="461963"/>
          </a:xfrm>
        </p:grpSpPr>
        <p:sp>
          <p:nvSpPr>
            <p:cNvPr id="13" name="Freeform 5">
              <a:extLst>
                <a:ext uri="{FF2B5EF4-FFF2-40B4-BE49-F238E27FC236}">
                  <a16:creationId xmlns:a16="http://schemas.microsoft.com/office/drawing/2014/main" id="{25A1360E-1DFE-41BF-BE55-007989400875}"/>
                </a:ext>
              </a:extLst>
            </p:cNvPr>
            <p:cNvSpPr>
              <a:spLocks noEditPoints="1"/>
            </p:cNvSpPr>
            <p:nvPr/>
          </p:nvSpPr>
          <p:spPr bwMode="auto">
            <a:xfrm>
              <a:off x="2673631" y="3921817"/>
              <a:ext cx="1206500" cy="461963"/>
            </a:xfrm>
            <a:custGeom>
              <a:avLst/>
              <a:gdLst>
                <a:gd name="T0" fmla="*/ 298 w 321"/>
                <a:gd name="T1" fmla="*/ 9 h 120"/>
                <a:gd name="T2" fmla="*/ 251 w 321"/>
                <a:gd name="T3" fmla="*/ 36 h 120"/>
                <a:gd name="T4" fmla="*/ 215 w 321"/>
                <a:gd name="T5" fmla="*/ 39 h 120"/>
                <a:gd name="T6" fmla="*/ 167 w 321"/>
                <a:gd name="T7" fmla="*/ 53 h 120"/>
                <a:gd name="T8" fmla="*/ 141 w 321"/>
                <a:gd name="T9" fmla="*/ 68 h 120"/>
                <a:gd name="T10" fmla="*/ 123 w 321"/>
                <a:gd name="T11" fmla="*/ 77 h 120"/>
                <a:gd name="T12" fmla="*/ 71 w 321"/>
                <a:gd name="T13" fmla="*/ 106 h 120"/>
                <a:gd name="T14" fmla="*/ 31 w 321"/>
                <a:gd name="T15" fmla="*/ 105 h 120"/>
                <a:gd name="T16" fmla="*/ 11 w 321"/>
                <a:gd name="T17" fmla="*/ 89 h 120"/>
                <a:gd name="T18" fmla="*/ 19 w 321"/>
                <a:gd name="T19" fmla="*/ 37 h 120"/>
                <a:gd name="T20" fmla="*/ 60 w 321"/>
                <a:gd name="T21" fmla="*/ 16 h 120"/>
                <a:gd name="T22" fmla="*/ 83 w 321"/>
                <a:gd name="T23" fmla="*/ 40 h 120"/>
                <a:gd name="T24" fmla="*/ 54 w 321"/>
                <a:gd name="T25" fmla="*/ 46 h 120"/>
                <a:gd name="T26" fmla="*/ 64 w 321"/>
                <a:gd name="T27" fmla="*/ 41 h 120"/>
                <a:gd name="T28" fmla="*/ 52 w 321"/>
                <a:gd name="T29" fmla="*/ 38 h 120"/>
                <a:gd name="T30" fmla="*/ 90 w 321"/>
                <a:gd name="T31" fmla="*/ 49 h 120"/>
                <a:gd name="T32" fmla="*/ 57 w 321"/>
                <a:gd name="T33" fmla="*/ 4 h 120"/>
                <a:gd name="T34" fmla="*/ 2 w 321"/>
                <a:gd name="T35" fmla="*/ 61 h 120"/>
                <a:gd name="T36" fmla="*/ 45 w 321"/>
                <a:gd name="T37" fmla="*/ 119 h 120"/>
                <a:gd name="T38" fmla="*/ 66 w 321"/>
                <a:gd name="T39" fmla="*/ 119 h 120"/>
                <a:gd name="T40" fmla="*/ 114 w 321"/>
                <a:gd name="T41" fmla="*/ 101 h 120"/>
                <a:gd name="T42" fmla="*/ 126 w 321"/>
                <a:gd name="T43" fmla="*/ 94 h 120"/>
                <a:gd name="T44" fmla="*/ 170 w 321"/>
                <a:gd name="T45" fmla="*/ 67 h 120"/>
                <a:gd name="T46" fmla="*/ 195 w 321"/>
                <a:gd name="T47" fmla="*/ 53 h 120"/>
                <a:gd name="T48" fmla="*/ 236 w 321"/>
                <a:gd name="T49" fmla="*/ 40 h 120"/>
                <a:gd name="T50" fmla="*/ 247 w 321"/>
                <a:gd name="T51" fmla="*/ 46 h 120"/>
                <a:gd name="T52" fmla="*/ 277 w 321"/>
                <a:gd name="T53" fmla="*/ 106 h 120"/>
                <a:gd name="T54" fmla="*/ 274 w 321"/>
                <a:gd name="T55" fmla="*/ 40 h 120"/>
                <a:gd name="T56" fmla="*/ 257 w 321"/>
                <a:gd name="T57" fmla="*/ 36 h 120"/>
                <a:gd name="T58" fmla="*/ 276 w 321"/>
                <a:gd name="T59" fmla="*/ 17 h 120"/>
                <a:gd name="T60" fmla="*/ 312 w 321"/>
                <a:gd name="T61" fmla="*/ 32 h 120"/>
                <a:gd name="T62" fmla="*/ 303 w 321"/>
                <a:gd name="T63" fmla="*/ 35 h 120"/>
                <a:gd name="T64" fmla="*/ 298 w 321"/>
                <a:gd name="T65" fmla="*/ 30 h 120"/>
                <a:gd name="T66" fmla="*/ 306 w 321"/>
                <a:gd name="T67" fmla="*/ 45 h 120"/>
                <a:gd name="T68" fmla="*/ 270 w 321"/>
                <a:gd name="T69" fmla="*/ 42 h 120"/>
                <a:gd name="T70" fmla="*/ 292 w 321"/>
                <a:gd name="T71" fmla="*/ 89 h 120"/>
                <a:gd name="T72" fmla="*/ 258 w 321"/>
                <a:gd name="T73" fmla="*/ 82 h 120"/>
                <a:gd name="T74" fmla="*/ 257 w 321"/>
                <a:gd name="T75"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8" y="22"/>
                  </a:moveTo>
                  <a:cubicBezTo>
                    <a:pt x="315" y="14"/>
                    <a:pt x="308" y="10"/>
                    <a:pt x="298" y="9"/>
                  </a:cubicBezTo>
                  <a:cubicBezTo>
                    <a:pt x="279" y="7"/>
                    <a:pt x="265" y="17"/>
                    <a:pt x="257" y="27"/>
                  </a:cubicBezTo>
                  <a:cubicBezTo>
                    <a:pt x="256" y="29"/>
                    <a:pt x="254" y="35"/>
                    <a:pt x="251" y="36"/>
                  </a:cubicBezTo>
                  <a:cubicBezTo>
                    <a:pt x="250" y="36"/>
                    <a:pt x="248" y="35"/>
                    <a:pt x="247" y="35"/>
                  </a:cubicBezTo>
                  <a:cubicBezTo>
                    <a:pt x="235" y="34"/>
                    <a:pt x="226" y="37"/>
                    <a:pt x="215" y="39"/>
                  </a:cubicBezTo>
                  <a:cubicBezTo>
                    <a:pt x="203" y="41"/>
                    <a:pt x="194" y="45"/>
                    <a:pt x="183" y="48"/>
                  </a:cubicBezTo>
                  <a:cubicBezTo>
                    <a:pt x="178" y="49"/>
                    <a:pt x="172" y="51"/>
                    <a:pt x="167" y="53"/>
                  </a:cubicBezTo>
                  <a:cubicBezTo>
                    <a:pt x="164" y="54"/>
                    <a:pt x="161" y="58"/>
                    <a:pt x="157" y="60"/>
                  </a:cubicBezTo>
                  <a:cubicBezTo>
                    <a:pt x="152" y="63"/>
                    <a:pt x="146" y="65"/>
                    <a:pt x="141" y="68"/>
                  </a:cubicBezTo>
                  <a:cubicBezTo>
                    <a:pt x="139" y="69"/>
                    <a:pt x="137" y="71"/>
                    <a:pt x="135" y="73"/>
                  </a:cubicBezTo>
                  <a:cubicBezTo>
                    <a:pt x="132" y="74"/>
                    <a:pt x="127" y="75"/>
                    <a:pt x="123" y="77"/>
                  </a:cubicBezTo>
                  <a:cubicBezTo>
                    <a:pt x="118" y="80"/>
                    <a:pt x="114" y="85"/>
                    <a:pt x="108" y="88"/>
                  </a:cubicBezTo>
                  <a:cubicBezTo>
                    <a:pt x="96" y="95"/>
                    <a:pt x="86" y="101"/>
                    <a:pt x="71" y="106"/>
                  </a:cubicBezTo>
                  <a:cubicBezTo>
                    <a:pt x="65" y="108"/>
                    <a:pt x="56" y="111"/>
                    <a:pt x="49" y="111"/>
                  </a:cubicBezTo>
                  <a:cubicBezTo>
                    <a:pt x="43" y="111"/>
                    <a:pt x="36" y="108"/>
                    <a:pt x="31" y="105"/>
                  </a:cubicBezTo>
                  <a:cubicBezTo>
                    <a:pt x="28" y="103"/>
                    <a:pt x="23" y="100"/>
                    <a:pt x="20" y="97"/>
                  </a:cubicBezTo>
                  <a:cubicBezTo>
                    <a:pt x="17" y="95"/>
                    <a:pt x="13" y="92"/>
                    <a:pt x="11" y="89"/>
                  </a:cubicBezTo>
                  <a:cubicBezTo>
                    <a:pt x="9" y="86"/>
                    <a:pt x="6" y="81"/>
                    <a:pt x="6" y="79"/>
                  </a:cubicBezTo>
                  <a:cubicBezTo>
                    <a:pt x="1" y="62"/>
                    <a:pt x="12" y="47"/>
                    <a:pt x="19" y="37"/>
                  </a:cubicBezTo>
                  <a:cubicBezTo>
                    <a:pt x="22" y="35"/>
                    <a:pt x="26" y="30"/>
                    <a:pt x="29" y="28"/>
                  </a:cubicBezTo>
                  <a:cubicBezTo>
                    <a:pt x="37" y="22"/>
                    <a:pt x="47" y="16"/>
                    <a:pt x="60" y="16"/>
                  </a:cubicBezTo>
                  <a:cubicBezTo>
                    <a:pt x="74" y="16"/>
                    <a:pt x="83" y="24"/>
                    <a:pt x="84" y="35"/>
                  </a:cubicBezTo>
                  <a:cubicBezTo>
                    <a:pt x="84" y="37"/>
                    <a:pt x="83" y="39"/>
                    <a:pt x="83" y="40"/>
                  </a:cubicBezTo>
                  <a:cubicBezTo>
                    <a:pt x="81" y="47"/>
                    <a:pt x="72" y="55"/>
                    <a:pt x="62" y="54"/>
                  </a:cubicBezTo>
                  <a:cubicBezTo>
                    <a:pt x="59" y="53"/>
                    <a:pt x="54" y="50"/>
                    <a:pt x="54" y="46"/>
                  </a:cubicBezTo>
                  <a:cubicBezTo>
                    <a:pt x="54" y="43"/>
                    <a:pt x="56" y="41"/>
                    <a:pt x="58" y="40"/>
                  </a:cubicBezTo>
                  <a:cubicBezTo>
                    <a:pt x="61" y="40"/>
                    <a:pt x="62" y="43"/>
                    <a:pt x="64" y="41"/>
                  </a:cubicBezTo>
                  <a:cubicBezTo>
                    <a:pt x="67" y="38"/>
                    <a:pt x="60" y="35"/>
                    <a:pt x="57" y="36"/>
                  </a:cubicBezTo>
                  <a:cubicBezTo>
                    <a:pt x="56" y="36"/>
                    <a:pt x="53" y="37"/>
                    <a:pt x="52" y="38"/>
                  </a:cubicBezTo>
                  <a:cubicBezTo>
                    <a:pt x="43" y="47"/>
                    <a:pt x="56" y="60"/>
                    <a:pt x="65" y="61"/>
                  </a:cubicBezTo>
                  <a:cubicBezTo>
                    <a:pt x="76" y="62"/>
                    <a:pt x="85" y="56"/>
                    <a:pt x="90" y="49"/>
                  </a:cubicBezTo>
                  <a:cubicBezTo>
                    <a:pt x="97" y="42"/>
                    <a:pt x="98" y="29"/>
                    <a:pt x="93" y="19"/>
                  </a:cubicBezTo>
                  <a:cubicBezTo>
                    <a:pt x="88" y="6"/>
                    <a:pt x="74" y="0"/>
                    <a:pt x="57" y="4"/>
                  </a:cubicBezTo>
                  <a:cubicBezTo>
                    <a:pt x="37" y="9"/>
                    <a:pt x="26" y="23"/>
                    <a:pt x="15" y="37"/>
                  </a:cubicBezTo>
                  <a:cubicBezTo>
                    <a:pt x="9" y="43"/>
                    <a:pt x="5" y="52"/>
                    <a:pt x="2" y="61"/>
                  </a:cubicBezTo>
                  <a:cubicBezTo>
                    <a:pt x="1" y="67"/>
                    <a:pt x="0" y="75"/>
                    <a:pt x="2" y="82"/>
                  </a:cubicBezTo>
                  <a:cubicBezTo>
                    <a:pt x="8" y="100"/>
                    <a:pt x="26" y="113"/>
                    <a:pt x="45" y="119"/>
                  </a:cubicBezTo>
                  <a:cubicBezTo>
                    <a:pt x="49" y="120"/>
                    <a:pt x="55" y="120"/>
                    <a:pt x="58" y="120"/>
                  </a:cubicBezTo>
                  <a:cubicBezTo>
                    <a:pt x="61" y="120"/>
                    <a:pt x="64" y="120"/>
                    <a:pt x="66" y="119"/>
                  </a:cubicBezTo>
                  <a:cubicBezTo>
                    <a:pt x="77" y="118"/>
                    <a:pt x="88" y="114"/>
                    <a:pt x="97" y="111"/>
                  </a:cubicBezTo>
                  <a:cubicBezTo>
                    <a:pt x="104" y="108"/>
                    <a:pt x="108" y="104"/>
                    <a:pt x="114" y="101"/>
                  </a:cubicBezTo>
                  <a:cubicBezTo>
                    <a:pt x="116" y="100"/>
                    <a:pt x="118" y="100"/>
                    <a:pt x="119" y="99"/>
                  </a:cubicBezTo>
                  <a:cubicBezTo>
                    <a:pt x="122" y="98"/>
                    <a:pt x="124" y="95"/>
                    <a:pt x="126" y="94"/>
                  </a:cubicBezTo>
                  <a:cubicBezTo>
                    <a:pt x="134" y="89"/>
                    <a:pt x="141" y="84"/>
                    <a:pt x="149" y="78"/>
                  </a:cubicBezTo>
                  <a:cubicBezTo>
                    <a:pt x="155" y="74"/>
                    <a:pt x="163" y="71"/>
                    <a:pt x="170" y="67"/>
                  </a:cubicBezTo>
                  <a:cubicBezTo>
                    <a:pt x="178" y="62"/>
                    <a:pt x="185" y="59"/>
                    <a:pt x="192" y="55"/>
                  </a:cubicBezTo>
                  <a:cubicBezTo>
                    <a:pt x="193" y="55"/>
                    <a:pt x="194" y="53"/>
                    <a:pt x="195" y="53"/>
                  </a:cubicBezTo>
                  <a:cubicBezTo>
                    <a:pt x="198" y="52"/>
                    <a:pt x="202" y="51"/>
                    <a:pt x="205" y="50"/>
                  </a:cubicBezTo>
                  <a:cubicBezTo>
                    <a:pt x="214" y="46"/>
                    <a:pt x="224" y="41"/>
                    <a:pt x="236" y="40"/>
                  </a:cubicBezTo>
                  <a:cubicBezTo>
                    <a:pt x="238" y="40"/>
                    <a:pt x="248" y="39"/>
                    <a:pt x="249" y="41"/>
                  </a:cubicBezTo>
                  <a:cubicBezTo>
                    <a:pt x="249" y="42"/>
                    <a:pt x="247" y="45"/>
                    <a:pt x="247" y="46"/>
                  </a:cubicBezTo>
                  <a:cubicBezTo>
                    <a:pt x="241" y="62"/>
                    <a:pt x="242" y="84"/>
                    <a:pt x="249" y="97"/>
                  </a:cubicBezTo>
                  <a:cubicBezTo>
                    <a:pt x="253" y="104"/>
                    <a:pt x="268" y="109"/>
                    <a:pt x="277" y="106"/>
                  </a:cubicBezTo>
                  <a:cubicBezTo>
                    <a:pt x="291" y="101"/>
                    <a:pt x="299" y="90"/>
                    <a:pt x="300" y="74"/>
                  </a:cubicBezTo>
                  <a:cubicBezTo>
                    <a:pt x="302" y="55"/>
                    <a:pt x="287" y="45"/>
                    <a:pt x="274" y="40"/>
                  </a:cubicBezTo>
                  <a:cubicBezTo>
                    <a:pt x="271" y="39"/>
                    <a:pt x="269" y="39"/>
                    <a:pt x="266" y="38"/>
                  </a:cubicBezTo>
                  <a:cubicBezTo>
                    <a:pt x="265" y="38"/>
                    <a:pt x="258" y="37"/>
                    <a:pt x="257" y="36"/>
                  </a:cubicBezTo>
                  <a:cubicBezTo>
                    <a:pt x="257" y="35"/>
                    <a:pt x="261" y="30"/>
                    <a:pt x="261" y="29"/>
                  </a:cubicBezTo>
                  <a:cubicBezTo>
                    <a:pt x="265" y="24"/>
                    <a:pt x="271" y="19"/>
                    <a:pt x="276" y="17"/>
                  </a:cubicBezTo>
                  <a:cubicBezTo>
                    <a:pt x="283" y="14"/>
                    <a:pt x="294" y="13"/>
                    <a:pt x="302" y="15"/>
                  </a:cubicBezTo>
                  <a:cubicBezTo>
                    <a:pt x="308" y="16"/>
                    <a:pt x="313" y="24"/>
                    <a:pt x="312" y="32"/>
                  </a:cubicBezTo>
                  <a:cubicBezTo>
                    <a:pt x="312" y="35"/>
                    <a:pt x="310" y="39"/>
                    <a:pt x="307" y="40"/>
                  </a:cubicBezTo>
                  <a:cubicBezTo>
                    <a:pt x="304" y="40"/>
                    <a:pt x="303" y="37"/>
                    <a:pt x="303" y="35"/>
                  </a:cubicBezTo>
                  <a:cubicBezTo>
                    <a:pt x="304" y="32"/>
                    <a:pt x="310" y="32"/>
                    <a:pt x="308" y="29"/>
                  </a:cubicBezTo>
                  <a:cubicBezTo>
                    <a:pt x="308" y="27"/>
                    <a:pt x="301" y="29"/>
                    <a:pt x="298" y="30"/>
                  </a:cubicBezTo>
                  <a:cubicBezTo>
                    <a:pt x="297" y="32"/>
                    <a:pt x="296" y="36"/>
                    <a:pt x="296" y="37"/>
                  </a:cubicBezTo>
                  <a:cubicBezTo>
                    <a:pt x="297" y="41"/>
                    <a:pt x="301" y="45"/>
                    <a:pt x="306" y="45"/>
                  </a:cubicBezTo>
                  <a:cubicBezTo>
                    <a:pt x="314" y="45"/>
                    <a:pt x="321" y="31"/>
                    <a:pt x="318" y="22"/>
                  </a:cubicBezTo>
                  <a:close/>
                  <a:moveTo>
                    <a:pt x="270" y="42"/>
                  </a:moveTo>
                  <a:cubicBezTo>
                    <a:pt x="278" y="45"/>
                    <a:pt x="289" y="51"/>
                    <a:pt x="294" y="59"/>
                  </a:cubicBezTo>
                  <a:cubicBezTo>
                    <a:pt x="298" y="67"/>
                    <a:pt x="296" y="82"/>
                    <a:pt x="292" y="89"/>
                  </a:cubicBezTo>
                  <a:cubicBezTo>
                    <a:pt x="290" y="93"/>
                    <a:pt x="287" y="97"/>
                    <a:pt x="282" y="98"/>
                  </a:cubicBezTo>
                  <a:cubicBezTo>
                    <a:pt x="270" y="99"/>
                    <a:pt x="262" y="89"/>
                    <a:pt x="258" y="82"/>
                  </a:cubicBezTo>
                  <a:cubicBezTo>
                    <a:pt x="253" y="72"/>
                    <a:pt x="252" y="59"/>
                    <a:pt x="255" y="46"/>
                  </a:cubicBezTo>
                  <a:cubicBezTo>
                    <a:pt x="255" y="45"/>
                    <a:pt x="256" y="41"/>
                    <a:pt x="257" y="41"/>
                  </a:cubicBezTo>
                  <a:cubicBezTo>
                    <a:pt x="259" y="39"/>
                    <a:pt x="267" y="41"/>
                    <a:pt x="270" y="42"/>
                  </a:cubicBezTo>
                  <a:close/>
                </a:path>
              </a:pathLst>
            </a:custGeom>
            <a:solidFill>
              <a:srgbClr val="7FC5D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6">
              <a:extLst>
                <a:ext uri="{FF2B5EF4-FFF2-40B4-BE49-F238E27FC236}">
                  <a16:creationId xmlns:a16="http://schemas.microsoft.com/office/drawing/2014/main" id="{673D9B53-FA7C-4E1B-8DF7-187572C6B67D}"/>
                </a:ext>
              </a:extLst>
            </p:cNvPr>
            <p:cNvSpPr>
              <a:spLocks noEditPoints="1"/>
            </p:cNvSpPr>
            <p:nvPr/>
          </p:nvSpPr>
          <p:spPr bwMode="auto">
            <a:xfrm>
              <a:off x="8167360" y="3921817"/>
              <a:ext cx="1206500" cy="461963"/>
            </a:xfrm>
            <a:custGeom>
              <a:avLst/>
              <a:gdLst>
                <a:gd name="T0" fmla="*/ 306 w 321"/>
                <a:gd name="T1" fmla="*/ 37 h 120"/>
                <a:gd name="T2" fmla="*/ 228 w 321"/>
                <a:gd name="T3" fmla="*/ 19 h 120"/>
                <a:gd name="T4" fmla="*/ 257 w 321"/>
                <a:gd name="T5" fmla="*/ 61 h 120"/>
                <a:gd name="T6" fmla="*/ 264 w 321"/>
                <a:gd name="T7" fmla="*/ 36 h 120"/>
                <a:gd name="T8" fmla="*/ 263 w 321"/>
                <a:gd name="T9" fmla="*/ 40 h 120"/>
                <a:gd name="T10" fmla="*/ 259 w 321"/>
                <a:gd name="T11" fmla="*/ 54 h 120"/>
                <a:gd name="T12" fmla="*/ 238 w 321"/>
                <a:gd name="T13" fmla="*/ 35 h 120"/>
                <a:gd name="T14" fmla="*/ 293 w 321"/>
                <a:gd name="T15" fmla="*/ 28 h 120"/>
                <a:gd name="T16" fmla="*/ 316 w 321"/>
                <a:gd name="T17" fmla="*/ 79 h 120"/>
                <a:gd name="T18" fmla="*/ 301 w 321"/>
                <a:gd name="T19" fmla="*/ 97 h 120"/>
                <a:gd name="T20" fmla="*/ 272 w 321"/>
                <a:gd name="T21" fmla="*/ 111 h 120"/>
                <a:gd name="T22" fmla="*/ 213 w 321"/>
                <a:gd name="T23" fmla="*/ 88 h 120"/>
                <a:gd name="T24" fmla="*/ 186 w 321"/>
                <a:gd name="T25" fmla="*/ 73 h 120"/>
                <a:gd name="T26" fmla="*/ 164 w 321"/>
                <a:gd name="T27" fmla="*/ 60 h 120"/>
                <a:gd name="T28" fmla="*/ 138 w 321"/>
                <a:gd name="T29" fmla="*/ 48 h 120"/>
                <a:gd name="T30" fmla="*/ 74 w 321"/>
                <a:gd name="T31" fmla="*/ 35 h 120"/>
                <a:gd name="T32" fmla="*/ 64 w 321"/>
                <a:gd name="T33" fmla="*/ 27 h 120"/>
                <a:gd name="T34" fmla="*/ 3 w 321"/>
                <a:gd name="T35" fmla="*/ 22 h 120"/>
                <a:gd name="T36" fmla="*/ 25 w 321"/>
                <a:gd name="T37" fmla="*/ 37 h 120"/>
                <a:gd name="T38" fmla="*/ 13 w 321"/>
                <a:gd name="T39" fmla="*/ 29 h 120"/>
                <a:gd name="T40" fmla="*/ 14 w 321"/>
                <a:gd name="T41" fmla="*/ 40 h 120"/>
                <a:gd name="T42" fmla="*/ 19 w 321"/>
                <a:gd name="T43" fmla="*/ 15 h 120"/>
                <a:gd name="T44" fmla="*/ 60 w 321"/>
                <a:gd name="T45" fmla="*/ 29 h 120"/>
                <a:gd name="T46" fmla="*/ 55 w 321"/>
                <a:gd name="T47" fmla="*/ 38 h 120"/>
                <a:gd name="T48" fmla="*/ 21 w 321"/>
                <a:gd name="T49" fmla="*/ 74 h 120"/>
                <a:gd name="T50" fmla="*/ 72 w 321"/>
                <a:gd name="T51" fmla="*/ 97 h 120"/>
                <a:gd name="T52" fmla="*/ 72 w 321"/>
                <a:gd name="T53" fmla="*/ 41 h 120"/>
                <a:gd name="T54" fmla="*/ 116 w 321"/>
                <a:gd name="T55" fmla="*/ 50 h 120"/>
                <a:gd name="T56" fmla="*/ 129 w 321"/>
                <a:gd name="T57" fmla="*/ 55 h 120"/>
                <a:gd name="T58" fmla="*/ 172 w 321"/>
                <a:gd name="T59" fmla="*/ 78 h 120"/>
                <a:gd name="T60" fmla="*/ 202 w 321"/>
                <a:gd name="T61" fmla="*/ 99 h 120"/>
                <a:gd name="T62" fmla="*/ 224 w 321"/>
                <a:gd name="T63" fmla="*/ 111 h 120"/>
                <a:gd name="T64" fmla="*/ 263 w 321"/>
                <a:gd name="T65" fmla="*/ 120 h 120"/>
                <a:gd name="T66" fmla="*/ 319 w 321"/>
                <a:gd name="T67" fmla="*/ 82 h 120"/>
                <a:gd name="T68" fmla="*/ 63 w 321"/>
                <a:gd name="T69" fmla="*/ 82 h 120"/>
                <a:gd name="T70" fmla="*/ 29 w 321"/>
                <a:gd name="T71" fmla="*/ 89 h 120"/>
                <a:gd name="T72" fmla="*/ 51 w 321"/>
                <a:gd name="T73" fmla="*/ 42 h 120"/>
                <a:gd name="T74" fmla="*/ 66 w 321"/>
                <a:gd name="T75"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9" y="61"/>
                  </a:moveTo>
                  <a:cubicBezTo>
                    <a:pt x="316" y="52"/>
                    <a:pt x="312" y="43"/>
                    <a:pt x="306" y="37"/>
                  </a:cubicBezTo>
                  <a:cubicBezTo>
                    <a:pt x="295" y="23"/>
                    <a:pt x="284" y="9"/>
                    <a:pt x="264" y="4"/>
                  </a:cubicBezTo>
                  <a:cubicBezTo>
                    <a:pt x="247" y="0"/>
                    <a:pt x="233" y="6"/>
                    <a:pt x="228" y="19"/>
                  </a:cubicBezTo>
                  <a:cubicBezTo>
                    <a:pt x="223" y="29"/>
                    <a:pt x="224" y="42"/>
                    <a:pt x="231" y="49"/>
                  </a:cubicBezTo>
                  <a:cubicBezTo>
                    <a:pt x="236" y="56"/>
                    <a:pt x="245" y="62"/>
                    <a:pt x="257" y="61"/>
                  </a:cubicBezTo>
                  <a:cubicBezTo>
                    <a:pt x="265" y="60"/>
                    <a:pt x="278" y="47"/>
                    <a:pt x="269" y="38"/>
                  </a:cubicBezTo>
                  <a:cubicBezTo>
                    <a:pt x="268" y="37"/>
                    <a:pt x="266" y="36"/>
                    <a:pt x="264" y="36"/>
                  </a:cubicBezTo>
                  <a:cubicBezTo>
                    <a:pt x="261" y="35"/>
                    <a:pt x="254" y="38"/>
                    <a:pt x="257" y="41"/>
                  </a:cubicBezTo>
                  <a:cubicBezTo>
                    <a:pt x="259" y="43"/>
                    <a:pt x="260" y="40"/>
                    <a:pt x="263" y="40"/>
                  </a:cubicBezTo>
                  <a:cubicBezTo>
                    <a:pt x="265" y="41"/>
                    <a:pt x="267" y="43"/>
                    <a:pt x="267" y="46"/>
                  </a:cubicBezTo>
                  <a:cubicBezTo>
                    <a:pt x="267" y="50"/>
                    <a:pt x="262" y="53"/>
                    <a:pt x="259" y="54"/>
                  </a:cubicBezTo>
                  <a:cubicBezTo>
                    <a:pt x="249" y="55"/>
                    <a:pt x="240" y="47"/>
                    <a:pt x="238" y="40"/>
                  </a:cubicBezTo>
                  <a:cubicBezTo>
                    <a:pt x="238" y="39"/>
                    <a:pt x="238" y="37"/>
                    <a:pt x="238" y="35"/>
                  </a:cubicBezTo>
                  <a:cubicBezTo>
                    <a:pt x="238" y="24"/>
                    <a:pt x="248" y="16"/>
                    <a:pt x="261" y="16"/>
                  </a:cubicBezTo>
                  <a:cubicBezTo>
                    <a:pt x="274" y="16"/>
                    <a:pt x="284" y="22"/>
                    <a:pt x="293" y="28"/>
                  </a:cubicBezTo>
                  <a:cubicBezTo>
                    <a:pt x="295" y="30"/>
                    <a:pt x="300" y="35"/>
                    <a:pt x="302" y="37"/>
                  </a:cubicBezTo>
                  <a:cubicBezTo>
                    <a:pt x="309" y="47"/>
                    <a:pt x="320" y="62"/>
                    <a:pt x="316" y="79"/>
                  </a:cubicBezTo>
                  <a:cubicBezTo>
                    <a:pt x="315" y="81"/>
                    <a:pt x="312" y="86"/>
                    <a:pt x="310" y="89"/>
                  </a:cubicBezTo>
                  <a:cubicBezTo>
                    <a:pt x="308" y="92"/>
                    <a:pt x="304" y="95"/>
                    <a:pt x="301" y="97"/>
                  </a:cubicBezTo>
                  <a:cubicBezTo>
                    <a:pt x="298" y="100"/>
                    <a:pt x="294" y="103"/>
                    <a:pt x="290" y="105"/>
                  </a:cubicBezTo>
                  <a:cubicBezTo>
                    <a:pt x="285" y="108"/>
                    <a:pt x="278" y="111"/>
                    <a:pt x="272" y="111"/>
                  </a:cubicBezTo>
                  <a:cubicBezTo>
                    <a:pt x="265" y="111"/>
                    <a:pt x="257" y="108"/>
                    <a:pt x="250" y="106"/>
                  </a:cubicBezTo>
                  <a:cubicBezTo>
                    <a:pt x="236" y="101"/>
                    <a:pt x="225" y="95"/>
                    <a:pt x="213" y="88"/>
                  </a:cubicBezTo>
                  <a:cubicBezTo>
                    <a:pt x="208" y="85"/>
                    <a:pt x="203" y="80"/>
                    <a:pt x="198" y="77"/>
                  </a:cubicBezTo>
                  <a:cubicBezTo>
                    <a:pt x="194" y="75"/>
                    <a:pt x="190" y="74"/>
                    <a:pt x="186" y="73"/>
                  </a:cubicBezTo>
                  <a:cubicBezTo>
                    <a:pt x="184" y="71"/>
                    <a:pt x="182" y="69"/>
                    <a:pt x="180" y="68"/>
                  </a:cubicBezTo>
                  <a:cubicBezTo>
                    <a:pt x="175" y="65"/>
                    <a:pt x="169" y="63"/>
                    <a:pt x="164" y="60"/>
                  </a:cubicBezTo>
                  <a:cubicBezTo>
                    <a:pt x="160" y="58"/>
                    <a:pt x="157" y="54"/>
                    <a:pt x="154" y="53"/>
                  </a:cubicBezTo>
                  <a:cubicBezTo>
                    <a:pt x="149" y="51"/>
                    <a:pt x="143" y="49"/>
                    <a:pt x="138" y="48"/>
                  </a:cubicBezTo>
                  <a:cubicBezTo>
                    <a:pt x="128" y="45"/>
                    <a:pt x="118" y="41"/>
                    <a:pt x="106" y="39"/>
                  </a:cubicBezTo>
                  <a:cubicBezTo>
                    <a:pt x="95" y="37"/>
                    <a:pt x="86" y="34"/>
                    <a:pt x="74" y="35"/>
                  </a:cubicBezTo>
                  <a:cubicBezTo>
                    <a:pt x="73" y="35"/>
                    <a:pt x="71" y="36"/>
                    <a:pt x="70" y="36"/>
                  </a:cubicBezTo>
                  <a:cubicBezTo>
                    <a:pt x="68" y="35"/>
                    <a:pt x="65" y="29"/>
                    <a:pt x="64" y="27"/>
                  </a:cubicBezTo>
                  <a:cubicBezTo>
                    <a:pt x="56" y="17"/>
                    <a:pt x="42" y="7"/>
                    <a:pt x="23" y="9"/>
                  </a:cubicBezTo>
                  <a:cubicBezTo>
                    <a:pt x="13" y="10"/>
                    <a:pt x="6" y="14"/>
                    <a:pt x="3" y="22"/>
                  </a:cubicBezTo>
                  <a:cubicBezTo>
                    <a:pt x="0" y="31"/>
                    <a:pt x="8" y="45"/>
                    <a:pt x="15" y="45"/>
                  </a:cubicBezTo>
                  <a:cubicBezTo>
                    <a:pt x="20" y="45"/>
                    <a:pt x="24" y="41"/>
                    <a:pt x="25" y="37"/>
                  </a:cubicBezTo>
                  <a:cubicBezTo>
                    <a:pt x="25" y="36"/>
                    <a:pt x="25" y="32"/>
                    <a:pt x="23" y="30"/>
                  </a:cubicBezTo>
                  <a:cubicBezTo>
                    <a:pt x="21" y="29"/>
                    <a:pt x="13" y="27"/>
                    <a:pt x="13" y="29"/>
                  </a:cubicBezTo>
                  <a:cubicBezTo>
                    <a:pt x="11" y="32"/>
                    <a:pt x="18" y="32"/>
                    <a:pt x="18" y="35"/>
                  </a:cubicBezTo>
                  <a:cubicBezTo>
                    <a:pt x="18" y="37"/>
                    <a:pt x="17" y="40"/>
                    <a:pt x="14" y="40"/>
                  </a:cubicBezTo>
                  <a:cubicBezTo>
                    <a:pt x="11" y="39"/>
                    <a:pt x="9" y="35"/>
                    <a:pt x="9" y="32"/>
                  </a:cubicBezTo>
                  <a:cubicBezTo>
                    <a:pt x="8" y="24"/>
                    <a:pt x="13" y="16"/>
                    <a:pt x="19" y="15"/>
                  </a:cubicBezTo>
                  <a:cubicBezTo>
                    <a:pt x="27" y="13"/>
                    <a:pt x="38" y="14"/>
                    <a:pt x="45" y="17"/>
                  </a:cubicBezTo>
                  <a:cubicBezTo>
                    <a:pt x="50" y="19"/>
                    <a:pt x="56" y="24"/>
                    <a:pt x="60" y="29"/>
                  </a:cubicBezTo>
                  <a:cubicBezTo>
                    <a:pt x="61" y="30"/>
                    <a:pt x="64" y="35"/>
                    <a:pt x="64" y="36"/>
                  </a:cubicBezTo>
                  <a:cubicBezTo>
                    <a:pt x="63" y="37"/>
                    <a:pt x="57" y="38"/>
                    <a:pt x="55" y="38"/>
                  </a:cubicBezTo>
                  <a:cubicBezTo>
                    <a:pt x="52" y="39"/>
                    <a:pt x="50" y="39"/>
                    <a:pt x="47" y="40"/>
                  </a:cubicBezTo>
                  <a:cubicBezTo>
                    <a:pt x="34" y="45"/>
                    <a:pt x="20" y="55"/>
                    <a:pt x="21" y="74"/>
                  </a:cubicBezTo>
                  <a:cubicBezTo>
                    <a:pt x="22" y="90"/>
                    <a:pt x="30" y="101"/>
                    <a:pt x="44" y="106"/>
                  </a:cubicBezTo>
                  <a:cubicBezTo>
                    <a:pt x="53" y="109"/>
                    <a:pt x="68" y="104"/>
                    <a:pt x="72" y="97"/>
                  </a:cubicBezTo>
                  <a:cubicBezTo>
                    <a:pt x="80" y="84"/>
                    <a:pt x="80" y="62"/>
                    <a:pt x="74" y="46"/>
                  </a:cubicBezTo>
                  <a:cubicBezTo>
                    <a:pt x="74" y="45"/>
                    <a:pt x="72" y="42"/>
                    <a:pt x="72" y="41"/>
                  </a:cubicBezTo>
                  <a:cubicBezTo>
                    <a:pt x="73" y="39"/>
                    <a:pt x="83" y="40"/>
                    <a:pt x="85" y="40"/>
                  </a:cubicBezTo>
                  <a:cubicBezTo>
                    <a:pt x="97" y="41"/>
                    <a:pt x="107" y="46"/>
                    <a:pt x="116" y="50"/>
                  </a:cubicBezTo>
                  <a:cubicBezTo>
                    <a:pt x="119" y="51"/>
                    <a:pt x="123" y="52"/>
                    <a:pt x="126" y="53"/>
                  </a:cubicBezTo>
                  <a:cubicBezTo>
                    <a:pt x="127" y="53"/>
                    <a:pt x="128" y="55"/>
                    <a:pt x="129" y="55"/>
                  </a:cubicBezTo>
                  <a:cubicBezTo>
                    <a:pt x="136" y="59"/>
                    <a:pt x="143" y="62"/>
                    <a:pt x="151" y="67"/>
                  </a:cubicBezTo>
                  <a:cubicBezTo>
                    <a:pt x="158" y="71"/>
                    <a:pt x="166" y="74"/>
                    <a:pt x="172" y="78"/>
                  </a:cubicBezTo>
                  <a:cubicBezTo>
                    <a:pt x="180" y="84"/>
                    <a:pt x="187" y="89"/>
                    <a:pt x="195" y="94"/>
                  </a:cubicBezTo>
                  <a:cubicBezTo>
                    <a:pt x="197" y="95"/>
                    <a:pt x="199" y="98"/>
                    <a:pt x="202" y="99"/>
                  </a:cubicBezTo>
                  <a:cubicBezTo>
                    <a:pt x="203" y="100"/>
                    <a:pt x="205" y="100"/>
                    <a:pt x="207" y="101"/>
                  </a:cubicBezTo>
                  <a:cubicBezTo>
                    <a:pt x="213" y="104"/>
                    <a:pt x="217" y="108"/>
                    <a:pt x="224" y="111"/>
                  </a:cubicBezTo>
                  <a:cubicBezTo>
                    <a:pt x="233" y="114"/>
                    <a:pt x="244" y="118"/>
                    <a:pt x="255" y="119"/>
                  </a:cubicBezTo>
                  <a:cubicBezTo>
                    <a:pt x="257" y="120"/>
                    <a:pt x="260" y="120"/>
                    <a:pt x="263" y="120"/>
                  </a:cubicBezTo>
                  <a:cubicBezTo>
                    <a:pt x="266" y="120"/>
                    <a:pt x="273" y="120"/>
                    <a:pt x="276" y="119"/>
                  </a:cubicBezTo>
                  <a:cubicBezTo>
                    <a:pt x="295" y="113"/>
                    <a:pt x="313" y="100"/>
                    <a:pt x="319" y="82"/>
                  </a:cubicBezTo>
                  <a:cubicBezTo>
                    <a:pt x="321" y="75"/>
                    <a:pt x="320" y="67"/>
                    <a:pt x="319" y="61"/>
                  </a:cubicBezTo>
                  <a:close/>
                  <a:moveTo>
                    <a:pt x="63" y="82"/>
                  </a:moveTo>
                  <a:cubicBezTo>
                    <a:pt x="59" y="89"/>
                    <a:pt x="51" y="99"/>
                    <a:pt x="39" y="98"/>
                  </a:cubicBezTo>
                  <a:cubicBezTo>
                    <a:pt x="34" y="97"/>
                    <a:pt x="31" y="93"/>
                    <a:pt x="29" y="89"/>
                  </a:cubicBezTo>
                  <a:cubicBezTo>
                    <a:pt x="25" y="82"/>
                    <a:pt x="23" y="67"/>
                    <a:pt x="27" y="59"/>
                  </a:cubicBezTo>
                  <a:cubicBezTo>
                    <a:pt x="32" y="51"/>
                    <a:pt x="43" y="45"/>
                    <a:pt x="51" y="42"/>
                  </a:cubicBezTo>
                  <a:cubicBezTo>
                    <a:pt x="54" y="41"/>
                    <a:pt x="62" y="39"/>
                    <a:pt x="64" y="41"/>
                  </a:cubicBezTo>
                  <a:cubicBezTo>
                    <a:pt x="65" y="41"/>
                    <a:pt x="66" y="45"/>
                    <a:pt x="66" y="46"/>
                  </a:cubicBezTo>
                  <a:cubicBezTo>
                    <a:pt x="69" y="59"/>
                    <a:pt x="68" y="72"/>
                    <a:pt x="63" y="82"/>
                  </a:cubicBezTo>
                  <a:close/>
                </a:path>
              </a:pathLst>
            </a:custGeom>
            <a:solidFill>
              <a:srgbClr val="7FC5D7"/>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7" name="Rounded Rectangle 7">
            <a:extLst>
              <a:ext uri="{FF2B5EF4-FFF2-40B4-BE49-F238E27FC236}">
                <a16:creationId xmlns:a16="http://schemas.microsoft.com/office/drawing/2014/main" id="{CA096958-5E1E-44E6-BC37-3F9CAEDEC332}"/>
              </a:ext>
            </a:extLst>
          </p:cNvPr>
          <p:cNvSpPr/>
          <p:nvPr/>
        </p:nvSpPr>
        <p:spPr>
          <a:xfrm>
            <a:off x="10155379" y="397168"/>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8" name="TextBox 28">
            <a:hlinkClick r:id="rId5"/>
            <a:extLst>
              <a:ext uri="{FF2B5EF4-FFF2-40B4-BE49-F238E27FC236}">
                <a16:creationId xmlns:a16="http://schemas.microsoft.com/office/drawing/2014/main" id="{77AE3292-9EAD-4D35-9943-9FACD0E4725E}"/>
              </a:ext>
            </a:extLst>
          </p:cNvPr>
          <p:cNvSpPr txBox="1"/>
          <p:nvPr/>
        </p:nvSpPr>
        <p:spPr>
          <a:xfrm>
            <a:off x="6557554" y="6467568"/>
            <a:ext cx="5194499"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3344512039"/>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a16="http://schemas.microsoft.com/office/drawing/2014/main" xmlns:ahyp="http://schemas.microsoft.com/office/drawing/2018/hyperlinkcolor" xmlns="">
      <p:transition spd="slow"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02</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4" y="495709"/>
            <a:ext cx="4993368"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Completion of the work</a:t>
            </a:r>
            <a:endParaRPr lang="zh-CN" altLang="en-US" sz="2400" dirty="0">
              <a:solidFill>
                <a:srgbClr val="185C99"/>
              </a:solidFill>
              <a:latin typeface="微软雅黑" panose="020B0503020204020204" charset="-122"/>
              <a:ea typeface="微软雅黑" panose="020B0503020204020204" charset="-122"/>
              <a:sym typeface="+mn-ea"/>
            </a:endParaRPr>
          </a:p>
        </p:txBody>
      </p:sp>
      <p:grpSp>
        <p:nvGrpSpPr>
          <p:cNvPr id="18" name="组合 17">
            <a:extLst>
              <a:ext uri="{FF2B5EF4-FFF2-40B4-BE49-F238E27FC236}">
                <a16:creationId xmlns:a16="http://schemas.microsoft.com/office/drawing/2014/main" id="{B0BDDCE3-3AB7-4F8E-8562-13B4DB11E719}"/>
              </a:ext>
            </a:extLst>
          </p:cNvPr>
          <p:cNvGrpSpPr/>
          <p:nvPr/>
        </p:nvGrpSpPr>
        <p:grpSpPr>
          <a:xfrm>
            <a:off x="3159951" y="2612005"/>
            <a:ext cx="613516" cy="157160"/>
            <a:chOff x="2581275" y="4152901"/>
            <a:chExt cx="613516" cy="157160"/>
          </a:xfrm>
        </p:grpSpPr>
        <p:sp>
          <p:nvSpPr>
            <p:cNvPr id="20" name="椭圆 19">
              <a:extLst>
                <a:ext uri="{FF2B5EF4-FFF2-40B4-BE49-F238E27FC236}">
                  <a16:creationId xmlns:a16="http://schemas.microsoft.com/office/drawing/2014/main" id="{9A263011-FBBC-48A6-9642-1A8BDAAE5E10}"/>
                </a:ext>
              </a:extLst>
            </p:cNvPr>
            <p:cNvSpPr/>
            <p:nvPr/>
          </p:nvSpPr>
          <p:spPr>
            <a:xfrm>
              <a:off x="2581275" y="4200525"/>
              <a:ext cx="61913" cy="6191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A32A3C8B-E5F6-4DEA-85D2-857D61E9B3F2}"/>
                </a:ext>
              </a:extLst>
            </p:cNvPr>
            <p:cNvSpPr/>
            <p:nvPr/>
          </p:nvSpPr>
          <p:spPr>
            <a:xfrm>
              <a:off x="2772649" y="4200525"/>
              <a:ext cx="61913" cy="61913"/>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014FCB7E-EA37-4C06-8DF7-4A7D4625BEBB}"/>
                </a:ext>
              </a:extLst>
            </p:cNvPr>
            <p:cNvSpPr/>
            <p:nvPr/>
          </p:nvSpPr>
          <p:spPr>
            <a:xfrm>
              <a:off x="2964023" y="4200525"/>
              <a:ext cx="61913" cy="6191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B4C7D05A-4A01-454E-9F10-F09267DCB674}"/>
                </a:ext>
              </a:extLst>
            </p:cNvPr>
            <p:cNvGrpSpPr/>
            <p:nvPr/>
          </p:nvGrpSpPr>
          <p:grpSpPr>
            <a:xfrm>
              <a:off x="3116003" y="4152901"/>
              <a:ext cx="78788" cy="157160"/>
              <a:chOff x="2690813" y="2157413"/>
              <a:chExt cx="300832" cy="600074"/>
            </a:xfrm>
          </p:grpSpPr>
          <p:cxnSp>
            <p:nvCxnSpPr>
              <p:cNvPr id="24" name="直接连接符 23">
                <a:extLst>
                  <a:ext uri="{FF2B5EF4-FFF2-40B4-BE49-F238E27FC236}">
                    <a16:creationId xmlns:a16="http://schemas.microsoft.com/office/drawing/2014/main" id="{A791D402-5A0C-473C-8B75-EC0F9958BF1E}"/>
                  </a:ext>
                </a:extLst>
              </p:cNvPr>
              <p:cNvCxnSpPr/>
              <p:nvPr/>
            </p:nvCxnSpPr>
            <p:spPr>
              <a:xfrm>
                <a:off x="2690813" y="2157413"/>
                <a:ext cx="300037" cy="300037"/>
              </a:xfrm>
              <a:prstGeom prst="line">
                <a:avLst/>
              </a:prstGeom>
              <a:ln w="34925"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A0088778-F103-4246-AE37-204E2CC72AB4}"/>
                  </a:ext>
                </a:extLst>
              </p:cNvPr>
              <p:cNvCxnSpPr/>
              <p:nvPr/>
            </p:nvCxnSpPr>
            <p:spPr>
              <a:xfrm flipV="1">
                <a:off x="2691608" y="2457450"/>
                <a:ext cx="300037" cy="300037"/>
              </a:xfrm>
              <a:prstGeom prst="line">
                <a:avLst/>
              </a:prstGeom>
              <a:ln w="34925"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 name="组合 25">
            <a:extLst>
              <a:ext uri="{FF2B5EF4-FFF2-40B4-BE49-F238E27FC236}">
                <a16:creationId xmlns:a16="http://schemas.microsoft.com/office/drawing/2014/main" id="{08348235-D260-456A-A509-26209BF91A58}"/>
              </a:ext>
            </a:extLst>
          </p:cNvPr>
          <p:cNvGrpSpPr/>
          <p:nvPr/>
        </p:nvGrpSpPr>
        <p:grpSpPr>
          <a:xfrm>
            <a:off x="5789243" y="2612005"/>
            <a:ext cx="613516" cy="157160"/>
            <a:chOff x="2581275" y="4152901"/>
            <a:chExt cx="613516" cy="157160"/>
          </a:xfrm>
        </p:grpSpPr>
        <p:sp>
          <p:nvSpPr>
            <p:cNvPr id="27" name="椭圆 26">
              <a:extLst>
                <a:ext uri="{FF2B5EF4-FFF2-40B4-BE49-F238E27FC236}">
                  <a16:creationId xmlns:a16="http://schemas.microsoft.com/office/drawing/2014/main" id="{2C753655-C189-4C7B-A5FE-12A19582E7BF}"/>
                </a:ext>
              </a:extLst>
            </p:cNvPr>
            <p:cNvSpPr/>
            <p:nvPr/>
          </p:nvSpPr>
          <p:spPr>
            <a:xfrm>
              <a:off x="2581275" y="4200525"/>
              <a:ext cx="61913" cy="6191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B359A01E-0BF5-4E3C-987C-4E58FB40F75D}"/>
                </a:ext>
              </a:extLst>
            </p:cNvPr>
            <p:cNvSpPr/>
            <p:nvPr/>
          </p:nvSpPr>
          <p:spPr>
            <a:xfrm>
              <a:off x="2772649" y="4200525"/>
              <a:ext cx="61913" cy="61913"/>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B4253354-8B3A-4432-A6A5-B0A5B9E73B0E}"/>
                </a:ext>
              </a:extLst>
            </p:cNvPr>
            <p:cNvSpPr/>
            <p:nvPr/>
          </p:nvSpPr>
          <p:spPr>
            <a:xfrm>
              <a:off x="2964023" y="4200525"/>
              <a:ext cx="61913" cy="6191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A28EDA28-60D5-4544-A1CB-7DD493529CFA}"/>
                </a:ext>
              </a:extLst>
            </p:cNvPr>
            <p:cNvGrpSpPr/>
            <p:nvPr/>
          </p:nvGrpSpPr>
          <p:grpSpPr>
            <a:xfrm>
              <a:off x="3116003" y="4152901"/>
              <a:ext cx="78788" cy="157160"/>
              <a:chOff x="2690813" y="2157413"/>
              <a:chExt cx="300832" cy="600074"/>
            </a:xfrm>
          </p:grpSpPr>
          <p:cxnSp>
            <p:nvCxnSpPr>
              <p:cNvPr id="31" name="直接连接符 30">
                <a:extLst>
                  <a:ext uri="{FF2B5EF4-FFF2-40B4-BE49-F238E27FC236}">
                    <a16:creationId xmlns:a16="http://schemas.microsoft.com/office/drawing/2014/main" id="{161AEE6E-724D-4987-BB8B-AAED64504B8E}"/>
                  </a:ext>
                </a:extLst>
              </p:cNvPr>
              <p:cNvCxnSpPr/>
              <p:nvPr/>
            </p:nvCxnSpPr>
            <p:spPr>
              <a:xfrm>
                <a:off x="2690813" y="2157413"/>
                <a:ext cx="300037" cy="300037"/>
              </a:xfrm>
              <a:prstGeom prst="line">
                <a:avLst/>
              </a:prstGeom>
              <a:ln w="34925"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4BA4A39F-9952-46BD-9A43-7CABDF6CBDAB}"/>
                  </a:ext>
                </a:extLst>
              </p:cNvPr>
              <p:cNvCxnSpPr/>
              <p:nvPr/>
            </p:nvCxnSpPr>
            <p:spPr>
              <a:xfrm flipV="1">
                <a:off x="2691608" y="2457450"/>
                <a:ext cx="300037" cy="300037"/>
              </a:xfrm>
              <a:prstGeom prst="line">
                <a:avLst/>
              </a:prstGeom>
              <a:ln w="34925"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3" name="组合 32">
            <a:extLst>
              <a:ext uri="{FF2B5EF4-FFF2-40B4-BE49-F238E27FC236}">
                <a16:creationId xmlns:a16="http://schemas.microsoft.com/office/drawing/2014/main" id="{7B77A163-8088-4475-BF9D-CEFC57DEF6E3}"/>
              </a:ext>
            </a:extLst>
          </p:cNvPr>
          <p:cNvGrpSpPr/>
          <p:nvPr/>
        </p:nvGrpSpPr>
        <p:grpSpPr>
          <a:xfrm>
            <a:off x="8418535" y="2612005"/>
            <a:ext cx="613516" cy="157160"/>
            <a:chOff x="2581275" y="4152901"/>
            <a:chExt cx="613516" cy="157160"/>
          </a:xfrm>
        </p:grpSpPr>
        <p:sp>
          <p:nvSpPr>
            <p:cNvPr id="34" name="椭圆 33">
              <a:extLst>
                <a:ext uri="{FF2B5EF4-FFF2-40B4-BE49-F238E27FC236}">
                  <a16:creationId xmlns:a16="http://schemas.microsoft.com/office/drawing/2014/main" id="{390AEDD2-6C21-4F35-8A01-CCD4AADBDDED}"/>
                </a:ext>
              </a:extLst>
            </p:cNvPr>
            <p:cNvSpPr/>
            <p:nvPr/>
          </p:nvSpPr>
          <p:spPr>
            <a:xfrm>
              <a:off x="2581275" y="4200525"/>
              <a:ext cx="61913" cy="6191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3F025C5A-8B64-4715-B6C2-26790DBEE9E5}"/>
                </a:ext>
              </a:extLst>
            </p:cNvPr>
            <p:cNvSpPr/>
            <p:nvPr/>
          </p:nvSpPr>
          <p:spPr>
            <a:xfrm>
              <a:off x="2772649" y="4200525"/>
              <a:ext cx="61913" cy="61913"/>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4C6FCFBE-F8F9-445F-9ED9-344BBC07AC45}"/>
                </a:ext>
              </a:extLst>
            </p:cNvPr>
            <p:cNvSpPr/>
            <p:nvPr/>
          </p:nvSpPr>
          <p:spPr>
            <a:xfrm>
              <a:off x="2964023" y="4200525"/>
              <a:ext cx="61913" cy="6191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E3AF274A-F413-4CFD-B8D9-8D7428CD92BE}"/>
                </a:ext>
              </a:extLst>
            </p:cNvPr>
            <p:cNvGrpSpPr/>
            <p:nvPr/>
          </p:nvGrpSpPr>
          <p:grpSpPr>
            <a:xfrm>
              <a:off x="3116003" y="4152901"/>
              <a:ext cx="78788" cy="157160"/>
              <a:chOff x="2690813" y="2157413"/>
              <a:chExt cx="300832" cy="600074"/>
            </a:xfrm>
          </p:grpSpPr>
          <p:cxnSp>
            <p:nvCxnSpPr>
              <p:cNvPr id="38" name="直接连接符 37">
                <a:extLst>
                  <a:ext uri="{FF2B5EF4-FFF2-40B4-BE49-F238E27FC236}">
                    <a16:creationId xmlns:a16="http://schemas.microsoft.com/office/drawing/2014/main" id="{41D88E20-5F69-471E-8982-C7FAF7BD8D67}"/>
                  </a:ext>
                </a:extLst>
              </p:cNvPr>
              <p:cNvCxnSpPr/>
              <p:nvPr/>
            </p:nvCxnSpPr>
            <p:spPr>
              <a:xfrm>
                <a:off x="2690813" y="2157413"/>
                <a:ext cx="300037" cy="300037"/>
              </a:xfrm>
              <a:prstGeom prst="line">
                <a:avLst/>
              </a:prstGeom>
              <a:ln w="34925"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51D75624-E6E3-4FB2-AA67-2A67DCCA019F}"/>
                  </a:ext>
                </a:extLst>
              </p:cNvPr>
              <p:cNvCxnSpPr/>
              <p:nvPr/>
            </p:nvCxnSpPr>
            <p:spPr>
              <a:xfrm flipV="1">
                <a:off x="2691608" y="2457450"/>
                <a:ext cx="300037" cy="300037"/>
              </a:xfrm>
              <a:prstGeom prst="line">
                <a:avLst/>
              </a:prstGeom>
              <a:ln w="34925"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0" name="组合 39">
            <a:extLst>
              <a:ext uri="{FF2B5EF4-FFF2-40B4-BE49-F238E27FC236}">
                <a16:creationId xmlns:a16="http://schemas.microsoft.com/office/drawing/2014/main" id="{5E916EB0-0A8B-41A8-AE24-1EE0B661FA9F}"/>
              </a:ext>
            </a:extLst>
          </p:cNvPr>
          <p:cNvGrpSpPr/>
          <p:nvPr/>
        </p:nvGrpSpPr>
        <p:grpSpPr>
          <a:xfrm>
            <a:off x="1192769" y="4186207"/>
            <a:ext cx="2086918" cy="1296161"/>
            <a:chOff x="3178893" y="1672364"/>
            <a:chExt cx="2086918" cy="1181061"/>
          </a:xfrm>
        </p:grpSpPr>
        <p:sp>
          <p:nvSpPr>
            <p:cNvPr id="41" name="文本框 40">
              <a:extLst>
                <a:ext uri="{FF2B5EF4-FFF2-40B4-BE49-F238E27FC236}">
                  <a16:creationId xmlns:a16="http://schemas.microsoft.com/office/drawing/2014/main" id="{75DC6C60-1866-4F3A-AE80-870C5D40569E}"/>
                </a:ext>
              </a:extLst>
            </p:cNvPr>
            <p:cNvSpPr txBox="1"/>
            <p:nvPr/>
          </p:nvSpPr>
          <p:spPr>
            <a:xfrm>
              <a:off x="3468776" y="1672364"/>
              <a:ext cx="1338828" cy="336535"/>
            </a:xfrm>
            <a:prstGeom prst="rect">
              <a:avLst/>
            </a:prstGeom>
            <a:noFill/>
          </p:spPr>
          <p:txBody>
            <a:bodyPr wrap="none" rtlCol="0">
              <a:spAutoFit/>
            </a:bodyPr>
            <a:lstStyle/>
            <a:p>
              <a:pPr algn="ctr"/>
              <a:r>
                <a:rPr lang="zh-CN" altLang="en-US" dirty="0">
                  <a:solidFill>
                    <a:srgbClr val="445469"/>
                  </a:solidFill>
                  <a:latin typeface="微软雅黑" panose="020B0503020204020204" pitchFamily="34" charset="-122"/>
                  <a:ea typeface="微软雅黑" panose="020B0503020204020204" pitchFamily="34" charset="-122"/>
                </a:rPr>
                <a:t>Please enter the title</a:t>
              </a:r>
            </a:p>
          </p:txBody>
        </p:sp>
        <p:sp>
          <p:nvSpPr>
            <p:cNvPr id="42" name="矩形 41">
              <a:extLst>
                <a:ext uri="{FF2B5EF4-FFF2-40B4-BE49-F238E27FC236}">
                  <a16:creationId xmlns:a16="http://schemas.microsoft.com/office/drawing/2014/main" id="{32CAB3CB-BDD7-4734-9E98-DFEC4B58AFE9}"/>
                </a:ext>
              </a:extLst>
            </p:cNvPr>
            <p:cNvSpPr/>
            <p:nvPr/>
          </p:nvSpPr>
          <p:spPr>
            <a:xfrm>
              <a:off x="3178893" y="2003674"/>
              <a:ext cx="2086918" cy="849751"/>
            </a:xfrm>
            <a:prstGeom prst="rect">
              <a:avLst/>
            </a:prstGeom>
          </p:spPr>
          <p:txBody>
            <a:bodyPr wrap="square">
              <a:spAutoFit/>
            </a:bodyPr>
            <a:lstStyle/>
            <a:p>
              <a:pPr algn="ctr">
                <a:lnSpc>
                  <a:spcPct val="130000"/>
                </a:lnSpc>
              </a:pPr>
              <a:r>
                <a:rPr lang="zh-CN" altLang="en-US" sz="14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400" dirty="0">
                <a:solidFill>
                  <a:srgbClr val="445469"/>
                </a:solidFill>
                <a:latin typeface="微软雅黑 Light" panose="020B0502040204020203" pitchFamily="34" charset="-122"/>
                <a:ea typeface="微软雅黑 Light" panose="020B0502040204020203" pitchFamily="34" charset="-122"/>
              </a:endParaRPr>
            </a:p>
          </p:txBody>
        </p:sp>
      </p:grpSp>
      <p:grpSp>
        <p:nvGrpSpPr>
          <p:cNvPr id="43" name="组合 42">
            <a:extLst>
              <a:ext uri="{FF2B5EF4-FFF2-40B4-BE49-F238E27FC236}">
                <a16:creationId xmlns:a16="http://schemas.microsoft.com/office/drawing/2014/main" id="{F9D55911-A88A-4189-B81F-9A65FEFAE7CF}"/>
              </a:ext>
            </a:extLst>
          </p:cNvPr>
          <p:cNvGrpSpPr/>
          <p:nvPr/>
        </p:nvGrpSpPr>
        <p:grpSpPr>
          <a:xfrm>
            <a:off x="1548813" y="2087335"/>
            <a:ext cx="1206500" cy="1789643"/>
            <a:chOff x="1548813" y="1833335"/>
            <a:chExt cx="1206500" cy="1789643"/>
          </a:xfrm>
        </p:grpSpPr>
        <p:grpSp>
          <p:nvGrpSpPr>
            <p:cNvPr id="44" name="组合 43">
              <a:extLst>
                <a:ext uri="{FF2B5EF4-FFF2-40B4-BE49-F238E27FC236}">
                  <a16:creationId xmlns:a16="http://schemas.microsoft.com/office/drawing/2014/main" id="{9882B991-3EAA-404D-AB3E-E7A773E9F506}"/>
                </a:ext>
              </a:extLst>
            </p:cNvPr>
            <p:cNvGrpSpPr/>
            <p:nvPr/>
          </p:nvGrpSpPr>
          <p:grpSpPr>
            <a:xfrm>
              <a:off x="1548813" y="1833335"/>
              <a:ext cx="1206500" cy="1206500"/>
              <a:chOff x="1548813" y="1833335"/>
              <a:chExt cx="1206500" cy="1206500"/>
            </a:xfrm>
          </p:grpSpPr>
          <p:grpSp>
            <p:nvGrpSpPr>
              <p:cNvPr id="48" name="组合 47">
                <a:extLst>
                  <a:ext uri="{FF2B5EF4-FFF2-40B4-BE49-F238E27FC236}">
                    <a16:creationId xmlns:a16="http://schemas.microsoft.com/office/drawing/2014/main" id="{93850746-3D9F-4E84-A60D-B8EF30A0CA33}"/>
                  </a:ext>
                </a:extLst>
              </p:cNvPr>
              <p:cNvGrpSpPr/>
              <p:nvPr/>
            </p:nvGrpSpPr>
            <p:grpSpPr>
              <a:xfrm>
                <a:off x="1548813" y="1833335"/>
                <a:ext cx="1206500" cy="1206500"/>
                <a:chOff x="1200150" y="2457450"/>
                <a:chExt cx="1206500" cy="1206500"/>
              </a:xfrm>
            </p:grpSpPr>
            <p:sp>
              <p:nvSpPr>
                <p:cNvPr id="50" name="椭圆 49">
                  <a:extLst>
                    <a:ext uri="{FF2B5EF4-FFF2-40B4-BE49-F238E27FC236}">
                      <a16:creationId xmlns:a16="http://schemas.microsoft.com/office/drawing/2014/main" id="{E6A842C7-ED41-49C8-B4E9-87284281DF6D}"/>
                    </a:ext>
                  </a:extLst>
                </p:cNvPr>
                <p:cNvSpPr/>
                <p:nvPr/>
              </p:nvSpPr>
              <p:spPr>
                <a:xfrm>
                  <a:off x="1320800" y="2578100"/>
                  <a:ext cx="965200" cy="965200"/>
                </a:xfrm>
                <a:prstGeom prst="ellipse">
                  <a:avLst/>
                </a:prstGeom>
                <a:solidFill>
                  <a:srgbClr val="9BD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弧形 50">
                  <a:extLst>
                    <a:ext uri="{FF2B5EF4-FFF2-40B4-BE49-F238E27FC236}">
                      <a16:creationId xmlns:a16="http://schemas.microsoft.com/office/drawing/2014/main" id="{D88B5BEC-6092-411D-AC7F-523A4329FC1F}"/>
                    </a:ext>
                  </a:extLst>
                </p:cNvPr>
                <p:cNvSpPr/>
                <p:nvPr/>
              </p:nvSpPr>
              <p:spPr>
                <a:xfrm>
                  <a:off x="1200150" y="2457450"/>
                  <a:ext cx="1206500" cy="1206500"/>
                </a:xfrm>
                <a:prstGeom prst="arc">
                  <a:avLst>
                    <a:gd name="adj1" fmla="val 109779"/>
                    <a:gd name="adj2" fmla="val 5274116"/>
                  </a:avLst>
                </a:prstGeom>
                <a:ln w="127000" cap="rnd">
                  <a:solidFill>
                    <a:srgbClr val="9BDA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9" name="Freeform 136">
                <a:extLst>
                  <a:ext uri="{FF2B5EF4-FFF2-40B4-BE49-F238E27FC236}">
                    <a16:creationId xmlns:a16="http://schemas.microsoft.com/office/drawing/2014/main" id="{0AC9BFA1-4451-4710-8FF3-FBBB555684C8}"/>
                  </a:ext>
                </a:extLst>
              </p:cNvPr>
              <p:cNvSpPr>
                <a:spLocks noEditPoints="1"/>
              </p:cNvSpPr>
              <p:nvPr/>
            </p:nvSpPr>
            <p:spPr bwMode="auto">
              <a:xfrm>
                <a:off x="1966143" y="2279620"/>
                <a:ext cx="371840" cy="313930"/>
              </a:xfrm>
              <a:custGeom>
                <a:avLst/>
                <a:gdLst>
                  <a:gd name="T0" fmla="*/ 190 w 206"/>
                  <a:gd name="T1" fmla="*/ 0 h 174"/>
                  <a:gd name="T2" fmla="*/ 15 w 206"/>
                  <a:gd name="T3" fmla="*/ 0 h 174"/>
                  <a:gd name="T4" fmla="*/ 0 w 206"/>
                  <a:gd name="T5" fmla="*/ 15 h 174"/>
                  <a:gd name="T6" fmla="*/ 0 w 206"/>
                  <a:gd name="T7" fmla="*/ 113 h 174"/>
                  <a:gd name="T8" fmla="*/ 0 w 206"/>
                  <a:gd name="T9" fmla="*/ 121 h 174"/>
                  <a:gd name="T10" fmla="*/ 0 w 206"/>
                  <a:gd name="T11" fmla="*/ 131 h 174"/>
                  <a:gd name="T12" fmla="*/ 15 w 206"/>
                  <a:gd name="T13" fmla="*/ 147 h 174"/>
                  <a:gd name="T14" fmla="*/ 84 w 206"/>
                  <a:gd name="T15" fmla="*/ 147 h 174"/>
                  <a:gd name="T16" fmla="*/ 82 w 206"/>
                  <a:gd name="T17" fmla="*/ 164 h 174"/>
                  <a:gd name="T18" fmla="*/ 70 w 206"/>
                  <a:gd name="T19" fmla="*/ 164 h 174"/>
                  <a:gd name="T20" fmla="*/ 64 w 206"/>
                  <a:gd name="T21" fmla="*/ 169 h 174"/>
                  <a:gd name="T22" fmla="*/ 70 w 206"/>
                  <a:gd name="T23" fmla="*/ 174 h 174"/>
                  <a:gd name="T24" fmla="*/ 136 w 206"/>
                  <a:gd name="T25" fmla="*/ 174 h 174"/>
                  <a:gd name="T26" fmla="*/ 141 w 206"/>
                  <a:gd name="T27" fmla="*/ 169 h 174"/>
                  <a:gd name="T28" fmla="*/ 136 w 206"/>
                  <a:gd name="T29" fmla="*/ 164 h 174"/>
                  <a:gd name="T30" fmla="*/ 124 w 206"/>
                  <a:gd name="T31" fmla="*/ 164 h 174"/>
                  <a:gd name="T32" fmla="*/ 121 w 206"/>
                  <a:gd name="T33" fmla="*/ 147 h 174"/>
                  <a:gd name="T34" fmla="*/ 190 w 206"/>
                  <a:gd name="T35" fmla="*/ 147 h 174"/>
                  <a:gd name="T36" fmla="*/ 206 w 206"/>
                  <a:gd name="T37" fmla="*/ 131 h 174"/>
                  <a:gd name="T38" fmla="*/ 206 w 206"/>
                  <a:gd name="T39" fmla="*/ 121 h 174"/>
                  <a:gd name="T40" fmla="*/ 206 w 206"/>
                  <a:gd name="T41" fmla="*/ 113 h 174"/>
                  <a:gd name="T42" fmla="*/ 206 w 206"/>
                  <a:gd name="T43" fmla="*/ 15 h 174"/>
                  <a:gd name="T44" fmla="*/ 190 w 206"/>
                  <a:gd name="T45" fmla="*/ 0 h 174"/>
                  <a:gd name="T46" fmla="*/ 198 w 206"/>
                  <a:gd name="T47" fmla="*/ 131 h 174"/>
                  <a:gd name="T48" fmla="*/ 190 w 206"/>
                  <a:gd name="T49" fmla="*/ 139 h 174"/>
                  <a:gd name="T50" fmla="*/ 15 w 206"/>
                  <a:gd name="T51" fmla="*/ 139 h 174"/>
                  <a:gd name="T52" fmla="*/ 8 w 206"/>
                  <a:gd name="T53" fmla="*/ 131 h 174"/>
                  <a:gd name="T54" fmla="*/ 8 w 206"/>
                  <a:gd name="T55" fmla="*/ 121 h 174"/>
                  <a:gd name="T56" fmla="*/ 198 w 206"/>
                  <a:gd name="T57" fmla="*/ 121 h 174"/>
                  <a:gd name="T58" fmla="*/ 198 w 206"/>
                  <a:gd name="T59" fmla="*/ 131 h 174"/>
                  <a:gd name="T60" fmla="*/ 8 w 206"/>
                  <a:gd name="T61" fmla="*/ 113 h 174"/>
                  <a:gd name="T62" fmla="*/ 8 w 206"/>
                  <a:gd name="T63" fmla="*/ 15 h 174"/>
                  <a:gd name="T64" fmla="*/ 15 w 206"/>
                  <a:gd name="T65" fmla="*/ 8 h 174"/>
                  <a:gd name="T66" fmla="*/ 190 w 206"/>
                  <a:gd name="T67" fmla="*/ 8 h 174"/>
                  <a:gd name="T68" fmla="*/ 198 w 206"/>
                  <a:gd name="T69" fmla="*/ 15 h 174"/>
                  <a:gd name="T70" fmla="*/ 198 w 206"/>
                  <a:gd name="T71" fmla="*/ 113 h 174"/>
                  <a:gd name="T72" fmla="*/ 8 w 206"/>
                  <a:gd name="T73"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4">
                    <a:moveTo>
                      <a:pt x="190" y="0"/>
                    </a:moveTo>
                    <a:cubicBezTo>
                      <a:pt x="15" y="0"/>
                      <a:pt x="15" y="0"/>
                      <a:pt x="15" y="0"/>
                    </a:cubicBezTo>
                    <a:cubicBezTo>
                      <a:pt x="7" y="0"/>
                      <a:pt x="0" y="7"/>
                      <a:pt x="0" y="15"/>
                    </a:cubicBezTo>
                    <a:cubicBezTo>
                      <a:pt x="0" y="113"/>
                      <a:pt x="0" y="113"/>
                      <a:pt x="0" y="113"/>
                    </a:cubicBezTo>
                    <a:cubicBezTo>
                      <a:pt x="0" y="121"/>
                      <a:pt x="0" y="121"/>
                      <a:pt x="0" y="121"/>
                    </a:cubicBezTo>
                    <a:cubicBezTo>
                      <a:pt x="0" y="131"/>
                      <a:pt x="0" y="131"/>
                      <a:pt x="0" y="131"/>
                    </a:cubicBezTo>
                    <a:cubicBezTo>
                      <a:pt x="0" y="140"/>
                      <a:pt x="7" y="147"/>
                      <a:pt x="15" y="147"/>
                    </a:cubicBezTo>
                    <a:cubicBezTo>
                      <a:pt x="84" y="147"/>
                      <a:pt x="84" y="147"/>
                      <a:pt x="84" y="147"/>
                    </a:cubicBezTo>
                    <a:cubicBezTo>
                      <a:pt x="84" y="152"/>
                      <a:pt x="84" y="159"/>
                      <a:pt x="82" y="164"/>
                    </a:cubicBezTo>
                    <a:cubicBezTo>
                      <a:pt x="70" y="164"/>
                      <a:pt x="70" y="164"/>
                      <a:pt x="70" y="164"/>
                    </a:cubicBezTo>
                    <a:cubicBezTo>
                      <a:pt x="67" y="164"/>
                      <a:pt x="64" y="166"/>
                      <a:pt x="64" y="169"/>
                    </a:cubicBezTo>
                    <a:cubicBezTo>
                      <a:pt x="64" y="172"/>
                      <a:pt x="67" y="174"/>
                      <a:pt x="70" y="174"/>
                    </a:cubicBezTo>
                    <a:cubicBezTo>
                      <a:pt x="136" y="174"/>
                      <a:pt x="136" y="174"/>
                      <a:pt x="136" y="174"/>
                    </a:cubicBezTo>
                    <a:cubicBezTo>
                      <a:pt x="139" y="174"/>
                      <a:pt x="141" y="172"/>
                      <a:pt x="141" y="169"/>
                    </a:cubicBezTo>
                    <a:cubicBezTo>
                      <a:pt x="141" y="166"/>
                      <a:pt x="139" y="164"/>
                      <a:pt x="136" y="164"/>
                    </a:cubicBezTo>
                    <a:cubicBezTo>
                      <a:pt x="124" y="164"/>
                      <a:pt x="124" y="164"/>
                      <a:pt x="124" y="164"/>
                    </a:cubicBezTo>
                    <a:cubicBezTo>
                      <a:pt x="122" y="159"/>
                      <a:pt x="121" y="152"/>
                      <a:pt x="121" y="147"/>
                    </a:cubicBezTo>
                    <a:cubicBezTo>
                      <a:pt x="190" y="147"/>
                      <a:pt x="190" y="147"/>
                      <a:pt x="190" y="147"/>
                    </a:cubicBezTo>
                    <a:cubicBezTo>
                      <a:pt x="199" y="147"/>
                      <a:pt x="206" y="140"/>
                      <a:pt x="206" y="131"/>
                    </a:cubicBezTo>
                    <a:cubicBezTo>
                      <a:pt x="206" y="121"/>
                      <a:pt x="206" y="121"/>
                      <a:pt x="206" y="121"/>
                    </a:cubicBezTo>
                    <a:cubicBezTo>
                      <a:pt x="206" y="113"/>
                      <a:pt x="206" y="113"/>
                      <a:pt x="206" y="113"/>
                    </a:cubicBezTo>
                    <a:cubicBezTo>
                      <a:pt x="206" y="15"/>
                      <a:pt x="206" y="15"/>
                      <a:pt x="206" y="15"/>
                    </a:cubicBezTo>
                    <a:cubicBezTo>
                      <a:pt x="206" y="7"/>
                      <a:pt x="199" y="0"/>
                      <a:pt x="190" y="0"/>
                    </a:cubicBezTo>
                    <a:close/>
                    <a:moveTo>
                      <a:pt x="198" y="131"/>
                    </a:moveTo>
                    <a:cubicBezTo>
                      <a:pt x="198" y="135"/>
                      <a:pt x="195" y="139"/>
                      <a:pt x="190" y="139"/>
                    </a:cubicBezTo>
                    <a:cubicBezTo>
                      <a:pt x="15" y="139"/>
                      <a:pt x="15" y="139"/>
                      <a:pt x="15" y="139"/>
                    </a:cubicBezTo>
                    <a:cubicBezTo>
                      <a:pt x="11" y="139"/>
                      <a:pt x="8" y="135"/>
                      <a:pt x="8" y="131"/>
                    </a:cubicBezTo>
                    <a:cubicBezTo>
                      <a:pt x="8" y="121"/>
                      <a:pt x="8" y="121"/>
                      <a:pt x="8" y="121"/>
                    </a:cubicBezTo>
                    <a:cubicBezTo>
                      <a:pt x="198" y="121"/>
                      <a:pt x="198" y="121"/>
                      <a:pt x="198" y="121"/>
                    </a:cubicBezTo>
                    <a:lnTo>
                      <a:pt x="198" y="131"/>
                    </a:lnTo>
                    <a:close/>
                    <a:moveTo>
                      <a:pt x="8" y="113"/>
                    </a:moveTo>
                    <a:cubicBezTo>
                      <a:pt x="8" y="15"/>
                      <a:pt x="8" y="15"/>
                      <a:pt x="8" y="15"/>
                    </a:cubicBezTo>
                    <a:cubicBezTo>
                      <a:pt x="8" y="11"/>
                      <a:pt x="11" y="8"/>
                      <a:pt x="15" y="8"/>
                    </a:cubicBezTo>
                    <a:cubicBezTo>
                      <a:pt x="190" y="8"/>
                      <a:pt x="190" y="8"/>
                      <a:pt x="190" y="8"/>
                    </a:cubicBezTo>
                    <a:cubicBezTo>
                      <a:pt x="195" y="8"/>
                      <a:pt x="198" y="11"/>
                      <a:pt x="198" y="15"/>
                    </a:cubicBezTo>
                    <a:cubicBezTo>
                      <a:pt x="198" y="113"/>
                      <a:pt x="198" y="113"/>
                      <a:pt x="198" y="113"/>
                    </a:cubicBezTo>
                    <a:lnTo>
                      <a:pt x="8" y="1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a:extLst>
                <a:ext uri="{FF2B5EF4-FFF2-40B4-BE49-F238E27FC236}">
                  <a16:creationId xmlns:a16="http://schemas.microsoft.com/office/drawing/2014/main" id="{FBFD4D93-5022-46FB-8C26-83F892CD3DA8}"/>
                </a:ext>
              </a:extLst>
            </p:cNvPr>
            <p:cNvGrpSpPr/>
            <p:nvPr/>
          </p:nvGrpSpPr>
          <p:grpSpPr>
            <a:xfrm>
              <a:off x="1752920" y="3253646"/>
              <a:ext cx="798286" cy="369332"/>
              <a:chOff x="1752920" y="3339937"/>
              <a:chExt cx="798286" cy="369332"/>
            </a:xfrm>
          </p:grpSpPr>
          <p:sp>
            <p:nvSpPr>
              <p:cNvPr id="46" name="圆角矩形 128">
                <a:extLst>
                  <a:ext uri="{FF2B5EF4-FFF2-40B4-BE49-F238E27FC236}">
                    <a16:creationId xmlns:a16="http://schemas.microsoft.com/office/drawing/2014/main" id="{7F61C5E1-E723-462B-A085-267D44A50DBC}"/>
                  </a:ext>
                </a:extLst>
              </p:cNvPr>
              <p:cNvSpPr/>
              <p:nvPr/>
            </p:nvSpPr>
            <p:spPr>
              <a:xfrm>
                <a:off x="1752920" y="3352673"/>
                <a:ext cx="798286" cy="351803"/>
              </a:xfrm>
              <a:prstGeom prst="roundRect">
                <a:avLst>
                  <a:gd name="adj" fmla="val 50000"/>
                </a:avLst>
              </a:prstGeom>
              <a:solidFill>
                <a:srgbClr val="9BD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D594AF47-8BA6-469D-9D39-883FE484D99E}"/>
                  </a:ext>
                </a:extLst>
              </p:cNvPr>
              <p:cNvSpPr txBox="1"/>
              <p:nvPr/>
            </p:nvSpPr>
            <p:spPr>
              <a:xfrm>
                <a:off x="1848934" y="3339937"/>
                <a:ext cx="646331" cy="369332"/>
              </a:xfrm>
              <a:prstGeom prst="rect">
                <a:avLst/>
              </a:prstGeom>
              <a:noFill/>
            </p:spPr>
            <p:txBody>
              <a:bodyPr wrap="none" rtlCol="0">
                <a:spAutoFit/>
              </a:body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Title</a:t>
                </a:r>
              </a:p>
            </p:txBody>
          </p:sp>
        </p:grpSp>
      </p:grpSp>
      <p:grpSp>
        <p:nvGrpSpPr>
          <p:cNvPr id="52" name="组合 51">
            <a:extLst>
              <a:ext uri="{FF2B5EF4-FFF2-40B4-BE49-F238E27FC236}">
                <a16:creationId xmlns:a16="http://schemas.microsoft.com/office/drawing/2014/main" id="{1EAE02E9-ACA8-4650-A0DB-8D09BC6D6550}"/>
              </a:ext>
            </a:extLst>
          </p:cNvPr>
          <p:cNvGrpSpPr/>
          <p:nvPr/>
        </p:nvGrpSpPr>
        <p:grpSpPr>
          <a:xfrm>
            <a:off x="3782826" y="4186207"/>
            <a:ext cx="2086918" cy="1286826"/>
            <a:chOff x="3139658" y="1672364"/>
            <a:chExt cx="2086918" cy="1172555"/>
          </a:xfrm>
        </p:grpSpPr>
        <p:sp>
          <p:nvSpPr>
            <p:cNvPr id="53" name="文本框 52">
              <a:extLst>
                <a:ext uri="{FF2B5EF4-FFF2-40B4-BE49-F238E27FC236}">
                  <a16:creationId xmlns:a16="http://schemas.microsoft.com/office/drawing/2014/main" id="{181665E5-3332-4852-BCC6-C52F7BA5DE0D}"/>
                </a:ext>
              </a:extLst>
            </p:cNvPr>
            <p:cNvSpPr txBox="1"/>
            <p:nvPr/>
          </p:nvSpPr>
          <p:spPr>
            <a:xfrm>
              <a:off x="3468773" y="1672364"/>
              <a:ext cx="1338828" cy="336535"/>
            </a:xfrm>
            <a:prstGeom prst="rect">
              <a:avLst/>
            </a:prstGeom>
            <a:noFill/>
          </p:spPr>
          <p:txBody>
            <a:bodyPr wrap="none" rtlCol="0">
              <a:spAutoFit/>
            </a:bodyPr>
            <a:lstStyle/>
            <a:p>
              <a:pPr algn="ctr"/>
              <a:r>
                <a:rPr lang="zh-CN" altLang="en-US" dirty="0">
                  <a:solidFill>
                    <a:srgbClr val="445469"/>
                  </a:solidFill>
                  <a:latin typeface="微软雅黑" panose="020B0503020204020204" pitchFamily="34" charset="-122"/>
                  <a:ea typeface="微软雅黑" panose="020B0503020204020204" pitchFamily="34" charset="-122"/>
                </a:rPr>
                <a:t>Please enter the title</a:t>
              </a:r>
            </a:p>
          </p:txBody>
        </p:sp>
        <p:sp>
          <p:nvSpPr>
            <p:cNvPr id="54" name="矩形 53">
              <a:extLst>
                <a:ext uri="{FF2B5EF4-FFF2-40B4-BE49-F238E27FC236}">
                  <a16:creationId xmlns:a16="http://schemas.microsoft.com/office/drawing/2014/main" id="{249EF63C-2A98-4151-9CF1-A4EF2FF4C37D}"/>
                </a:ext>
              </a:extLst>
            </p:cNvPr>
            <p:cNvSpPr/>
            <p:nvPr/>
          </p:nvSpPr>
          <p:spPr>
            <a:xfrm>
              <a:off x="3139658" y="1995168"/>
              <a:ext cx="2086918" cy="849751"/>
            </a:xfrm>
            <a:prstGeom prst="rect">
              <a:avLst/>
            </a:prstGeom>
          </p:spPr>
          <p:txBody>
            <a:bodyPr wrap="square">
              <a:spAutoFit/>
            </a:bodyPr>
            <a:lstStyle/>
            <a:p>
              <a:pPr algn="ctr">
                <a:lnSpc>
                  <a:spcPct val="130000"/>
                </a:lnSpc>
              </a:pPr>
              <a:r>
                <a:rPr lang="zh-CN" altLang="en-US" sz="14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400" dirty="0">
                <a:solidFill>
                  <a:srgbClr val="445469"/>
                </a:solidFill>
                <a:latin typeface="微软雅黑 Light" panose="020B0502040204020203" pitchFamily="34" charset="-122"/>
                <a:ea typeface="微软雅黑 Light" panose="020B0502040204020203" pitchFamily="34" charset="-122"/>
              </a:endParaRPr>
            </a:p>
          </p:txBody>
        </p:sp>
      </p:grpSp>
      <p:grpSp>
        <p:nvGrpSpPr>
          <p:cNvPr id="55" name="组合 54">
            <a:extLst>
              <a:ext uri="{FF2B5EF4-FFF2-40B4-BE49-F238E27FC236}">
                <a16:creationId xmlns:a16="http://schemas.microsoft.com/office/drawing/2014/main" id="{44DB1975-5B4B-40A3-BE24-3D1D4ABFD8C5}"/>
              </a:ext>
            </a:extLst>
          </p:cNvPr>
          <p:cNvGrpSpPr/>
          <p:nvPr/>
        </p:nvGrpSpPr>
        <p:grpSpPr>
          <a:xfrm>
            <a:off x="4178105" y="2087335"/>
            <a:ext cx="1206500" cy="1780878"/>
            <a:chOff x="4178105" y="1833335"/>
            <a:chExt cx="1206500" cy="1780878"/>
          </a:xfrm>
        </p:grpSpPr>
        <p:grpSp>
          <p:nvGrpSpPr>
            <p:cNvPr id="56" name="组合 55">
              <a:extLst>
                <a:ext uri="{FF2B5EF4-FFF2-40B4-BE49-F238E27FC236}">
                  <a16:creationId xmlns:a16="http://schemas.microsoft.com/office/drawing/2014/main" id="{D483CFC7-CE75-4046-A0F0-8F511C823F6F}"/>
                </a:ext>
              </a:extLst>
            </p:cNvPr>
            <p:cNvGrpSpPr/>
            <p:nvPr/>
          </p:nvGrpSpPr>
          <p:grpSpPr>
            <a:xfrm>
              <a:off x="4178105" y="1833335"/>
              <a:ext cx="1206500" cy="1206500"/>
              <a:chOff x="1200150" y="2457450"/>
              <a:chExt cx="1206500" cy="1206500"/>
            </a:xfrm>
          </p:grpSpPr>
          <p:sp>
            <p:nvSpPr>
              <p:cNvPr id="61" name="椭圆 60">
                <a:extLst>
                  <a:ext uri="{FF2B5EF4-FFF2-40B4-BE49-F238E27FC236}">
                    <a16:creationId xmlns:a16="http://schemas.microsoft.com/office/drawing/2014/main" id="{7C35C330-902F-4A7B-8E8C-872DBAA90D93}"/>
                  </a:ext>
                </a:extLst>
              </p:cNvPr>
              <p:cNvSpPr/>
              <p:nvPr/>
            </p:nvSpPr>
            <p:spPr>
              <a:xfrm>
                <a:off x="1320800" y="2578100"/>
                <a:ext cx="965200" cy="965200"/>
              </a:xfrm>
              <a:prstGeom prst="ellipse">
                <a:avLst/>
              </a:prstGeom>
              <a:solidFill>
                <a:srgbClr val="419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弧形 61">
                <a:extLst>
                  <a:ext uri="{FF2B5EF4-FFF2-40B4-BE49-F238E27FC236}">
                    <a16:creationId xmlns:a16="http://schemas.microsoft.com/office/drawing/2014/main" id="{8766FF38-2434-4CEF-80E8-A6100C0380CA}"/>
                  </a:ext>
                </a:extLst>
              </p:cNvPr>
              <p:cNvSpPr/>
              <p:nvPr/>
            </p:nvSpPr>
            <p:spPr>
              <a:xfrm>
                <a:off x="1200150" y="2457450"/>
                <a:ext cx="1206500" cy="1206500"/>
              </a:xfrm>
              <a:prstGeom prst="arc">
                <a:avLst>
                  <a:gd name="adj1" fmla="val 109779"/>
                  <a:gd name="adj2" fmla="val 10659274"/>
                </a:avLst>
              </a:prstGeom>
              <a:ln w="127000" cap="rnd">
                <a:solidFill>
                  <a:srgbClr val="419C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7" name="Freeform 50">
              <a:extLst>
                <a:ext uri="{FF2B5EF4-FFF2-40B4-BE49-F238E27FC236}">
                  <a16:creationId xmlns:a16="http://schemas.microsoft.com/office/drawing/2014/main" id="{E42CB991-2C3A-4EF3-93BC-AF9726691224}"/>
                </a:ext>
              </a:extLst>
            </p:cNvPr>
            <p:cNvSpPr>
              <a:spLocks noEditPoints="1"/>
            </p:cNvSpPr>
            <p:nvPr/>
          </p:nvSpPr>
          <p:spPr bwMode="auto">
            <a:xfrm>
              <a:off x="4615089" y="2279620"/>
              <a:ext cx="332532" cy="278874"/>
            </a:xfrm>
            <a:custGeom>
              <a:avLst/>
              <a:gdLst>
                <a:gd name="T0" fmla="*/ 0 w 471"/>
                <a:gd name="T1" fmla="*/ 395 h 395"/>
                <a:gd name="T2" fmla="*/ 90 w 471"/>
                <a:gd name="T3" fmla="*/ 395 h 395"/>
                <a:gd name="T4" fmla="*/ 90 w 471"/>
                <a:gd name="T5" fmla="*/ 234 h 395"/>
                <a:gd name="T6" fmla="*/ 0 w 471"/>
                <a:gd name="T7" fmla="*/ 234 h 395"/>
                <a:gd name="T8" fmla="*/ 0 w 471"/>
                <a:gd name="T9" fmla="*/ 395 h 395"/>
                <a:gd name="T10" fmla="*/ 19 w 471"/>
                <a:gd name="T11" fmla="*/ 253 h 395"/>
                <a:gd name="T12" fmla="*/ 71 w 471"/>
                <a:gd name="T13" fmla="*/ 253 h 395"/>
                <a:gd name="T14" fmla="*/ 71 w 471"/>
                <a:gd name="T15" fmla="*/ 376 h 395"/>
                <a:gd name="T16" fmla="*/ 19 w 471"/>
                <a:gd name="T17" fmla="*/ 376 h 395"/>
                <a:gd name="T18" fmla="*/ 19 w 471"/>
                <a:gd name="T19" fmla="*/ 253 h 395"/>
                <a:gd name="T20" fmla="*/ 128 w 471"/>
                <a:gd name="T21" fmla="*/ 395 h 395"/>
                <a:gd name="T22" fmla="*/ 218 w 471"/>
                <a:gd name="T23" fmla="*/ 395 h 395"/>
                <a:gd name="T24" fmla="*/ 218 w 471"/>
                <a:gd name="T25" fmla="*/ 87 h 395"/>
                <a:gd name="T26" fmla="*/ 128 w 471"/>
                <a:gd name="T27" fmla="*/ 87 h 395"/>
                <a:gd name="T28" fmla="*/ 128 w 471"/>
                <a:gd name="T29" fmla="*/ 395 h 395"/>
                <a:gd name="T30" fmla="*/ 147 w 471"/>
                <a:gd name="T31" fmla="*/ 106 h 395"/>
                <a:gd name="T32" fmla="*/ 199 w 471"/>
                <a:gd name="T33" fmla="*/ 106 h 395"/>
                <a:gd name="T34" fmla="*/ 199 w 471"/>
                <a:gd name="T35" fmla="*/ 376 h 395"/>
                <a:gd name="T36" fmla="*/ 147 w 471"/>
                <a:gd name="T37" fmla="*/ 376 h 395"/>
                <a:gd name="T38" fmla="*/ 147 w 471"/>
                <a:gd name="T39" fmla="*/ 106 h 395"/>
                <a:gd name="T40" fmla="*/ 383 w 471"/>
                <a:gd name="T41" fmla="*/ 156 h 395"/>
                <a:gd name="T42" fmla="*/ 383 w 471"/>
                <a:gd name="T43" fmla="*/ 395 h 395"/>
                <a:gd name="T44" fmla="*/ 471 w 471"/>
                <a:gd name="T45" fmla="*/ 395 h 395"/>
                <a:gd name="T46" fmla="*/ 471 w 471"/>
                <a:gd name="T47" fmla="*/ 156 h 395"/>
                <a:gd name="T48" fmla="*/ 383 w 471"/>
                <a:gd name="T49" fmla="*/ 156 h 395"/>
                <a:gd name="T50" fmla="*/ 452 w 471"/>
                <a:gd name="T51" fmla="*/ 376 h 395"/>
                <a:gd name="T52" fmla="*/ 402 w 471"/>
                <a:gd name="T53" fmla="*/ 376 h 395"/>
                <a:gd name="T54" fmla="*/ 402 w 471"/>
                <a:gd name="T55" fmla="*/ 175 h 395"/>
                <a:gd name="T56" fmla="*/ 452 w 471"/>
                <a:gd name="T57" fmla="*/ 175 h 395"/>
                <a:gd name="T58" fmla="*/ 452 w 471"/>
                <a:gd name="T59" fmla="*/ 376 h 395"/>
                <a:gd name="T60" fmla="*/ 256 w 471"/>
                <a:gd name="T61" fmla="*/ 395 h 395"/>
                <a:gd name="T62" fmla="*/ 346 w 471"/>
                <a:gd name="T63" fmla="*/ 395 h 395"/>
                <a:gd name="T64" fmla="*/ 346 w 471"/>
                <a:gd name="T65" fmla="*/ 0 h 395"/>
                <a:gd name="T66" fmla="*/ 256 w 471"/>
                <a:gd name="T67" fmla="*/ 0 h 395"/>
                <a:gd name="T68" fmla="*/ 256 w 471"/>
                <a:gd name="T69" fmla="*/ 395 h 395"/>
                <a:gd name="T70" fmla="*/ 275 w 471"/>
                <a:gd name="T71" fmla="*/ 19 h 395"/>
                <a:gd name="T72" fmla="*/ 327 w 471"/>
                <a:gd name="T73" fmla="*/ 19 h 395"/>
                <a:gd name="T74" fmla="*/ 327 w 471"/>
                <a:gd name="T75" fmla="*/ 376 h 395"/>
                <a:gd name="T76" fmla="*/ 275 w 471"/>
                <a:gd name="T77" fmla="*/ 376 h 395"/>
                <a:gd name="T78" fmla="*/ 275 w 471"/>
                <a:gd name="T79" fmla="*/ 1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1" h="395">
                  <a:moveTo>
                    <a:pt x="0" y="395"/>
                  </a:moveTo>
                  <a:lnTo>
                    <a:pt x="90" y="395"/>
                  </a:lnTo>
                  <a:lnTo>
                    <a:pt x="90" y="234"/>
                  </a:lnTo>
                  <a:lnTo>
                    <a:pt x="0" y="234"/>
                  </a:lnTo>
                  <a:lnTo>
                    <a:pt x="0" y="395"/>
                  </a:lnTo>
                  <a:close/>
                  <a:moveTo>
                    <a:pt x="19" y="253"/>
                  </a:moveTo>
                  <a:lnTo>
                    <a:pt x="71" y="253"/>
                  </a:lnTo>
                  <a:lnTo>
                    <a:pt x="71" y="376"/>
                  </a:lnTo>
                  <a:lnTo>
                    <a:pt x="19" y="376"/>
                  </a:lnTo>
                  <a:lnTo>
                    <a:pt x="19" y="253"/>
                  </a:lnTo>
                  <a:close/>
                  <a:moveTo>
                    <a:pt x="128" y="395"/>
                  </a:moveTo>
                  <a:lnTo>
                    <a:pt x="218" y="395"/>
                  </a:lnTo>
                  <a:lnTo>
                    <a:pt x="218" y="87"/>
                  </a:lnTo>
                  <a:lnTo>
                    <a:pt x="128" y="87"/>
                  </a:lnTo>
                  <a:lnTo>
                    <a:pt x="128" y="395"/>
                  </a:lnTo>
                  <a:close/>
                  <a:moveTo>
                    <a:pt x="147" y="106"/>
                  </a:moveTo>
                  <a:lnTo>
                    <a:pt x="199" y="106"/>
                  </a:lnTo>
                  <a:lnTo>
                    <a:pt x="199" y="376"/>
                  </a:lnTo>
                  <a:lnTo>
                    <a:pt x="147" y="376"/>
                  </a:lnTo>
                  <a:lnTo>
                    <a:pt x="147" y="106"/>
                  </a:lnTo>
                  <a:close/>
                  <a:moveTo>
                    <a:pt x="383" y="156"/>
                  </a:moveTo>
                  <a:lnTo>
                    <a:pt x="383" y="395"/>
                  </a:lnTo>
                  <a:lnTo>
                    <a:pt x="471" y="395"/>
                  </a:lnTo>
                  <a:lnTo>
                    <a:pt x="471" y="156"/>
                  </a:lnTo>
                  <a:lnTo>
                    <a:pt x="383" y="156"/>
                  </a:lnTo>
                  <a:close/>
                  <a:moveTo>
                    <a:pt x="452" y="376"/>
                  </a:moveTo>
                  <a:lnTo>
                    <a:pt x="402" y="376"/>
                  </a:lnTo>
                  <a:lnTo>
                    <a:pt x="402" y="175"/>
                  </a:lnTo>
                  <a:lnTo>
                    <a:pt x="452" y="175"/>
                  </a:lnTo>
                  <a:lnTo>
                    <a:pt x="452" y="376"/>
                  </a:lnTo>
                  <a:close/>
                  <a:moveTo>
                    <a:pt x="256" y="395"/>
                  </a:moveTo>
                  <a:lnTo>
                    <a:pt x="346" y="395"/>
                  </a:lnTo>
                  <a:lnTo>
                    <a:pt x="346" y="0"/>
                  </a:lnTo>
                  <a:lnTo>
                    <a:pt x="256" y="0"/>
                  </a:lnTo>
                  <a:lnTo>
                    <a:pt x="256" y="395"/>
                  </a:lnTo>
                  <a:close/>
                  <a:moveTo>
                    <a:pt x="275" y="19"/>
                  </a:moveTo>
                  <a:lnTo>
                    <a:pt x="327" y="19"/>
                  </a:lnTo>
                  <a:lnTo>
                    <a:pt x="327" y="376"/>
                  </a:lnTo>
                  <a:lnTo>
                    <a:pt x="275" y="376"/>
                  </a:lnTo>
                  <a:lnTo>
                    <a:pt x="275"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8" name="组合 57">
              <a:extLst>
                <a:ext uri="{FF2B5EF4-FFF2-40B4-BE49-F238E27FC236}">
                  <a16:creationId xmlns:a16="http://schemas.microsoft.com/office/drawing/2014/main" id="{382F7AE0-063A-4249-86DD-D685153706B2}"/>
                </a:ext>
              </a:extLst>
            </p:cNvPr>
            <p:cNvGrpSpPr/>
            <p:nvPr/>
          </p:nvGrpSpPr>
          <p:grpSpPr>
            <a:xfrm>
              <a:off x="4382212" y="3244881"/>
              <a:ext cx="798286" cy="369332"/>
              <a:chOff x="4382212" y="3331172"/>
              <a:chExt cx="798286" cy="369332"/>
            </a:xfrm>
          </p:grpSpPr>
          <p:sp>
            <p:nvSpPr>
              <p:cNvPr id="59" name="圆角矩形 141">
                <a:extLst>
                  <a:ext uri="{FF2B5EF4-FFF2-40B4-BE49-F238E27FC236}">
                    <a16:creationId xmlns:a16="http://schemas.microsoft.com/office/drawing/2014/main" id="{1E4E8D64-5847-41BA-9A7B-E070C11553E2}"/>
                  </a:ext>
                </a:extLst>
              </p:cNvPr>
              <p:cNvSpPr/>
              <p:nvPr/>
            </p:nvSpPr>
            <p:spPr>
              <a:xfrm>
                <a:off x="4382212" y="3339937"/>
                <a:ext cx="798286" cy="351803"/>
              </a:xfrm>
              <a:prstGeom prst="roundRect">
                <a:avLst>
                  <a:gd name="adj" fmla="val 50000"/>
                </a:avLst>
              </a:prstGeom>
              <a:solidFill>
                <a:srgbClr val="419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a:extLst>
                  <a:ext uri="{FF2B5EF4-FFF2-40B4-BE49-F238E27FC236}">
                    <a16:creationId xmlns:a16="http://schemas.microsoft.com/office/drawing/2014/main" id="{DFDC2730-F8AA-4CC7-AA04-98C30CD32FCD}"/>
                  </a:ext>
                </a:extLst>
              </p:cNvPr>
              <p:cNvSpPr txBox="1"/>
              <p:nvPr/>
            </p:nvSpPr>
            <p:spPr>
              <a:xfrm>
                <a:off x="4458191" y="3331172"/>
                <a:ext cx="646331" cy="369332"/>
              </a:xfrm>
              <a:prstGeom prst="rect">
                <a:avLst/>
              </a:prstGeom>
              <a:noFill/>
            </p:spPr>
            <p:txBody>
              <a:bodyPr wrap="none" rtlCol="0">
                <a:spAutoFit/>
              </a:body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Title</a:t>
                </a:r>
              </a:p>
            </p:txBody>
          </p:sp>
        </p:grpSp>
      </p:grpSp>
      <p:grpSp>
        <p:nvGrpSpPr>
          <p:cNvPr id="63" name="组合 62">
            <a:extLst>
              <a:ext uri="{FF2B5EF4-FFF2-40B4-BE49-F238E27FC236}">
                <a16:creationId xmlns:a16="http://schemas.microsoft.com/office/drawing/2014/main" id="{CE654F44-6363-4BCE-B2D8-CB9BC299A4F4}"/>
              </a:ext>
            </a:extLst>
          </p:cNvPr>
          <p:cNvGrpSpPr/>
          <p:nvPr/>
        </p:nvGrpSpPr>
        <p:grpSpPr>
          <a:xfrm>
            <a:off x="6363261" y="4186210"/>
            <a:ext cx="2139602" cy="1286823"/>
            <a:chOff x="3090801" y="1672364"/>
            <a:chExt cx="2139602" cy="1172551"/>
          </a:xfrm>
        </p:grpSpPr>
        <p:sp>
          <p:nvSpPr>
            <p:cNvPr id="64" name="文本框 63">
              <a:extLst>
                <a:ext uri="{FF2B5EF4-FFF2-40B4-BE49-F238E27FC236}">
                  <a16:creationId xmlns:a16="http://schemas.microsoft.com/office/drawing/2014/main" id="{1670EF68-81C2-45BD-A7FC-F5F9F0782D5D}"/>
                </a:ext>
              </a:extLst>
            </p:cNvPr>
            <p:cNvSpPr txBox="1"/>
            <p:nvPr/>
          </p:nvSpPr>
          <p:spPr>
            <a:xfrm>
              <a:off x="3468773" y="1672364"/>
              <a:ext cx="1338828" cy="336535"/>
            </a:xfrm>
            <a:prstGeom prst="rect">
              <a:avLst/>
            </a:prstGeom>
            <a:noFill/>
          </p:spPr>
          <p:txBody>
            <a:bodyPr wrap="none" rtlCol="0">
              <a:spAutoFit/>
            </a:bodyPr>
            <a:lstStyle/>
            <a:p>
              <a:pPr algn="ctr"/>
              <a:r>
                <a:rPr lang="zh-CN" altLang="en-US" dirty="0">
                  <a:solidFill>
                    <a:srgbClr val="445469"/>
                  </a:solidFill>
                  <a:latin typeface="微软雅黑" panose="020B0503020204020204" pitchFamily="34" charset="-122"/>
                  <a:ea typeface="微软雅黑" panose="020B0503020204020204" pitchFamily="34" charset="-122"/>
                </a:rPr>
                <a:t>Please enter the title</a:t>
              </a:r>
            </a:p>
          </p:txBody>
        </p:sp>
        <p:sp>
          <p:nvSpPr>
            <p:cNvPr id="65" name="矩形 64">
              <a:extLst>
                <a:ext uri="{FF2B5EF4-FFF2-40B4-BE49-F238E27FC236}">
                  <a16:creationId xmlns:a16="http://schemas.microsoft.com/office/drawing/2014/main" id="{4FF2C285-1900-44AF-B988-CFB84F743C27}"/>
                </a:ext>
              </a:extLst>
            </p:cNvPr>
            <p:cNvSpPr/>
            <p:nvPr/>
          </p:nvSpPr>
          <p:spPr>
            <a:xfrm>
              <a:off x="3090801" y="1995165"/>
              <a:ext cx="2139602" cy="849750"/>
            </a:xfrm>
            <a:prstGeom prst="rect">
              <a:avLst/>
            </a:prstGeom>
          </p:spPr>
          <p:txBody>
            <a:bodyPr wrap="square">
              <a:spAutoFit/>
            </a:bodyPr>
            <a:lstStyle/>
            <a:p>
              <a:pPr algn="ctr">
                <a:lnSpc>
                  <a:spcPct val="130000"/>
                </a:lnSpc>
              </a:pPr>
              <a:r>
                <a:rPr lang="zh-CN" altLang="en-US" sz="14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400" dirty="0">
                <a:solidFill>
                  <a:srgbClr val="445469"/>
                </a:solidFill>
                <a:latin typeface="微软雅黑 Light" panose="020B0502040204020203" pitchFamily="34" charset="-122"/>
                <a:ea typeface="微软雅黑 Light" panose="020B0502040204020203" pitchFamily="34" charset="-122"/>
              </a:endParaRPr>
            </a:p>
          </p:txBody>
        </p:sp>
      </p:grpSp>
      <p:grpSp>
        <p:nvGrpSpPr>
          <p:cNvPr id="66" name="组合 65">
            <a:extLst>
              <a:ext uri="{FF2B5EF4-FFF2-40B4-BE49-F238E27FC236}">
                <a16:creationId xmlns:a16="http://schemas.microsoft.com/office/drawing/2014/main" id="{5466134D-A77C-48A3-A55E-8F8EE5CDD296}"/>
              </a:ext>
            </a:extLst>
          </p:cNvPr>
          <p:cNvGrpSpPr/>
          <p:nvPr/>
        </p:nvGrpSpPr>
        <p:grpSpPr>
          <a:xfrm>
            <a:off x="6807397" y="2087335"/>
            <a:ext cx="1206500" cy="1780878"/>
            <a:chOff x="6807397" y="1833335"/>
            <a:chExt cx="1206500" cy="1780878"/>
          </a:xfrm>
        </p:grpSpPr>
        <p:grpSp>
          <p:nvGrpSpPr>
            <p:cNvPr id="67" name="组合 66">
              <a:extLst>
                <a:ext uri="{FF2B5EF4-FFF2-40B4-BE49-F238E27FC236}">
                  <a16:creationId xmlns:a16="http://schemas.microsoft.com/office/drawing/2014/main" id="{9727E29B-5402-4979-93E8-1394609A5A97}"/>
                </a:ext>
              </a:extLst>
            </p:cNvPr>
            <p:cNvGrpSpPr/>
            <p:nvPr/>
          </p:nvGrpSpPr>
          <p:grpSpPr>
            <a:xfrm>
              <a:off x="6807397" y="1833335"/>
              <a:ext cx="1206500" cy="1206500"/>
              <a:chOff x="1200150" y="2457450"/>
              <a:chExt cx="1206500" cy="1206500"/>
            </a:xfrm>
          </p:grpSpPr>
          <p:sp>
            <p:nvSpPr>
              <p:cNvPr id="72" name="椭圆 71">
                <a:extLst>
                  <a:ext uri="{FF2B5EF4-FFF2-40B4-BE49-F238E27FC236}">
                    <a16:creationId xmlns:a16="http://schemas.microsoft.com/office/drawing/2014/main" id="{EE134AA6-8F54-4F3F-886F-F1130AF123C3}"/>
                  </a:ext>
                </a:extLst>
              </p:cNvPr>
              <p:cNvSpPr/>
              <p:nvPr/>
            </p:nvSpPr>
            <p:spPr>
              <a:xfrm>
                <a:off x="1320800" y="2578100"/>
                <a:ext cx="965200" cy="965200"/>
              </a:xfrm>
              <a:prstGeom prst="ellipse">
                <a:avLst/>
              </a:prstGeom>
              <a:solidFill>
                <a:srgbClr val="185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弧形 72">
                <a:extLst>
                  <a:ext uri="{FF2B5EF4-FFF2-40B4-BE49-F238E27FC236}">
                    <a16:creationId xmlns:a16="http://schemas.microsoft.com/office/drawing/2014/main" id="{5F272252-8143-497F-BAA1-05C31E723A32}"/>
                  </a:ext>
                </a:extLst>
              </p:cNvPr>
              <p:cNvSpPr/>
              <p:nvPr/>
            </p:nvSpPr>
            <p:spPr>
              <a:xfrm>
                <a:off x="1200150" y="2457450"/>
                <a:ext cx="1206500" cy="1206500"/>
              </a:xfrm>
              <a:prstGeom prst="arc">
                <a:avLst>
                  <a:gd name="adj1" fmla="val 109779"/>
                  <a:gd name="adj2" fmla="val 16379080"/>
                </a:avLst>
              </a:prstGeom>
              <a:ln w="127000" cap="rnd">
                <a:solidFill>
                  <a:srgbClr val="185C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8" name="Freeform 120">
              <a:extLst>
                <a:ext uri="{FF2B5EF4-FFF2-40B4-BE49-F238E27FC236}">
                  <a16:creationId xmlns:a16="http://schemas.microsoft.com/office/drawing/2014/main" id="{61D7415B-E286-4293-9C6A-1F04F85DEFC9}"/>
                </a:ext>
              </a:extLst>
            </p:cNvPr>
            <p:cNvSpPr>
              <a:spLocks noEditPoints="1"/>
            </p:cNvSpPr>
            <p:nvPr/>
          </p:nvSpPr>
          <p:spPr bwMode="auto">
            <a:xfrm>
              <a:off x="7238732" y="2279620"/>
              <a:ext cx="343830" cy="337476"/>
            </a:xfrm>
            <a:custGeom>
              <a:avLst/>
              <a:gdLst>
                <a:gd name="T0" fmla="*/ 46 w 206"/>
                <a:gd name="T1" fmla="*/ 64 h 202"/>
                <a:gd name="T2" fmla="*/ 104 w 206"/>
                <a:gd name="T3" fmla="*/ 65 h 202"/>
                <a:gd name="T4" fmla="*/ 54 w 206"/>
                <a:gd name="T5" fmla="*/ 67 h 202"/>
                <a:gd name="T6" fmla="*/ 83 w 206"/>
                <a:gd name="T7" fmla="*/ 98 h 202"/>
                <a:gd name="T8" fmla="*/ 121 w 206"/>
                <a:gd name="T9" fmla="*/ 113 h 202"/>
                <a:gd name="T10" fmla="*/ 145 w 206"/>
                <a:gd name="T11" fmla="*/ 89 h 202"/>
                <a:gd name="T12" fmla="*/ 149 w 206"/>
                <a:gd name="T13" fmla="*/ 62 h 202"/>
                <a:gd name="T14" fmla="*/ 122 w 206"/>
                <a:gd name="T15" fmla="*/ 40 h 202"/>
                <a:gd name="T16" fmla="*/ 114 w 206"/>
                <a:gd name="T17" fmla="*/ 10 h 202"/>
                <a:gd name="T18" fmla="*/ 69 w 206"/>
                <a:gd name="T19" fmla="*/ 17 h 202"/>
                <a:gd name="T20" fmla="*/ 35 w 206"/>
                <a:gd name="T21" fmla="*/ 12 h 202"/>
                <a:gd name="T22" fmla="*/ 18 w 206"/>
                <a:gd name="T23" fmla="*/ 34 h 202"/>
                <a:gd name="T24" fmla="*/ 17 w 206"/>
                <a:gd name="T25" fmla="*/ 69 h 202"/>
                <a:gd name="T26" fmla="*/ 1 w 206"/>
                <a:gd name="T27" fmla="*/ 96 h 202"/>
                <a:gd name="T28" fmla="*/ 38 w 206"/>
                <a:gd name="T29" fmla="*/ 122 h 202"/>
                <a:gd name="T30" fmla="*/ 54 w 206"/>
                <a:gd name="T31" fmla="*/ 150 h 202"/>
                <a:gd name="T32" fmla="*/ 86 w 206"/>
                <a:gd name="T33" fmla="*/ 146 h 202"/>
                <a:gd name="T34" fmla="*/ 116 w 206"/>
                <a:gd name="T35" fmla="*/ 140 h 202"/>
                <a:gd name="T36" fmla="*/ 84 w 206"/>
                <a:gd name="T37" fmla="*/ 126 h 202"/>
                <a:gd name="T38" fmla="*/ 41 w 206"/>
                <a:gd name="T39" fmla="*/ 136 h 202"/>
                <a:gd name="T40" fmla="*/ 31 w 206"/>
                <a:gd name="T41" fmla="*/ 102 h 202"/>
                <a:gd name="T42" fmla="*/ 25 w 206"/>
                <a:gd name="T43" fmla="*/ 84 h 202"/>
                <a:gd name="T44" fmla="*/ 15 w 206"/>
                <a:gd name="T45" fmla="*/ 42 h 202"/>
                <a:gd name="T46" fmla="*/ 49 w 206"/>
                <a:gd name="T47" fmla="*/ 32 h 202"/>
                <a:gd name="T48" fmla="*/ 67 w 206"/>
                <a:gd name="T49" fmla="*/ 26 h 202"/>
                <a:gd name="T50" fmla="*/ 110 w 206"/>
                <a:gd name="T51" fmla="*/ 17 h 202"/>
                <a:gd name="T52" fmla="*/ 119 w 206"/>
                <a:gd name="T53" fmla="*/ 50 h 202"/>
                <a:gd name="T54" fmla="*/ 126 w 206"/>
                <a:gd name="T55" fmla="*/ 68 h 202"/>
                <a:gd name="T56" fmla="*/ 135 w 206"/>
                <a:gd name="T57" fmla="*/ 111 h 202"/>
                <a:gd name="T58" fmla="*/ 102 w 206"/>
                <a:gd name="T59" fmla="*/ 120 h 202"/>
                <a:gd name="T60" fmla="*/ 159 w 206"/>
                <a:gd name="T61" fmla="*/ 175 h 202"/>
                <a:gd name="T62" fmla="*/ 161 w 206"/>
                <a:gd name="T63" fmla="*/ 167 h 202"/>
                <a:gd name="T64" fmla="*/ 171 w 206"/>
                <a:gd name="T65" fmla="*/ 154 h 202"/>
                <a:gd name="T66" fmla="*/ 193 w 206"/>
                <a:gd name="T67" fmla="*/ 140 h 202"/>
                <a:gd name="T68" fmla="*/ 192 w 206"/>
                <a:gd name="T69" fmla="*/ 122 h 202"/>
                <a:gd name="T70" fmla="*/ 166 w 206"/>
                <a:gd name="T71" fmla="*/ 119 h 202"/>
                <a:gd name="T72" fmla="*/ 145 w 206"/>
                <a:gd name="T73" fmla="*/ 112 h 202"/>
                <a:gd name="T74" fmla="*/ 134 w 206"/>
                <a:gd name="T75" fmla="*/ 122 h 202"/>
                <a:gd name="T76" fmla="*/ 120 w 206"/>
                <a:gd name="T77" fmla="*/ 139 h 202"/>
                <a:gd name="T78" fmla="*/ 114 w 206"/>
                <a:gd name="T79" fmla="*/ 152 h 202"/>
                <a:gd name="T80" fmla="*/ 127 w 206"/>
                <a:gd name="T81" fmla="*/ 171 h 202"/>
                <a:gd name="T82" fmla="*/ 127 w 206"/>
                <a:gd name="T83" fmla="*/ 189 h 202"/>
                <a:gd name="T84" fmla="*/ 153 w 206"/>
                <a:gd name="T85" fmla="*/ 191 h 202"/>
                <a:gd name="T86" fmla="*/ 174 w 206"/>
                <a:gd name="T87" fmla="*/ 199 h 202"/>
                <a:gd name="T88" fmla="*/ 185 w 206"/>
                <a:gd name="T89" fmla="*/ 189 h 202"/>
                <a:gd name="T90" fmla="*/ 194 w 206"/>
                <a:gd name="T91" fmla="*/ 168 h 202"/>
                <a:gd name="T92" fmla="*/ 206 w 206"/>
                <a:gd name="T93" fmla="*/ 155 h 202"/>
                <a:gd name="T94" fmla="*/ 185 w 206"/>
                <a:gd name="T95" fmla="*/ 168 h 202"/>
                <a:gd name="T96" fmla="*/ 180 w 206"/>
                <a:gd name="T97" fmla="*/ 175 h 202"/>
                <a:gd name="T98" fmla="*/ 167 w 206"/>
                <a:gd name="T99" fmla="*/ 193 h 202"/>
                <a:gd name="T100" fmla="*/ 148 w 206"/>
                <a:gd name="T101" fmla="*/ 181 h 202"/>
                <a:gd name="T102" fmla="*/ 140 w 206"/>
                <a:gd name="T103" fmla="*/ 176 h 202"/>
                <a:gd name="T104" fmla="*/ 121 w 206"/>
                <a:gd name="T105" fmla="*/ 163 h 202"/>
                <a:gd name="T106" fmla="*/ 134 w 206"/>
                <a:gd name="T107" fmla="*/ 143 h 202"/>
                <a:gd name="T108" fmla="*/ 139 w 206"/>
                <a:gd name="T109" fmla="*/ 136 h 202"/>
                <a:gd name="T110" fmla="*/ 152 w 206"/>
                <a:gd name="T111" fmla="*/ 117 h 202"/>
                <a:gd name="T112" fmla="*/ 172 w 206"/>
                <a:gd name="T113" fmla="*/ 130 h 202"/>
                <a:gd name="T114" fmla="*/ 179 w 206"/>
                <a:gd name="T115" fmla="*/ 135 h 202"/>
                <a:gd name="T116" fmla="*/ 197 w 206"/>
                <a:gd name="T117" fmla="*/ 1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 h="202">
                  <a:moveTo>
                    <a:pt x="104" y="65"/>
                  </a:moveTo>
                  <a:cubicBezTo>
                    <a:pt x="99" y="53"/>
                    <a:pt x="88" y="45"/>
                    <a:pt x="75" y="45"/>
                  </a:cubicBezTo>
                  <a:cubicBezTo>
                    <a:pt x="71" y="45"/>
                    <a:pt x="67" y="46"/>
                    <a:pt x="63" y="47"/>
                  </a:cubicBezTo>
                  <a:cubicBezTo>
                    <a:pt x="56" y="50"/>
                    <a:pt x="50" y="56"/>
                    <a:pt x="46" y="64"/>
                  </a:cubicBezTo>
                  <a:cubicBezTo>
                    <a:pt x="43" y="72"/>
                    <a:pt x="43" y="80"/>
                    <a:pt x="46" y="88"/>
                  </a:cubicBezTo>
                  <a:cubicBezTo>
                    <a:pt x="51" y="100"/>
                    <a:pt x="62" y="107"/>
                    <a:pt x="75" y="107"/>
                  </a:cubicBezTo>
                  <a:cubicBezTo>
                    <a:pt x="79" y="107"/>
                    <a:pt x="83" y="106"/>
                    <a:pt x="86" y="105"/>
                  </a:cubicBezTo>
                  <a:cubicBezTo>
                    <a:pt x="102" y="99"/>
                    <a:pt x="110" y="81"/>
                    <a:pt x="104" y="65"/>
                  </a:cubicBezTo>
                  <a:close/>
                  <a:moveTo>
                    <a:pt x="83" y="98"/>
                  </a:moveTo>
                  <a:cubicBezTo>
                    <a:pt x="81" y="99"/>
                    <a:pt x="78" y="99"/>
                    <a:pt x="75" y="99"/>
                  </a:cubicBezTo>
                  <a:cubicBezTo>
                    <a:pt x="65" y="99"/>
                    <a:pt x="57" y="93"/>
                    <a:pt x="54" y="85"/>
                  </a:cubicBezTo>
                  <a:cubicBezTo>
                    <a:pt x="51" y="79"/>
                    <a:pt x="51" y="73"/>
                    <a:pt x="54" y="67"/>
                  </a:cubicBezTo>
                  <a:cubicBezTo>
                    <a:pt x="56" y="61"/>
                    <a:pt x="61" y="57"/>
                    <a:pt x="66" y="55"/>
                  </a:cubicBezTo>
                  <a:cubicBezTo>
                    <a:pt x="69" y="54"/>
                    <a:pt x="72" y="53"/>
                    <a:pt x="75" y="53"/>
                  </a:cubicBezTo>
                  <a:cubicBezTo>
                    <a:pt x="84" y="53"/>
                    <a:pt x="93" y="59"/>
                    <a:pt x="96" y="68"/>
                  </a:cubicBezTo>
                  <a:cubicBezTo>
                    <a:pt x="101" y="79"/>
                    <a:pt x="95" y="93"/>
                    <a:pt x="83" y="98"/>
                  </a:cubicBezTo>
                  <a:close/>
                  <a:moveTo>
                    <a:pt x="116" y="140"/>
                  </a:moveTo>
                  <a:cubicBezTo>
                    <a:pt x="117" y="138"/>
                    <a:pt x="117" y="136"/>
                    <a:pt x="116" y="135"/>
                  </a:cubicBezTo>
                  <a:cubicBezTo>
                    <a:pt x="111" y="123"/>
                    <a:pt x="111" y="123"/>
                    <a:pt x="111" y="123"/>
                  </a:cubicBezTo>
                  <a:cubicBezTo>
                    <a:pt x="115" y="120"/>
                    <a:pt x="118" y="117"/>
                    <a:pt x="121" y="113"/>
                  </a:cubicBezTo>
                  <a:cubicBezTo>
                    <a:pt x="132" y="118"/>
                    <a:pt x="132" y="118"/>
                    <a:pt x="132" y="118"/>
                  </a:cubicBezTo>
                  <a:cubicBezTo>
                    <a:pt x="136" y="120"/>
                    <a:pt x="140" y="118"/>
                    <a:pt x="141" y="115"/>
                  </a:cubicBezTo>
                  <a:cubicBezTo>
                    <a:pt x="149" y="98"/>
                    <a:pt x="149" y="98"/>
                    <a:pt x="149" y="98"/>
                  </a:cubicBezTo>
                  <a:cubicBezTo>
                    <a:pt x="150" y="95"/>
                    <a:pt x="149" y="90"/>
                    <a:pt x="145" y="89"/>
                  </a:cubicBezTo>
                  <a:cubicBezTo>
                    <a:pt x="134" y="84"/>
                    <a:pt x="134" y="84"/>
                    <a:pt x="134" y="84"/>
                  </a:cubicBezTo>
                  <a:cubicBezTo>
                    <a:pt x="135" y="79"/>
                    <a:pt x="135" y="75"/>
                    <a:pt x="134" y="70"/>
                  </a:cubicBezTo>
                  <a:cubicBezTo>
                    <a:pt x="145" y="65"/>
                    <a:pt x="145" y="65"/>
                    <a:pt x="145" y="65"/>
                  </a:cubicBezTo>
                  <a:cubicBezTo>
                    <a:pt x="147" y="65"/>
                    <a:pt x="148" y="63"/>
                    <a:pt x="149" y="62"/>
                  </a:cubicBezTo>
                  <a:cubicBezTo>
                    <a:pt x="150" y="60"/>
                    <a:pt x="150" y="58"/>
                    <a:pt x="149" y="56"/>
                  </a:cubicBezTo>
                  <a:cubicBezTo>
                    <a:pt x="142" y="40"/>
                    <a:pt x="142" y="40"/>
                    <a:pt x="142" y="40"/>
                  </a:cubicBezTo>
                  <a:cubicBezTo>
                    <a:pt x="141" y="36"/>
                    <a:pt x="137" y="34"/>
                    <a:pt x="134" y="36"/>
                  </a:cubicBezTo>
                  <a:cubicBezTo>
                    <a:pt x="122" y="40"/>
                    <a:pt x="122" y="40"/>
                    <a:pt x="122" y="40"/>
                  </a:cubicBezTo>
                  <a:cubicBezTo>
                    <a:pt x="120" y="36"/>
                    <a:pt x="116" y="33"/>
                    <a:pt x="113" y="30"/>
                  </a:cubicBezTo>
                  <a:cubicBezTo>
                    <a:pt x="118" y="19"/>
                    <a:pt x="118" y="19"/>
                    <a:pt x="118" y="19"/>
                  </a:cubicBezTo>
                  <a:cubicBezTo>
                    <a:pt x="118" y="17"/>
                    <a:pt x="118" y="15"/>
                    <a:pt x="118" y="14"/>
                  </a:cubicBezTo>
                  <a:cubicBezTo>
                    <a:pt x="117" y="12"/>
                    <a:pt x="116" y="11"/>
                    <a:pt x="114" y="10"/>
                  </a:cubicBezTo>
                  <a:cubicBezTo>
                    <a:pt x="97" y="3"/>
                    <a:pt x="97" y="3"/>
                    <a:pt x="97" y="3"/>
                  </a:cubicBezTo>
                  <a:cubicBezTo>
                    <a:pt x="94" y="1"/>
                    <a:pt x="90" y="3"/>
                    <a:pt x="88" y="6"/>
                  </a:cubicBezTo>
                  <a:cubicBezTo>
                    <a:pt x="83" y="17"/>
                    <a:pt x="83" y="17"/>
                    <a:pt x="83" y="17"/>
                  </a:cubicBezTo>
                  <a:cubicBezTo>
                    <a:pt x="79" y="17"/>
                    <a:pt x="74" y="17"/>
                    <a:pt x="69" y="17"/>
                  </a:cubicBezTo>
                  <a:cubicBezTo>
                    <a:pt x="65" y="6"/>
                    <a:pt x="65" y="6"/>
                    <a:pt x="65" y="6"/>
                  </a:cubicBezTo>
                  <a:cubicBezTo>
                    <a:pt x="63" y="2"/>
                    <a:pt x="59" y="0"/>
                    <a:pt x="56" y="2"/>
                  </a:cubicBezTo>
                  <a:cubicBezTo>
                    <a:pt x="39" y="8"/>
                    <a:pt x="39" y="8"/>
                    <a:pt x="39" y="8"/>
                  </a:cubicBezTo>
                  <a:cubicBezTo>
                    <a:pt x="37" y="9"/>
                    <a:pt x="36" y="10"/>
                    <a:pt x="35" y="12"/>
                  </a:cubicBezTo>
                  <a:cubicBezTo>
                    <a:pt x="34" y="14"/>
                    <a:pt x="34" y="16"/>
                    <a:pt x="35" y="17"/>
                  </a:cubicBezTo>
                  <a:cubicBezTo>
                    <a:pt x="40" y="29"/>
                    <a:pt x="40" y="29"/>
                    <a:pt x="40" y="29"/>
                  </a:cubicBezTo>
                  <a:cubicBezTo>
                    <a:pt x="36" y="32"/>
                    <a:pt x="32" y="35"/>
                    <a:pt x="29" y="39"/>
                  </a:cubicBezTo>
                  <a:cubicBezTo>
                    <a:pt x="18" y="34"/>
                    <a:pt x="18" y="34"/>
                    <a:pt x="18" y="34"/>
                  </a:cubicBezTo>
                  <a:cubicBezTo>
                    <a:pt x="14" y="33"/>
                    <a:pt x="10" y="34"/>
                    <a:pt x="8" y="38"/>
                  </a:cubicBezTo>
                  <a:cubicBezTo>
                    <a:pt x="1" y="54"/>
                    <a:pt x="1" y="54"/>
                    <a:pt x="1" y="54"/>
                  </a:cubicBezTo>
                  <a:cubicBezTo>
                    <a:pt x="0" y="58"/>
                    <a:pt x="1" y="62"/>
                    <a:pt x="5" y="63"/>
                  </a:cubicBezTo>
                  <a:cubicBezTo>
                    <a:pt x="17" y="69"/>
                    <a:pt x="17" y="69"/>
                    <a:pt x="17" y="69"/>
                  </a:cubicBezTo>
                  <a:cubicBezTo>
                    <a:pt x="16" y="73"/>
                    <a:pt x="16" y="78"/>
                    <a:pt x="17" y="82"/>
                  </a:cubicBezTo>
                  <a:cubicBezTo>
                    <a:pt x="5" y="87"/>
                    <a:pt x="5" y="87"/>
                    <a:pt x="5" y="87"/>
                  </a:cubicBezTo>
                  <a:cubicBezTo>
                    <a:pt x="3" y="88"/>
                    <a:pt x="1" y="89"/>
                    <a:pt x="1" y="91"/>
                  </a:cubicBezTo>
                  <a:cubicBezTo>
                    <a:pt x="0" y="92"/>
                    <a:pt x="0" y="94"/>
                    <a:pt x="1" y="96"/>
                  </a:cubicBezTo>
                  <a:cubicBezTo>
                    <a:pt x="7" y="113"/>
                    <a:pt x="7" y="113"/>
                    <a:pt x="7" y="113"/>
                  </a:cubicBezTo>
                  <a:cubicBezTo>
                    <a:pt x="9" y="116"/>
                    <a:pt x="13" y="118"/>
                    <a:pt x="16" y="117"/>
                  </a:cubicBezTo>
                  <a:cubicBezTo>
                    <a:pt x="28" y="112"/>
                    <a:pt x="28" y="112"/>
                    <a:pt x="28" y="112"/>
                  </a:cubicBezTo>
                  <a:cubicBezTo>
                    <a:pt x="31" y="116"/>
                    <a:pt x="35" y="119"/>
                    <a:pt x="38" y="122"/>
                  </a:cubicBezTo>
                  <a:cubicBezTo>
                    <a:pt x="33" y="134"/>
                    <a:pt x="33" y="134"/>
                    <a:pt x="33" y="134"/>
                  </a:cubicBezTo>
                  <a:cubicBezTo>
                    <a:pt x="33" y="136"/>
                    <a:pt x="33" y="137"/>
                    <a:pt x="33" y="139"/>
                  </a:cubicBezTo>
                  <a:cubicBezTo>
                    <a:pt x="34" y="141"/>
                    <a:pt x="35" y="142"/>
                    <a:pt x="37" y="143"/>
                  </a:cubicBezTo>
                  <a:cubicBezTo>
                    <a:pt x="54" y="150"/>
                    <a:pt x="54" y="150"/>
                    <a:pt x="54" y="150"/>
                  </a:cubicBezTo>
                  <a:cubicBezTo>
                    <a:pt x="57" y="152"/>
                    <a:pt x="61" y="150"/>
                    <a:pt x="63" y="146"/>
                  </a:cubicBezTo>
                  <a:cubicBezTo>
                    <a:pt x="68" y="135"/>
                    <a:pt x="68" y="135"/>
                    <a:pt x="68" y="135"/>
                  </a:cubicBezTo>
                  <a:cubicBezTo>
                    <a:pt x="72" y="135"/>
                    <a:pt x="77" y="135"/>
                    <a:pt x="82" y="135"/>
                  </a:cubicBezTo>
                  <a:cubicBezTo>
                    <a:pt x="86" y="146"/>
                    <a:pt x="86" y="146"/>
                    <a:pt x="86" y="146"/>
                  </a:cubicBezTo>
                  <a:cubicBezTo>
                    <a:pt x="87" y="149"/>
                    <a:pt x="90" y="151"/>
                    <a:pt x="93" y="151"/>
                  </a:cubicBezTo>
                  <a:cubicBezTo>
                    <a:pt x="94" y="151"/>
                    <a:pt x="94" y="151"/>
                    <a:pt x="95" y="150"/>
                  </a:cubicBezTo>
                  <a:cubicBezTo>
                    <a:pt x="112" y="144"/>
                    <a:pt x="112" y="144"/>
                    <a:pt x="112" y="144"/>
                  </a:cubicBezTo>
                  <a:cubicBezTo>
                    <a:pt x="114" y="143"/>
                    <a:pt x="115" y="142"/>
                    <a:pt x="116" y="140"/>
                  </a:cubicBezTo>
                  <a:close/>
                  <a:moveTo>
                    <a:pt x="108" y="137"/>
                  </a:moveTo>
                  <a:cubicBezTo>
                    <a:pt x="93" y="142"/>
                    <a:pt x="93" y="142"/>
                    <a:pt x="93" y="142"/>
                  </a:cubicBezTo>
                  <a:cubicBezTo>
                    <a:pt x="87" y="126"/>
                    <a:pt x="87" y="126"/>
                    <a:pt x="87" y="126"/>
                  </a:cubicBezTo>
                  <a:cubicBezTo>
                    <a:pt x="84" y="126"/>
                    <a:pt x="84" y="126"/>
                    <a:pt x="84" y="126"/>
                  </a:cubicBezTo>
                  <a:cubicBezTo>
                    <a:pt x="78" y="127"/>
                    <a:pt x="72" y="127"/>
                    <a:pt x="66" y="126"/>
                  </a:cubicBezTo>
                  <a:cubicBezTo>
                    <a:pt x="63" y="126"/>
                    <a:pt x="63" y="126"/>
                    <a:pt x="63" y="126"/>
                  </a:cubicBezTo>
                  <a:cubicBezTo>
                    <a:pt x="56" y="142"/>
                    <a:pt x="56" y="142"/>
                    <a:pt x="56" y="142"/>
                  </a:cubicBezTo>
                  <a:cubicBezTo>
                    <a:pt x="41" y="136"/>
                    <a:pt x="41" y="136"/>
                    <a:pt x="41" y="136"/>
                  </a:cubicBezTo>
                  <a:cubicBezTo>
                    <a:pt x="48" y="119"/>
                    <a:pt x="48" y="119"/>
                    <a:pt x="48" y="119"/>
                  </a:cubicBezTo>
                  <a:cubicBezTo>
                    <a:pt x="46" y="118"/>
                    <a:pt x="46" y="118"/>
                    <a:pt x="46" y="118"/>
                  </a:cubicBezTo>
                  <a:cubicBezTo>
                    <a:pt x="41" y="114"/>
                    <a:pt x="37" y="110"/>
                    <a:pt x="33" y="105"/>
                  </a:cubicBezTo>
                  <a:cubicBezTo>
                    <a:pt x="31" y="102"/>
                    <a:pt x="31" y="102"/>
                    <a:pt x="31" y="102"/>
                  </a:cubicBezTo>
                  <a:cubicBezTo>
                    <a:pt x="14" y="109"/>
                    <a:pt x="14" y="109"/>
                    <a:pt x="14" y="109"/>
                  </a:cubicBezTo>
                  <a:cubicBezTo>
                    <a:pt x="9" y="94"/>
                    <a:pt x="9" y="94"/>
                    <a:pt x="9" y="94"/>
                  </a:cubicBezTo>
                  <a:cubicBezTo>
                    <a:pt x="25" y="87"/>
                    <a:pt x="25" y="87"/>
                    <a:pt x="25" y="87"/>
                  </a:cubicBezTo>
                  <a:cubicBezTo>
                    <a:pt x="25" y="84"/>
                    <a:pt x="25" y="84"/>
                    <a:pt x="25" y="84"/>
                  </a:cubicBezTo>
                  <a:cubicBezTo>
                    <a:pt x="24" y="78"/>
                    <a:pt x="24" y="73"/>
                    <a:pt x="25" y="67"/>
                  </a:cubicBezTo>
                  <a:cubicBezTo>
                    <a:pt x="26" y="64"/>
                    <a:pt x="26" y="64"/>
                    <a:pt x="26" y="64"/>
                  </a:cubicBezTo>
                  <a:cubicBezTo>
                    <a:pt x="9" y="57"/>
                    <a:pt x="9" y="57"/>
                    <a:pt x="9" y="57"/>
                  </a:cubicBezTo>
                  <a:cubicBezTo>
                    <a:pt x="15" y="42"/>
                    <a:pt x="15" y="42"/>
                    <a:pt x="15" y="42"/>
                  </a:cubicBezTo>
                  <a:cubicBezTo>
                    <a:pt x="32" y="49"/>
                    <a:pt x="32" y="49"/>
                    <a:pt x="32" y="49"/>
                  </a:cubicBezTo>
                  <a:cubicBezTo>
                    <a:pt x="34" y="46"/>
                    <a:pt x="34" y="46"/>
                    <a:pt x="34" y="46"/>
                  </a:cubicBezTo>
                  <a:cubicBezTo>
                    <a:pt x="37" y="41"/>
                    <a:pt x="42" y="37"/>
                    <a:pt x="47" y="34"/>
                  </a:cubicBezTo>
                  <a:cubicBezTo>
                    <a:pt x="49" y="32"/>
                    <a:pt x="49" y="32"/>
                    <a:pt x="49" y="32"/>
                  </a:cubicBezTo>
                  <a:cubicBezTo>
                    <a:pt x="43" y="15"/>
                    <a:pt x="43" y="15"/>
                    <a:pt x="43" y="15"/>
                  </a:cubicBezTo>
                  <a:cubicBezTo>
                    <a:pt x="58" y="10"/>
                    <a:pt x="58" y="10"/>
                    <a:pt x="58" y="10"/>
                  </a:cubicBezTo>
                  <a:cubicBezTo>
                    <a:pt x="64" y="26"/>
                    <a:pt x="64" y="26"/>
                    <a:pt x="64" y="26"/>
                  </a:cubicBezTo>
                  <a:cubicBezTo>
                    <a:pt x="67" y="26"/>
                    <a:pt x="67" y="26"/>
                    <a:pt x="67" y="26"/>
                  </a:cubicBezTo>
                  <a:cubicBezTo>
                    <a:pt x="73" y="25"/>
                    <a:pt x="79" y="25"/>
                    <a:pt x="85" y="26"/>
                  </a:cubicBezTo>
                  <a:cubicBezTo>
                    <a:pt x="88" y="26"/>
                    <a:pt x="88" y="26"/>
                    <a:pt x="88" y="26"/>
                  </a:cubicBezTo>
                  <a:cubicBezTo>
                    <a:pt x="95" y="10"/>
                    <a:pt x="95" y="10"/>
                    <a:pt x="95" y="10"/>
                  </a:cubicBezTo>
                  <a:cubicBezTo>
                    <a:pt x="110" y="17"/>
                    <a:pt x="110" y="17"/>
                    <a:pt x="110" y="17"/>
                  </a:cubicBezTo>
                  <a:cubicBezTo>
                    <a:pt x="103" y="33"/>
                    <a:pt x="103" y="33"/>
                    <a:pt x="103" y="33"/>
                  </a:cubicBezTo>
                  <a:cubicBezTo>
                    <a:pt x="105" y="35"/>
                    <a:pt x="105" y="35"/>
                    <a:pt x="105" y="35"/>
                  </a:cubicBezTo>
                  <a:cubicBezTo>
                    <a:pt x="110" y="38"/>
                    <a:pt x="114" y="42"/>
                    <a:pt x="118" y="47"/>
                  </a:cubicBezTo>
                  <a:cubicBezTo>
                    <a:pt x="119" y="50"/>
                    <a:pt x="119" y="50"/>
                    <a:pt x="119" y="50"/>
                  </a:cubicBezTo>
                  <a:cubicBezTo>
                    <a:pt x="135" y="43"/>
                    <a:pt x="135" y="43"/>
                    <a:pt x="135" y="43"/>
                  </a:cubicBezTo>
                  <a:cubicBezTo>
                    <a:pt x="141" y="58"/>
                    <a:pt x="141" y="58"/>
                    <a:pt x="141" y="58"/>
                  </a:cubicBezTo>
                  <a:cubicBezTo>
                    <a:pt x="125" y="65"/>
                    <a:pt x="125" y="65"/>
                    <a:pt x="125" y="65"/>
                  </a:cubicBezTo>
                  <a:cubicBezTo>
                    <a:pt x="126" y="68"/>
                    <a:pt x="126" y="68"/>
                    <a:pt x="126" y="68"/>
                  </a:cubicBezTo>
                  <a:cubicBezTo>
                    <a:pt x="127" y="74"/>
                    <a:pt x="127" y="80"/>
                    <a:pt x="126" y="86"/>
                  </a:cubicBezTo>
                  <a:cubicBezTo>
                    <a:pt x="125" y="89"/>
                    <a:pt x="125" y="89"/>
                    <a:pt x="125" y="89"/>
                  </a:cubicBezTo>
                  <a:cubicBezTo>
                    <a:pt x="141" y="96"/>
                    <a:pt x="141" y="96"/>
                    <a:pt x="141" y="96"/>
                  </a:cubicBezTo>
                  <a:cubicBezTo>
                    <a:pt x="135" y="111"/>
                    <a:pt x="135" y="111"/>
                    <a:pt x="135" y="111"/>
                  </a:cubicBezTo>
                  <a:cubicBezTo>
                    <a:pt x="119" y="104"/>
                    <a:pt x="119" y="104"/>
                    <a:pt x="119" y="104"/>
                  </a:cubicBezTo>
                  <a:cubicBezTo>
                    <a:pt x="117" y="106"/>
                    <a:pt x="117" y="106"/>
                    <a:pt x="117" y="106"/>
                  </a:cubicBezTo>
                  <a:cubicBezTo>
                    <a:pt x="113" y="111"/>
                    <a:pt x="109" y="115"/>
                    <a:pt x="104" y="118"/>
                  </a:cubicBezTo>
                  <a:cubicBezTo>
                    <a:pt x="102" y="120"/>
                    <a:pt x="102" y="120"/>
                    <a:pt x="102" y="120"/>
                  </a:cubicBezTo>
                  <a:lnTo>
                    <a:pt x="108" y="137"/>
                  </a:lnTo>
                  <a:close/>
                  <a:moveTo>
                    <a:pt x="157" y="136"/>
                  </a:moveTo>
                  <a:cubicBezTo>
                    <a:pt x="146" y="137"/>
                    <a:pt x="138" y="147"/>
                    <a:pt x="140" y="158"/>
                  </a:cubicBezTo>
                  <a:cubicBezTo>
                    <a:pt x="141" y="168"/>
                    <a:pt x="149" y="175"/>
                    <a:pt x="159" y="175"/>
                  </a:cubicBezTo>
                  <a:cubicBezTo>
                    <a:pt x="160" y="175"/>
                    <a:pt x="161" y="175"/>
                    <a:pt x="162" y="175"/>
                  </a:cubicBezTo>
                  <a:cubicBezTo>
                    <a:pt x="173" y="174"/>
                    <a:pt x="180" y="164"/>
                    <a:pt x="179" y="153"/>
                  </a:cubicBezTo>
                  <a:cubicBezTo>
                    <a:pt x="178" y="142"/>
                    <a:pt x="168" y="134"/>
                    <a:pt x="157" y="136"/>
                  </a:cubicBezTo>
                  <a:close/>
                  <a:moveTo>
                    <a:pt x="161" y="167"/>
                  </a:moveTo>
                  <a:cubicBezTo>
                    <a:pt x="154" y="168"/>
                    <a:pt x="148" y="163"/>
                    <a:pt x="147" y="157"/>
                  </a:cubicBezTo>
                  <a:cubicBezTo>
                    <a:pt x="147" y="150"/>
                    <a:pt x="151" y="144"/>
                    <a:pt x="158" y="144"/>
                  </a:cubicBezTo>
                  <a:cubicBezTo>
                    <a:pt x="158" y="143"/>
                    <a:pt x="159" y="143"/>
                    <a:pt x="159" y="143"/>
                  </a:cubicBezTo>
                  <a:cubicBezTo>
                    <a:pt x="165" y="143"/>
                    <a:pt x="170" y="148"/>
                    <a:pt x="171" y="154"/>
                  </a:cubicBezTo>
                  <a:cubicBezTo>
                    <a:pt x="172" y="160"/>
                    <a:pt x="167" y="166"/>
                    <a:pt x="161" y="167"/>
                  </a:cubicBezTo>
                  <a:close/>
                  <a:moveTo>
                    <a:pt x="205" y="144"/>
                  </a:moveTo>
                  <a:cubicBezTo>
                    <a:pt x="204" y="141"/>
                    <a:pt x="202" y="139"/>
                    <a:pt x="199" y="139"/>
                  </a:cubicBezTo>
                  <a:cubicBezTo>
                    <a:pt x="193" y="140"/>
                    <a:pt x="193" y="140"/>
                    <a:pt x="193" y="140"/>
                  </a:cubicBezTo>
                  <a:cubicBezTo>
                    <a:pt x="192" y="138"/>
                    <a:pt x="191" y="136"/>
                    <a:pt x="190" y="135"/>
                  </a:cubicBezTo>
                  <a:cubicBezTo>
                    <a:pt x="193" y="130"/>
                    <a:pt x="193" y="130"/>
                    <a:pt x="193" y="130"/>
                  </a:cubicBezTo>
                  <a:cubicBezTo>
                    <a:pt x="194" y="129"/>
                    <a:pt x="195" y="127"/>
                    <a:pt x="194" y="126"/>
                  </a:cubicBezTo>
                  <a:cubicBezTo>
                    <a:pt x="194" y="124"/>
                    <a:pt x="193" y="123"/>
                    <a:pt x="192" y="122"/>
                  </a:cubicBezTo>
                  <a:cubicBezTo>
                    <a:pt x="184" y="115"/>
                    <a:pt x="184" y="115"/>
                    <a:pt x="184" y="115"/>
                  </a:cubicBezTo>
                  <a:cubicBezTo>
                    <a:pt x="181" y="114"/>
                    <a:pt x="178" y="114"/>
                    <a:pt x="176" y="116"/>
                  </a:cubicBezTo>
                  <a:cubicBezTo>
                    <a:pt x="172" y="121"/>
                    <a:pt x="172" y="121"/>
                    <a:pt x="172" y="121"/>
                  </a:cubicBezTo>
                  <a:cubicBezTo>
                    <a:pt x="170" y="120"/>
                    <a:pt x="168" y="120"/>
                    <a:pt x="166" y="119"/>
                  </a:cubicBezTo>
                  <a:cubicBezTo>
                    <a:pt x="165" y="113"/>
                    <a:pt x="165" y="113"/>
                    <a:pt x="165" y="113"/>
                  </a:cubicBezTo>
                  <a:cubicBezTo>
                    <a:pt x="165" y="111"/>
                    <a:pt x="163" y="108"/>
                    <a:pt x="160" y="108"/>
                  </a:cubicBezTo>
                  <a:cubicBezTo>
                    <a:pt x="148" y="110"/>
                    <a:pt x="148" y="110"/>
                    <a:pt x="148" y="110"/>
                  </a:cubicBezTo>
                  <a:cubicBezTo>
                    <a:pt x="147" y="110"/>
                    <a:pt x="146" y="111"/>
                    <a:pt x="145" y="112"/>
                  </a:cubicBezTo>
                  <a:cubicBezTo>
                    <a:pt x="144" y="113"/>
                    <a:pt x="143" y="115"/>
                    <a:pt x="143" y="116"/>
                  </a:cubicBezTo>
                  <a:cubicBezTo>
                    <a:pt x="144" y="122"/>
                    <a:pt x="144" y="122"/>
                    <a:pt x="144" y="122"/>
                  </a:cubicBezTo>
                  <a:cubicBezTo>
                    <a:pt x="142" y="123"/>
                    <a:pt x="140" y="124"/>
                    <a:pt x="139" y="125"/>
                  </a:cubicBezTo>
                  <a:cubicBezTo>
                    <a:pt x="134" y="122"/>
                    <a:pt x="134" y="122"/>
                    <a:pt x="134" y="122"/>
                  </a:cubicBezTo>
                  <a:cubicBezTo>
                    <a:pt x="131" y="120"/>
                    <a:pt x="128" y="120"/>
                    <a:pt x="126" y="123"/>
                  </a:cubicBezTo>
                  <a:cubicBezTo>
                    <a:pt x="119" y="131"/>
                    <a:pt x="119" y="131"/>
                    <a:pt x="119" y="131"/>
                  </a:cubicBezTo>
                  <a:cubicBezTo>
                    <a:pt x="118" y="132"/>
                    <a:pt x="118" y="134"/>
                    <a:pt x="118" y="135"/>
                  </a:cubicBezTo>
                  <a:cubicBezTo>
                    <a:pt x="118" y="137"/>
                    <a:pt x="119" y="138"/>
                    <a:pt x="120" y="139"/>
                  </a:cubicBezTo>
                  <a:cubicBezTo>
                    <a:pt x="125" y="143"/>
                    <a:pt x="125" y="143"/>
                    <a:pt x="125" y="143"/>
                  </a:cubicBezTo>
                  <a:cubicBezTo>
                    <a:pt x="125" y="145"/>
                    <a:pt x="124" y="147"/>
                    <a:pt x="124" y="149"/>
                  </a:cubicBezTo>
                  <a:cubicBezTo>
                    <a:pt x="117" y="149"/>
                    <a:pt x="117" y="149"/>
                    <a:pt x="117" y="149"/>
                  </a:cubicBezTo>
                  <a:cubicBezTo>
                    <a:pt x="116" y="150"/>
                    <a:pt x="115" y="150"/>
                    <a:pt x="114" y="152"/>
                  </a:cubicBezTo>
                  <a:cubicBezTo>
                    <a:pt x="113" y="153"/>
                    <a:pt x="112" y="154"/>
                    <a:pt x="112" y="156"/>
                  </a:cubicBezTo>
                  <a:cubicBezTo>
                    <a:pt x="114" y="166"/>
                    <a:pt x="114" y="166"/>
                    <a:pt x="114" y="166"/>
                  </a:cubicBezTo>
                  <a:cubicBezTo>
                    <a:pt x="114" y="169"/>
                    <a:pt x="117" y="171"/>
                    <a:pt x="119" y="171"/>
                  </a:cubicBezTo>
                  <a:cubicBezTo>
                    <a:pt x="127" y="171"/>
                    <a:pt x="127" y="171"/>
                    <a:pt x="127" y="171"/>
                  </a:cubicBezTo>
                  <a:cubicBezTo>
                    <a:pt x="127" y="172"/>
                    <a:pt x="128" y="174"/>
                    <a:pt x="130" y="176"/>
                  </a:cubicBezTo>
                  <a:cubicBezTo>
                    <a:pt x="126" y="181"/>
                    <a:pt x="126" y="181"/>
                    <a:pt x="126" y="181"/>
                  </a:cubicBezTo>
                  <a:cubicBezTo>
                    <a:pt x="125" y="182"/>
                    <a:pt x="124" y="184"/>
                    <a:pt x="125" y="185"/>
                  </a:cubicBezTo>
                  <a:cubicBezTo>
                    <a:pt x="125" y="187"/>
                    <a:pt x="126" y="188"/>
                    <a:pt x="127" y="189"/>
                  </a:cubicBezTo>
                  <a:cubicBezTo>
                    <a:pt x="135" y="195"/>
                    <a:pt x="135" y="195"/>
                    <a:pt x="135" y="195"/>
                  </a:cubicBezTo>
                  <a:cubicBezTo>
                    <a:pt x="138" y="197"/>
                    <a:pt x="141" y="197"/>
                    <a:pt x="143" y="194"/>
                  </a:cubicBezTo>
                  <a:cubicBezTo>
                    <a:pt x="147" y="189"/>
                    <a:pt x="147" y="189"/>
                    <a:pt x="147" y="189"/>
                  </a:cubicBezTo>
                  <a:cubicBezTo>
                    <a:pt x="149" y="190"/>
                    <a:pt x="151" y="191"/>
                    <a:pt x="153" y="191"/>
                  </a:cubicBezTo>
                  <a:cubicBezTo>
                    <a:pt x="154" y="197"/>
                    <a:pt x="154" y="197"/>
                    <a:pt x="154" y="197"/>
                  </a:cubicBezTo>
                  <a:cubicBezTo>
                    <a:pt x="154" y="200"/>
                    <a:pt x="156" y="202"/>
                    <a:pt x="159" y="202"/>
                  </a:cubicBezTo>
                  <a:cubicBezTo>
                    <a:pt x="171" y="201"/>
                    <a:pt x="171" y="201"/>
                    <a:pt x="171" y="201"/>
                  </a:cubicBezTo>
                  <a:cubicBezTo>
                    <a:pt x="172" y="201"/>
                    <a:pt x="174" y="200"/>
                    <a:pt x="174" y="199"/>
                  </a:cubicBezTo>
                  <a:cubicBezTo>
                    <a:pt x="175" y="197"/>
                    <a:pt x="176" y="196"/>
                    <a:pt x="176" y="194"/>
                  </a:cubicBezTo>
                  <a:cubicBezTo>
                    <a:pt x="175" y="188"/>
                    <a:pt x="175" y="188"/>
                    <a:pt x="175" y="188"/>
                  </a:cubicBezTo>
                  <a:cubicBezTo>
                    <a:pt x="177" y="187"/>
                    <a:pt x="178" y="186"/>
                    <a:pt x="180" y="185"/>
                  </a:cubicBezTo>
                  <a:cubicBezTo>
                    <a:pt x="185" y="189"/>
                    <a:pt x="185" y="189"/>
                    <a:pt x="185" y="189"/>
                  </a:cubicBezTo>
                  <a:cubicBezTo>
                    <a:pt x="187" y="191"/>
                    <a:pt x="191" y="190"/>
                    <a:pt x="193" y="188"/>
                  </a:cubicBezTo>
                  <a:cubicBezTo>
                    <a:pt x="199" y="180"/>
                    <a:pt x="199" y="180"/>
                    <a:pt x="199" y="180"/>
                  </a:cubicBezTo>
                  <a:cubicBezTo>
                    <a:pt x="201" y="177"/>
                    <a:pt x="201" y="173"/>
                    <a:pt x="198" y="172"/>
                  </a:cubicBezTo>
                  <a:cubicBezTo>
                    <a:pt x="194" y="168"/>
                    <a:pt x="194" y="168"/>
                    <a:pt x="194" y="168"/>
                  </a:cubicBezTo>
                  <a:cubicBezTo>
                    <a:pt x="194" y="166"/>
                    <a:pt x="195" y="164"/>
                    <a:pt x="195" y="162"/>
                  </a:cubicBezTo>
                  <a:cubicBezTo>
                    <a:pt x="201" y="161"/>
                    <a:pt x="201" y="161"/>
                    <a:pt x="201" y="161"/>
                  </a:cubicBezTo>
                  <a:cubicBezTo>
                    <a:pt x="203" y="161"/>
                    <a:pt x="204" y="160"/>
                    <a:pt x="205" y="159"/>
                  </a:cubicBezTo>
                  <a:cubicBezTo>
                    <a:pt x="206" y="158"/>
                    <a:pt x="206" y="156"/>
                    <a:pt x="206" y="155"/>
                  </a:cubicBezTo>
                  <a:lnTo>
                    <a:pt x="205" y="144"/>
                  </a:lnTo>
                  <a:close/>
                  <a:moveTo>
                    <a:pt x="188" y="155"/>
                  </a:moveTo>
                  <a:cubicBezTo>
                    <a:pt x="188" y="158"/>
                    <a:pt x="188" y="158"/>
                    <a:pt x="188" y="158"/>
                  </a:cubicBezTo>
                  <a:cubicBezTo>
                    <a:pt x="188" y="161"/>
                    <a:pt x="187" y="164"/>
                    <a:pt x="185" y="168"/>
                  </a:cubicBezTo>
                  <a:cubicBezTo>
                    <a:pt x="184" y="170"/>
                    <a:pt x="184" y="170"/>
                    <a:pt x="184" y="170"/>
                  </a:cubicBezTo>
                  <a:cubicBezTo>
                    <a:pt x="192" y="176"/>
                    <a:pt x="192" y="176"/>
                    <a:pt x="192" y="176"/>
                  </a:cubicBezTo>
                  <a:cubicBezTo>
                    <a:pt x="188" y="181"/>
                    <a:pt x="188" y="181"/>
                    <a:pt x="188" y="181"/>
                  </a:cubicBezTo>
                  <a:cubicBezTo>
                    <a:pt x="180" y="175"/>
                    <a:pt x="180" y="175"/>
                    <a:pt x="180" y="175"/>
                  </a:cubicBezTo>
                  <a:cubicBezTo>
                    <a:pt x="177" y="177"/>
                    <a:pt x="177" y="177"/>
                    <a:pt x="177" y="177"/>
                  </a:cubicBezTo>
                  <a:cubicBezTo>
                    <a:pt x="175" y="179"/>
                    <a:pt x="172" y="181"/>
                    <a:pt x="169" y="182"/>
                  </a:cubicBezTo>
                  <a:cubicBezTo>
                    <a:pt x="166" y="183"/>
                    <a:pt x="166" y="183"/>
                    <a:pt x="166" y="183"/>
                  </a:cubicBezTo>
                  <a:cubicBezTo>
                    <a:pt x="167" y="193"/>
                    <a:pt x="167" y="193"/>
                    <a:pt x="167" y="193"/>
                  </a:cubicBezTo>
                  <a:cubicBezTo>
                    <a:pt x="161" y="194"/>
                    <a:pt x="161" y="194"/>
                    <a:pt x="161" y="194"/>
                  </a:cubicBezTo>
                  <a:cubicBezTo>
                    <a:pt x="160" y="184"/>
                    <a:pt x="160" y="184"/>
                    <a:pt x="160" y="184"/>
                  </a:cubicBezTo>
                  <a:cubicBezTo>
                    <a:pt x="157" y="184"/>
                    <a:pt x="157" y="184"/>
                    <a:pt x="157" y="184"/>
                  </a:cubicBezTo>
                  <a:cubicBezTo>
                    <a:pt x="154" y="183"/>
                    <a:pt x="150" y="182"/>
                    <a:pt x="148" y="181"/>
                  </a:cubicBezTo>
                  <a:cubicBezTo>
                    <a:pt x="145" y="180"/>
                    <a:pt x="145" y="180"/>
                    <a:pt x="145" y="180"/>
                  </a:cubicBezTo>
                  <a:cubicBezTo>
                    <a:pt x="138" y="188"/>
                    <a:pt x="138" y="188"/>
                    <a:pt x="138" y="188"/>
                  </a:cubicBezTo>
                  <a:cubicBezTo>
                    <a:pt x="133" y="184"/>
                    <a:pt x="133" y="184"/>
                    <a:pt x="133" y="184"/>
                  </a:cubicBezTo>
                  <a:cubicBezTo>
                    <a:pt x="140" y="176"/>
                    <a:pt x="140" y="176"/>
                    <a:pt x="140" y="176"/>
                  </a:cubicBezTo>
                  <a:cubicBezTo>
                    <a:pt x="138" y="173"/>
                    <a:pt x="138" y="173"/>
                    <a:pt x="138" y="173"/>
                  </a:cubicBezTo>
                  <a:cubicBezTo>
                    <a:pt x="136" y="171"/>
                    <a:pt x="134" y="168"/>
                    <a:pt x="133" y="165"/>
                  </a:cubicBezTo>
                  <a:cubicBezTo>
                    <a:pt x="132" y="162"/>
                    <a:pt x="132" y="162"/>
                    <a:pt x="132" y="162"/>
                  </a:cubicBezTo>
                  <a:cubicBezTo>
                    <a:pt x="121" y="163"/>
                    <a:pt x="121" y="163"/>
                    <a:pt x="121" y="163"/>
                  </a:cubicBezTo>
                  <a:cubicBezTo>
                    <a:pt x="121" y="157"/>
                    <a:pt x="121" y="157"/>
                    <a:pt x="121" y="157"/>
                  </a:cubicBezTo>
                  <a:cubicBezTo>
                    <a:pt x="131" y="156"/>
                    <a:pt x="131" y="156"/>
                    <a:pt x="131" y="156"/>
                  </a:cubicBezTo>
                  <a:cubicBezTo>
                    <a:pt x="131" y="153"/>
                    <a:pt x="131" y="153"/>
                    <a:pt x="131" y="153"/>
                  </a:cubicBezTo>
                  <a:cubicBezTo>
                    <a:pt x="132" y="149"/>
                    <a:pt x="132" y="146"/>
                    <a:pt x="134" y="143"/>
                  </a:cubicBezTo>
                  <a:cubicBezTo>
                    <a:pt x="135" y="140"/>
                    <a:pt x="135" y="140"/>
                    <a:pt x="135" y="140"/>
                  </a:cubicBezTo>
                  <a:cubicBezTo>
                    <a:pt x="127" y="134"/>
                    <a:pt x="127" y="134"/>
                    <a:pt x="127" y="134"/>
                  </a:cubicBezTo>
                  <a:cubicBezTo>
                    <a:pt x="131" y="129"/>
                    <a:pt x="131" y="129"/>
                    <a:pt x="131" y="129"/>
                  </a:cubicBezTo>
                  <a:cubicBezTo>
                    <a:pt x="139" y="136"/>
                    <a:pt x="139" y="136"/>
                    <a:pt x="139" y="136"/>
                  </a:cubicBezTo>
                  <a:cubicBezTo>
                    <a:pt x="141" y="134"/>
                    <a:pt x="141" y="134"/>
                    <a:pt x="141" y="134"/>
                  </a:cubicBezTo>
                  <a:cubicBezTo>
                    <a:pt x="144" y="131"/>
                    <a:pt x="147" y="130"/>
                    <a:pt x="150" y="129"/>
                  </a:cubicBezTo>
                  <a:cubicBezTo>
                    <a:pt x="153" y="127"/>
                    <a:pt x="153" y="127"/>
                    <a:pt x="153" y="127"/>
                  </a:cubicBezTo>
                  <a:cubicBezTo>
                    <a:pt x="152" y="117"/>
                    <a:pt x="152" y="117"/>
                    <a:pt x="152" y="117"/>
                  </a:cubicBezTo>
                  <a:cubicBezTo>
                    <a:pt x="158" y="117"/>
                    <a:pt x="158" y="117"/>
                    <a:pt x="158" y="117"/>
                  </a:cubicBezTo>
                  <a:cubicBezTo>
                    <a:pt x="159" y="127"/>
                    <a:pt x="159" y="127"/>
                    <a:pt x="159" y="127"/>
                  </a:cubicBezTo>
                  <a:cubicBezTo>
                    <a:pt x="162" y="127"/>
                    <a:pt x="162" y="127"/>
                    <a:pt x="162" y="127"/>
                  </a:cubicBezTo>
                  <a:cubicBezTo>
                    <a:pt x="165" y="127"/>
                    <a:pt x="169" y="128"/>
                    <a:pt x="172" y="130"/>
                  </a:cubicBezTo>
                  <a:cubicBezTo>
                    <a:pt x="175" y="131"/>
                    <a:pt x="175" y="131"/>
                    <a:pt x="175" y="131"/>
                  </a:cubicBezTo>
                  <a:cubicBezTo>
                    <a:pt x="181" y="123"/>
                    <a:pt x="181" y="123"/>
                    <a:pt x="181" y="123"/>
                  </a:cubicBezTo>
                  <a:cubicBezTo>
                    <a:pt x="185" y="127"/>
                    <a:pt x="185" y="127"/>
                    <a:pt x="185" y="127"/>
                  </a:cubicBezTo>
                  <a:cubicBezTo>
                    <a:pt x="179" y="135"/>
                    <a:pt x="179" y="135"/>
                    <a:pt x="179" y="135"/>
                  </a:cubicBezTo>
                  <a:cubicBezTo>
                    <a:pt x="181" y="137"/>
                    <a:pt x="181" y="137"/>
                    <a:pt x="181" y="137"/>
                  </a:cubicBezTo>
                  <a:cubicBezTo>
                    <a:pt x="184" y="140"/>
                    <a:pt x="185" y="143"/>
                    <a:pt x="186" y="146"/>
                  </a:cubicBezTo>
                  <a:cubicBezTo>
                    <a:pt x="187" y="149"/>
                    <a:pt x="187" y="149"/>
                    <a:pt x="187" y="149"/>
                  </a:cubicBezTo>
                  <a:cubicBezTo>
                    <a:pt x="197" y="147"/>
                    <a:pt x="197" y="147"/>
                    <a:pt x="197" y="147"/>
                  </a:cubicBezTo>
                  <a:cubicBezTo>
                    <a:pt x="198" y="153"/>
                    <a:pt x="198" y="153"/>
                    <a:pt x="198" y="153"/>
                  </a:cubicBezTo>
                  <a:lnTo>
                    <a:pt x="188" y="1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9" name="组合 68">
              <a:extLst>
                <a:ext uri="{FF2B5EF4-FFF2-40B4-BE49-F238E27FC236}">
                  <a16:creationId xmlns:a16="http://schemas.microsoft.com/office/drawing/2014/main" id="{83448FFD-0BF9-4C34-B468-527A77863B53}"/>
                </a:ext>
              </a:extLst>
            </p:cNvPr>
            <p:cNvGrpSpPr/>
            <p:nvPr/>
          </p:nvGrpSpPr>
          <p:grpSpPr>
            <a:xfrm>
              <a:off x="7011504" y="3244881"/>
              <a:ext cx="798286" cy="369332"/>
              <a:chOff x="7011504" y="3331172"/>
              <a:chExt cx="798286" cy="369332"/>
            </a:xfrm>
          </p:grpSpPr>
          <p:sp>
            <p:nvSpPr>
              <p:cNvPr id="70" name="圆角矩形 152">
                <a:extLst>
                  <a:ext uri="{FF2B5EF4-FFF2-40B4-BE49-F238E27FC236}">
                    <a16:creationId xmlns:a16="http://schemas.microsoft.com/office/drawing/2014/main" id="{837B609D-6571-4DF9-933B-236ADB5B6CBD}"/>
                  </a:ext>
                </a:extLst>
              </p:cNvPr>
              <p:cNvSpPr/>
              <p:nvPr/>
            </p:nvSpPr>
            <p:spPr>
              <a:xfrm>
                <a:off x="7011504" y="3339937"/>
                <a:ext cx="798286" cy="351803"/>
              </a:xfrm>
              <a:prstGeom prst="roundRect">
                <a:avLst>
                  <a:gd name="adj" fmla="val 50000"/>
                </a:avLst>
              </a:prstGeom>
              <a:solidFill>
                <a:srgbClr val="185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a:extLst>
                  <a:ext uri="{FF2B5EF4-FFF2-40B4-BE49-F238E27FC236}">
                    <a16:creationId xmlns:a16="http://schemas.microsoft.com/office/drawing/2014/main" id="{5AABE3C9-5D8F-40FD-B366-9FEE72A22FBF}"/>
                  </a:ext>
                </a:extLst>
              </p:cNvPr>
              <p:cNvSpPr txBox="1"/>
              <p:nvPr/>
            </p:nvSpPr>
            <p:spPr>
              <a:xfrm>
                <a:off x="7087482" y="3331172"/>
                <a:ext cx="646331" cy="369332"/>
              </a:xfrm>
              <a:prstGeom prst="rect">
                <a:avLst/>
              </a:prstGeom>
              <a:noFill/>
            </p:spPr>
            <p:txBody>
              <a:bodyPr wrap="none" rtlCol="0">
                <a:spAutoFit/>
              </a:body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Title</a:t>
                </a:r>
              </a:p>
            </p:txBody>
          </p:sp>
        </p:grpSp>
      </p:grpSp>
      <p:grpSp>
        <p:nvGrpSpPr>
          <p:cNvPr id="74" name="组合 73">
            <a:extLst>
              <a:ext uri="{FF2B5EF4-FFF2-40B4-BE49-F238E27FC236}">
                <a16:creationId xmlns:a16="http://schemas.microsoft.com/office/drawing/2014/main" id="{5F54BEA3-01DB-4A4F-B4BE-092332C75AB9}"/>
              </a:ext>
            </a:extLst>
          </p:cNvPr>
          <p:cNvGrpSpPr/>
          <p:nvPr/>
        </p:nvGrpSpPr>
        <p:grpSpPr>
          <a:xfrm>
            <a:off x="9031843" y="4186209"/>
            <a:ext cx="2086918" cy="1286824"/>
            <a:chOff x="3130093" y="1672364"/>
            <a:chExt cx="2086918" cy="1172552"/>
          </a:xfrm>
        </p:grpSpPr>
        <p:sp>
          <p:nvSpPr>
            <p:cNvPr id="75" name="文本框 74">
              <a:extLst>
                <a:ext uri="{FF2B5EF4-FFF2-40B4-BE49-F238E27FC236}">
                  <a16:creationId xmlns:a16="http://schemas.microsoft.com/office/drawing/2014/main" id="{B8A00571-104B-4D84-A5D6-940372CD5F08}"/>
                </a:ext>
              </a:extLst>
            </p:cNvPr>
            <p:cNvSpPr txBox="1"/>
            <p:nvPr/>
          </p:nvSpPr>
          <p:spPr>
            <a:xfrm>
              <a:off x="3468773" y="1672364"/>
              <a:ext cx="1338828" cy="336535"/>
            </a:xfrm>
            <a:prstGeom prst="rect">
              <a:avLst/>
            </a:prstGeom>
            <a:noFill/>
          </p:spPr>
          <p:txBody>
            <a:bodyPr wrap="none" rtlCol="0">
              <a:spAutoFit/>
            </a:bodyPr>
            <a:lstStyle/>
            <a:p>
              <a:pPr algn="ctr"/>
              <a:r>
                <a:rPr lang="zh-CN" altLang="en-US" dirty="0">
                  <a:solidFill>
                    <a:srgbClr val="445469"/>
                  </a:solidFill>
                  <a:latin typeface="微软雅黑" panose="020B0503020204020204" pitchFamily="34" charset="-122"/>
                  <a:ea typeface="微软雅黑" panose="020B0503020204020204" pitchFamily="34" charset="-122"/>
                </a:rPr>
                <a:t>Please enter the title</a:t>
              </a:r>
            </a:p>
          </p:txBody>
        </p:sp>
        <p:sp>
          <p:nvSpPr>
            <p:cNvPr id="76" name="矩形 75">
              <a:extLst>
                <a:ext uri="{FF2B5EF4-FFF2-40B4-BE49-F238E27FC236}">
                  <a16:creationId xmlns:a16="http://schemas.microsoft.com/office/drawing/2014/main" id="{05F901D6-2C15-4B80-9D1D-522335EB1B2B}"/>
                </a:ext>
              </a:extLst>
            </p:cNvPr>
            <p:cNvSpPr/>
            <p:nvPr/>
          </p:nvSpPr>
          <p:spPr>
            <a:xfrm>
              <a:off x="3130093" y="1995166"/>
              <a:ext cx="2086918" cy="849750"/>
            </a:xfrm>
            <a:prstGeom prst="rect">
              <a:avLst/>
            </a:prstGeom>
          </p:spPr>
          <p:txBody>
            <a:bodyPr wrap="square">
              <a:spAutoFit/>
            </a:bodyPr>
            <a:lstStyle/>
            <a:p>
              <a:pPr algn="ctr">
                <a:lnSpc>
                  <a:spcPct val="130000"/>
                </a:lnSpc>
              </a:pPr>
              <a:r>
                <a:rPr lang="zh-CN" altLang="en-US" sz="14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400" dirty="0">
                <a:solidFill>
                  <a:srgbClr val="445469"/>
                </a:solidFill>
                <a:latin typeface="微软雅黑 Light" panose="020B0502040204020203" pitchFamily="34" charset="-122"/>
                <a:ea typeface="微软雅黑 Light" panose="020B0502040204020203" pitchFamily="34" charset="-122"/>
              </a:endParaRPr>
            </a:p>
          </p:txBody>
        </p:sp>
      </p:grpSp>
      <p:grpSp>
        <p:nvGrpSpPr>
          <p:cNvPr id="77" name="组合 76">
            <a:extLst>
              <a:ext uri="{FF2B5EF4-FFF2-40B4-BE49-F238E27FC236}">
                <a16:creationId xmlns:a16="http://schemas.microsoft.com/office/drawing/2014/main" id="{64578084-574D-480B-B7F5-E73CB81E1097}"/>
              </a:ext>
            </a:extLst>
          </p:cNvPr>
          <p:cNvGrpSpPr/>
          <p:nvPr/>
        </p:nvGrpSpPr>
        <p:grpSpPr>
          <a:xfrm>
            <a:off x="9436687" y="2087335"/>
            <a:ext cx="1206500" cy="1780878"/>
            <a:chOff x="9436687" y="1833335"/>
            <a:chExt cx="1206500" cy="1780878"/>
          </a:xfrm>
        </p:grpSpPr>
        <p:grpSp>
          <p:nvGrpSpPr>
            <p:cNvPr id="78" name="组合 77">
              <a:extLst>
                <a:ext uri="{FF2B5EF4-FFF2-40B4-BE49-F238E27FC236}">
                  <a16:creationId xmlns:a16="http://schemas.microsoft.com/office/drawing/2014/main" id="{87A919AE-73F0-46A9-BC8A-C2413E9E748C}"/>
                </a:ext>
              </a:extLst>
            </p:cNvPr>
            <p:cNvGrpSpPr/>
            <p:nvPr/>
          </p:nvGrpSpPr>
          <p:grpSpPr>
            <a:xfrm>
              <a:off x="9436687" y="1833335"/>
              <a:ext cx="1206500" cy="1206500"/>
              <a:chOff x="1200150" y="2457450"/>
              <a:chExt cx="1206500" cy="1206500"/>
            </a:xfrm>
          </p:grpSpPr>
          <p:sp>
            <p:nvSpPr>
              <p:cNvPr id="83" name="椭圆 82">
                <a:extLst>
                  <a:ext uri="{FF2B5EF4-FFF2-40B4-BE49-F238E27FC236}">
                    <a16:creationId xmlns:a16="http://schemas.microsoft.com/office/drawing/2014/main" id="{3B2079EE-A099-4018-95BC-B30986634772}"/>
                  </a:ext>
                </a:extLst>
              </p:cNvPr>
              <p:cNvSpPr/>
              <p:nvPr/>
            </p:nvSpPr>
            <p:spPr>
              <a:xfrm>
                <a:off x="1320800" y="2578100"/>
                <a:ext cx="965200" cy="965200"/>
              </a:xfrm>
              <a:prstGeom prst="ellipse">
                <a:avLst/>
              </a:prstGeom>
              <a:solidFill>
                <a:srgbClr val="7C7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弧形 83">
                <a:extLst>
                  <a:ext uri="{FF2B5EF4-FFF2-40B4-BE49-F238E27FC236}">
                    <a16:creationId xmlns:a16="http://schemas.microsoft.com/office/drawing/2014/main" id="{6CAD8D4D-02D6-4D47-BF9B-A3D069247954}"/>
                  </a:ext>
                </a:extLst>
              </p:cNvPr>
              <p:cNvSpPr/>
              <p:nvPr/>
            </p:nvSpPr>
            <p:spPr>
              <a:xfrm>
                <a:off x="1200150" y="2457450"/>
                <a:ext cx="1206500" cy="1206500"/>
              </a:xfrm>
              <a:prstGeom prst="arc">
                <a:avLst>
                  <a:gd name="adj1" fmla="val 109779"/>
                  <a:gd name="adj2" fmla="val 21563245"/>
                </a:avLst>
              </a:prstGeom>
              <a:ln w="127000" cap="rnd">
                <a:solidFill>
                  <a:srgbClr val="7C7A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9" name="Freeform 67">
              <a:extLst>
                <a:ext uri="{FF2B5EF4-FFF2-40B4-BE49-F238E27FC236}">
                  <a16:creationId xmlns:a16="http://schemas.microsoft.com/office/drawing/2014/main" id="{0DD1C4E7-5912-4533-917D-C37C56B17A12}"/>
                </a:ext>
              </a:extLst>
            </p:cNvPr>
            <p:cNvSpPr>
              <a:spLocks noEditPoints="1"/>
            </p:cNvSpPr>
            <p:nvPr/>
          </p:nvSpPr>
          <p:spPr bwMode="auto">
            <a:xfrm>
              <a:off x="9870675" y="2279620"/>
              <a:ext cx="338524" cy="338522"/>
            </a:xfrm>
            <a:custGeom>
              <a:avLst/>
              <a:gdLst>
                <a:gd name="T0" fmla="*/ 121 w 122"/>
                <a:gd name="T1" fmla="*/ 110 h 122"/>
                <a:gd name="T2" fmla="*/ 91 w 122"/>
                <a:gd name="T3" fmla="*/ 79 h 122"/>
                <a:gd name="T4" fmla="*/ 88 w 122"/>
                <a:gd name="T5" fmla="*/ 79 h 122"/>
                <a:gd name="T6" fmla="*/ 78 w 122"/>
                <a:gd name="T7" fmla="*/ 69 h 122"/>
                <a:gd name="T8" fmla="*/ 68 w 122"/>
                <a:gd name="T9" fmla="*/ 59 h 122"/>
                <a:gd name="T10" fmla="*/ 68 w 122"/>
                <a:gd name="T11" fmla="*/ 59 h 122"/>
                <a:gd name="T12" fmla="*/ 75 w 122"/>
                <a:gd name="T13" fmla="*/ 37 h 122"/>
                <a:gd name="T14" fmla="*/ 38 w 122"/>
                <a:gd name="T15" fmla="*/ 0 h 122"/>
                <a:gd name="T16" fmla="*/ 0 w 122"/>
                <a:gd name="T17" fmla="*/ 37 h 122"/>
                <a:gd name="T18" fmla="*/ 38 w 122"/>
                <a:gd name="T19" fmla="*/ 74 h 122"/>
                <a:gd name="T20" fmla="*/ 59 w 122"/>
                <a:gd name="T21" fmla="*/ 67 h 122"/>
                <a:gd name="T22" fmla="*/ 59 w 122"/>
                <a:gd name="T23" fmla="*/ 67 h 122"/>
                <a:gd name="T24" fmla="*/ 69 w 122"/>
                <a:gd name="T25" fmla="*/ 77 h 122"/>
                <a:gd name="T26" fmla="*/ 80 w 122"/>
                <a:gd name="T27" fmla="*/ 88 h 122"/>
                <a:gd name="T28" fmla="*/ 80 w 122"/>
                <a:gd name="T29" fmla="*/ 90 h 122"/>
                <a:gd name="T30" fmla="*/ 110 w 122"/>
                <a:gd name="T31" fmla="*/ 120 h 122"/>
                <a:gd name="T32" fmla="*/ 117 w 122"/>
                <a:gd name="T33" fmla="*/ 117 h 122"/>
                <a:gd name="T34" fmla="*/ 118 w 122"/>
                <a:gd name="T35" fmla="*/ 117 h 122"/>
                <a:gd name="T36" fmla="*/ 121 w 122"/>
                <a:gd name="T37" fmla="*/ 110 h 122"/>
                <a:gd name="T38" fmla="*/ 38 w 122"/>
                <a:gd name="T39" fmla="*/ 66 h 122"/>
                <a:gd name="T40" fmla="*/ 9 w 122"/>
                <a:gd name="T41" fmla="*/ 37 h 122"/>
                <a:gd name="T42" fmla="*/ 38 w 122"/>
                <a:gd name="T43" fmla="*/ 8 h 122"/>
                <a:gd name="T44" fmla="*/ 67 w 122"/>
                <a:gd name="T45" fmla="*/ 37 h 122"/>
                <a:gd name="T46" fmla="*/ 38 w 122"/>
                <a:gd name="T47" fmla="*/ 6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122">
                  <a:moveTo>
                    <a:pt x="121" y="110"/>
                  </a:moveTo>
                  <a:cubicBezTo>
                    <a:pt x="91" y="79"/>
                    <a:pt x="91" y="79"/>
                    <a:pt x="91" y="79"/>
                  </a:cubicBezTo>
                  <a:cubicBezTo>
                    <a:pt x="90" y="79"/>
                    <a:pt x="89" y="79"/>
                    <a:pt x="88" y="79"/>
                  </a:cubicBezTo>
                  <a:cubicBezTo>
                    <a:pt x="78" y="69"/>
                    <a:pt x="78" y="69"/>
                    <a:pt x="78" y="69"/>
                  </a:cubicBezTo>
                  <a:cubicBezTo>
                    <a:pt x="68" y="59"/>
                    <a:pt x="68" y="59"/>
                    <a:pt x="68" y="59"/>
                  </a:cubicBezTo>
                  <a:cubicBezTo>
                    <a:pt x="68" y="59"/>
                    <a:pt x="68" y="59"/>
                    <a:pt x="68" y="59"/>
                  </a:cubicBezTo>
                  <a:cubicBezTo>
                    <a:pt x="72" y="53"/>
                    <a:pt x="75" y="45"/>
                    <a:pt x="75" y="37"/>
                  </a:cubicBezTo>
                  <a:cubicBezTo>
                    <a:pt x="75" y="17"/>
                    <a:pt x="58" y="0"/>
                    <a:pt x="38" y="0"/>
                  </a:cubicBezTo>
                  <a:cubicBezTo>
                    <a:pt x="17" y="0"/>
                    <a:pt x="0" y="17"/>
                    <a:pt x="0" y="37"/>
                  </a:cubicBezTo>
                  <a:cubicBezTo>
                    <a:pt x="0" y="58"/>
                    <a:pt x="17" y="74"/>
                    <a:pt x="38" y="74"/>
                  </a:cubicBezTo>
                  <a:cubicBezTo>
                    <a:pt x="46" y="74"/>
                    <a:pt x="53" y="72"/>
                    <a:pt x="59" y="67"/>
                  </a:cubicBezTo>
                  <a:cubicBezTo>
                    <a:pt x="59" y="67"/>
                    <a:pt x="59" y="67"/>
                    <a:pt x="59" y="67"/>
                  </a:cubicBezTo>
                  <a:cubicBezTo>
                    <a:pt x="69" y="77"/>
                    <a:pt x="69" y="77"/>
                    <a:pt x="69" y="77"/>
                  </a:cubicBezTo>
                  <a:cubicBezTo>
                    <a:pt x="80" y="88"/>
                    <a:pt x="80" y="88"/>
                    <a:pt x="80" y="88"/>
                  </a:cubicBezTo>
                  <a:cubicBezTo>
                    <a:pt x="79" y="89"/>
                    <a:pt x="79" y="90"/>
                    <a:pt x="80" y="90"/>
                  </a:cubicBezTo>
                  <a:cubicBezTo>
                    <a:pt x="110" y="120"/>
                    <a:pt x="110" y="120"/>
                    <a:pt x="110" y="120"/>
                  </a:cubicBezTo>
                  <a:cubicBezTo>
                    <a:pt x="111" y="122"/>
                    <a:pt x="115" y="120"/>
                    <a:pt x="117" y="117"/>
                  </a:cubicBezTo>
                  <a:cubicBezTo>
                    <a:pt x="118" y="117"/>
                    <a:pt x="118" y="117"/>
                    <a:pt x="118" y="117"/>
                  </a:cubicBezTo>
                  <a:cubicBezTo>
                    <a:pt x="121" y="114"/>
                    <a:pt x="122" y="111"/>
                    <a:pt x="121" y="110"/>
                  </a:cubicBezTo>
                  <a:close/>
                  <a:moveTo>
                    <a:pt x="38" y="66"/>
                  </a:moveTo>
                  <a:cubicBezTo>
                    <a:pt x="22" y="66"/>
                    <a:pt x="9" y="53"/>
                    <a:pt x="9" y="37"/>
                  </a:cubicBezTo>
                  <a:cubicBezTo>
                    <a:pt x="9" y="21"/>
                    <a:pt x="22" y="8"/>
                    <a:pt x="38" y="8"/>
                  </a:cubicBezTo>
                  <a:cubicBezTo>
                    <a:pt x="54" y="8"/>
                    <a:pt x="67" y="21"/>
                    <a:pt x="67" y="37"/>
                  </a:cubicBezTo>
                  <a:cubicBezTo>
                    <a:pt x="67" y="53"/>
                    <a:pt x="54" y="66"/>
                    <a:pt x="38"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80" name="组合 79">
              <a:extLst>
                <a:ext uri="{FF2B5EF4-FFF2-40B4-BE49-F238E27FC236}">
                  <a16:creationId xmlns:a16="http://schemas.microsoft.com/office/drawing/2014/main" id="{35E113D8-136F-4CFC-8E25-833B8AD67416}"/>
                </a:ext>
              </a:extLst>
            </p:cNvPr>
            <p:cNvGrpSpPr/>
            <p:nvPr/>
          </p:nvGrpSpPr>
          <p:grpSpPr>
            <a:xfrm>
              <a:off x="9640794" y="3244881"/>
              <a:ext cx="798286" cy="369332"/>
              <a:chOff x="9640794" y="3331172"/>
              <a:chExt cx="798286" cy="369332"/>
            </a:xfrm>
          </p:grpSpPr>
          <p:sp>
            <p:nvSpPr>
              <p:cNvPr id="81" name="圆角矩形 163">
                <a:extLst>
                  <a:ext uri="{FF2B5EF4-FFF2-40B4-BE49-F238E27FC236}">
                    <a16:creationId xmlns:a16="http://schemas.microsoft.com/office/drawing/2014/main" id="{3E3921B0-978D-4EA3-A1F2-61AA472838BE}"/>
                  </a:ext>
                </a:extLst>
              </p:cNvPr>
              <p:cNvSpPr/>
              <p:nvPr/>
            </p:nvSpPr>
            <p:spPr>
              <a:xfrm>
                <a:off x="9640794" y="3339937"/>
                <a:ext cx="798286" cy="351803"/>
              </a:xfrm>
              <a:prstGeom prst="roundRect">
                <a:avLst>
                  <a:gd name="adj" fmla="val 50000"/>
                </a:avLst>
              </a:prstGeom>
              <a:solidFill>
                <a:srgbClr val="7C7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a:extLst>
                  <a:ext uri="{FF2B5EF4-FFF2-40B4-BE49-F238E27FC236}">
                    <a16:creationId xmlns:a16="http://schemas.microsoft.com/office/drawing/2014/main" id="{773F0D96-F3EE-4FBE-9EC7-90A39134D7AB}"/>
                  </a:ext>
                </a:extLst>
              </p:cNvPr>
              <p:cNvSpPr txBox="1"/>
              <p:nvPr/>
            </p:nvSpPr>
            <p:spPr>
              <a:xfrm>
                <a:off x="9716772" y="3331172"/>
                <a:ext cx="646331" cy="369332"/>
              </a:xfrm>
              <a:prstGeom prst="rect">
                <a:avLst/>
              </a:prstGeom>
              <a:noFill/>
            </p:spPr>
            <p:txBody>
              <a:bodyPr wrap="none" rtlCol="0">
                <a:spAutoFit/>
              </a:body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Title</a:t>
                </a:r>
              </a:p>
            </p:txBody>
          </p:sp>
        </p:grpSp>
      </p:grpSp>
    </p:spTree>
    <p:extLst>
      <p:ext uri="{BB962C8B-B14F-4D97-AF65-F5344CB8AC3E}">
        <p14:creationId xmlns:p14="http://schemas.microsoft.com/office/powerpoint/2010/main" val="327224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02</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4" y="495709"/>
            <a:ext cx="4102170"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Completion of the work</a:t>
            </a:r>
            <a:endParaRPr lang="zh-CN" altLang="en-US" sz="2400" dirty="0">
              <a:solidFill>
                <a:srgbClr val="185C99"/>
              </a:solidFill>
              <a:latin typeface="微软雅黑" panose="020B0503020204020204" charset="-122"/>
              <a:ea typeface="微软雅黑" panose="020B0503020204020204" charset="-122"/>
              <a:sym typeface="+mn-ea"/>
            </a:endParaRPr>
          </a:p>
        </p:txBody>
      </p:sp>
      <p:pic>
        <p:nvPicPr>
          <p:cNvPr id="18" name="图片 1">
            <a:extLst>
              <a:ext uri="{FF2B5EF4-FFF2-40B4-BE49-F238E27FC236}">
                <a16:creationId xmlns:a16="http://schemas.microsoft.com/office/drawing/2014/main" id="{84978408-39BD-438B-85D1-34275885F9D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802427" y="2226750"/>
            <a:ext cx="5462417" cy="36416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a:extLst>
              <a:ext uri="{FF2B5EF4-FFF2-40B4-BE49-F238E27FC236}">
                <a16:creationId xmlns:a16="http://schemas.microsoft.com/office/drawing/2014/main" id="{3CC4FF2B-5DDF-438A-80A6-FE1DA895A3E4}"/>
              </a:ext>
            </a:extLst>
          </p:cNvPr>
          <p:cNvGrpSpPr/>
          <p:nvPr/>
        </p:nvGrpSpPr>
        <p:grpSpPr>
          <a:xfrm>
            <a:off x="1359539" y="5031581"/>
            <a:ext cx="711200" cy="715962"/>
            <a:chOff x="1359539" y="5031581"/>
            <a:chExt cx="711200" cy="715962"/>
          </a:xfrm>
        </p:grpSpPr>
        <p:sp>
          <p:nvSpPr>
            <p:cNvPr id="20" name="Oval 19">
              <a:extLst>
                <a:ext uri="{FF2B5EF4-FFF2-40B4-BE49-F238E27FC236}">
                  <a16:creationId xmlns:a16="http://schemas.microsoft.com/office/drawing/2014/main" id="{BEA5A41F-3DB5-4811-8FB9-DCEEE2A5B3BD}"/>
                </a:ext>
              </a:extLst>
            </p:cNvPr>
            <p:cNvSpPr>
              <a:spLocks noChangeArrowheads="1"/>
            </p:cNvSpPr>
            <p:nvPr/>
          </p:nvSpPr>
          <p:spPr bwMode="auto">
            <a:xfrm>
              <a:off x="1359539" y="5031581"/>
              <a:ext cx="711200" cy="715962"/>
            </a:xfrm>
            <a:prstGeom prst="ellipse">
              <a:avLst/>
            </a:prstGeom>
            <a:solidFill>
              <a:srgbClr val="185C99"/>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700">
                <a:solidFill>
                  <a:schemeClr val="bg1"/>
                </a:solidFill>
              </a:endParaRPr>
            </a:p>
          </p:txBody>
        </p:sp>
        <p:pic>
          <p:nvPicPr>
            <p:cNvPr id="21" name="Group 23">
              <a:extLst>
                <a:ext uri="{FF2B5EF4-FFF2-40B4-BE49-F238E27FC236}">
                  <a16:creationId xmlns:a16="http://schemas.microsoft.com/office/drawing/2014/main" id="{A7A36CBB-D439-4E66-A56F-B4A9F4E2624B}"/>
                </a:ext>
              </a:extLst>
            </p:cNvPr>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42101" y="5228431"/>
              <a:ext cx="3905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a:extLst>
              <a:ext uri="{FF2B5EF4-FFF2-40B4-BE49-F238E27FC236}">
                <a16:creationId xmlns:a16="http://schemas.microsoft.com/office/drawing/2014/main" id="{B489FDEE-7878-447F-BDB1-9DDC0C98BB4B}"/>
              </a:ext>
            </a:extLst>
          </p:cNvPr>
          <p:cNvGrpSpPr/>
          <p:nvPr/>
        </p:nvGrpSpPr>
        <p:grpSpPr>
          <a:xfrm>
            <a:off x="1359539" y="3974306"/>
            <a:ext cx="711200" cy="715962"/>
            <a:chOff x="1359539" y="3974306"/>
            <a:chExt cx="711200" cy="715962"/>
          </a:xfrm>
        </p:grpSpPr>
        <p:sp>
          <p:nvSpPr>
            <p:cNvPr id="22" name="Oval 16">
              <a:extLst>
                <a:ext uri="{FF2B5EF4-FFF2-40B4-BE49-F238E27FC236}">
                  <a16:creationId xmlns:a16="http://schemas.microsoft.com/office/drawing/2014/main" id="{26629B18-A420-4054-8474-8143A3F24802}"/>
                </a:ext>
              </a:extLst>
            </p:cNvPr>
            <p:cNvSpPr>
              <a:spLocks noChangeArrowheads="1"/>
            </p:cNvSpPr>
            <p:nvPr/>
          </p:nvSpPr>
          <p:spPr bwMode="auto">
            <a:xfrm>
              <a:off x="1359539" y="3974306"/>
              <a:ext cx="711200" cy="715962"/>
            </a:xfrm>
            <a:prstGeom prst="ellipse">
              <a:avLst/>
            </a:prstGeom>
            <a:solidFill>
              <a:srgbClr val="409CC3"/>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700">
                <a:solidFill>
                  <a:schemeClr val="bg1"/>
                </a:solidFill>
              </a:endParaRPr>
            </a:p>
          </p:txBody>
        </p:sp>
        <p:pic>
          <p:nvPicPr>
            <p:cNvPr id="23" name="Group 34">
              <a:extLst>
                <a:ext uri="{FF2B5EF4-FFF2-40B4-BE49-F238E27FC236}">
                  <a16:creationId xmlns:a16="http://schemas.microsoft.com/office/drawing/2014/main" id="{E8695A5B-E577-41DD-842C-4D58FC04FE8C}"/>
                </a:ext>
              </a:extLst>
            </p:cNvPr>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537339" y="413781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a:extLst>
              <a:ext uri="{FF2B5EF4-FFF2-40B4-BE49-F238E27FC236}">
                <a16:creationId xmlns:a16="http://schemas.microsoft.com/office/drawing/2014/main" id="{9A9BC0D5-6DAA-4477-99BA-D989A2057EFE}"/>
              </a:ext>
            </a:extLst>
          </p:cNvPr>
          <p:cNvGrpSpPr/>
          <p:nvPr/>
        </p:nvGrpSpPr>
        <p:grpSpPr>
          <a:xfrm>
            <a:off x="1359539" y="2917031"/>
            <a:ext cx="711200" cy="715962"/>
            <a:chOff x="1359539" y="2917031"/>
            <a:chExt cx="711200" cy="715962"/>
          </a:xfrm>
        </p:grpSpPr>
        <p:sp>
          <p:nvSpPr>
            <p:cNvPr id="24" name="Oval 10">
              <a:extLst>
                <a:ext uri="{FF2B5EF4-FFF2-40B4-BE49-F238E27FC236}">
                  <a16:creationId xmlns:a16="http://schemas.microsoft.com/office/drawing/2014/main" id="{C0350887-8FBF-4DD6-A79A-18DBEB46930B}"/>
                </a:ext>
              </a:extLst>
            </p:cNvPr>
            <p:cNvSpPr>
              <a:spLocks noChangeArrowheads="1"/>
            </p:cNvSpPr>
            <p:nvPr/>
          </p:nvSpPr>
          <p:spPr bwMode="auto">
            <a:xfrm>
              <a:off x="1359539" y="2917031"/>
              <a:ext cx="711200" cy="715962"/>
            </a:xfrm>
            <a:prstGeom prst="ellipse">
              <a:avLst/>
            </a:prstGeom>
            <a:solidFill>
              <a:srgbClr val="9BDAF9"/>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700">
                <a:solidFill>
                  <a:schemeClr val="bg1"/>
                </a:solidFill>
              </a:endParaRPr>
            </a:p>
          </p:txBody>
        </p:sp>
        <p:pic>
          <p:nvPicPr>
            <p:cNvPr id="25" name="Group 82">
              <a:extLst>
                <a:ext uri="{FF2B5EF4-FFF2-40B4-BE49-F238E27FC236}">
                  <a16:creationId xmlns:a16="http://schemas.microsoft.com/office/drawing/2014/main" id="{7CAD9048-512D-400A-94A8-7659ECED4CD9}"/>
                </a:ext>
              </a:extLst>
            </p:cNvPr>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554801" y="3082131"/>
              <a:ext cx="3476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a:extLst>
              <a:ext uri="{FF2B5EF4-FFF2-40B4-BE49-F238E27FC236}">
                <a16:creationId xmlns:a16="http://schemas.microsoft.com/office/drawing/2014/main" id="{5C62627C-5D5B-48A1-AD4E-BD149FED8F80}"/>
              </a:ext>
            </a:extLst>
          </p:cNvPr>
          <p:cNvGrpSpPr/>
          <p:nvPr/>
        </p:nvGrpSpPr>
        <p:grpSpPr>
          <a:xfrm>
            <a:off x="2240601" y="2938180"/>
            <a:ext cx="3393551" cy="976957"/>
            <a:chOff x="2240601" y="2938180"/>
            <a:chExt cx="3393551" cy="976957"/>
          </a:xfrm>
        </p:grpSpPr>
        <p:sp>
          <p:nvSpPr>
            <p:cNvPr id="26" name="TextBox 13">
              <a:extLst>
                <a:ext uri="{FF2B5EF4-FFF2-40B4-BE49-F238E27FC236}">
                  <a16:creationId xmlns:a16="http://schemas.microsoft.com/office/drawing/2014/main" id="{B0621802-1470-4317-A436-8A0D7DD63B2A}"/>
                </a:ext>
              </a:extLst>
            </p:cNvPr>
            <p:cNvSpPr txBox="1">
              <a:spLocks noChangeArrowheads="1"/>
            </p:cNvSpPr>
            <p:nvPr/>
          </p:nvSpPr>
          <p:spPr bwMode="auto">
            <a:xfrm>
              <a:off x="2240601" y="2938180"/>
              <a:ext cx="33935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Please enter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a:extLst>
                <a:ext uri="{FF2B5EF4-FFF2-40B4-BE49-F238E27FC236}">
                  <a16:creationId xmlns:a16="http://schemas.microsoft.com/office/drawing/2014/main" id="{A2558485-BA06-45A6-87C3-15D258496124}"/>
                </a:ext>
              </a:extLst>
            </p:cNvPr>
            <p:cNvSpPr txBox="1">
              <a:spLocks noChangeArrowheads="1"/>
            </p:cNvSpPr>
            <p:nvPr/>
          </p:nvSpPr>
          <p:spPr bwMode="auto">
            <a:xfrm>
              <a:off x="2245364" y="3244056"/>
              <a:ext cx="3241036" cy="67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18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a:extLst>
              <a:ext uri="{FF2B5EF4-FFF2-40B4-BE49-F238E27FC236}">
                <a16:creationId xmlns:a16="http://schemas.microsoft.com/office/drawing/2014/main" id="{C9B3670F-D0FC-4B63-B7AB-1284D62650F2}"/>
              </a:ext>
            </a:extLst>
          </p:cNvPr>
          <p:cNvGrpSpPr/>
          <p:nvPr/>
        </p:nvGrpSpPr>
        <p:grpSpPr>
          <a:xfrm>
            <a:off x="2240601" y="3990022"/>
            <a:ext cx="3165900" cy="957311"/>
            <a:chOff x="2240601" y="3990022"/>
            <a:chExt cx="3165900" cy="957311"/>
          </a:xfrm>
        </p:grpSpPr>
        <p:sp>
          <p:nvSpPr>
            <p:cNvPr id="28" name="TextBox 13">
              <a:extLst>
                <a:ext uri="{FF2B5EF4-FFF2-40B4-BE49-F238E27FC236}">
                  <a16:creationId xmlns:a16="http://schemas.microsoft.com/office/drawing/2014/main" id="{FF2130A9-24B5-47AA-991A-B5F1CB3A8920}"/>
                </a:ext>
              </a:extLst>
            </p:cNvPr>
            <p:cNvSpPr txBox="1">
              <a:spLocks noChangeArrowheads="1"/>
            </p:cNvSpPr>
            <p:nvPr/>
          </p:nvSpPr>
          <p:spPr bwMode="auto">
            <a:xfrm>
              <a:off x="2240601" y="3990022"/>
              <a:ext cx="30350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Please enter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a:extLst>
                <a:ext uri="{FF2B5EF4-FFF2-40B4-BE49-F238E27FC236}">
                  <a16:creationId xmlns:a16="http://schemas.microsoft.com/office/drawing/2014/main" id="{C5FC4A44-F0B9-443C-AD56-6B87E5EE5F3A}"/>
                </a:ext>
              </a:extLst>
            </p:cNvPr>
            <p:cNvSpPr txBox="1">
              <a:spLocks noChangeArrowheads="1"/>
            </p:cNvSpPr>
            <p:nvPr/>
          </p:nvSpPr>
          <p:spPr bwMode="auto">
            <a:xfrm>
              <a:off x="2245364" y="4275931"/>
              <a:ext cx="3161137" cy="67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defTabSz="1216025">
                <a:lnSpc>
                  <a:spcPts val="1800"/>
                </a:lnSpc>
                <a:spcBef>
                  <a:spcPct val="20000"/>
                </a:spcBef>
                <a:defRPr sz="1200">
                  <a:solidFill>
                    <a:srgbClr val="445469"/>
                  </a:solidFill>
                  <a:latin typeface="微软雅黑" panose="020B0503020204020204" pitchFamily="34" charset="-122"/>
                  <a:ea typeface="微软雅黑" panose="020B0503020204020204" pitchFamily="34" charset="-122"/>
                </a:defRPr>
              </a:lvl1pPr>
              <a:lvl2pPr marL="742950" indent="-285750" defTabSz="1216025">
                <a:defRPr>
                  <a:latin typeface="Calibri" panose="020F0502020204030204" pitchFamily="34" charset="0"/>
                  <a:ea typeface="宋体" panose="02010600030101010101" pitchFamily="2" charset="-122"/>
                </a:defRPr>
              </a:lvl2pPr>
              <a:lvl3pPr marL="1143000" indent="-228600" defTabSz="1216025">
                <a:defRPr>
                  <a:latin typeface="Calibri" panose="020F0502020204030204" pitchFamily="34" charset="0"/>
                  <a:ea typeface="宋体" panose="02010600030101010101" pitchFamily="2" charset="-122"/>
                </a:defRPr>
              </a:lvl3pPr>
              <a:lvl4pPr marL="1600200" indent="-228600" defTabSz="1216025">
                <a:defRPr>
                  <a:latin typeface="Calibri" panose="020F0502020204030204" pitchFamily="34" charset="0"/>
                  <a:ea typeface="宋体" panose="02010600030101010101" pitchFamily="2" charset="-122"/>
                </a:defRPr>
              </a:lvl4pPr>
              <a:lvl5pPr marL="2057400" indent="-228600" defTabSz="1216025">
                <a:defRPr>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t>Please add specific content here, please try to be as concise as possible, simple instructions can be, not cumbersome.</a:t>
              </a:r>
              <a:endParaRPr lang="en-US" altLang="zh-CN" dirty="0">
                <a:sym typeface="Arial" panose="020B0604020202020204" pitchFamily="34" charset="0"/>
              </a:endParaRPr>
            </a:p>
          </p:txBody>
        </p:sp>
      </p:grpSp>
      <p:grpSp>
        <p:nvGrpSpPr>
          <p:cNvPr id="10" name="组合 9">
            <a:extLst>
              <a:ext uri="{FF2B5EF4-FFF2-40B4-BE49-F238E27FC236}">
                <a16:creationId xmlns:a16="http://schemas.microsoft.com/office/drawing/2014/main" id="{BD9255CE-0DB3-4667-A064-F784A7CFF425}"/>
              </a:ext>
            </a:extLst>
          </p:cNvPr>
          <p:cNvGrpSpPr/>
          <p:nvPr/>
        </p:nvGrpSpPr>
        <p:grpSpPr>
          <a:xfrm>
            <a:off x="2240601" y="5041864"/>
            <a:ext cx="3325698" cy="981794"/>
            <a:chOff x="2240601" y="5041864"/>
            <a:chExt cx="3325698" cy="981794"/>
          </a:xfrm>
        </p:grpSpPr>
        <p:sp>
          <p:nvSpPr>
            <p:cNvPr id="30" name="TextBox 13">
              <a:extLst>
                <a:ext uri="{FF2B5EF4-FFF2-40B4-BE49-F238E27FC236}">
                  <a16:creationId xmlns:a16="http://schemas.microsoft.com/office/drawing/2014/main" id="{747FAB04-32BA-4C8D-879B-C13F92A16644}"/>
                </a:ext>
              </a:extLst>
            </p:cNvPr>
            <p:cNvSpPr txBox="1">
              <a:spLocks noChangeArrowheads="1"/>
            </p:cNvSpPr>
            <p:nvPr/>
          </p:nvSpPr>
          <p:spPr bwMode="auto">
            <a:xfrm>
              <a:off x="2240601" y="5041864"/>
              <a:ext cx="28019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Please enter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a:extLst>
                <a:ext uri="{FF2B5EF4-FFF2-40B4-BE49-F238E27FC236}">
                  <a16:creationId xmlns:a16="http://schemas.microsoft.com/office/drawing/2014/main" id="{90662092-9723-4842-91CC-92342448A30E}"/>
                </a:ext>
              </a:extLst>
            </p:cNvPr>
            <p:cNvSpPr txBox="1">
              <a:spLocks noChangeArrowheads="1"/>
            </p:cNvSpPr>
            <p:nvPr/>
          </p:nvSpPr>
          <p:spPr bwMode="auto">
            <a:xfrm>
              <a:off x="2245364" y="5352256"/>
              <a:ext cx="3320935" cy="67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defTabSz="1216025">
                <a:lnSpc>
                  <a:spcPts val="1800"/>
                </a:lnSpc>
                <a:spcBef>
                  <a:spcPct val="20000"/>
                </a:spcBef>
                <a:defRPr sz="1200">
                  <a:solidFill>
                    <a:srgbClr val="445469"/>
                  </a:solidFill>
                  <a:latin typeface="微软雅黑" panose="020B0503020204020204" pitchFamily="34" charset="-122"/>
                  <a:ea typeface="微软雅黑" panose="020B0503020204020204" pitchFamily="34" charset="-122"/>
                </a:defRPr>
              </a:lvl1pPr>
              <a:lvl2pPr marL="742950" indent="-285750" defTabSz="1216025">
                <a:defRPr>
                  <a:latin typeface="Calibri" panose="020F0502020204030204" pitchFamily="34" charset="0"/>
                  <a:ea typeface="宋体" panose="02010600030101010101" pitchFamily="2" charset="-122"/>
                </a:defRPr>
              </a:lvl2pPr>
              <a:lvl3pPr marL="1143000" indent="-228600" defTabSz="1216025">
                <a:defRPr>
                  <a:latin typeface="Calibri" panose="020F0502020204030204" pitchFamily="34" charset="0"/>
                  <a:ea typeface="宋体" panose="02010600030101010101" pitchFamily="2" charset="-122"/>
                </a:defRPr>
              </a:lvl3pPr>
              <a:lvl4pPr marL="1600200" indent="-228600" defTabSz="1216025">
                <a:defRPr>
                  <a:latin typeface="Calibri" panose="020F0502020204030204" pitchFamily="34" charset="0"/>
                  <a:ea typeface="宋体" panose="02010600030101010101" pitchFamily="2" charset="-122"/>
                </a:defRPr>
              </a:lvl4pPr>
              <a:lvl5pPr marL="2057400" indent="-228600" defTabSz="1216025">
                <a:defRPr>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t>Please add specific content here, please try to be as concise as possible, simple instructions can be, not cumbersome.</a:t>
              </a:r>
              <a:endParaRPr lang="en-US" altLang="zh-CN" dirty="0">
                <a:sym typeface="Arial" panose="020B0604020202020204" pitchFamily="34" charset="0"/>
              </a:endParaRPr>
            </a:p>
          </p:txBody>
        </p:sp>
      </p:grpSp>
    </p:spTree>
    <p:extLst>
      <p:ext uri="{BB962C8B-B14F-4D97-AF65-F5344CB8AC3E}">
        <p14:creationId xmlns:p14="http://schemas.microsoft.com/office/powerpoint/2010/main" val="47662941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02</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3" y="495709"/>
            <a:ext cx="4387123"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Completion of the work</a:t>
            </a:r>
            <a:endParaRPr lang="zh-CN" altLang="en-US" sz="2400" dirty="0">
              <a:solidFill>
                <a:srgbClr val="185C99"/>
              </a:solidFill>
              <a:latin typeface="微软雅黑" panose="020B0503020204020204" charset="-122"/>
              <a:ea typeface="微软雅黑" panose="020B0503020204020204" charset="-122"/>
              <a:sym typeface="+mn-ea"/>
            </a:endParaRPr>
          </a:p>
        </p:txBody>
      </p:sp>
      <p:grpSp>
        <p:nvGrpSpPr>
          <p:cNvPr id="18" name="组 6">
            <a:extLst>
              <a:ext uri="{FF2B5EF4-FFF2-40B4-BE49-F238E27FC236}">
                <a16:creationId xmlns:a16="http://schemas.microsoft.com/office/drawing/2014/main" id="{913499F8-4660-456D-A2E8-E4193CBD845D}"/>
              </a:ext>
            </a:extLst>
          </p:cNvPr>
          <p:cNvGrpSpPr/>
          <p:nvPr/>
        </p:nvGrpSpPr>
        <p:grpSpPr>
          <a:xfrm>
            <a:off x="400052" y="3277364"/>
            <a:ext cx="2907472" cy="720295"/>
            <a:chOff x="0" y="2743200"/>
            <a:chExt cx="2806262" cy="662152"/>
          </a:xfrm>
          <a:solidFill>
            <a:srgbClr val="409CC3"/>
          </a:solidFill>
        </p:grpSpPr>
        <p:grpSp>
          <p:nvGrpSpPr>
            <p:cNvPr id="20" name="组 4">
              <a:extLst>
                <a:ext uri="{FF2B5EF4-FFF2-40B4-BE49-F238E27FC236}">
                  <a16:creationId xmlns:a16="http://schemas.microsoft.com/office/drawing/2014/main" id="{1BD677D5-97BC-499A-BEA9-0E40416388A5}"/>
                </a:ext>
              </a:extLst>
            </p:cNvPr>
            <p:cNvGrpSpPr/>
            <p:nvPr/>
          </p:nvGrpSpPr>
          <p:grpSpPr>
            <a:xfrm>
              <a:off x="0" y="2743200"/>
              <a:ext cx="2806262" cy="662152"/>
              <a:chOff x="0" y="2743200"/>
              <a:chExt cx="2806262" cy="662152"/>
            </a:xfrm>
            <a:grpFill/>
          </p:grpSpPr>
          <p:sp>
            <p:nvSpPr>
              <p:cNvPr id="22" name="矩形 21">
                <a:extLst>
                  <a:ext uri="{FF2B5EF4-FFF2-40B4-BE49-F238E27FC236}">
                    <a16:creationId xmlns:a16="http://schemas.microsoft.com/office/drawing/2014/main" id="{4364840E-94B3-423D-A265-869D4B91B239}"/>
                  </a:ext>
                </a:extLst>
              </p:cNvPr>
              <p:cNvSpPr/>
              <p:nvPr/>
            </p:nvSpPr>
            <p:spPr>
              <a:xfrm>
                <a:off x="0" y="2916621"/>
                <a:ext cx="2806262" cy="4887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三角形 3">
                <a:extLst>
                  <a:ext uri="{FF2B5EF4-FFF2-40B4-BE49-F238E27FC236}">
                    <a16:creationId xmlns:a16="http://schemas.microsoft.com/office/drawing/2014/main" id="{A1CD1B59-3029-4A4B-A4F1-02A5C0FE3D94}"/>
                  </a:ext>
                </a:extLst>
              </p:cNvPr>
              <p:cNvSpPr/>
              <p:nvPr/>
            </p:nvSpPr>
            <p:spPr>
              <a:xfrm>
                <a:off x="1182414" y="2743200"/>
                <a:ext cx="362607" cy="1734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1" name="矩形 20">
              <a:extLst>
                <a:ext uri="{FF2B5EF4-FFF2-40B4-BE49-F238E27FC236}">
                  <a16:creationId xmlns:a16="http://schemas.microsoft.com/office/drawing/2014/main" id="{DD9E1B35-543A-40BE-B2DF-25E46711DAEB}"/>
                </a:ext>
              </a:extLst>
            </p:cNvPr>
            <p:cNvSpPr/>
            <p:nvPr/>
          </p:nvSpPr>
          <p:spPr>
            <a:xfrm>
              <a:off x="645629" y="2979685"/>
              <a:ext cx="1515020" cy="339519"/>
            </a:xfrm>
            <a:prstGeom prst="rect">
              <a:avLst/>
            </a:prstGeom>
            <a:grpFill/>
          </p:spPr>
          <p:txBody>
            <a:bodyPr wrap="none">
              <a:spAutoFit/>
            </a:bodyPr>
            <a:lstStyle/>
            <a:p>
              <a:pPr algn="ctr"/>
              <a:r>
                <a:rPr kumimoji="1" lang="zh-CN" altLang="en-US" b="1" dirty="0">
                  <a:solidFill>
                    <a:schemeClr val="bg1"/>
                  </a:solidFill>
                  <a:latin typeface="+mj-lt"/>
                  <a:ea typeface="Microsoft YaHei" charset="0"/>
                </a:rPr>
                <a:t>You can add a subheading</a:t>
              </a:r>
              <a:endParaRPr lang="zh-CN" altLang="en-US" b="1" dirty="0">
                <a:solidFill>
                  <a:schemeClr val="bg1"/>
                </a:solidFill>
                <a:latin typeface="+mj-lt"/>
              </a:endParaRPr>
            </a:p>
          </p:txBody>
        </p:sp>
      </p:grpSp>
      <p:sp>
        <p:nvSpPr>
          <p:cNvPr id="24" name="矩形 23">
            <a:extLst>
              <a:ext uri="{FF2B5EF4-FFF2-40B4-BE49-F238E27FC236}">
                <a16:creationId xmlns:a16="http://schemas.microsoft.com/office/drawing/2014/main" id="{52094812-6E15-42B1-8AE6-46ABFB777A84}"/>
              </a:ext>
            </a:extLst>
          </p:cNvPr>
          <p:cNvSpPr/>
          <p:nvPr/>
        </p:nvSpPr>
        <p:spPr>
          <a:xfrm>
            <a:off x="1423588" y="2311325"/>
            <a:ext cx="809837" cy="830997"/>
          </a:xfrm>
          <a:prstGeom prst="rect">
            <a:avLst/>
          </a:prstGeom>
        </p:spPr>
        <p:txBody>
          <a:bodyPr wrap="none">
            <a:spAutoFit/>
          </a:bodyPr>
          <a:lstStyle/>
          <a:p>
            <a:pPr lvl="0" algn="ctr"/>
            <a:r>
              <a:rPr kumimoji="1" lang="en-US" altLang="zh-CN" sz="4800" b="1" dirty="0">
                <a:solidFill>
                  <a:srgbClr val="445469"/>
                </a:solidFill>
                <a:ea typeface="Microsoft YaHei" charset="0"/>
                <a:cs typeface="Microsoft YaHei" charset="0"/>
              </a:rPr>
              <a:t>01</a:t>
            </a:r>
            <a:endParaRPr lang="zh-CN" altLang="en-US" sz="4800" b="1" dirty="0">
              <a:solidFill>
                <a:srgbClr val="445469"/>
              </a:solidFill>
            </a:endParaRPr>
          </a:p>
        </p:txBody>
      </p:sp>
      <p:grpSp>
        <p:nvGrpSpPr>
          <p:cNvPr id="3" name="组合 2">
            <a:extLst>
              <a:ext uri="{FF2B5EF4-FFF2-40B4-BE49-F238E27FC236}">
                <a16:creationId xmlns:a16="http://schemas.microsoft.com/office/drawing/2014/main" id="{FAFB41FE-263E-4379-BBD7-20A72252162F}"/>
              </a:ext>
            </a:extLst>
          </p:cNvPr>
          <p:cNvGrpSpPr/>
          <p:nvPr/>
        </p:nvGrpSpPr>
        <p:grpSpPr>
          <a:xfrm>
            <a:off x="374770" y="4230488"/>
            <a:ext cx="2907471" cy="2139253"/>
            <a:chOff x="374770" y="4230488"/>
            <a:chExt cx="2907471" cy="2139253"/>
          </a:xfrm>
        </p:grpSpPr>
        <p:sp>
          <p:nvSpPr>
            <p:cNvPr id="25" name="Freeform 6">
              <a:extLst>
                <a:ext uri="{FF2B5EF4-FFF2-40B4-BE49-F238E27FC236}">
                  <a16:creationId xmlns:a16="http://schemas.microsoft.com/office/drawing/2014/main" id="{D29BFD5E-2112-4E79-A003-0576B99E4303}"/>
                </a:ext>
              </a:extLst>
            </p:cNvPr>
            <p:cNvSpPr>
              <a:spLocks/>
            </p:cNvSpPr>
            <p:nvPr/>
          </p:nvSpPr>
          <p:spPr bwMode="auto">
            <a:xfrm>
              <a:off x="1496592" y="4230488"/>
              <a:ext cx="632722" cy="538434"/>
            </a:xfrm>
            <a:custGeom>
              <a:avLst/>
              <a:gdLst>
                <a:gd name="T0" fmla="*/ 466 w 510"/>
                <a:gd name="T1" fmla="*/ 4 h 434"/>
                <a:gd name="T2" fmla="*/ 458 w 510"/>
                <a:gd name="T3" fmla="*/ 0 h 434"/>
                <a:gd name="T4" fmla="*/ 448 w 510"/>
                <a:gd name="T5" fmla="*/ 0 h 434"/>
                <a:gd name="T6" fmla="*/ 440 w 510"/>
                <a:gd name="T7" fmla="*/ 6 h 434"/>
                <a:gd name="T8" fmla="*/ 398 w 510"/>
                <a:gd name="T9" fmla="*/ 58 h 434"/>
                <a:gd name="T10" fmla="*/ 278 w 510"/>
                <a:gd name="T11" fmla="*/ 206 h 434"/>
                <a:gd name="T12" fmla="*/ 224 w 510"/>
                <a:gd name="T13" fmla="*/ 262 h 434"/>
                <a:gd name="T14" fmla="*/ 214 w 510"/>
                <a:gd name="T15" fmla="*/ 270 h 434"/>
                <a:gd name="T16" fmla="*/ 186 w 510"/>
                <a:gd name="T17" fmla="*/ 284 h 434"/>
                <a:gd name="T18" fmla="*/ 154 w 510"/>
                <a:gd name="T19" fmla="*/ 288 h 434"/>
                <a:gd name="T20" fmla="*/ 126 w 510"/>
                <a:gd name="T21" fmla="*/ 278 h 434"/>
                <a:gd name="T22" fmla="*/ 108 w 510"/>
                <a:gd name="T23" fmla="*/ 264 h 434"/>
                <a:gd name="T24" fmla="*/ 108 w 510"/>
                <a:gd name="T25" fmla="*/ 264 h 434"/>
                <a:gd name="T26" fmla="*/ 100 w 510"/>
                <a:gd name="T27" fmla="*/ 260 h 434"/>
                <a:gd name="T28" fmla="*/ 82 w 510"/>
                <a:gd name="T29" fmla="*/ 260 h 434"/>
                <a:gd name="T30" fmla="*/ 74 w 510"/>
                <a:gd name="T31" fmla="*/ 262 h 434"/>
                <a:gd name="T32" fmla="*/ 74 w 510"/>
                <a:gd name="T33" fmla="*/ 262 h 434"/>
                <a:gd name="T34" fmla="*/ 32 w 510"/>
                <a:gd name="T35" fmla="*/ 274 h 434"/>
                <a:gd name="T36" fmla="*/ 18 w 510"/>
                <a:gd name="T37" fmla="*/ 280 h 434"/>
                <a:gd name="T38" fmla="*/ 8 w 510"/>
                <a:gd name="T39" fmla="*/ 292 h 434"/>
                <a:gd name="T40" fmla="*/ 0 w 510"/>
                <a:gd name="T41" fmla="*/ 318 h 434"/>
                <a:gd name="T42" fmla="*/ 0 w 510"/>
                <a:gd name="T43" fmla="*/ 326 h 434"/>
                <a:gd name="T44" fmla="*/ 8 w 510"/>
                <a:gd name="T45" fmla="*/ 354 h 434"/>
                <a:gd name="T46" fmla="*/ 18 w 510"/>
                <a:gd name="T47" fmla="*/ 368 h 434"/>
                <a:gd name="T48" fmla="*/ 30 w 510"/>
                <a:gd name="T49" fmla="*/ 380 h 434"/>
                <a:gd name="T50" fmla="*/ 58 w 510"/>
                <a:gd name="T51" fmla="*/ 400 h 434"/>
                <a:gd name="T52" fmla="*/ 94 w 510"/>
                <a:gd name="T53" fmla="*/ 416 h 434"/>
                <a:gd name="T54" fmla="*/ 136 w 510"/>
                <a:gd name="T55" fmla="*/ 428 h 434"/>
                <a:gd name="T56" fmla="*/ 156 w 510"/>
                <a:gd name="T57" fmla="*/ 432 h 434"/>
                <a:gd name="T58" fmla="*/ 198 w 510"/>
                <a:gd name="T59" fmla="*/ 432 h 434"/>
                <a:gd name="T60" fmla="*/ 222 w 510"/>
                <a:gd name="T61" fmla="*/ 424 h 434"/>
                <a:gd name="T62" fmla="*/ 234 w 510"/>
                <a:gd name="T63" fmla="*/ 416 h 434"/>
                <a:gd name="T64" fmla="*/ 238 w 510"/>
                <a:gd name="T65" fmla="*/ 412 h 434"/>
                <a:gd name="T66" fmla="*/ 316 w 510"/>
                <a:gd name="T67" fmla="*/ 302 h 434"/>
                <a:gd name="T68" fmla="*/ 316 w 510"/>
                <a:gd name="T69" fmla="*/ 302 h 434"/>
                <a:gd name="T70" fmla="*/ 328 w 510"/>
                <a:gd name="T71" fmla="*/ 286 h 434"/>
                <a:gd name="T72" fmla="*/ 364 w 510"/>
                <a:gd name="T73" fmla="*/ 250 h 434"/>
                <a:gd name="T74" fmla="*/ 388 w 510"/>
                <a:gd name="T75" fmla="*/ 230 h 434"/>
                <a:gd name="T76" fmla="*/ 394 w 510"/>
                <a:gd name="T77" fmla="*/ 228 h 434"/>
                <a:gd name="T78" fmla="*/ 400 w 510"/>
                <a:gd name="T79" fmla="*/ 228 h 434"/>
                <a:gd name="T80" fmla="*/ 414 w 510"/>
                <a:gd name="T81" fmla="*/ 232 h 434"/>
                <a:gd name="T82" fmla="*/ 422 w 510"/>
                <a:gd name="T83" fmla="*/ 242 h 434"/>
                <a:gd name="T84" fmla="*/ 432 w 510"/>
                <a:gd name="T85" fmla="*/ 416 h 434"/>
                <a:gd name="T86" fmla="*/ 432 w 510"/>
                <a:gd name="T87" fmla="*/ 418 h 434"/>
                <a:gd name="T88" fmla="*/ 434 w 510"/>
                <a:gd name="T89" fmla="*/ 422 h 434"/>
                <a:gd name="T90" fmla="*/ 434 w 510"/>
                <a:gd name="T91" fmla="*/ 426 h 434"/>
                <a:gd name="T92" fmla="*/ 440 w 510"/>
                <a:gd name="T93" fmla="*/ 432 h 434"/>
                <a:gd name="T94" fmla="*/ 444 w 510"/>
                <a:gd name="T95" fmla="*/ 434 h 434"/>
                <a:gd name="T96" fmla="*/ 452 w 510"/>
                <a:gd name="T97" fmla="*/ 428 h 434"/>
                <a:gd name="T98" fmla="*/ 454 w 510"/>
                <a:gd name="T99" fmla="*/ 418 h 434"/>
                <a:gd name="T100" fmla="*/ 460 w 510"/>
                <a:gd name="T101" fmla="*/ 368 h 434"/>
                <a:gd name="T102" fmla="*/ 476 w 510"/>
                <a:gd name="T103" fmla="*/ 230 h 434"/>
                <a:gd name="T104" fmla="*/ 488 w 510"/>
                <a:gd name="T105" fmla="*/ 188 h 434"/>
                <a:gd name="T106" fmla="*/ 496 w 510"/>
                <a:gd name="T107" fmla="*/ 168 h 434"/>
                <a:gd name="T108" fmla="*/ 506 w 510"/>
                <a:gd name="T109" fmla="*/ 132 h 434"/>
                <a:gd name="T110" fmla="*/ 510 w 510"/>
                <a:gd name="T111" fmla="*/ 100 h 434"/>
                <a:gd name="T112" fmla="*/ 508 w 510"/>
                <a:gd name="T113" fmla="*/ 74 h 434"/>
                <a:gd name="T114" fmla="*/ 498 w 510"/>
                <a:gd name="T115" fmla="*/ 42 h 434"/>
                <a:gd name="T116" fmla="*/ 476 w 510"/>
                <a:gd name="T117" fmla="*/ 12 h 434"/>
                <a:gd name="T118" fmla="*/ 466 w 510"/>
                <a:gd name="T119" fmla="*/ 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0" h="434">
                  <a:moveTo>
                    <a:pt x="466" y="4"/>
                  </a:moveTo>
                  <a:lnTo>
                    <a:pt x="466" y="4"/>
                  </a:lnTo>
                  <a:lnTo>
                    <a:pt x="464" y="2"/>
                  </a:lnTo>
                  <a:lnTo>
                    <a:pt x="458" y="0"/>
                  </a:lnTo>
                  <a:lnTo>
                    <a:pt x="454" y="0"/>
                  </a:lnTo>
                  <a:lnTo>
                    <a:pt x="448" y="0"/>
                  </a:lnTo>
                  <a:lnTo>
                    <a:pt x="444" y="2"/>
                  </a:lnTo>
                  <a:lnTo>
                    <a:pt x="440" y="6"/>
                  </a:lnTo>
                  <a:lnTo>
                    <a:pt x="440" y="6"/>
                  </a:lnTo>
                  <a:lnTo>
                    <a:pt x="398" y="58"/>
                  </a:lnTo>
                  <a:lnTo>
                    <a:pt x="340" y="132"/>
                  </a:lnTo>
                  <a:lnTo>
                    <a:pt x="278" y="206"/>
                  </a:lnTo>
                  <a:lnTo>
                    <a:pt x="248" y="236"/>
                  </a:lnTo>
                  <a:lnTo>
                    <a:pt x="224" y="262"/>
                  </a:lnTo>
                  <a:lnTo>
                    <a:pt x="224" y="262"/>
                  </a:lnTo>
                  <a:lnTo>
                    <a:pt x="214" y="270"/>
                  </a:lnTo>
                  <a:lnTo>
                    <a:pt x="204" y="276"/>
                  </a:lnTo>
                  <a:lnTo>
                    <a:pt x="186" y="284"/>
                  </a:lnTo>
                  <a:lnTo>
                    <a:pt x="170" y="288"/>
                  </a:lnTo>
                  <a:lnTo>
                    <a:pt x="154" y="288"/>
                  </a:lnTo>
                  <a:lnTo>
                    <a:pt x="140" y="284"/>
                  </a:lnTo>
                  <a:lnTo>
                    <a:pt x="126" y="278"/>
                  </a:lnTo>
                  <a:lnTo>
                    <a:pt x="116" y="272"/>
                  </a:lnTo>
                  <a:lnTo>
                    <a:pt x="108" y="264"/>
                  </a:lnTo>
                  <a:lnTo>
                    <a:pt x="108" y="264"/>
                  </a:lnTo>
                  <a:lnTo>
                    <a:pt x="108" y="264"/>
                  </a:lnTo>
                  <a:lnTo>
                    <a:pt x="106" y="264"/>
                  </a:lnTo>
                  <a:lnTo>
                    <a:pt x="100" y="260"/>
                  </a:lnTo>
                  <a:lnTo>
                    <a:pt x="88" y="258"/>
                  </a:lnTo>
                  <a:lnTo>
                    <a:pt x="82" y="260"/>
                  </a:lnTo>
                  <a:lnTo>
                    <a:pt x="74" y="262"/>
                  </a:lnTo>
                  <a:lnTo>
                    <a:pt x="74" y="262"/>
                  </a:lnTo>
                  <a:lnTo>
                    <a:pt x="74" y="262"/>
                  </a:lnTo>
                  <a:lnTo>
                    <a:pt x="74" y="262"/>
                  </a:lnTo>
                  <a:lnTo>
                    <a:pt x="32" y="274"/>
                  </a:lnTo>
                  <a:lnTo>
                    <a:pt x="32" y="274"/>
                  </a:lnTo>
                  <a:lnTo>
                    <a:pt x="24" y="276"/>
                  </a:lnTo>
                  <a:lnTo>
                    <a:pt x="18" y="280"/>
                  </a:lnTo>
                  <a:lnTo>
                    <a:pt x="12" y="286"/>
                  </a:lnTo>
                  <a:lnTo>
                    <a:pt x="8" y="292"/>
                  </a:lnTo>
                  <a:lnTo>
                    <a:pt x="2" y="304"/>
                  </a:lnTo>
                  <a:lnTo>
                    <a:pt x="0" y="318"/>
                  </a:lnTo>
                  <a:lnTo>
                    <a:pt x="0" y="318"/>
                  </a:lnTo>
                  <a:lnTo>
                    <a:pt x="0" y="326"/>
                  </a:lnTo>
                  <a:lnTo>
                    <a:pt x="4" y="338"/>
                  </a:lnTo>
                  <a:lnTo>
                    <a:pt x="8" y="354"/>
                  </a:lnTo>
                  <a:lnTo>
                    <a:pt x="12" y="362"/>
                  </a:lnTo>
                  <a:lnTo>
                    <a:pt x="18" y="368"/>
                  </a:lnTo>
                  <a:lnTo>
                    <a:pt x="18" y="368"/>
                  </a:lnTo>
                  <a:lnTo>
                    <a:pt x="30" y="380"/>
                  </a:lnTo>
                  <a:lnTo>
                    <a:pt x="44" y="390"/>
                  </a:lnTo>
                  <a:lnTo>
                    <a:pt x="58" y="400"/>
                  </a:lnTo>
                  <a:lnTo>
                    <a:pt x="76" y="408"/>
                  </a:lnTo>
                  <a:lnTo>
                    <a:pt x="94" y="416"/>
                  </a:lnTo>
                  <a:lnTo>
                    <a:pt x="114" y="424"/>
                  </a:lnTo>
                  <a:lnTo>
                    <a:pt x="136" y="428"/>
                  </a:lnTo>
                  <a:lnTo>
                    <a:pt x="156" y="432"/>
                  </a:lnTo>
                  <a:lnTo>
                    <a:pt x="156" y="432"/>
                  </a:lnTo>
                  <a:lnTo>
                    <a:pt x="178" y="434"/>
                  </a:lnTo>
                  <a:lnTo>
                    <a:pt x="198" y="432"/>
                  </a:lnTo>
                  <a:lnTo>
                    <a:pt x="212" y="428"/>
                  </a:lnTo>
                  <a:lnTo>
                    <a:pt x="222" y="424"/>
                  </a:lnTo>
                  <a:lnTo>
                    <a:pt x="230" y="420"/>
                  </a:lnTo>
                  <a:lnTo>
                    <a:pt x="234" y="416"/>
                  </a:lnTo>
                  <a:lnTo>
                    <a:pt x="238" y="412"/>
                  </a:lnTo>
                  <a:lnTo>
                    <a:pt x="238" y="412"/>
                  </a:lnTo>
                  <a:lnTo>
                    <a:pt x="264" y="378"/>
                  </a:lnTo>
                  <a:lnTo>
                    <a:pt x="316" y="302"/>
                  </a:lnTo>
                  <a:lnTo>
                    <a:pt x="316" y="302"/>
                  </a:lnTo>
                  <a:lnTo>
                    <a:pt x="316" y="302"/>
                  </a:lnTo>
                  <a:lnTo>
                    <a:pt x="316" y="302"/>
                  </a:lnTo>
                  <a:lnTo>
                    <a:pt x="328" y="286"/>
                  </a:lnTo>
                  <a:lnTo>
                    <a:pt x="342" y="272"/>
                  </a:lnTo>
                  <a:lnTo>
                    <a:pt x="364" y="250"/>
                  </a:lnTo>
                  <a:lnTo>
                    <a:pt x="382" y="236"/>
                  </a:lnTo>
                  <a:lnTo>
                    <a:pt x="388" y="230"/>
                  </a:lnTo>
                  <a:lnTo>
                    <a:pt x="388" y="230"/>
                  </a:lnTo>
                  <a:lnTo>
                    <a:pt x="394" y="228"/>
                  </a:lnTo>
                  <a:lnTo>
                    <a:pt x="394" y="228"/>
                  </a:lnTo>
                  <a:lnTo>
                    <a:pt x="400" y="228"/>
                  </a:lnTo>
                  <a:lnTo>
                    <a:pt x="410" y="228"/>
                  </a:lnTo>
                  <a:lnTo>
                    <a:pt x="414" y="232"/>
                  </a:lnTo>
                  <a:lnTo>
                    <a:pt x="418" y="236"/>
                  </a:lnTo>
                  <a:lnTo>
                    <a:pt x="422" y="242"/>
                  </a:lnTo>
                  <a:lnTo>
                    <a:pt x="424" y="252"/>
                  </a:lnTo>
                  <a:lnTo>
                    <a:pt x="432" y="416"/>
                  </a:lnTo>
                  <a:lnTo>
                    <a:pt x="432" y="418"/>
                  </a:lnTo>
                  <a:lnTo>
                    <a:pt x="432" y="418"/>
                  </a:lnTo>
                  <a:lnTo>
                    <a:pt x="432" y="418"/>
                  </a:lnTo>
                  <a:lnTo>
                    <a:pt x="434" y="422"/>
                  </a:lnTo>
                  <a:lnTo>
                    <a:pt x="434" y="422"/>
                  </a:lnTo>
                  <a:lnTo>
                    <a:pt x="434" y="426"/>
                  </a:lnTo>
                  <a:lnTo>
                    <a:pt x="436" y="428"/>
                  </a:lnTo>
                  <a:lnTo>
                    <a:pt x="440" y="432"/>
                  </a:lnTo>
                  <a:lnTo>
                    <a:pt x="444" y="434"/>
                  </a:lnTo>
                  <a:lnTo>
                    <a:pt x="444" y="434"/>
                  </a:lnTo>
                  <a:lnTo>
                    <a:pt x="450" y="432"/>
                  </a:lnTo>
                  <a:lnTo>
                    <a:pt x="452" y="428"/>
                  </a:lnTo>
                  <a:lnTo>
                    <a:pt x="454" y="420"/>
                  </a:lnTo>
                  <a:lnTo>
                    <a:pt x="454" y="418"/>
                  </a:lnTo>
                  <a:lnTo>
                    <a:pt x="454" y="418"/>
                  </a:lnTo>
                  <a:lnTo>
                    <a:pt x="460" y="368"/>
                  </a:lnTo>
                  <a:lnTo>
                    <a:pt x="468" y="298"/>
                  </a:lnTo>
                  <a:lnTo>
                    <a:pt x="476" y="230"/>
                  </a:lnTo>
                  <a:lnTo>
                    <a:pt x="482" y="204"/>
                  </a:lnTo>
                  <a:lnTo>
                    <a:pt x="488" y="188"/>
                  </a:lnTo>
                  <a:lnTo>
                    <a:pt x="488" y="188"/>
                  </a:lnTo>
                  <a:lnTo>
                    <a:pt x="496" y="168"/>
                  </a:lnTo>
                  <a:lnTo>
                    <a:pt x="502" y="148"/>
                  </a:lnTo>
                  <a:lnTo>
                    <a:pt x="506" y="132"/>
                  </a:lnTo>
                  <a:lnTo>
                    <a:pt x="508" y="114"/>
                  </a:lnTo>
                  <a:lnTo>
                    <a:pt x="510" y="100"/>
                  </a:lnTo>
                  <a:lnTo>
                    <a:pt x="508" y="86"/>
                  </a:lnTo>
                  <a:lnTo>
                    <a:pt x="508" y="74"/>
                  </a:lnTo>
                  <a:lnTo>
                    <a:pt x="504" y="62"/>
                  </a:lnTo>
                  <a:lnTo>
                    <a:pt x="498" y="42"/>
                  </a:lnTo>
                  <a:lnTo>
                    <a:pt x="488" y="26"/>
                  </a:lnTo>
                  <a:lnTo>
                    <a:pt x="476" y="12"/>
                  </a:lnTo>
                  <a:lnTo>
                    <a:pt x="466" y="4"/>
                  </a:lnTo>
                  <a:lnTo>
                    <a:pt x="466" y="4"/>
                  </a:lnTo>
                  <a:close/>
                </a:path>
              </a:pathLst>
            </a:custGeom>
            <a:solidFill>
              <a:srgbClr val="409CC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文本框 25">
              <a:extLst>
                <a:ext uri="{FF2B5EF4-FFF2-40B4-BE49-F238E27FC236}">
                  <a16:creationId xmlns:a16="http://schemas.microsoft.com/office/drawing/2014/main" id="{FCB988E3-8C4D-4878-88B5-1C314297C17A}"/>
                </a:ext>
              </a:extLst>
            </p:cNvPr>
            <p:cNvSpPr txBox="1"/>
            <p:nvPr/>
          </p:nvSpPr>
          <p:spPr>
            <a:xfrm>
              <a:off x="374770" y="5375494"/>
              <a:ext cx="2907471" cy="9942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a:extLst>
                <a:ext uri="{FF2B5EF4-FFF2-40B4-BE49-F238E27FC236}">
                  <a16:creationId xmlns:a16="http://schemas.microsoft.com/office/drawing/2014/main" id="{05A65C64-3676-4519-9383-74837E78853A}"/>
                </a:ext>
              </a:extLst>
            </p:cNvPr>
            <p:cNvSpPr/>
            <p:nvPr/>
          </p:nvSpPr>
          <p:spPr>
            <a:xfrm>
              <a:off x="1084677" y="4930434"/>
              <a:ext cx="1569660" cy="417358"/>
            </a:xfrm>
            <a:prstGeom prst="rect">
              <a:avLst/>
            </a:prstGeom>
          </p:spPr>
          <p:txBody>
            <a:bodyPr wrap="none">
              <a:spAutoFit/>
            </a:bodyPr>
            <a:lstStyle/>
            <a:p>
              <a:pPr lvl="0" algn="ctr">
                <a:lnSpc>
                  <a:spcPct val="130000"/>
                </a:lnSpc>
              </a:pPr>
              <a:r>
                <a:rPr lang="zh-CN" altLang="en-US" b="1" dirty="0">
                  <a:solidFill>
                    <a:srgbClr val="445469"/>
                  </a:solidFill>
                  <a:latin typeface="Microsoft YaHei" charset="0"/>
                  <a:ea typeface="Microsoft YaHei" charset="0"/>
                  <a:cs typeface="Microsoft YaHei" charset="0"/>
                </a:rPr>
                <a:t>Add a title here</a:t>
              </a:r>
              <a:endParaRPr lang="en-US" altLang="zh-CN" b="1" dirty="0">
                <a:solidFill>
                  <a:srgbClr val="445469"/>
                </a:solidFill>
                <a:latin typeface="Microsoft YaHei" charset="0"/>
                <a:ea typeface="Microsoft YaHei" charset="0"/>
                <a:cs typeface="Microsoft YaHei" charset="0"/>
              </a:endParaRPr>
            </a:p>
          </p:txBody>
        </p:sp>
      </p:grpSp>
      <p:grpSp>
        <p:nvGrpSpPr>
          <p:cNvPr id="29" name="组 64">
            <a:extLst>
              <a:ext uri="{FF2B5EF4-FFF2-40B4-BE49-F238E27FC236}">
                <a16:creationId xmlns:a16="http://schemas.microsoft.com/office/drawing/2014/main" id="{C49CF9BA-DA78-433D-A287-B7295EB4D24D}"/>
              </a:ext>
            </a:extLst>
          </p:cNvPr>
          <p:cNvGrpSpPr/>
          <p:nvPr/>
        </p:nvGrpSpPr>
        <p:grpSpPr>
          <a:xfrm>
            <a:off x="3270280" y="3467099"/>
            <a:ext cx="2841538" cy="720295"/>
            <a:chOff x="3046442" y="3471861"/>
            <a:chExt cx="3052676" cy="720295"/>
          </a:xfrm>
          <a:solidFill>
            <a:srgbClr val="185C99"/>
          </a:solidFill>
        </p:grpSpPr>
        <p:grpSp>
          <p:nvGrpSpPr>
            <p:cNvPr id="30" name="组 26">
              <a:extLst>
                <a:ext uri="{FF2B5EF4-FFF2-40B4-BE49-F238E27FC236}">
                  <a16:creationId xmlns:a16="http://schemas.microsoft.com/office/drawing/2014/main" id="{F78D6CBB-EA5E-4242-B105-7020C7AB94FC}"/>
                </a:ext>
              </a:extLst>
            </p:cNvPr>
            <p:cNvGrpSpPr/>
            <p:nvPr/>
          </p:nvGrpSpPr>
          <p:grpSpPr>
            <a:xfrm rot="10800000">
              <a:off x="3046442" y="3471861"/>
              <a:ext cx="3052676" cy="720295"/>
              <a:chOff x="0" y="2743200"/>
              <a:chExt cx="2806262" cy="662152"/>
            </a:xfrm>
            <a:grpFill/>
          </p:grpSpPr>
          <p:sp>
            <p:nvSpPr>
              <p:cNvPr id="32" name="矩形 31">
                <a:extLst>
                  <a:ext uri="{FF2B5EF4-FFF2-40B4-BE49-F238E27FC236}">
                    <a16:creationId xmlns:a16="http://schemas.microsoft.com/office/drawing/2014/main" id="{095EB9CD-509D-453A-A7E5-1248867BEFE4}"/>
                  </a:ext>
                </a:extLst>
              </p:cNvPr>
              <p:cNvSpPr/>
              <p:nvPr/>
            </p:nvSpPr>
            <p:spPr>
              <a:xfrm>
                <a:off x="0" y="2916621"/>
                <a:ext cx="2806262" cy="4887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三角形 29">
                <a:extLst>
                  <a:ext uri="{FF2B5EF4-FFF2-40B4-BE49-F238E27FC236}">
                    <a16:creationId xmlns:a16="http://schemas.microsoft.com/office/drawing/2014/main" id="{42F2DA8E-79AB-4780-B119-D6EEC4E3AA97}"/>
                  </a:ext>
                </a:extLst>
              </p:cNvPr>
              <p:cNvSpPr/>
              <p:nvPr/>
            </p:nvSpPr>
            <p:spPr>
              <a:xfrm>
                <a:off x="1182414" y="2743200"/>
                <a:ext cx="362607" cy="1734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1" name="矩形 30">
              <a:extLst>
                <a:ext uri="{FF2B5EF4-FFF2-40B4-BE49-F238E27FC236}">
                  <a16:creationId xmlns:a16="http://schemas.microsoft.com/office/drawing/2014/main" id="{7036DC47-B84F-4AC8-9726-0F7C9D3928E4}"/>
                </a:ext>
              </a:extLst>
            </p:cNvPr>
            <p:cNvSpPr/>
            <p:nvPr/>
          </p:nvSpPr>
          <p:spPr>
            <a:xfrm>
              <a:off x="3729635" y="3523187"/>
              <a:ext cx="1686292" cy="369332"/>
            </a:xfrm>
            <a:prstGeom prst="rect">
              <a:avLst/>
            </a:prstGeom>
            <a:grpFill/>
          </p:spPr>
          <p:txBody>
            <a:bodyPr wrap="none">
              <a:spAutoFit/>
            </a:bodyPr>
            <a:lstStyle/>
            <a:p>
              <a:pPr algn="ctr"/>
              <a:r>
                <a:rPr kumimoji="1" lang="zh-CN" altLang="en-US" b="1" dirty="0">
                  <a:solidFill>
                    <a:schemeClr val="bg1"/>
                  </a:solidFill>
                  <a:ea typeface="Microsoft YaHei" charset="0"/>
                </a:rPr>
                <a:t>You can add a subheading</a:t>
              </a:r>
              <a:endParaRPr lang="zh-CN" altLang="en-US" b="1" dirty="0">
                <a:solidFill>
                  <a:schemeClr val="bg1"/>
                </a:solidFill>
              </a:endParaRPr>
            </a:p>
          </p:txBody>
        </p:sp>
      </p:grpSp>
      <p:sp>
        <p:nvSpPr>
          <p:cNvPr id="34" name="矩形 33">
            <a:extLst>
              <a:ext uri="{FF2B5EF4-FFF2-40B4-BE49-F238E27FC236}">
                <a16:creationId xmlns:a16="http://schemas.microsoft.com/office/drawing/2014/main" id="{64F88582-BE2A-4ADA-BA28-252B7C78591D}"/>
              </a:ext>
            </a:extLst>
          </p:cNvPr>
          <p:cNvSpPr/>
          <p:nvPr/>
        </p:nvSpPr>
        <p:spPr>
          <a:xfrm>
            <a:off x="4374829" y="4230488"/>
            <a:ext cx="809837" cy="830997"/>
          </a:xfrm>
          <a:prstGeom prst="rect">
            <a:avLst/>
          </a:prstGeom>
        </p:spPr>
        <p:txBody>
          <a:bodyPr wrap="none">
            <a:spAutoFit/>
          </a:bodyPr>
          <a:lstStyle/>
          <a:p>
            <a:pPr lvl="0" algn="ctr"/>
            <a:r>
              <a:rPr kumimoji="1" lang="en-US" altLang="zh-CN" sz="4800" b="1" dirty="0">
                <a:solidFill>
                  <a:srgbClr val="445469"/>
                </a:solidFill>
                <a:ea typeface="Microsoft YaHei" charset="0"/>
                <a:cs typeface="Microsoft YaHei" charset="0"/>
              </a:rPr>
              <a:t>02</a:t>
            </a:r>
            <a:endParaRPr lang="zh-CN" altLang="en-US" sz="4800" b="1" dirty="0">
              <a:solidFill>
                <a:srgbClr val="445469"/>
              </a:solidFill>
            </a:endParaRPr>
          </a:p>
        </p:txBody>
      </p:sp>
      <p:grpSp>
        <p:nvGrpSpPr>
          <p:cNvPr id="4" name="组合 3">
            <a:extLst>
              <a:ext uri="{FF2B5EF4-FFF2-40B4-BE49-F238E27FC236}">
                <a16:creationId xmlns:a16="http://schemas.microsoft.com/office/drawing/2014/main" id="{324E6530-5CA5-4389-827F-4FE42D657E4C}"/>
              </a:ext>
            </a:extLst>
          </p:cNvPr>
          <p:cNvGrpSpPr/>
          <p:nvPr/>
        </p:nvGrpSpPr>
        <p:grpSpPr>
          <a:xfrm>
            <a:off x="2983182" y="1518531"/>
            <a:ext cx="3179194" cy="1693730"/>
            <a:chOff x="2983182" y="1518531"/>
            <a:chExt cx="3179194" cy="1693730"/>
          </a:xfrm>
        </p:grpSpPr>
        <p:sp>
          <p:nvSpPr>
            <p:cNvPr id="28" name="Freeform 7">
              <a:extLst>
                <a:ext uri="{FF2B5EF4-FFF2-40B4-BE49-F238E27FC236}">
                  <a16:creationId xmlns:a16="http://schemas.microsoft.com/office/drawing/2014/main" id="{9F338847-D80B-4C34-A24A-3A11FEEE50F3}"/>
                </a:ext>
              </a:extLst>
            </p:cNvPr>
            <p:cNvSpPr>
              <a:spLocks/>
            </p:cNvSpPr>
            <p:nvPr/>
          </p:nvSpPr>
          <p:spPr bwMode="auto">
            <a:xfrm rot="2557485">
              <a:off x="4267048" y="1518531"/>
              <a:ext cx="618336" cy="591664"/>
            </a:xfrm>
            <a:custGeom>
              <a:avLst/>
              <a:gdLst>
                <a:gd name="T0" fmla="*/ 438 w 510"/>
                <a:gd name="T1" fmla="*/ 48 h 488"/>
                <a:gd name="T2" fmla="*/ 396 w 510"/>
                <a:gd name="T3" fmla="*/ 116 h 488"/>
                <a:gd name="T4" fmla="*/ 362 w 510"/>
                <a:gd name="T5" fmla="*/ 88 h 488"/>
                <a:gd name="T6" fmla="*/ 334 w 510"/>
                <a:gd name="T7" fmla="*/ 64 h 488"/>
                <a:gd name="T8" fmla="*/ 304 w 510"/>
                <a:gd name="T9" fmla="*/ 40 h 488"/>
                <a:gd name="T10" fmla="*/ 274 w 510"/>
                <a:gd name="T11" fmla="*/ 24 h 488"/>
                <a:gd name="T12" fmla="*/ 242 w 510"/>
                <a:gd name="T13" fmla="*/ 16 h 488"/>
                <a:gd name="T14" fmla="*/ 206 w 510"/>
                <a:gd name="T15" fmla="*/ 14 h 488"/>
                <a:gd name="T16" fmla="*/ 198 w 510"/>
                <a:gd name="T17" fmla="*/ 16 h 488"/>
                <a:gd name="T18" fmla="*/ 188 w 510"/>
                <a:gd name="T19" fmla="*/ 20 h 488"/>
                <a:gd name="T20" fmla="*/ 178 w 510"/>
                <a:gd name="T21" fmla="*/ 34 h 488"/>
                <a:gd name="T22" fmla="*/ 166 w 510"/>
                <a:gd name="T23" fmla="*/ 70 h 488"/>
                <a:gd name="T24" fmla="*/ 152 w 510"/>
                <a:gd name="T25" fmla="*/ 96 h 488"/>
                <a:gd name="T26" fmla="*/ 148 w 510"/>
                <a:gd name="T27" fmla="*/ 98 h 488"/>
                <a:gd name="T28" fmla="*/ 128 w 510"/>
                <a:gd name="T29" fmla="*/ 100 h 488"/>
                <a:gd name="T30" fmla="*/ 78 w 510"/>
                <a:gd name="T31" fmla="*/ 96 h 488"/>
                <a:gd name="T32" fmla="*/ 54 w 510"/>
                <a:gd name="T33" fmla="*/ 100 h 488"/>
                <a:gd name="T34" fmla="*/ 42 w 510"/>
                <a:gd name="T35" fmla="*/ 110 h 488"/>
                <a:gd name="T36" fmla="*/ 38 w 510"/>
                <a:gd name="T37" fmla="*/ 118 h 488"/>
                <a:gd name="T38" fmla="*/ 26 w 510"/>
                <a:gd name="T39" fmla="*/ 168 h 488"/>
                <a:gd name="T40" fmla="*/ 28 w 510"/>
                <a:gd name="T41" fmla="*/ 218 h 488"/>
                <a:gd name="T42" fmla="*/ 44 w 510"/>
                <a:gd name="T43" fmla="*/ 268 h 488"/>
                <a:gd name="T44" fmla="*/ 74 w 510"/>
                <a:gd name="T45" fmla="*/ 314 h 488"/>
                <a:gd name="T46" fmla="*/ 96 w 510"/>
                <a:gd name="T47" fmla="*/ 342 h 488"/>
                <a:gd name="T48" fmla="*/ 122 w 510"/>
                <a:gd name="T49" fmla="*/ 378 h 488"/>
                <a:gd name="T50" fmla="*/ 50 w 510"/>
                <a:gd name="T51" fmla="*/ 416 h 488"/>
                <a:gd name="T52" fmla="*/ 34 w 510"/>
                <a:gd name="T53" fmla="*/ 426 h 488"/>
                <a:gd name="T54" fmla="*/ 10 w 510"/>
                <a:gd name="T55" fmla="*/ 446 h 488"/>
                <a:gd name="T56" fmla="*/ 0 w 510"/>
                <a:gd name="T57" fmla="*/ 464 h 488"/>
                <a:gd name="T58" fmla="*/ 2 w 510"/>
                <a:gd name="T59" fmla="*/ 472 h 488"/>
                <a:gd name="T60" fmla="*/ 10 w 510"/>
                <a:gd name="T61" fmla="*/ 480 h 488"/>
                <a:gd name="T62" fmla="*/ 22 w 510"/>
                <a:gd name="T63" fmla="*/ 486 h 488"/>
                <a:gd name="T64" fmla="*/ 38 w 510"/>
                <a:gd name="T65" fmla="*/ 488 h 488"/>
                <a:gd name="T66" fmla="*/ 62 w 510"/>
                <a:gd name="T67" fmla="*/ 482 h 488"/>
                <a:gd name="T68" fmla="*/ 128 w 510"/>
                <a:gd name="T69" fmla="*/ 446 h 488"/>
                <a:gd name="T70" fmla="*/ 214 w 510"/>
                <a:gd name="T71" fmla="*/ 386 h 488"/>
                <a:gd name="T72" fmla="*/ 310 w 510"/>
                <a:gd name="T73" fmla="*/ 302 h 488"/>
                <a:gd name="T74" fmla="*/ 358 w 510"/>
                <a:gd name="T75" fmla="*/ 254 h 488"/>
                <a:gd name="T76" fmla="*/ 436 w 510"/>
                <a:gd name="T77" fmla="*/ 166 h 488"/>
                <a:gd name="T78" fmla="*/ 488 w 510"/>
                <a:gd name="T79" fmla="*/ 92 h 488"/>
                <a:gd name="T80" fmla="*/ 508 w 510"/>
                <a:gd name="T81" fmla="*/ 50 h 488"/>
                <a:gd name="T82" fmla="*/ 510 w 510"/>
                <a:gd name="T83" fmla="*/ 30 h 488"/>
                <a:gd name="T84" fmla="*/ 510 w 510"/>
                <a:gd name="T85" fmla="*/ 22 h 488"/>
                <a:gd name="T86" fmla="*/ 500 w 510"/>
                <a:gd name="T87" fmla="*/ 6 h 488"/>
                <a:gd name="T88" fmla="*/ 492 w 510"/>
                <a:gd name="T89" fmla="*/ 0 h 488"/>
                <a:gd name="T90" fmla="*/ 478 w 510"/>
                <a:gd name="T91" fmla="*/ 2 h 488"/>
                <a:gd name="T92" fmla="*/ 458 w 510"/>
                <a:gd name="T93" fmla="*/ 20 h 488"/>
                <a:gd name="T94" fmla="*/ 438 w 510"/>
                <a:gd name="T95" fmla="*/ 4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488">
                  <a:moveTo>
                    <a:pt x="438" y="48"/>
                  </a:moveTo>
                  <a:lnTo>
                    <a:pt x="438" y="48"/>
                  </a:lnTo>
                  <a:lnTo>
                    <a:pt x="416" y="80"/>
                  </a:lnTo>
                  <a:lnTo>
                    <a:pt x="396" y="116"/>
                  </a:lnTo>
                  <a:lnTo>
                    <a:pt x="396" y="116"/>
                  </a:lnTo>
                  <a:lnTo>
                    <a:pt x="362" y="88"/>
                  </a:lnTo>
                  <a:lnTo>
                    <a:pt x="334" y="64"/>
                  </a:lnTo>
                  <a:lnTo>
                    <a:pt x="334" y="64"/>
                  </a:lnTo>
                  <a:lnTo>
                    <a:pt x="318" y="52"/>
                  </a:lnTo>
                  <a:lnTo>
                    <a:pt x="304" y="40"/>
                  </a:lnTo>
                  <a:lnTo>
                    <a:pt x="288" y="32"/>
                  </a:lnTo>
                  <a:lnTo>
                    <a:pt x="274" y="24"/>
                  </a:lnTo>
                  <a:lnTo>
                    <a:pt x="258" y="18"/>
                  </a:lnTo>
                  <a:lnTo>
                    <a:pt x="242" y="16"/>
                  </a:lnTo>
                  <a:lnTo>
                    <a:pt x="224" y="14"/>
                  </a:lnTo>
                  <a:lnTo>
                    <a:pt x="206" y="14"/>
                  </a:lnTo>
                  <a:lnTo>
                    <a:pt x="206" y="14"/>
                  </a:lnTo>
                  <a:lnTo>
                    <a:pt x="198" y="16"/>
                  </a:lnTo>
                  <a:lnTo>
                    <a:pt x="192" y="18"/>
                  </a:lnTo>
                  <a:lnTo>
                    <a:pt x="188" y="20"/>
                  </a:lnTo>
                  <a:lnTo>
                    <a:pt x="184" y="24"/>
                  </a:lnTo>
                  <a:lnTo>
                    <a:pt x="178" y="34"/>
                  </a:lnTo>
                  <a:lnTo>
                    <a:pt x="174" y="44"/>
                  </a:lnTo>
                  <a:lnTo>
                    <a:pt x="166" y="70"/>
                  </a:lnTo>
                  <a:lnTo>
                    <a:pt x="160" y="84"/>
                  </a:lnTo>
                  <a:lnTo>
                    <a:pt x="152" y="96"/>
                  </a:lnTo>
                  <a:lnTo>
                    <a:pt x="152" y="96"/>
                  </a:lnTo>
                  <a:lnTo>
                    <a:pt x="148" y="98"/>
                  </a:lnTo>
                  <a:lnTo>
                    <a:pt x="142" y="100"/>
                  </a:lnTo>
                  <a:lnTo>
                    <a:pt x="128" y="100"/>
                  </a:lnTo>
                  <a:lnTo>
                    <a:pt x="96" y="98"/>
                  </a:lnTo>
                  <a:lnTo>
                    <a:pt x="78" y="96"/>
                  </a:lnTo>
                  <a:lnTo>
                    <a:pt x="62" y="98"/>
                  </a:lnTo>
                  <a:lnTo>
                    <a:pt x="54" y="100"/>
                  </a:lnTo>
                  <a:lnTo>
                    <a:pt x="48" y="104"/>
                  </a:lnTo>
                  <a:lnTo>
                    <a:pt x="42" y="110"/>
                  </a:lnTo>
                  <a:lnTo>
                    <a:pt x="38" y="118"/>
                  </a:lnTo>
                  <a:lnTo>
                    <a:pt x="38" y="118"/>
                  </a:lnTo>
                  <a:lnTo>
                    <a:pt x="30" y="142"/>
                  </a:lnTo>
                  <a:lnTo>
                    <a:pt x="26" y="168"/>
                  </a:lnTo>
                  <a:lnTo>
                    <a:pt x="24" y="194"/>
                  </a:lnTo>
                  <a:lnTo>
                    <a:pt x="28" y="218"/>
                  </a:lnTo>
                  <a:lnTo>
                    <a:pt x="34" y="244"/>
                  </a:lnTo>
                  <a:lnTo>
                    <a:pt x="44" y="268"/>
                  </a:lnTo>
                  <a:lnTo>
                    <a:pt x="56" y="292"/>
                  </a:lnTo>
                  <a:lnTo>
                    <a:pt x="74" y="314"/>
                  </a:lnTo>
                  <a:lnTo>
                    <a:pt x="74" y="314"/>
                  </a:lnTo>
                  <a:lnTo>
                    <a:pt x="96" y="342"/>
                  </a:lnTo>
                  <a:lnTo>
                    <a:pt x="122" y="378"/>
                  </a:lnTo>
                  <a:lnTo>
                    <a:pt x="122" y="378"/>
                  </a:lnTo>
                  <a:lnTo>
                    <a:pt x="86" y="398"/>
                  </a:lnTo>
                  <a:lnTo>
                    <a:pt x="50" y="416"/>
                  </a:lnTo>
                  <a:lnTo>
                    <a:pt x="50" y="416"/>
                  </a:lnTo>
                  <a:lnTo>
                    <a:pt x="34" y="426"/>
                  </a:lnTo>
                  <a:lnTo>
                    <a:pt x="22" y="436"/>
                  </a:lnTo>
                  <a:lnTo>
                    <a:pt x="10" y="446"/>
                  </a:lnTo>
                  <a:lnTo>
                    <a:pt x="4" y="456"/>
                  </a:lnTo>
                  <a:lnTo>
                    <a:pt x="0" y="464"/>
                  </a:lnTo>
                  <a:lnTo>
                    <a:pt x="0" y="468"/>
                  </a:lnTo>
                  <a:lnTo>
                    <a:pt x="2" y="472"/>
                  </a:lnTo>
                  <a:lnTo>
                    <a:pt x="4" y="476"/>
                  </a:lnTo>
                  <a:lnTo>
                    <a:pt x="10" y="480"/>
                  </a:lnTo>
                  <a:lnTo>
                    <a:pt x="22" y="486"/>
                  </a:lnTo>
                  <a:lnTo>
                    <a:pt x="22" y="486"/>
                  </a:lnTo>
                  <a:lnTo>
                    <a:pt x="30" y="488"/>
                  </a:lnTo>
                  <a:lnTo>
                    <a:pt x="38" y="488"/>
                  </a:lnTo>
                  <a:lnTo>
                    <a:pt x="50" y="486"/>
                  </a:lnTo>
                  <a:lnTo>
                    <a:pt x="62" y="482"/>
                  </a:lnTo>
                  <a:lnTo>
                    <a:pt x="92" y="468"/>
                  </a:lnTo>
                  <a:lnTo>
                    <a:pt x="128" y="446"/>
                  </a:lnTo>
                  <a:lnTo>
                    <a:pt x="170" y="420"/>
                  </a:lnTo>
                  <a:lnTo>
                    <a:pt x="214" y="386"/>
                  </a:lnTo>
                  <a:lnTo>
                    <a:pt x="262" y="346"/>
                  </a:lnTo>
                  <a:lnTo>
                    <a:pt x="310" y="302"/>
                  </a:lnTo>
                  <a:lnTo>
                    <a:pt x="310" y="302"/>
                  </a:lnTo>
                  <a:lnTo>
                    <a:pt x="358" y="254"/>
                  </a:lnTo>
                  <a:lnTo>
                    <a:pt x="400" y="208"/>
                  </a:lnTo>
                  <a:lnTo>
                    <a:pt x="436" y="166"/>
                  </a:lnTo>
                  <a:lnTo>
                    <a:pt x="464" y="126"/>
                  </a:lnTo>
                  <a:lnTo>
                    <a:pt x="488" y="92"/>
                  </a:lnTo>
                  <a:lnTo>
                    <a:pt x="502" y="62"/>
                  </a:lnTo>
                  <a:lnTo>
                    <a:pt x="508" y="50"/>
                  </a:lnTo>
                  <a:lnTo>
                    <a:pt x="510" y="40"/>
                  </a:lnTo>
                  <a:lnTo>
                    <a:pt x="510" y="30"/>
                  </a:lnTo>
                  <a:lnTo>
                    <a:pt x="510" y="22"/>
                  </a:lnTo>
                  <a:lnTo>
                    <a:pt x="510" y="22"/>
                  </a:lnTo>
                  <a:lnTo>
                    <a:pt x="504" y="10"/>
                  </a:lnTo>
                  <a:lnTo>
                    <a:pt x="500" y="6"/>
                  </a:lnTo>
                  <a:lnTo>
                    <a:pt x="496" y="2"/>
                  </a:lnTo>
                  <a:lnTo>
                    <a:pt x="492" y="0"/>
                  </a:lnTo>
                  <a:lnTo>
                    <a:pt x="488" y="0"/>
                  </a:lnTo>
                  <a:lnTo>
                    <a:pt x="478" y="2"/>
                  </a:lnTo>
                  <a:lnTo>
                    <a:pt x="468" y="10"/>
                  </a:lnTo>
                  <a:lnTo>
                    <a:pt x="458" y="20"/>
                  </a:lnTo>
                  <a:lnTo>
                    <a:pt x="448" y="32"/>
                  </a:lnTo>
                  <a:lnTo>
                    <a:pt x="438" y="48"/>
                  </a:lnTo>
                  <a:lnTo>
                    <a:pt x="438" y="48"/>
                  </a:lnTo>
                  <a:close/>
                </a:path>
              </a:pathLst>
            </a:custGeom>
            <a:solidFill>
              <a:srgbClr val="185C99"/>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35" name="文本框 34">
              <a:extLst>
                <a:ext uri="{FF2B5EF4-FFF2-40B4-BE49-F238E27FC236}">
                  <a16:creationId xmlns:a16="http://schemas.microsoft.com/office/drawing/2014/main" id="{DF7C5F61-F073-466D-84D3-016E9206200D}"/>
                </a:ext>
              </a:extLst>
            </p:cNvPr>
            <p:cNvSpPr txBox="1"/>
            <p:nvPr/>
          </p:nvSpPr>
          <p:spPr>
            <a:xfrm>
              <a:off x="2983182" y="2427431"/>
              <a:ext cx="3179194" cy="78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a:extLst>
                <a:ext uri="{FF2B5EF4-FFF2-40B4-BE49-F238E27FC236}">
                  <a16:creationId xmlns:a16="http://schemas.microsoft.com/office/drawing/2014/main" id="{36111BE0-259C-4E20-A7F2-F079047FA643}"/>
                </a:ext>
              </a:extLst>
            </p:cNvPr>
            <p:cNvSpPr/>
            <p:nvPr/>
          </p:nvSpPr>
          <p:spPr>
            <a:xfrm>
              <a:off x="3787949" y="2003012"/>
              <a:ext cx="1569660" cy="417358"/>
            </a:xfrm>
            <a:prstGeom prst="rect">
              <a:avLst/>
            </a:prstGeom>
          </p:spPr>
          <p:txBody>
            <a:bodyPr wrap="none">
              <a:spAutoFit/>
            </a:bodyPr>
            <a:lstStyle/>
            <a:p>
              <a:pPr lvl="0" algn="ctr">
                <a:lnSpc>
                  <a:spcPct val="130000"/>
                </a:lnSpc>
              </a:pPr>
              <a:r>
                <a:rPr lang="zh-CN" altLang="en-US" b="1" dirty="0">
                  <a:solidFill>
                    <a:srgbClr val="445469"/>
                  </a:solidFill>
                  <a:latin typeface="Microsoft YaHei" charset="0"/>
                  <a:ea typeface="Microsoft YaHei" charset="0"/>
                  <a:cs typeface="Microsoft YaHei" charset="0"/>
                </a:rPr>
                <a:t>Add a title here</a:t>
              </a:r>
              <a:endParaRPr lang="en-US" altLang="zh-CN" b="1" dirty="0">
                <a:solidFill>
                  <a:srgbClr val="445469"/>
                </a:solidFill>
                <a:latin typeface="Microsoft YaHei" charset="0"/>
                <a:ea typeface="Microsoft YaHei" charset="0"/>
                <a:cs typeface="Microsoft YaHei" charset="0"/>
              </a:endParaRPr>
            </a:p>
          </p:txBody>
        </p:sp>
      </p:grpSp>
      <p:grpSp>
        <p:nvGrpSpPr>
          <p:cNvPr id="38" name="组 42">
            <a:extLst>
              <a:ext uri="{FF2B5EF4-FFF2-40B4-BE49-F238E27FC236}">
                <a16:creationId xmlns:a16="http://schemas.microsoft.com/office/drawing/2014/main" id="{DBC0C4F2-6B17-44A7-9B3D-B6879343C554}"/>
              </a:ext>
            </a:extLst>
          </p:cNvPr>
          <p:cNvGrpSpPr/>
          <p:nvPr/>
        </p:nvGrpSpPr>
        <p:grpSpPr>
          <a:xfrm>
            <a:off x="6109552" y="3277364"/>
            <a:ext cx="2841538" cy="720295"/>
            <a:chOff x="0" y="2743200"/>
            <a:chExt cx="2806262" cy="662152"/>
          </a:xfrm>
          <a:solidFill>
            <a:srgbClr val="7C7A85"/>
          </a:solidFill>
        </p:grpSpPr>
        <p:grpSp>
          <p:nvGrpSpPr>
            <p:cNvPr id="39" name="组 47">
              <a:extLst>
                <a:ext uri="{FF2B5EF4-FFF2-40B4-BE49-F238E27FC236}">
                  <a16:creationId xmlns:a16="http://schemas.microsoft.com/office/drawing/2014/main" id="{642431C9-B451-47D4-B413-6D66EBCF5FC2}"/>
                </a:ext>
              </a:extLst>
            </p:cNvPr>
            <p:cNvGrpSpPr/>
            <p:nvPr/>
          </p:nvGrpSpPr>
          <p:grpSpPr>
            <a:xfrm>
              <a:off x="0" y="2743200"/>
              <a:ext cx="2806262" cy="662152"/>
              <a:chOff x="0" y="2743200"/>
              <a:chExt cx="2806262" cy="662152"/>
            </a:xfrm>
            <a:grpFill/>
          </p:grpSpPr>
          <p:sp>
            <p:nvSpPr>
              <p:cNvPr id="41" name="矩形 40">
                <a:extLst>
                  <a:ext uri="{FF2B5EF4-FFF2-40B4-BE49-F238E27FC236}">
                    <a16:creationId xmlns:a16="http://schemas.microsoft.com/office/drawing/2014/main" id="{F7B3CAD5-FDC8-4617-899E-B4514DEC11E2}"/>
                  </a:ext>
                </a:extLst>
              </p:cNvPr>
              <p:cNvSpPr/>
              <p:nvPr/>
            </p:nvSpPr>
            <p:spPr>
              <a:xfrm>
                <a:off x="0" y="2916621"/>
                <a:ext cx="2806262" cy="4887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三角形 50">
                <a:extLst>
                  <a:ext uri="{FF2B5EF4-FFF2-40B4-BE49-F238E27FC236}">
                    <a16:creationId xmlns:a16="http://schemas.microsoft.com/office/drawing/2014/main" id="{8D37A31D-8175-47FB-939B-CBCC166C3878}"/>
                  </a:ext>
                </a:extLst>
              </p:cNvPr>
              <p:cNvSpPr/>
              <p:nvPr/>
            </p:nvSpPr>
            <p:spPr>
              <a:xfrm>
                <a:off x="1182414" y="2743200"/>
                <a:ext cx="362607" cy="1734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0" name="矩形 39">
              <a:extLst>
                <a:ext uri="{FF2B5EF4-FFF2-40B4-BE49-F238E27FC236}">
                  <a16:creationId xmlns:a16="http://schemas.microsoft.com/office/drawing/2014/main" id="{B19EE962-EBA1-4412-B275-FF88174BE6B4}"/>
                </a:ext>
              </a:extLst>
            </p:cNvPr>
            <p:cNvSpPr/>
            <p:nvPr/>
          </p:nvSpPr>
          <p:spPr>
            <a:xfrm>
              <a:off x="628045" y="2979685"/>
              <a:ext cx="1550174" cy="339519"/>
            </a:xfrm>
            <a:prstGeom prst="rect">
              <a:avLst/>
            </a:prstGeom>
            <a:grpFill/>
          </p:spPr>
          <p:txBody>
            <a:bodyPr wrap="none">
              <a:spAutoFit/>
            </a:bodyPr>
            <a:lstStyle/>
            <a:p>
              <a:pPr algn="ctr"/>
              <a:r>
                <a:rPr kumimoji="1" lang="zh-CN" altLang="en-US" b="1" dirty="0">
                  <a:solidFill>
                    <a:schemeClr val="bg1"/>
                  </a:solidFill>
                  <a:ea typeface="Microsoft YaHei" charset="0"/>
                </a:rPr>
                <a:t>You can add a subheading</a:t>
              </a:r>
              <a:endParaRPr lang="zh-CN" altLang="en-US" b="1" dirty="0">
                <a:solidFill>
                  <a:schemeClr val="bg1"/>
                </a:solidFill>
              </a:endParaRPr>
            </a:p>
          </p:txBody>
        </p:sp>
      </p:grpSp>
      <p:sp>
        <p:nvSpPr>
          <p:cNvPr id="43" name="矩形 42">
            <a:extLst>
              <a:ext uri="{FF2B5EF4-FFF2-40B4-BE49-F238E27FC236}">
                <a16:creationId xmlns:a16="http://schemas.microsoft.com/office/drawing/2014/main" id="{A19645AD-1AEC-4693-8595-907E0EE65B90}"/>
              </a:ext>
            </a:extLst>
          </p:cNvPr>
          <p:cNvSpPr/>
          <p:nvPr/>
        </p:nvSpPr>
        <p:spPr>
          <a:xfrm>
            <a:off x="7057735" y="2311325"/>
            <a:ext cx="809837" cy="830997"/>
          </a:xfrm>
          <a:prstGeom prst="rect">
            <a:avLst/>
          </a:prstGeom>
        </p:spPr>
        <p:txBody>
          <a:bodyPr wrap="none">
            <a:spAutoFit/>
          </a:bodyPr>
          <a:lstStyle/>
          <a:p>
            <a:pPr lvl="0" algn="ctr"/>
            <a:r>
              <a:rPr kumimoji="1" lang="en-US" altLang="zh-CN" sz="4800" b="1" dirty="0">
                <a:solidFill>
                  <a:srgbClr val="445469"/>
                </a:solidFill>
                <a:ea typeface="Microsoft YaHei" charset="0"/>
                <a:cs typeface="Microsoft YaHei" charset="0"/>
              </a:rPr>
              <a:t>03</a:t>
            </a:r>
            <a:endParaRPr lang="zh-CN" altLang="en-US" sz="4800" b="1" dirty="0">
              <a:solidFill>
                <a:srgbClr val="445469"/>
              </a:solidFill>
            </a:endParaRPr>
          </a:p>
        </p:txBody>
      </p:sp>
      <p:grpSp>
        <p:nvGrpSpPr>
          <p:cNvPr id="6" name="组合 5">
            <a:extLst>
              <a:ext uri="{FF2B5EF4-FFF2-40B4-BE49-F238E27FC236}">
                <a16:creationId xmlns:a16="http://schemas.microsoft.com/office/drawing/2014/main" id="{9A3DE8BE-0A0E-44CE-ACFE-837D9760F439}"/>
              </a:ext>
            </a:extLst>
          </p:cNvPr>
          <p:cNvGrpSpPr/>
          <p:nvPr/>
        </p:nvGrpSpPr>
        <p:grpSpPr>
          <a:xfrm>
            <a:off x="6064698" y="4379382"/>
            <a:ext cx="3175835" cy="2042661"/>
            <a:chOff x="6064698" y="4379382"/>
            <a:chExt cx="3175835" cy="2042661"/>
          </a:xfrm>
        </p:grpSpPr>
        <p:sp>
          <p:nvSpPr>
            <p:cNvPr id="37" name="Freeform 8">
              <a:extLst>
                <a:ext uri="{FF2B5EF4-FFF2-40B4-BE49-F238E27FC236}">
                  <a16:creationId xmlns:a16="http://schemas.microsoft.com/office/drawing/2014/main" id="{AC046866-86CD-42B8-9D6A-EB4B8BB69161}"/>
                </a:ext>
              </a:extLst>
            </p:cNvPr>
            <p:cNvSpPr>
              <a:spLocks noEditPoints="1"/>
            </p:cNvSpPr>
            <p:nvPr/>
          </p:nvSpPr>
          <p:spPr bwMode="auto">
            <a:xfrm>
              <a:off x="7447916" y="4379382"/>
              <a:ext cx="466478" cy="677384"/>
            </a:xfrm>
            <a:custGeom>
              <a:avLst/>
              <a:gdLst>
                <a:gd name="T0" fmla="*/ 236 w 376"/>
                <a:gd name="T1" fmla="*/ 352 h 546"/>
                <a:gd name="T2" fmla="*/ 154 w 376"/>
                <a:gd name="T3" fmla="*/ 276 h 546"/>
                <a:gd name="T4" fmla="*/ 188 w 376"/>
                <a:gd name="T5" fmla="*/ 170 h 546"/>
                <a:gd name="T6" fmla="*/ 188 w 376"/>
                <a:gd name="T7" fmla="*/ 268 h 546"/>
                <a:gd name="T8" fmla="*/ 376 w 376"/>
                <a:gd name="T9" fmla="*/ 238 h 546"/>
                <a:gd name="T10" fmla="*/ 338 w 376"/>
                <a:gd name="T11" fmla="*/ 306 h 546"/>
                <a:gd name="T12" fmla="*/ 334 w 376"/>
                <a:gd name="T13" fmla="*/ 322 h 546"/>
                <a:gd name="T14" fmla="*/ 322 w 376"/>
                <a:gd name="T15" fmla="*/ 350 h 546"/>
                <a:gd name="T16" fmla="*/ 306 w 376"/>
                <a:gd name="T17" fmla="*/ 376 h 546"/>
                <a:gd name="T18" fmla="*/ 284 w 376"/>
                <a:gd name="T19" fmla="*/ 398 h 546"/>
                <a:gd name="T20" fmla="*/ 274 w 376"/>
                <a:gd name="T21" fmla="*/ 546 h 546"/>
                <a:gd name="T22" fmla="*/ 68 w 376"/>
                <a:gd name="T23" fmla="*/ 408 h 546"/>
                <a:gd name="T24" fmla="*/ 54 w 376"/>
                <a:gd name="T25" fmla="*/ 396 h 546"/>
                <a:gd name="T26" fmla="*/ 28 w 376"/>
                <a:gd name="T27" fmla="*/ 366 h 546"/>
                <a:gd name="T28" fmla="*/ 10 w 376"/>
                <a:gd name="T29" fmla="*/ 332 h 546"/>
                <a:gd name="T30" fmla="*/ 2 w 376"/>
                <a:gd name="T31" fmla="*/ 292 h 546"/>
                <a:gd name="T32" fmla="*/ 0 w 376"/>
                <a:gd name="T33" fmla="*/ 272 h 546"/>
                <a:gd name="T34" fmla="*/ 4 w 376"/>
                <a:gd name="T35" fmla="*/ 232 h 546"/>
                <a:gd name="T36" fmla="*/ 18 w 376"/>
                <a:gd name="T37" fmla="*/ 196 h 546"/>
                <a:gd name="T38" fmla="*/ 40 w 376"/>
                <a:gd name="T39" fmla="*/ 162 h 546"/>
                <a:gd name="T40" fmla="*/ 68 w 376"/>
                <a:gd name="T41" fmla="*/ 136 h 546"/>
                <a:gd name="T42" fmla="*/ 274 w 376"/>
                <a:gd name="T43" fmla="*/ 0 h 546"/>
                <a:gd name="T44" fmla="*/ 274 w 376"/>
                <a:gd name="T45" fmla="*/ 136 h 546"/>
                <a:gd name="T46" fmla="*/ 296 w 376"/>
                <a:gd name="T47" fmla="*/ 156 h 546"/>
                <a:gd name="T48" fmla="*/ 314 w 376"/>
                <a:gd name="T49" fmla="*/ 180 h 546"/>
                <a:gd name="T50" fmla="*/ 328 w 376"/>
                <a:gd name="T51" fmla="*/ 208 h 546"/>
                <a:gd name="T52" fmla="*/ 338 w 376"/>
                <a:gd name="T53" fmla="*/ 238 h 546"/>
                <a:gd name="T54" fmla="*/ 308 w 376"/>
                <a:gd name="T55" fmla="*/ 272 h 546"/>
                <a:gd name="T56" fmla="*/ 306 w 376"/>
                <a:gd name="T57" fmla="*/ 258 h 546"/>
                <a:gd name="T58" fmla="*/ 302 w 376"/>
                <a:gd name="T59" fmla="*/ 232 h 546"/>
                <a:gd name="T60" fmla="*/ 290 w 376"/>
                <a:gd name="T61" fmla="*/ 208 h 546"/>
                <a:gd name="T62" fmla="*/ 276 w 376"/>
                <a:gd name="T63" fmla="*/ 186 h 546"/>
                <a:gd name="T64" fmla="*/ 258 w 376"/>
                <a:gd name="T65" fmla="*/ 166 h 546"/>
                <a:gd name="T66" fmla="*/ 236 w 376"/>
                <a:gd name="T67" fmla="*/ 152 h 546"/>
                <a:gd name="T68" fmla="*/ 212 w 376"/>
                <a:gd name="T69" fmla="*/ 142 h 546"/>
                <a:gd name="T70" fmla="*/ 184 w 376"/>
                <a:gd name="T71" fmla="*/ 136 h 546"/>
                <a:gd name="T72" fmla="*/ 170 w 376"/>
                <a:gd name="T73" fmla="*/ 136 h 546"/>
                <a:gd name="T74" fmla="*/ 144 w 376"/>
                <a:gd name="T75" fmla="*/ 138 h 546"/>
                <a:gd name="T76" fmla="*/ 118 w 376"/>
                <a:gd name="T77" fmla="*/ 146 h 546"/>
                <a:gd name="T78" fmla="*/ 94 w 376"/>
                <a:gd name="T79" fmla="*/ 158 h 546"/>
                <a:gd name="T80" fmla="*/ 74 w 376"/>
                <a:gd name="T81" fmla="*/ 176 h 546"/>
                <a:gd name="T82" fmla="*/ 58 w 376"/>
                <a:gd name="T83" fmla="*/ 196 h 546"/>
                <a:gd name="T84" fmla="*/ 44 w 376"/>
                <a:gd name="T85" fmla="*/ 220 h 546"/>
                <a:gd name="T86" fmla="*/ 36 w 376"/>
                <a:gd name="T87" fmla="*/ 244 h 546"/>
                <a:gd name="T88" fmla="*/ 34 w 376"/>
                <a:gd name="T89" fmla="*/ 272 h 546"/>
                <a:gd name="T90" fmla="*/ 34 w 376"/>
                <a:gd name="T91" fmla="*/ 286 h 546"/>
                <a:gd name="T92" fmla="*/ 40 w 376"/>
                <a:gd name="T93" fmla="*/ 312 h 546"/>
                <a:gd name="T94" fmla="*/ 50 w 376"/>
                <a:gd name="T95" fmla="*/ 338 h 546"/>
                <a:gd name="T96" fmla="*/ 66 w 376"/>
                <a:gd name="T97" fmla="*/ 360 h 546"/>
                <a:gd name="T98" fmla="*/ 84 w 376"/>
                <a:gd name="T99" fmla="*/ 378 h 546"/>
                <a:gd name="T100" fmla="*/ 106 w 376"/>
                <a:gd name="T101" fmla="*/ 392 h 546"/>
                <a:gd name="T102" fmla="*/ 130 w 376"/>
                <a:gd name="T103" fmla="*/ 402 h 546"/>
                <a:gd name="T104" fmla="*/ 156 w 376"/>
                <a:gd name="T105" fmla="*/ 408 h 546"/>
                <a:gd name="T106" fmla="*/ 170 w 376"/>
                <a:gd name="T107" fmla="*/ 408 h 546"/>
                <a:gd name="T108" fmla="*/ 198 w 376"/>
                <a:gd name="T109" fmla="*/ 406 h 546"/>
                <a:gd name="T110" fmla="*/ 224 w 376"/>
                <a:gd name="T111" fmla="*/ 398 h 546"/>
                <a:gd name="T112" fmla="*/ 248 w 376"/>
                <a:gd name="T113" fmla="*/ 386 h 546"/>
                <a:gd name="T114" fmla="*/ 268 w 376"/>
                <a:gd name="T115" fmla="*/ 368 h 546"/>
                <a:gd name="T116" fmla="*/ 284 w 376"/>
                <a:gd name="T117" fmla="*/ 348 h 546"/>
                <a:gd name="T118" fmla="*/ 296 w 376"/>
                <a:gd name="T119" fmla="*/ 326 h 546"/>
                <a:gd name="T120" fmla="*/ 304 w 376"/>
                <a:gd name="T121" fmla="*/ 300 h 546"/>
                <a:gd name="T122" fmla="*/ 308 w 376"/>
                <a:gd name="T123"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 h="546">
                  <a:moveTo>
                    <a:pt x="188" y="268"/>
                  </a:moveTo>
                  <a:lnTo>
                    <a:pt x="236" y="352"/>
                  </a:lnTo>
                  <a:lnTo>
                    <a:pt x="208" y="370"/>
                  </a:lnTo>
                  <a:lnTo>
                    <a:pt x="154" y="276"/>
                  </a:lnTo>
                  <a:lnTo>
                    <a:pt x="154" y="170"/>
                  </a:lnTo>
                  <a:lnTo>
                    <a:pt x="188" y="170"/>
                  </a:lnTo>
                  <a:lnTo>
                    <a:pt x="188" y="268"/>
                  </a:lnTo>
                  <a:lnTo>
                    <a:pt x="188" y="268"/>
                  </a:lnTo>
                  <a:lnTo>
                    <a:pt x="188" y="268"/>
                  </a:lnTo>
                  <a:close/>
                  <a:moveTo>
                    <a:pt x="376" y="238"/>
                  </a:moveTo>
                  <a:lnTo>
                    <a:pt x="376" y="306"/>
                  </a:lnTo>
                  <a:lnTo>
                    <a:pt x="338" y="306"/>
                  </a:lnTo>
                  <a:lnTo>
                    <a:pt x="338" y="306"/>
                  </a:lnTo>
                  <a:lnTo>
                    <a:pt x="334" y="322"/>
                  </a:lnTo>
                  <a:lnTo>
                    <a:pt x="328" y="336"/>
                  </a:lnTo>
                  <a:lnTo>
                    <a:pt x="322" y="350"/>
                  </a:lnTo>
                  <a:lnTo>
                    <a:pt x="314" y="364"/>
                  </a:lnTo>
                  <a:lnTo>
                    <a:pt x="306" y="376"/>
                  </a:lnTo>
                  <a:lnTo>
                    <a:pt x="296" y="388"/>
                  </a:lnTo>
                  <a:lnTo>
                    <a:pt x="284" y="398"/>
                  </a:lnTo>
                  <a:lnTo>
                    <a:pt x="274" y="408"/>
                  </a:lnTo>
                  <a:lnTo>
                    <a:pt x="274" y="546"/>
                  </a:lnTo>
                  <a:lnTo>
                    <a:pt x="68" y="546"/>
                  </a:lnTo>
                  <a:lnTo>
                    <a:pt x="68" y="408"/>
                  </a:lnTo>
                  <a:lnTo>
                    <a:pt x="68" y="408"/>
                  </a:lnTo>
                  <a:lnTo>
                    <a:pt x="54" y="396"/>
                  </a:lnTo>
                  <a:lnTo>
                    <a:pt x="40" y="382"/>
                  </a:lnTo>
                  <a:lnTo>
                    <a:pt x="28" y="366"/>
                  </a:lnTo>
                  <a:lnTo>
                    <a:pt x="18" y="350"/>
                  </a:lnTo>
                  <a:lnTo>
                    <a:pt x="10" y="332"/>
                  </a:lnTo>
                  <a:lnTo>
                    <a:pt x="4" y="312"/>
                  </a:lnTo>
                  <a:lnTo>
                    <a:pt x="2" y="292"/>
                  </a:lnTo>
                  <a:lnTo>
                    <a:pt x="0" y="272"/>
                  </a:lnTo>
                  <a:lnTo>
                    <a:pt x="0" y="272"/>
                  </a:lnTo>
                  <a:lnTo>
                    <a:pt x="2" y="252"/>
                  </a:lnTo>
                  <a:lnTo>
                    <a:pt x="4" y="232"/>
                  </a:lnTo>
                  <a:lnTo>
                    <a:pt x="10" y="212"/>
                  </a:lnTo>
                  <a:lnTo>
                    <a:pt x="18" y="196"/>
                  </a:lnTo>
                  <a:lnTo>
                    <a:pt x="28" y="178"/>
                  </a:lnTo>
                  <a:lnTo>
                    <a:pt x="40" y="162"/>
                  </a:lnTo>
                  <a:lnTo>
                    <a:pt x="54" y="148"/>
                  </a:lnTo>
                  <a:lnTo>
                    <a:pt x="68" y="136"/>
                  </a:lnTo>
                  <a:lnTo>
                    <a:pt x="68" y="0"/>
                  </a:lnTo>
                  <a:lnTo>
                    <a:pt x="274" y="0"/>
                  </a:lnTo>
                  <a:lnTo>
                    <a:pt x="274" y="136"/>
                  </a:lnTo>
                  <a:lnTo>
                    <a:pt x="274" y="136"/>
                  </a:lnTo>
                  <a:lnTo>
                    <a:pt x="284" y="146"/>
                  </a:lnTo>
                  <a:lnTo>
                    <a:pt x="296" y="156"/>
                  </a:lnTo>
                  <a:lnTo>
                    <a:pt x="306" y="168"/>
                  </a:lnTo>
                  <a:lnTo>
                    <a:pt x="314" y="180"/>
                  </a:lnTo>
                  <a:lnTo>
                    <a:pt x="322" y="194"/>
                  </a:lnTo>
                  <a:lnTo>
                    <a:pt x="328" y="208"/>
                  </a:lnTo>
                  <a:lnTo>
                    <a:pt x="334" y="222"/>
                  </a:lnTo>
                  <a:lnTo>
                    <a:pt x="338" y="238"/>
                  </a:lnTo>
                  <a:lnTo>
                    <a:pt x="376" y="238"/>
                  </a:lnTo>
                  <a:close/>
                  <a:moveTo>
                    <a:pt x="308" y="272"/>
                  </a:moveTo>
                  <a:lnTo>
                    <a:pt x="308" y="272"/>
                  </a:lnTo>
                  <a:lnTo>
                    <a:pt x="306" y="258"/>
                  </a:lnTo>
                  <a:lnTo>
                    <a:pt x="304" y="244"/>
                  </a:lnTo>
                  <a:lnTo>
                    <a:pt x="302" y="232"/>
                  </a:lnTo>
                  <a:lnTo>
                    <a:pt x="296" y="220"/>
                  </a:lnTo>
                  <a:lnTo>
                    <a:pt x="290" y="208"/>
                  </a:lnTo>
                  <a:lnTo>
                    <a:pt x="284" y="196"/>
                  </a:lnTo>
                  <a:lnTo>
                    <a:pt x="276" y="186"/>
                  </a:lnTo>
                  <a:lnTo>
                    <a:pt x="268" y="176"/>
                  </a:lnTo>
                  <a:lnTo>
                    <a:pt x="258" y="166"/>
                  </a:lnTo>
                  <a:lnTo>
                    <a:pt x="248" y="158"/>
                  </a:lnTo>
                  <a:lnTo>
                    <a:pt x="236" y="152"/>
                  </a:lnTo>
                  <a:lnTo>
                    <a:pt x="224" y="146"/>
                  </a:lnTo>
                  <a:lnTo>
                    <a:pt x="212" y="142"/>
                  </a:lnTo>
                  <a:lnTo>
                    <a:pt x="198" y="138"/>
                  </a:lnTo>
                  <a:lnTo>
                    <a:pt x="184" y="136"/>
                  </a:lnTo>
                  <a:lnTo>
                    <a:pt x="170" y="136"/>
                  </a:lnTo>
                  <a:lnTo>
                    <a:pt x="170" y="136"/>
                  </a:lnTo>
                  <a:lnTo>
                    <a:pt x="156" y="136"/>
                  </a:lnTo>
                  <a:lnTo>
                    <a:pt x="144" y="138"/>
                  </a:lnTo>
                  <a:lnTo>
                    <a:pt x="130" y="142"/>
                  </a:lnTo>
                  <a:lnTo>
                    <a:pt x="118" y="146"/>
                  </a:lnTo>
                  <a:lnTo>
                    <a:pt x="106" y="152"/>
                  </a:lnTo>
                  <a:lnTo>
                    <a:pt x="94" y="158"/>
                  </a:lnTo>
                  <a:lnTo>
                    <a:pt x="84" y="166"/>
                  </a:lnTo>
                  <a:lnTo>
                    <a:pt x="74" y="176"/>
                  </a:lnTo>
                  <a:lnTo>
                    <a:pt x="66" y="186"/>
                  </a:lnTo>
                  <a:lnTo>
                    <a:pt x="58" y="196"/>
                  </a:lnTo>
                  <a:lnTo>
                    <a:pt x="50" y="208"/>
                  </a:lnTo>
                  <a:lnTo>
                    <a:pt x="44" y="220"/>
                  </a:lnTo>
                  <a:lnTo>
                    <a:pt x="40" y="232"/>
                  </a:lnTo>
                  <a:lnTo>
                    <a:pt x="36" y="244"/>
                  </a:lnTo>
                  <a:lnTo>
                    <a:pt x="34" y="258"/>
                  </a:lnTo>
                  <a:lnTo>
                    <a:pt x="34" y="272"/>
                  </a:lnTo>
                  <a:lnTo>
                    <a:pt x="34" y="272"/>
                  </a:lnTo>
                  <a:lnTo>
                    <a:pt x="34" y="286"/>
                  </a:lnTo>
                  <a:lnTo>
                    <a:pt x="36" y="300"/>
                  </a:lnTo>
                  <a:lnTo>
                    <a:pt x="40" y="312"/>
                  </a:lnTo>
                  <a:lnTo>
                    <a:pt x="44" y="326"/>
                  </a:lnTo>
                  <a:lnTo>
                    <a:pt x="50" y="338"/>
                  </a:lnTo>
                  <a:lnTo>
                    <a:pt x="58" y="348"/>
                  </a:lnTo>
                  <a:lnTo>
                    <a:pt x="66" y="360"/>
                  </a:lnTo>
                  <a:lnTo>
                    <a:pt x="74" y="368"/>
                  </a:lnTo>
                  <a:lnTo>
                    <a:pt x="84" y="378"/>
                  </a:lnTo>
                  <a:lnTo>
                    <a:pt x="94" y="386"/>
                  </a:lnTo>
                  <a:lnTo>
                    <a:pt x="106" y="392"/>
                  </a:lnTo>
                  <a:lnTo>
                    <a:pt x="118" y="398"/>
                  </a:lnTo>
                  <a:lnTo>
                    <a:pt x="130" y="402"/>
                  </a:lnTo>
                  <a:lnTo>
                    <a:pt x="144" y="406"/>
                  </a:lnTo>
                  <a:lnTo>
                    <a:pt x="156" y="408"/>
                  </a:lnTo>
                  <a:lnTo>
                    <a:pt x="170" y="408"/>
                  </a:lnTo>
                  <a:lnTo>
                    <a:pt x="170" y="408"/>
                  </a:lnTo>
                  <a:lnTo>
                    <a:pt x="184" y="408"/>
                  </a:lnTo>
                  <a:lnTo>
                    <a:pt x="198" y="406"/>
                  </a:lnTo>
                  <a:lnTo>
                    <a:pt x="212" y="402"/>
                  </a:lnTo>
                  <a:lnTo>
                    <a:pt x="224" y="398"/>
                  </a:lnTo>
                  <a:lnTo>
                    <a:pt x="236" y="392"/>
                  </a:lnTo>
                  <a:lnTo>
                    <a:pt x="248" y="386"/>
                  </a:lnTo>
                  <a:lnTo>
                    <a:pt x="258" y="378"/>
                  </a:lnTo>
                  <a:lnTo>
                    <a:pt x="268" y="368"/>
                  </a:lnTo>
                  <a:lnTo>
                    <a:pt x="276" y="360"/>
                  </a:lnTo>
                  <a:lnTo>
                    <a:pt x="284" y="348"/>
                  </a:lnTo>
                  <a:lnTo>
                    <a:pt x="290" y="338"/>
                  </a:lnTo>
                  <a:lnTo>
                    <a:pt x="296" y="326"/>
                  </a:lnTo>
                  <a:lnTo>
                    <a:pt x="302" y="312"/>
                  </a:lnTo>
                  <a:lnTo>
                    <a:pt x="304" y="300"/>
                  </a:lnTo>
                  <a:lnTo>
                    <a:pt x="306" y="286"/>
                  </a:lnTo>
                  <a:lnTo>
                    <a:pt x="308" y="272"/>
                  </a:lnTo>
                  <a:lnTo>
                    <a:pt x="308" y="272"/>
                  </a:lnTo>
                  <a:close/>
                </a:path>
              </a:pathLst>
            </a:custGeom>
            <a:solidFill>
              <a:srgbClr val="7C7A85"/>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文本框 43">
              <a:extLst>
                <a:ext uri="{FF2B5EF4-FFF2-40B4-BE49-F238E27FC236}">
                  <a16:creationId xmlns:a16="http://schemas.microsoft.com/office/drawing/2014/main" id="{D2A60789-C345-4A92-B7F9-36AE6270B480}"/>
                </a:ext>
              </a:extLst>
            </p:cNvPr>
            <p:cNvSpPr txBox="1"/>
            <p:nvPr/>
          </p:nvSpPr>
          <p:spPr>
            <a:xfrm>
              <a:off x="6064698" y="5637213"/>
              <a:ext cx="3175835" cy="78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a:extLst>
                <a:ext uri="{FF2B5EF4-FFF2-40B4-BE49-F238E27FC236}">
                  <a16:creationId xmlns:a16="http://schemas.microsoft.com/office/drawing/2014/main" id="{4DC4E58A-A58E-4D31-A07C-85B8FD058C46}"/>
                </a:ext>
              </a:extLst>
            </p:cNvPr>
            <p:cNvSpPr/>
            <p:nvPr/>
          </p:nvSpPr>
          <p:spPr>
            <a:xfrm>
              <a:off x="6867786" y="5156650"/>
              <a:ext cx="1569660" cy="417358"/>
            </a:xfrm>
            <a:prstGeom prst="rect">
              <a:avLst/>
            </a:prstGeom>
          </p:spPr>
          <p:txBody>
            <a:bodyPr wrap="none">
              <a:spAutoFit/>
            </a:bodyPr>
            <a:lstStyle/>
            <a:p>
              <a:pPr lvl="0" algn="ctr">
                <a:lnSpc>
                  <a:spcPct val="130000"/>
                </a:lnSpc>
              </a:pPr>
              <a:r>
                <a:rPr lang="zh-CN" altLang="en-US" b="1" dirty="0">
                  <a:solidFill>
                    <a:srgbClr val="445469"/>
                  </a:solidFill>
                  <a:latin typeface="Microsoft YaHei" charset="0"/>
                  <a:ea typeface="Microsoft YaHei" charset="0"/>
                  <a:cs typeface="Microsoft YaHei" charset="0"/>
                </a:rPr>
                <a:t>Add a title here</a:t>
              </a:r>
              <a:endParaRPr lang="en-US" altLang="zh-CN" b="1" dirty="0">
                <a:solidFill>
                  <a:srgbClr val="445469"/>
                </a:solidFill>
                <a:latin typeface="Microsoft YaHei" charset="0"/>
                <a:ea typeface="Microsoft YaHei" charset="0"/>
                <a:cs typeface="Microsoft YaHei" charset="0"/>
              </a:endParaRPr>
            </a:p>
          </p:txBody>
        </p:sp>
      </p:grpSp>
      <p:grpSp>
        <p:nvGrpSpPr>
          <p:cNvPr id="47" name="组 65">
            <a:extLst>
              <a:ext uri="{FF2B5EF4-FFF2-40B4-BE49-F238E27FC236}">
                <a16:creationId xmlns:a16="http://schemas.microsoft.com/office/drawing/2014/main" id="{96D3C96A-A85E-4496-B3C7-E6AB6D7B4D42}"/>
              </a:ext>
            </a:extLst>
          </p:cNvPr>
          <p:cNvGrpSpPr/>
          <p:nvPr/>
        </p:nvGrpSpPr>
        <p:grpSpPr>
          <a:xfrm>
            <a:off x="8950413" y="3467099"/>
            <a:ext cx="2841538" cy="720295"/>
            <a:chOff x="9139324" y="3471861"/>
            <a:chExt cx="3052676" cy="720295"/>
          </a:xfrm>
          <a:solidFill>
            <a:srgbClr val="9BDAF9"/>
          </a:solidFill>
        </p:grpSpPr>
        <p:grpSp>
          <p:nvGrpSpPr>
            <p:cNvPr id="48" name="组 52">
              <a:extLst>
                <a:ext uri="{FF2B5EF4-FFF2-40B4-BE49-F238E27FC236}">
                  <a16:creationId xmlns:a16="http://schemas.microsoft.com/office/drawing/2014/main" id="{8C9EB6EB-9112-45BC-A1D7-BAC2D9E76676}"/>
                </a:ext>
              </a:extLst>
            </p:cNvPr>
            <p:cNvGrpSpPr/>
            <p:nvPr/>
          </p:nvGrpSpPr>
          <p:grpSpPr>
            <a:xfrm rot="10800000">
              <a:off x="9139324" y="3471861"/>
              <a:ext cx="3052676" cy="720295"/>
              <a:chOff x="0" y="2743200"/>
              <a:chExt cx="2806262" cy="662152"/>
            </a:xfrm>
            <a:grpFill/>
          </p:grpSpPr>
          <p:sp>
            <p:nvSpPr>
              <p:cNvPr id="50" name="矩形 49">
                <a:extLst>
                  <a:ext uri="{FF2B5EF4-FFF2-40B4-BE49-F238E27FC236}">
                    <a16:creationId xmlns:a16="http://schemas.microsoft.com/office/drawing/2014/main" id="{6C277E72-16C6-4883-B347-EEA81A1D1DBE}"/>
                  </a:ext>
                </a:extLst>
              </p:cNvPr>
              <p:cNvSpPr/>
              <p:nvPr/>
            </p:nvSpPr>
            <p:spPr>
              <a:xfrm>
                <a:off x="0" y="2916621"/>
                <a:ext cx="2806262" cy="4887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三角形 59">
                <a:extLst>
                  <a:ext uri="{FF2B5EF4-FFF2-40B4-BE49-F238E27FC236}">
                    <a16:creationId xmlns:a16="http://schemas.microsoft.com/office/drawing/2014/main" id="{B55EB40C-0B9E-4CBF-B669-79812F53186E}"/>
                  </a:ext>
                </a:extLst>
              </p:cNvPr>
              <p:cNvSpPr/>
              <p:nvPr/>
            </p:nvSpPr>
            <p:spPr>
              <a:xfrm>
                <a:off x="1182414" y="2743200"/>
                <a:ext cx="362607" cy="1734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9" name="矩形 48">
              <a:extLst>
                <a:ext uri="{FF2B5EF4-FFF2-40B4-BE49-F238E27FC236}">
                  <a16:creationId xmlns:a16="http://schemas.microsoft.com/office/drawing/2014/main" id="{BDA0A2DE-972C-4F1F-B59E-53895CE87644}"/>
                </a:ext>
              </a:extLst>
            </p:cNvPr>
            <p:cNvSpPr/>
            <p:nvPr/>
          </p:nvSpPr>
          <p:spPr>
            <a:xfrm>
              <a:off x="9822517" y="3523187"/>
              <a:ext cx="1686292" cy="369332"/>
            </a:xfrm>
            <a:prstGeom prst="rect">
              <a:avLst/>
            </a:prstGeom>
            <a:grpFill/>
          </p:spPr>
          <p:txBody>
            <a:bodyPr wrap="none">
              <a:spAutoFit/>
            </a:bodyPr>
            <a:lstStyle/>
            <a:p>
              <a:pPr algn="ctr"/>
              <a:r>
                <a:rPr kumimoji="1" lang="zh-CN" altLang="en-US" b="1" dirty="0">
                  <a:solidFill>
                    <a:schemeClr val="bg1"/>
                  </a:solidFill>
                  <a:ea typeface="Microsoft YaHei" charset="0"/>
                </a:rPr>
                <a:t>You can add a subheading</a:t>
              </a:r>
              <a:endParaRPr lang="zh-CN" altLang="en-US" b="1" dirty="0">
                <a:solidFill>
                  <a:schemeClr val="bg1"/>
                </a:solidFill>
              </a:endParaRPr>
            </a:p>
          </p:txBody>
        </p:sp>
      </p:grpSp>
      <p:sp>
        <p:nvSpPr>
          <p:cNvPr id="52" name="矩形 51">
            <a:extLst>
              <a:ext uri="{FF2B5EF4-FFF2-40B4-BE49-F238E27FC236}">
                <a16:creationId xmlns:a16="http://schemas.microsoft.com/office/drawing/2014/main" id="{0FD90FAC-52AE-42CD-9ECD-71A57A3DC433}"/>
              </a:ext>
            </a:extLst>
          </p:cNvPr>
          <p:cNvSpPr/>
          <p:nvPr/>
        </p:nvSpPr>
        <p:spPr>
          <a:xfrm>
            <a:off x="9996404" y="4175009"/>
            <a:ext cx="809837" cy="830997"/>
          </a:xfrm>
          <a:prstGeom prst="rect">
            <a:avLst/>
          </a:prstGeom>
        </p:spPr>
        <p:txBody>
          <a:bodyPr wrap="none">
            <a:spAutoFit/>
          </a:bodyPr>
          <a:lstStyle/>
          <a:p>
            <a:pPr lvl="0" algn="ctr"/>
            <a:r>
              <a:rPr kumimoji="1" lang="en-US" altLang="zh-CN" sz="4800" b="1" dirty="0">
                <a:solidFill>
                  <a:srgbClr val="445469"/>
                </a:solidFill>
                <a:ea typeface="Microsoft YaHei" charset="0"/>
                <a:cs typeface="Microsoft YaHei" charset="0"/>
              </a:rPr>
              <a:t>04</a:t>
            </a:r>
            <a:endParaRPr lang="zh-CN" altLang="en-US" sz="4800" b="1" dirty="0">
              <a:solidFill>
                <a:srgbClr val="445469"/>
              </a:solidFill>
            </a:endParaRPr>
          </a:p>
        </p:txBody>
      </p:sp>
      <p:grpSp>
        <p:nvGrpSpPr>
          <p:cNvPr id="8" name="组合 7">
            <a:extLst>
              <a:ext uri="{FF2B5EF4-FFF2-40B4-BE49-F238E27FC236}">
                <a16:creationId xmlns:a16="http://schemas.microsoft.com/office/drawing/2014/main" id="{1C97A9BE-9829-4EAE-BD1C-8324C50108CB}"/>
              </a:ext>
            </a:extLst>
          </p:cNvPr>
          <p:cNvGrpSpPr/>
          <p:nvPr/>
        </p:nvGrpSpPr>
        <p:grpSpPr>
          <a:xfrm>
            <a:off x="8950413" y="1439720"/>
            <a:ext cx="2732700" cy="1990573"/>
            <a:chOff x="8950413" y="1439720"/>
            <a:chExt cx="2732700" cy="1990573"/>
          </a:xfrm>
        </p:grpSpPr>
        <p:sp>
          <p:nvSpPr>
            <p:cNvPr id="46" name="Freeform 34">
              <a:extLst>
                <a:ext uri="{FF2B5EF4-FFF2-40B4-BE49-F238E27FC236}">
                  <a16:creationId xmlns:a16="http://schemas.microsoft.com/office/drawing/2014/main" id="{681517C5-C579-44CE-8C36-91A10AE6D085}"/>
                </a:ext>
              </a:extLst>
            </p:cNvPr>
            <p:cNvSpPr>
              <a:spLocks/>
            </p:cNvSpPr>
            <p:nvPr/>
          </p:nvSpPr>
          <p:spPr bwMode="auto">
            <a:xfrm>
              <a:off x="9996404" y="1439720"/>
              <a:ext cx="669258" cy="528616"/>
            </a:xfrm>
            <a:custGeom>
              <a:avLst/>
              <a:gdLst>
                <a:gd name="T0" fmla="*/ 550 w 552"/>
                <a:gd name="T1" fmla="*/ 176 h 436"/>
                <a:gd name="T2" fmla="*/ 432 w 552"/>
                <a:gd name="T3" fmla="*/ 26 h 436"/>
                <a:gd name="T4" fmla="*/ 432 w 552"/>
                <a:gd name="T5" fmla="*/ 26 h 436"/>
                <a:gd name="T6" fmla="*/ 428 w 552"/>
                <a:gd name="T7" fmla="*/ 22 h 436"/>
                <a:gd name="T8" fmla="*/ 428 w 552"/>
                <a:gd name="T9" fmla="*/ 22 h 436"/>
                <a:gd name="T10" fmla="*/ 418 w 552"/>
                <a:gd name="T11" fmla="*/ 14 h 436"/>
                <a:gd name="T12" fmla="*/ 408 w 552"/>
                <a:gd name="T13" fmla="*/ 6 h 436"/>
                <a:gd name="T14" fmla="*/ 394 w 552"/>
                <a:gd name="T15" fmla="*/ 2 h 436"/>
                <a:gd name="T16" fmla="*/ 380 w 552"/>
                <a:gd name="T17" fmla="*/ 0 h 436"/>
                <a:gd name="T18" fmla="*/ 348 w 552"/>
                <a:gd name="T19" fmla="*/ 0 h 436"/>
                <a:gd name="T20" fmla="*/ 348 w 552"/>
                <a:gd name="T21" fmla="*/ 0 h 436"/>
                <a:gd name="T22" fmla="*/ 344 w 552"/>
                <a:gd name="T23" fmla="*/ 12 h 436"/>
                <a:gd name="T24" fmla="*/ 338 w 552"/>
                <a:gd name="T25" fmla="*/ 24 h 436"/>
                <a:gd name="T26" fmla="*/ 332 w 552"/>
                <a:gd name="T27" fmla="*/ 34 h 436"/>
                <a:gd name="T28" fmla="*/ 322 w 552"/>
                <a:gd name="T29" fmla="*/ 42 h 436"/>
                <a:gd name="T30" fmla="*/ 312 w 552"/>
                <a:gd name="T31" fmla="*/ 50 h 436"/>
                <a:gd name="T32" fmla="*/ 300 w 552"/>
                <a:gd name="T33" fmla="*/ 56 h 436"/>
                <a:gd name="T34" fmla="*/ 288 w 552"/>
                <a:gd name="T35" fmla="*/ 58 h 436"/>
                <a:gd name="T36" fmla="*/ 276 w 552"/>
                <a:gd name="T37" fmla="*/ 60 h 436"/>
                <a:gd name="T38" fmla="*/ 276 w 552"/>
                <a:gd name="T39" fmla="*/ 60 h 436"/>
                <a:gd name="T40" fmla="*/ 262 w 552"/>
                <a:gd name="T41" fmla="*/ 58 h 436"/>
                <a:gd name="T42" fmla="*/ 250 w 552"/>
                <a:gd name="T43" fmla="*/ 56 h 436"/>
                <a:gd name="T44" fmla="*/ 238 w 552"/>
                <a:gd name="T45" fmla="*/ 50 h 436"/>
                <a:gd name="T46" fmla="*/ 228 w 552"/>
                <a:gd name="T47" fmla="*/ 42 h 436"/>
                <a:gd name="T48" fmla="*/ 220 w 552"/>
                <a:gd name="T49" fmla="*/ 34 h 436"/>
                <a:gd name="T50" fmla="*/ 212 w 552"/>
                <a:gd name="T51" fmla="*/ 24 h 436"/>
                <a:gd name="T52" fmla="*/ 208 w 552"/>
                <a:gd name="T53" fmla="*/ 12 h 436"/>
                <a:gd name="T54" fmla="*/ 204 w 552"/>
                <a:gd name="T55" fmla="*/ 0 h 436"/>
                <a:gd name="T56" fmla="*/ 170 w 552"/>
                <a:gd name="T57" fmla="*/ 0 h 436"/>
                <a:gd name="T58" fmla="*/ 170 w 552"/>
                <a:gd name="T59" fmla="*/ 0 h 436"/>
                <a:gd name="T60" fmla="*/ 156 w 552"/>
                <a:gd name="T61" fmla="*/ 2 h 436"/>
                <a:gd name="T62" fmla="*/ 142 w 552"/>
                <a:gd name="T63" fmla="*/ 6 h 436"/>
                <a:gd name="T64" fmla="*/ 130 w 552"/>
                <a:gd name="T65" fmla="*/ 14 h 436"/>
                <a:gd name="T66" fmla="*/ 120 w 552"/>
                <a:gd name="T67" fmla="*/ 24 h 436"/>
                <a:gd name="T68" fmla="*/ 120 w 552"/>
                <a:gd name="T69" fmla="*/ 24 h 436"/>
                <a:gd name="T70" fmla="*/ 120 w 552"/>
                <a:gd name="T71" fmla="*/ 26 h 436"/>
                <a:gd name="T72" fmla="*/ 0 w 552"/>
                <a:gd name="T73" fmla="*/ 176 h 436"/>
                <a:gd name="T74" fmla="*/ 0 w 552"/>
                <a:gd name="T75" fmla="*/ 176 h 436"/>
                <a:gd name="T76" fmla="*/ 0 w 552"/>
                <a:gd name="T77" fmla="*/ 178 h 436"/>
                <a:gd name="T78" fmla="*/ 0 w 552"/>
                <a:gd name="T79" fmla="*/ 182 h 436"/>
                <a:gd name="T80" fmla="*/ 0 w 552"/>
                <a:gd name="T81" fmla="*/ 182 h 436"/>
                <a:gd name="T82" fmla="*/ 0 w 552"/>
                <a:gd name="T83" fmla="*/ 184 h 436"/>
                <a:gd name="T84" fmla="*/ 4 w 552"/>
                <a:gd name="T85" fmla="*/ 186 h 436"/>
                <a:gd name="T86" fmla="*/ 110 w 552"/>
                <a:gd name="T87" fmla="*/ 242 h 436"/>
                <a:gd name="T88" fmla="*/ 110 w 552"/>
                <a:gd name="T89" fmla="*/ 436 h 436"/>
                <a:gd name="T90" fmla="*/ 438 w 552"/>
                <a:gd name="T91" fmla="*/ 436 h 436"/>
                <a:gd name="T92" fmla="*/ 438 w 552"/>
                <a:gd name="T93" fmla="*/ 244 h 436"/>
                <a:gd name="T94" fmla="*/ 548 w 552"/>
                <a:gd name="T95" fmla="*/ 186 h 436"/>
                <a:gd name="T96" fmla="*/ 548 w 552"/>
                <a:gd name="T97" fmla="*/ 186 h 436"/>
                <a:gd name="T98" fmla="*/ 550 w 552"/>
                <a:gd name="T99" fmla="*/ 184 h 436"/>
                <a:gd name="T100" fmla="*/ 552 w 552"/>
                <a:gd name="T101" fmla="*/ 182 h 436"/>
                <a:gd name="T102" fmla="*/ 552 w 552"/>
                <a:gd name="T103" fmla="*/ 182 h 436"/>
                <a:gd name="T104" fmla="*/ 552 w 552"/>
                <a:gd name="T105" fmla="*/ 178 h 436"/>
                <a:gd name="T106" fmla="*/ 550 w 552"/>
                <a:gd name="T107" fmla="*/ 176 h 436"/>
                <a:gd name="T108" fmla="*/ 550 w 552"/>
                <a:gd name="T109" fmla="*/ 17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2" h="436">
                  <a:moveTo>
                    <a:pt x="550" y="176"/>
                  </a:moveTo>
                  <a:lnTo>
                    <a:pt x="432" y="26"/>
                  </a:lnTo>
                  <a:lnTo>
                    <a:pt x="432" y="26"/>
                  </a:lnTo>
                  <a:lnTo>
                    <a:pt x="428" y="22"/>
                  </a:lnTo>
                  <a:lnTo>
                    <a:pt x="428" y="22"/>
                  </a:lnTo>
                  <a:lnTo>
                    <a:pt x="418" y="14"/>
                  </a:lnTo>
                  <a:lnTo>
                    <a:pt x="408" y="6"/>
                  </a:lnTo>
                  <a:lnTo>
                    <a:pt x="394" y="2"/>
                  </a:lnTo>
                  <a:lnTo>
                    <a:pt x="380" y="0"/>
                  </a:lnTo>
                  <a:lnTo>
                    <a:pt x="348" y="0"/>
                  </a:lnTo>
                  <a:lnTo>
                    <a:pt x="348" y="0"/>
                  </a:lnTo>
                  <a:lnTo>
                    <a:pt x="344" y="12"/>
                  </a:lnTo>
                  <a:lnTo>
                    <a:pt x="338" y="24"/>
                  </a:lnTo>
                  <a:lnTo>
                    <a:pt x="332" y="34"/>
                  </a:lnTo>
                  <a:lnTo>
                    <a:pt x="322" y="42"/>
                  </a:lnTo>
                  <a:lnTo>
                    <a:pt x="312" y="50"/>
                  </a:lnTo>
                  <a:lnTo>
                    <a:pt x="300" y="56"/>
                  </a:lnTo>
                  <a:lnTo>
                    <a:pt x="288" y="58"/>
                  </a:lnTo>
                  <a:lnTo>
                    <a:pt x="276" y="60"/>
                  </a:lnTo>
                  <a:lnTo>
                    <a:pt x="276" y="60"/>
                  </a:lnTo>
                  <a:lnTo>
                    <a:pt x="262" y="58"/>
                  </a:lnTo>
                  <a:lnTo>
                    <a:pt x="250" y="56"/>
                  </a:lnTo>
                  <a:lnTo>
                    <a:pt x="238" y="50"/>
                  </a:lnTo>
                  <a:lnTo>
                    <a:pt x="228" y="42"/>
                  </a:lnTo>
                  <a:lnTo>
                    <a:pt x="220" y="34"/>
                  </a:lnTo>
                  <a:lnTo>
                    <a:pt x="212" y="24"/>
                  </a:lnTo>
                  <a:lnTo>
                    <a:pt x="208" y="12"/>
                  </a:lnTo>
                  <a:lnTo>
                    <a:pt x="204" y="0"/>
                  </a:lnTo>
                  <a:lnTo>
                    <a:pt x="170" y="0"/>
                  </a:lnTo>
                  <a:lnTo>
                    <a:pt x="170" y="0"/>
                  </a:lnTo>
                  <a:lnTo>
                    <a:pt x="156" y="2"/>
                  </a:lnTo>
                  <a:lnTo>
                    <a:pt x="142" y="6"/>
                  </a:lnTo>
                  <a:lnTo>
                    <a:pt x="130" y="14"/>
                  </a:lnTo>
                  <a:lnTo>
                    <a:pt x="120" y="24"/>
                  </a:lnTo>
                  <a:lnTo>
                    <a:pt x="120" y="24"/>
                  </a:lnTo>
                  <a:lnTo>
                    <a:pt x="120" y="26"/>
                  </a:lnTo>
                  <a:lnTo>
                    <a:pt x="0" y="176"/>
                  </a:lnTo>
                  <a:lnTo>
                    <a:pt x="0" y="176"/>
                  </a:lnTo>
                  <a:lnTo>
                    <a:pt x="0" y="178"/>
                  </a:lnTo>
                  <a:lnTo>
                    <a:pt x="0" y="182"/>
                  </a:lnTo>
                  <a:lnTo>
                    <a:pt x="0" y="182"/>
                  </a:lnTo>
                  <a:lnTo>
                    <a:pt x="0" y="184"/>
                  </a:lnTo>
                  <a:lnTo>
                    <a:pt x="4" y="186"/>
                  </a:lnTo>
                  <a:lnTo>
                    <a:pt x="110" y="242"/>
                  </a:lnTo>
                  <a:lnTo>
                    <a:pt x="110" y="436"/>
                  </a:lnTo>
                  <a:lnTo>
                    <a:pt x="438" y="436"/>
                  </a:lnTo>
                  <a:lnTo>
                    <a:pt x="438" y="244"/>
                  </a:lnTo>
                  <a:lnTo>
                    <a:pt x="548" y="186"/>
                  </a:lnTo>
                  <a:lnTo>
                    <a:pt x="548" y="186"/>
                  </a:lnTo>
                  <a:lnTo>
                    <a:pt x="550" y="184"/>
                  </a:lnTo>
                  <a:lnTo>
                    <a:pt x="552" y="182"/>
                  </a:lnTo>
                  <a:lnTo>
                    <a:pt x="552" y="182"/>
                  </a:lnTo>
                  <a:lnTo>
                    <a:pt x="552" y="178"/>
                  </a:lnTo>
                  <a:lnTo>
                    <a:pt x="550" y="176"/>
                  </a:lnTo>
                  <a:lnTo>
                    <a:pt x="550" y="176"/>
                  </a:lnTo>
                  <a:close/>
                </a:path>
              </a:pathLst>
            </a:custGeom>
            <a:solidFill>
              <a:srgbClr val="9BDAF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文本框 52">
              <a:extLst>
                <a:ext uri="{FF2B5EF4-FFF2-40B4-BE49-F238E27FC236}">
                  <a16:creationId xmlns:a16="http://schemas.microsoft.com/office/drawing/2014/main" id="{1FC11A04-2B85-4C82-B6EB-642682C836E8}"/>
                </a:ext>
              </a:extLst>
            </p:cNvPr>
            <p:cNvSpPr txBox="1"/>
            <p:nvPr/>
          </p:nvSpPr>
          <p:spPr>
            <a:xfrm>
              <a:off x="8950413" y="2436046"/>
              <a:ext cx="2732700" cy="9942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a:extLst>
                <a:ext uri="{FF2B5EF4-FFF2-40B4-BE49-F238E27FC236}">
                  <a16:creationId xmlns:a16="http://schemas.microsoft.com/office/drawing/2014/main" id="{DAD8BBE3-1232-459B-BBED-1F1B9FC3F096}"/>
                </a:ext>
              </a:extLst>
            </p:cNvPr>
            <p:cNvSpPr/>
            <p:nvPr/>
          </p:nvSpPr>
          <p:spPr>
            <a:xfrm>
              <a:off x="9567699" y="2041435"/>
              <a:ext cx="1569660" cy="417358"/>
            </a:xfrm>
            <a:prstGeom prst="rect">
              <a:avLst/>
            </a:prstGeom>
          </p:spPr>
          <p:txBody>
            <a:bodyPr wrap="none">
              <a:spAutoFit/>
            </a:bodyPr>
            <a:lstStyle/>
            <a:p>
              <a:pPr lvl="0" algn="ctr">
                <a:lnSpc>
                  <a:spcPct val="130000"/>
                </a:lnSpc>
              </a:pPr>
              <a:r>
                <a:rPr lang="zh-CN" altLang="en-US" b="1" dirty="0">
                  <a:solidFill>
                    <a:srgbClr val="445469"/>
                  </a:solidFill>
                  <a:latin typeface="Microsoft YaHei" charset="0"/>
                  <a:ea typeface="Microsoft YaHei" charset="0"/>
                  <a:cs typeface="Microsoft YaHei" charset="0"/>
                </a:rPr>
                <a:t>Add a title here</a:t>
              </a:r>
              <a:endParaRPr lang="en-US" altLang="zh-CN" b="1" dirty="0">
                <a:solidFill>
                  <a:srgbClr val="445469"/>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3725989441"/>
      </p:ext>
    </p:extLst>
  </p:cSld>
  <p:clrMapOvr>
    <a:masterClrMapping/>
  </p:clrMapOvr>
  <p:transition spd="slow" advClick="0" advTm="0">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8" name="图片 17">
            <a:extLst>
              <a:ext uri="{FF2B5EF4-FFF2-40B4-BE49-F238E27FC236}">
                <a16:creationId xmlns:a16="http://schemas.microsoft.com/office/drawing/2014/main" id="{958533EA-16AA-4AA0-B1BE-862F3A514C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57" y="225201"/>
            <a:ext cx="11391285" cy="4895678"/>
          </a:xfrm>
          <a:prstGeom prst="rect">
            <a:avLst/>
          </a:prstGeom>
        </p:spPr>
      </p:pic>
      <p:sp>
        <p:nvSpPr>
          <p:cNvPr id="50" name="折角形 1">
            <a:extLst>
              <a:ext uri="{FF2B5EF4-FFF2-40B4-BE49-F238E27FC236}">
                <a16:creationId xmlns:a16="http://schemas.microsoft.com/office/drawing/2014/main" id="{058D578C-A17F-4472-83B9-D1E49C9AB3E9}"/>
              </a:ext>
            </a:extLst>
          </p:cNvPr>
          <p:cNvSpPr/>
          <p:nvPr/>
        </p:nvSpPr>
        <p:spPr>
          <a:xfrm>
            <a:off x="2881917" y="3111515"/>
            <a:ext cx="6486525" cy="2234565"/>
          </a:xfrm>
          <a:prstGeom prst="foldedCorner">
            <a:avLst/>
          </a:prstGeom>
          <a:noFill/>
          <a:ln w="28575">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756550D1-A6E5-4492-B029-E5F11248F12E}"/>
              </a:ext>
            </a:extLst>
          </p:cNvPr>
          <p:cNvSpPr txBox="1"/>
          <p:nvPr/>
        </p:nvSpPr>
        <p:spPr>
          <a:xfrm>
            <a:off x="3193067" y="3567445"/>
            <a:ext cx="1576070" cy="1322070"/>
          </a:xfrm>
          <a:prstGeom prst="rect">
            <a:avLst/>
          </a:prstGeom>
          <a:noFill/>
        </p:spPr>
        <p:txBody>
          <a:bodyPr wrap="square" rtlCol="0">
            <a:spAutoFit/>
          </a:bodyPr>
          <a:lstStyle/>
          <a:p>
            <a:pPr algn="r"/>
            <a:r>
              <a:rPr lang="en-US" altLang="zh-CN" sz="8000" dirty="0">
                <a:solidFill>
                  <a:srgbClr val="185C99"/>
                </a:solidFill>
                <a:latin typeface="Broadway" panose="04040905080B02020502" charset="0"/>
              </a:rPr>
              <a:t>03</a:t>
            </a:r>
          </a:p>
        </p:txBody>
      </p:sp>
      <p:cxnSp>
        <p:nvCxnSpPr>
          <p:cNvPr id="52" name="直接连接符 51">
            <a:extLst>
              <a:ext uri="{FF2B5EF4-FFF2-40B4-BE49-F238E27FC236}">
                <a16:creationId xmlns:a16="http://schemas.microsoft.com/office/drawing/2014/main" id="{75CB609A-7B46-4B74-82E5-C49D788C04BC}"/>
              </a:ext>
            </a:extLst>
          </p:cNvPr>
          <p:cNvCxnSpPr/>
          <p:nvPr/>
        </p:nvCxnSpPr>
        <p:spPr>
          <a:xfrm>
            <a:off x="4926617" y="3653805"/>
            <a:ext cx="0" cy="1151255"/>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2FBDB6D1-09EB-4F3E-BD2A-83604335B3B9}"/>
              </a:ext>
            </a:extLst>
          </p:cNvPr>
          <p:cNvSpPr txBox="1"/>
          <p:nvPr/>
        </p:nvSpPr>
        <p:spPr>
          <a:xfrm>
            <a:off x="5217446" y="3653805"/>
            <a:ext cx="3535933" cy="523220"/>
          </a:xfrm>
          <a:prstGeom prst="rect">
            <a:avLst/>
          </a:prstGeom>
          <a:noFill/>
        </p:spPr>
        <p:txBody>
          <a:bodyPr wrap="square" rtlCol="0">
            <a:spAutoFit/>
          </a:bodyPr>
          <a:lstStyle/>
          <a:p>
            <a:pPr algn="l" fontAlgn="auto">
              <a:lnSpc>
                <a:spcPct val="100000"/>
              </a:lnSpc>
            </a:pPr>
            <a:r>
              <a:rPr lang="zh-CN" altLang="en-US" sz="2800" b="1" dirty="0">
                <a:solidFill>
                  <a:srgbClr val="185C99"/>
                </a:solidFill>
                <a:latin typeface="微软雅黑" panose="020B0503020204020204" charset="-122"/>
                <a:ea typeface="微软雅黑" panose="020B0503020204020204" charset="-122"/>
                <a:sym typeface="+mn-ea"/>
              </a:rPr>
              <a:t>Job deficiencies</a:t>
            </a:r>
            <a:endParaRPr lang="zh-CN" altLang="en-US" sz="2800" dirty="0">
              <a:solidFill>
                <a:srgbClr val="185C99"/>
              </a:solidFill>
              <a:latin typeface="微软雅黑" panose="020B0503020204020204" charset="-122"/>
              <a:ea typeface="微软雅黑" panose="020B0503020204020204" charset="-122"/>
              <a:sym typeface="+mn-ea"/>
            </a:endParaRPr>
          </a:p>
        </p:txBody>
      </p:sp>
      <p:sp>
        <p:nvSpPr>
          <p:cNvPr id="54" name="文本框 53">
            <a:extLst>
              <a:ext uri="{FF2B5EF4-FFF2-40B4-BE49-F238E27FC236}">
                <a16:creationId xmlns:a16="http://schemas.microsoft.com/office/drawing/2014/main" id="{8A2989D8-D659-4243-BAD0-AFDCEE5FCB40}"/>
              </a:ext>
            </a:extLst>
          </p:cNvPr>
          <p:cNvSpPr txBox="1"/>
          <p:nvPr/>
        </p:nvSpPr>
        <p:spPr>
          <a:xfrm>
            <a:off x="5217447" y="4205033"/>
            <a:ext cx="3774153" cy="528093"/>
          </a:xfrm>
          <a:prstGeom prst="rect">
            <a:avLst/>
          </a:prstGeom>
          <a:noFill/>
        </p:spPr>
        <p:txBody>
          <a:bodyPr wrap="square" rtlCol="0">
            <a:spAutoFit/>
          </a:bodyPr>
          <a:lstStyle/>
          <a:p>
            <a:pPr lvl="0">
              <a:lnSpc>
                <a:spcPts val="1800"/>
              </a:lnSpc>
              <a:defRPr sz="1800">
                <a:solidFill>
                  <a:srgbClr val="000000"/>
                </a:solidFill>
              </a:defRPr>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05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29301224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C5A779-3207-4831-A211-98AE417F29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BBF2D0AA-B33E-4450-B6DD-39B95E1B4E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03</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3" y="495709"/>
            <a:ext cx="4670341"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Job deficiencies</a:t>
            </a:r>
            <a:endParaRPr lang="zh-CN" altLang="en-US" sz="2400" dirty="0">
              <a:solidFill>
                <a:srgbClr val="185C99"/>
              </a:solidFill>
              <a:latin typeface="微软雅黑" panose="020B0503020204020204" charset="-122"/>
              <a:ea typeface="微软雅黑" panose="020B0503020204020204" charset="-122"/>
              <a:sym typeface="+mn-ea"/>
            </a:endParaRPr>
          </a:p>
        </p:txBody>
      </p:sp>
      <p:pic>
        <p:nvPicPr>
          <p:cNvPr id="55" name="图片 18">
            <a:extLst>
              <a:ext uri="{FF2B5EF4-FFF2-40B4-BE49-F238E27FC236}">
                <a16:creationId xmlns:a16="http://schemas.microsoft.com/office/drawing/2014/main" id="{AA4903EC-0687-4385-B684-B149F3D7CFE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9757827" y="3302586"/>
            <a:ext cx="1282391"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19">
            <a:extLst>
              <a:ext uri="{FF2B5EF4-FFF2-40B4-BE49-F238E27FC236}">
                <a16:creationId xmlns:a16="http://schemas.microsoft.com/office/drawing/2014/main" id="{5F01591D-7B93-4C29-A21B-0801070AD89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1102558" y="4697748"/>
            <a:ext cx="1255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20">
            <a:extLst>
              <a:ext uri="{FF2B5EF4-FFF2-40B4-BE49-F238E27FC236}">
                <a16:creationId xmlns:a16="http://schemas.microsoft.com/office/drawing/2014/main" id="{AAC3C53D-401B-4D14-951B-C91301AD5B3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1155700" y="1915318"/>
            <a:ext cx="125571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9">
            <a:extLst>
              <a:ext uri="{FF2B5EF4-FFF2-40B4-BE49-F238E27FC236}">
                <a16:creationId xmlns:a16="http://schemas.microsoft.com/office/drawing/2014/main" id="{30DAF696-14FD-411A-8690-95C0871E346A}"/>
              </a:ext>
            </a:extLst>
          </p:cNvPr>
          <p:cNvSpPr>
            <a:spLocks noChangeArrowheads="1"/>
          </p:cNvSpPr>
          <p:nvPr/>
        </p:nvSpPr>
        <p:spPr bwMode="auto">
          <a:xfrm>
            <a:off x="2508250" y="1885950"/>
            <a:ext cx="101600" cy="1311275"/>
          </a:xfrm>
          <a:prstGeom prst="rect">
            <a:avLst/>
          </a:prstGeom>
          <a:solidFill>
            <a:srgbClr val="409CC3"/>
          </a:solidFill>
          <a:ln>
            <a:noFill/>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Roboto" panose="02000000000000000000" pitchFamily="2" charset="0"/>
            </a:endParaRPr>
          </a:p>
        </p:txBody>
      </p:sp>
      <p:sp>
        <p:nvSpPr>
          <p:cNvPr id="59" name="Rectangle 13">
            <a:extLst>
              <a:ext uri="{FF2B5EF4-FFF2-40B4-BE49-F238E27FC236}">
                <a16:creationId xmlns:a16="http://schemas.microsoft.com/office/drawing/2014/main" id="{DDC2C0B5-6FD5-4308-91E4-3BEFEBFC2659}"/>
              </a:ext>
            </a:extLst>
          </p:cNvPr>
          <p:cNvSpPr>
            <a:spLocks noChangeArrowheads="1"/>
          </p:cNvSpPr>
          <p:nvPr/>
        </p:nvSpPr>
        <p:spPr bwMode="auto">
          <a:xfrm>
            <a:off x="2455108" y="4697748"/>
            <a:ext cx="101600" cy="1311275"/>
          </a:xfrm>
          <a:prstGeom prst="rect">
            <a:avLst/>
          </a:prstGeom>
          <a:solidFill>
            <a:srgbClr val="7C7A85"/>
          </a:solidFill>
          <a:ln>
            <a:noFill/>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Roboto" panose="02000000000000000000" pitchFamily="2" charset="0"/>
            </a:endParaRPr>
          </a:p>
        </p:txBody>
      </p:sp>
      <p:sp>
        <p:nvSpPr>
          <p:cNvPr id="60" name="Rectangle 17">
            <a:extLst>
              <a:ext uri="{FF2B5EF4-FFF2-40B4-BE49-F238E27FC236}">
                <a16:creationId xmlns:a16="http://schemas.microsoft.com/office/drawing/2014/main" id="{D91EC49D-11B9-446E-AE66-598B252C07B8}"/>
              </a:ext>
            </a:extLst>
          </p:cNvPr>
          <p:cNvSpPr>
            <a:spLocks noChangeArrowheads="1"/>
          </p:cNvSpPr>
          <p:nvPr/>
        </p:nvSpPr>
        <p:spPr bwMode="auto">
          <a:xfrm>
            <a:off x="9539876" y="3302586"/>
            <a:ext cx="101600" cy="1311275"/>
          </a:xfrm>
          <a:prstGeom prst="rect">
            <a:avLst/>
          </a:prstGeom>
          <a:solidFill>
            <a:srgbClr val="185C99"/>
          </a:solidFill>
          <a:ln>
            <a:noFill/>
          </a:ln>
        </p:spPr>
        <p:txBody>
          <a:bodyPr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Roboto" panose="02000000000000000000" pitchFamily="2" charset="0"/>
            </a:endParaRPr>
          </a:p>
        </p:txBody>
      </p:sp>
      <p:sp>
        <p:nvSpPr>
          <p:cNvPr id="61" name="TextBox 20">
            <a:extLst>
              <a:ext uri="{FF2B5EF4-FFF2-40B4-BE49-F238E27FC236}">
                <a16:creationId xmlns:a16="http://schemas.microsoft.com/office/drawing/2014/main" id="{3250C7A0-67B2-486C-AAC7-D0DCFE89C046}"/>
              </a:ext>
            </a:extLst>
          </p:cNvPr>
          <p:cNvSpPr txBox="1">
            <a:spLocks noChangeArrowheads="1"/>
          </p:cNvSpPr>
          <p:nvPr/>
        </p:nvSpPr>
        <p:spPr bwMode="auto">
          <a:xfrm>
            <a:off x="2609850" y="1715410"/>
            <a:ext cx="4413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300" dirty="0">
                <a:solidFill>
                  <a:srgbClr val="445469"/>
                </a:solidFill>
                <a:latin typeface="Roboto" panose="02000000000000000000" pitchFamily="2" charset="0"/>
              </a:rPr>
              <a:t>"</a:t>
            </a:r>
            <a:endParaRPr lang="en-US" altLang="zh-CN" sz="3100" dirty="0">
              <a:solidFill>
                <a:srgbClr val="445469"/>
              </a:solidFill>
              <a:latin typeface="Roboto" panose="02000000000000000000" pitchFamily="2" charset="0"/>
            </a:endParaRPr>
          </a:p>
        </p:txBody>
      </p:sp>
      <p:sp>
        <p:nvSpPr>
          <p:cNvPr id="65" name="TextBox 25">
            <a:extLst>
              <a:ext uri="{FF2B5EF4-FFF2-40B4-BE49-F238E27FC236}">
                <a16:creationId xmlns:a16="http://schemas.microsoft.com/office/drawing/2014/main" id="{5A2AD267-6A97-4D4E-AC04-B181126D910E}"/>
              </a:ext>
            </a:extLst>
          </p:cNvPr>
          <p:cNvSpPr txBox="1">
            <a:spLocks noChangeArrowheads="1"/>
          </p:cNvSpPr>
          <p:nvPr/>
        </p:nvSpPr>
        <p:spPr bwMode="auto">
          <a:xfrm>
            <a:off x="2604333" y="4517228"/>
            <a:ext cx="4413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300" dirty="0">
                <a:solidFill>
                  <a:srgbClr val="445469"/>
                </a:solidFill>
                <a:latin typeface="Roboto" panose="02000000000000000000" pitchFamily="2" charset="0"/>
              </a:rPr>
              <a:t>"</a:t>
            </a:r>
            <a:endParaRPr lang="en-US" altLang="zh-CN" sz="3100" dirty="0">
              <a:solidFill>
                <a:srgbClr val="445469"/>
              </a:solidFill>
              <a:latin typeface="Roboto" panose="02000000000000000000" pitchFamily="2" charset="0"/>
            </a:endParaRPr>
          </a:p>
        </p:txBody>
      </p:sp>
      <p:sp>
        <p:nvSpPr>
          <p:cNvPr id="66" name="TextBox 20">
            <a:extLst>
              <a:ext uri="{FF2B5EF4-FFF2-40B4-BE49-F238E27FC236}">
                <a16:creationId xmlns:a16="http://schemas.microsoft.com/office/drawing/2014/main" id="{822FF382-62CA-419D-A68D-19A27136C0E0}"/>
              </a:ext>
            </a:extLst>
          </p:cNvPr>
          <p:cNvSpPr txBox="1">
            <a:spLocks noChangeArrowheads="1"/>
          </p:cNvSpPr>
          <p:nvPr/>
        </p:nvSpPr>
        <p:spPr bwMode="auto">
          <a:xfrm>
            <a:off x="9073151" y="3157443"/>
            <a:ext cx="439544"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300" dirty="0">
                <a:solidFill>
                  <a:srgbClr val="445469"/>
                </a:solidFill>
                <a:latin typeface="Roboto" panose="02000000000000000000" pitchFamily="2" charset="0"/>
              </a:rPr>
              <a:t>"</a:t>
            </a:r>
            <a:endParaRPr lang="en-US" altLang="zh-CN" sz="3100" dirty="0">
              <a:solidFill>
                <a:srgbClr val="445469"/>
              </a:solidFill>
              <a:latin typeface="Roboto" panose="02000000000000000000" pitchFamily="2" charset="0"/>
            </a:endParaRPr>
          </a:p>
        </p:txBody>
      </p:sp>
      <p:sp>
        <p:nvSpPr>
          <p:cNvPr id="67" name="矩形 15">
            <a:extLst>
              <a:ext uri="{FF2B5EF4-FFF2-40B4-BE49-F238E27FC236}">
                <a16:creationId xmlns:a16="http://schemas.microsoft.com/office/drawing/2014/main" id="{658388AD-196B-48FD-8876-E5955B818F13}"/>
              </a:ext>
            </a:extLst>
          </p:cNvPr>
          <p:cNvSpPr>
            <a:spLocks noChangeArrowheads="1"/>
          </p:cNvSpPr>
          <p:nvPr/>
        </p:nvSpPr>
        <p:spPr bwMode="auto">
          <a:xfrm>
            <a:off x="2847975" y="2209800"/>
            <a:ext cx="7077075" cy="22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20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4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16">
            <a:extLst>
              <a:ext uri="{FF2B5EF4-FFF2-40B4-BE49-F238E27FC236}">
                <a16:creationId xmlns:a16="http://schemas.microsoft.com/office/drawing/2014/main" id="{FDC6A059-275F-4938-A991-66F721006DFC}"/>
              </a:ext>
            </a:extLst>
          </p:cNvPr>
          <p:cNvSpPr>
            <a:spLocks noChangeArrowheads="1"/>
          </p:cNvSpPr>
          <p:nvPr/>
        </p:nvSpPr>
        <p:spPr bwMode="auto">
          <a:xfrm>
            <a:off x="1856376" y="3766136"/>
            <a:ext cx="7077075" cy="22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ts val="20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矩形 17">
            <a:extLst>
              <a:ext uri="{FF2B5EF4-FFF2-40B4-BE49-F238E27FC236}">
                <a16:creationId xmlns:a16="http://schemas.microsoft.com/office/drawing/2014/main" id="{AA06A6F1-7DD4-4B62-9EE8-F826D271BEC9}"/>
              </a:ext>
            </a:extLst>
          </p:cNvPr>
          <p:cNvSpPr>
            <a:spLocks noChangeArrowheads="1"/>
          </p:cNvSpPr>
          <p:nvPr/>
        </p:nvSpPr>
        <p:spPr bwMode="auto">
          <a:xfrm>
            <a:off x="2794833" y="5099385"/>
            <a:ext cx="7077075" cy="22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20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222998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a16="http://schemas.microsoft.com/office/drawing/2014/main" xmlns="">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03</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4" y="495709"/>
            <a:ext cx="3782574"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Job deficiencies</a:t>
            </a:r>
            <a:endParaRPr lang="zh-CN" altLang="en-US" sz="2400" dirty="0">
              <a:solidFill>
                <a:srgbClr val="185C99"/>
              </a:solidFill>
              <a:latin typeface="微软雅黑" panose="020B0503020204020204" charset="-122"/>
              <a:ea typeface="微软雅黑" panose="020B0503020204020204" charset="-122"/>
              <a:sym typeface="+mn-ea"/>
            </a:endParaRPr>
          </a:p>
        </p:txBody>
      </p:sp>
      <p:grpSp>
        <p:nvGrpSpPr>
          <p:cNvPr id="3" name="组合 2">
            <a:extLst>
              <a:ext uri="{FF2B5EF4-FFF2-40B4-BE49-F238E27FC236}">
                <a16:creationId xmlns:a16="http://schemas.microsoft.com/office/drawing/2014/main" id="{68881519-E78E-4F61-95EA-A3D7A1DD1F90}"/>
              </a:ext>
            </a:extLst>
          </p:cNvPr>
          <p:cNvGrpSpPr/>
          <p:nvPr/>
        </p:nvGrpSpPr>
        <p:grpSpPr>
          <a:xfrm>
            <a:off x="960474" y="1308188"/>
            <a:ext cx="10339167" cy="4718723"/>
            <a:chOff x="960474" y="1308188"/>
            <a:chExt cx="10339167" cy="4718723"/>
          </a:xfrm>
        </p:grpSpPr>
        <p:grpSp>
          <p:nvGrpSpPr>
            <p:cNvPr id="18" name="组 6">
              <a:extLst>
                <a:ext uri="{FF2B5EF4-FFF2-40B4-BE49-F238E27FC236}">
                  <a16:creationId xmlns:a16="http://schemas.microsoft.com/office/drawing/2014/main" id="{BECB0B0F-9CD0-43D2-8096-7CE469703405}"/>
                </a:ext>
              </a:extLst>
            </p:cNvPr>
            <p:cNvGrpSpPr/>
            <p:nvPr/>
          </p:nvGrpSpPr>
          <p:grpSpPr>
            <a:xfrm>
              <a:off x="960474" y="1308188"/>
              <a:ext cx="2569779" cy="2569779"/>
              <a:chOff x="914400" y="1371601"/>
              <a:chExt cx="2569779" cy="2569779"/>
            </a:xfrm>
          </p:grpSpPr>
          <p:sp>
            <p:nvSpPr>
              <p:cNvPr id="20" name="椭圆 19">
                <a:extLst>
                  <a:ext uri="{FF2B5EF4-FFF2-40B4-BE49-F238E27FC236}">
                    <a16:creationId xmlns:a16="http://schemas.microsoft.com/office/drawing/2014/main" id="{495EB287-3D53-46EF-8E31-8AB521FC548E}"/>
                  </a:ext>
                </a:extLst>
              </p:cNvPr>
              <p:cNvSpPr/>
              <p:nvPr/>
            </p:nvSpPr>
            <p:spPr>
              <a:xfrm>
                <a:off x="914400" y="1371601"/>
                <a:ext cx="2569779" cy="2569779"/>
              </a:xfrm>
              <a:prstGeom prst="ellipse">
                <a:avLst/>
              </a:prstGeom>
              <a:solidFill>
                <a:srgbClr val="409CC3"/>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Freeform 6">
                <a:extLst>
                  <a:ext uri="{FF2B5EF4-FFF2-40B4-BE49-F238E27FC236}">
                    <a16:creationId xmlns:a16="http://schemas.microsoft.com/office/drawing/2014/main" id="{0B2692DF-5F2C-443A-81F5-97B96BAF719F}"/>
                  </a:ext>
                </a:extLst>
              </p:cNvPr>
              <p:cNvSpPr>
                <a:spLocks/>
              </p:cNvSpPr>
              <p:nvPr/>
            </p:nvSpPr>
            <p:spPr bwMode="auto">
              <a:xfrm>
                <a:off x="1882928" y="1859354"/>
                <a:ext cx="632722" cy="538434"/>
              </a:xfrm>
              <a:custGeom>
                <a:avLst/>
                <a:gdLst>
                  <a:gd name="T0" fmla="*/ 466 w 510"/>
                  <a:gd name="T1" fmla="*/ 4 h 434"/>
                  <a:gd name="T2" fmla="*/ 458 w 510"/>
                  <a:gd name="T3" fmla="*/ 0 h 434"/>
                  <a:gd name="T4" fmla="*/ 448 w 510"/>
                  <a:gd name="T5" fmla="*/ 0 h 434"/>
                  <a:gd name="T6" fmla="*/ 440 w 510"/>
                  <a:gd name="T7" fmla="*/ 6 h 434"/>
                  <a:gd name="T8" fmla="*/ 398 w 510"/>
                  <a:gd name="T9" fmla="*/ 58 h 434"/>
                  <a:gd name="T10" fmla="*/ 278 w 510"/>
                  <a:gd name="T11" fmla="*/ 206 h 434"/>
                  <a:gd name="T12" fmla="*/ 224 w 510"/>
                  <a:gd name="T13" fmla="*/ 262 h 434"/>
                  <a:gd name="T14" fmla="*/ 214 w 510"/>
                  <a:gd name="T15" fmla="*/ 270 h 434"/>
                  <a:gd name="T16" fmla="*/ 186 w 510"/>
                  <a:gd name="T17" fmla="*/ 284 h 434"/>
                  <a:gd name="T18" fmla="*/ 154 w 510"/>
                  <a:gd name="T19" fmla="*/ 288 h 434"/>
                  <a:gd name="T20" fmla="*/ 126 w 510"/>
                  <a:gd name="T21" fmla="*/ 278 h 434"/>
                  <a:gd name="T22" fmla="*/ 108 w 510"/>
                  <a:gd name="T23" fmla="*/ 264 h 434"/>
                  <a:gd name="T24" fmla="*/ 108 w 510"/>
                  <a:gd name="T25" fmla="*/ 264 h 434"/>
                  <a:gd name="T26" fmla="*/ 100 w 510"/>
                  <a:gd name="T27" fmla="*/ 260 h 434"/>
                  <a:gd name="T28" fmla="*/ 82 w 510"/>
                  <a:gd name="T29" fmla="*/ 260 h 434"/>
                  <a:gd name="T30" fmla="*/ 74 w 510"/>
                  <a:gd name="T31" fmla="*/ 262 h 434"/>
                  <a:gd name="T32" fmla="*/ 74 w 510"/>
                  <a:gd name="T33" fmla="*/ 262 h 434"/>
                  <a:gd name="T34" fmla="*/ 32 w 510"/>
                  <a:gd name="T35" fmla="*/ 274 h 434"/>
                  <a:gd name="T36" fmla="*/ 18 w 510"/>
                  <a:gd name="T37" fmla="*/ 280 h 434"/>
                  <a:gd name="T38" fmla="*/ 8 w 510"/>
                  <a:gd name="T39" fmla="*/ 292 h 434"/>
                  <a:gd name="T40" fmla="*/ 0 w 510"/>
                  <a:gd name="T41" fmla="*/ 318 h 434"/>
                  <a:gd name="T42" fmla="*/ 0 w 510"/>
                  <a:gd name="T43" fmla="*/ 326 h 434"/>
                  <a:gd name="T44" fmla="*/ 8 w 510"/>
                  <a:gd name="T45" fmla="*/ 354 h 434"/>
                  <a:gd name="T46" fmla="*/ 18 w 510"/>
                  <a:gd name="T47" fmla="*/ 368 h 434"/>
                  <a:gd name="T48" fmla="*/ 30 w 510"/>
                  <a:gd name="T49" fmla="*/ 380 h 434"/>
                  <a:gd name="T50" fmla="*/ 58 w 510"/>
                  <a:gd name="T51" fmla="*/ 400 h 434"/>
                  <a:gd name="T52" fmla="*/ 94 w 510"/>
                  <a:gd name="T53" fmla="*/ 416 h 434"/>
                  <a:gd name="T54" fmla="*/ 136 w 510"/>
                  <a:gd name="T55" fmla="*/ 428 h 434"/>
                  <a:gd name="T56" fmla="*/ 156 w 510"/>
                  <a:gd name="T57" fmla="*/ 432 h 434"/>
                  <a:gd name="T58" fmla="*/ 198 w 510"/>
                  <a:gd name="T59" fmla="*/ 432 h 434"/>
                  <a:gd name="T60" fmla="*/ 222 w 510"/>
                  <a:gd name="T61" fmla="*/ 424 h 434"/>
                  <a:gd name="T62" fmla="*/ 234 w 510"/>
                  <a:gd name="T63" fmla="*/ 416 h 434"/>
                  <a:gd name="T64" fmla="*/ 238 w 510"/>
                  <a:gd name="T65" fmla="*/ 412 h 434"/>
                  <a:gd name="T66" fmla="*/ 316 w 510"/>
                  <a:gd name="T67" fmla="*/ 302 h 434"/>
                  <a:gd name="T68" fmla="*/ 316 w 510"/>
                  <a:gd name="T69" fmla="*/ 302 h 434"/>
                  <a:gd name="T70" fmla="*/ 328 w 510"/>
                  <a:gd name="T71" fmla="*/ 286 h 434"/>
                  <a:gd name="T72" fmla="*/ 364 w 510"/>
                  <a:gd name="T73" fmla="*/ 250 h 434"/>
                  <a:gd name="T74" fmla="*/ 388 w 510"/>
                  <a:gd name="T75" fmla="*/ 230 h 434"/>
                  <a:gd name="T76" fmla="*/ 394 w 510"/>
                  <a:gd name="T77" fmla="*/ 228 h 434"/>
                  <a:gd name="T78" fmla="*/ 400 w 510"/>
                  <a:gd name="T79" fmla="*/ 228 h 434"/>
                  <a:gd name="T80" fmla="*/ 414 w 510"/>
                  <a:gd name="T81" fmla="*/ 232 h 434"/>
                  <a:gd name="T82" fmla="*/ 422 w 510"/>
                  <a:gd name="T83" fmla="*/ 242 h 434"/>
                  <a:gd name="T84" fmla="*/ 432 w 510"/>
                  <a:gd name="T85" fmla="*/ 416 h 434"/>
                  <a:gd name="T86" fmla="*/ 432 w 510"/>
                  <a:gd name="T87" fmla="*/ 418 h 434"/>
                  <a:gd name="T88" fmla="*/ 434 w 510"/>
                  <a:gd name="T89" fmla="*/ 422 h 434"/>
                  <a:gd name="T90" fmla="*/ 434 w 510"/>
                  <a:gd name="T91" fmla="*/ 426 h 434"/>
                  <a:gd name="T92" fmla="*/ 440 w 510"/>
                  <a:gd name="T93" fmla="*/ 432 h 434"/>
                  <a:gd name="T94" fmla="*/ 444 w 510"/>
                  <a:gd name="T95" fmla="*/ 434 h 434"/>
                  <a:gd name="T96" fmla="*/ 452 w 510"/>
                  <a:gd name="T97" fmla="*/ 428 h 434"/>
                  <a:gd name="T98" fmla="*/ 454 w 510"/>
                  <a:gd name="T99" fmla="*/ 418 h 434"/>
                  <a:gd name="T100" fmla="*/ 460 w 510"/>
                  <a:gd name="T101" fmla="*/ 368 h 434"/>
                  <a:gd name="T102" fmla="*/ 476 w 510"/>
                  <a:gd name="T103" fmla="*/ 230 h 434"/>
                  <a:gd name="T104" fmla="*/ 488 w 510"/>
                  <a:gd name="T105" fmla="*/ 188 h 434"/>
                  <a:gd name="T106" fmla="*/ 496 w 510"/>
                  <a:gd name="T107" fmla="*/ 168 h 434"/>
                  <a:gd name="T108" fmla="*/ 506 w 510"/>
                  <a:gd name="T109" fmla="*/ 132 h 434"/>
                  <a:gd name="T110" fmla="*/ 510 w 510"/>
                  <a:gd name="T111" fmla="*/ 100 h 434"/>
                  <a:gd name="T112" fmla="*/ 508 w 510"/>
                  <a:gd name="T113" fmla="*/ 74 h 434"/>
                  <a:gd name="T114" fmla="*/ 498 w 510"/>
                  <a:gd name="T115" fmla="*/ 42 h 434"/>
                  <a:gd name="T116" fmla="*/ 476 w 510"/>
                  <a:gd name="T117" fmla="*/ 12 h 434"/>
                  <a:gd name="T118" fmla="*/ 466 w 510"/>
                  <a:gd name="T119" fmla="*/ 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0" h="434">
                    <a:moveTo>
                      <a:pt x="466" y="4"/>
                    </a:moveTo>
                    <a:lnTo>
                      <a:pt x="466" y="4"/>
                    </a:lnTo>
                    <a:lnTo>
                      <a:pt x="464" y="2"/>
                    </a:lnTo>
                    <a:lnTo>
                      <a:pt x="458" y="0"/>
                    </a:lnTo>
                    <a:lnTo>
                      <a:pt x="454" y="0"/>
                    </a:lnTo>
                    <a:lnTo>
                      <a:pt x="448" y="0"/>
                    </a:lnTo>
                    <a:lnTo>
                      <a:pt x="444" y="2"/>
                    </a:lnTo>
                    <a:lnTo>
                      <a:pt x="440" y="6"/>
                    </a:lnTo>
                    <a:lnTo>
                      <a:pt x="440" y="6"/>
                    </a:lnTo>
                    <a:lnTo>
                      <a:pt x="398" y="58"/>
                    </a:lnTo>
                    <a:lnTo>
                      <a:pt x="340" y="132"/>
                    </a:lnTo>
                    <a:lnTo>
                      <a:pt x="278" y="206"/>
                    </a:lnTo>
                    <a:lnTo>
                      <a:pt x="248" y="236"/>
                    </a:lnTo>
                    <a:lnTo>
                      <a:pt x="224" y="262"/>
                    </a:lnTo>
                    <a:lnTo>
                      <a:pt x="224" y="262"/>
                    </a:lnTo>
                    <a:lnTo>
                      <a:pt x="214" y="270"/>
                    </a:lnTo>
                    <a:lnTo>
                      <a:pt x="204" y="276"/>
                    </a:lnTo>
                    <a:lnTo>
                      <a:pt x="186" y="284"/>
                    </a:lnTo>
                    <a:lnTo>
                      <a:pt x="170" y="288"/>
                    </a:lnTo>
                    <a:lnTo>
                      <a:pt x="154" y="288"/>
                    </a:lnTo>
                    <a:lnTo>
                      <a:pt x="140" y="284"/>
                    </a:lnTo>
                    <a:lnTo>
                      <a:pt x="126" y="278"/>
                    </a:lnTo>
                    <a:lnTo>
                      <a:pt x="116" y="272"/>
                    </a:lnTo>
                    <a:lnTo>
                      <a:pt x="108" y="264"/>
                    </a:lnTo>
                    <a:lnTo>
                      <a:pt x="108" y="264"/>
                    </a:lnTo>
                    <a:lnTo>
                      <a:pt x="108" y="264"/>
                    </a:lnTo>
                    <a:lnTo>
                      <a:pt x="106" y="264"/>
                    </a:lnTo>
                    <a:lnTo>
                      <a:pt x="100" y="260"/>
                    </a:lnTo>
                    <a:lnTo>
                      <a:pt x="88" y="258"/>
                    </a:lnTo>
                    <a:lnTo>
                      <a:pt x="82" y="260"/>
                    </a:lnTo>
                    <a:lnTo>
                      <a:pt x="74" y="262"/>
                    </a:lnTo>
                    <a:lnTo>
                      <a:pt x="74" y="262"/>
                    </a:lnTo>
                    <a:lnTo>
                      <a:pt x="74" y="262"/>
                    </a:lnTo>
                    <a:lnTo>
                      <a:pt x="74" y="262"/>
                    </a:lnTo>
                    <a:lnTo>
                      <a:pt x="32" y="274"/>
                    </a:lnTo>
                    <a:lnTo>
                      <a:pt x="32" y="274"/>
                    </a:lnTo>
                    <a:lnTo>
                      <a:pt x="24" y="276"/>
                    </a:lnTo>
                    <a:lnTo>
                      <a:pt x="18" y="280"/>
                    </a:lnTo>
                    <a:lnTo>
                      <a:pt x="12" y="286"/>
                    </a:lnTo>
                    <a:lnTo>
                      <a:pt x="8" y="292"/>
                    </a:lnTo>
                    <a:lnTo>
                      <a:pt x="2" y="304"/>
                    </a:lnTo>
                    <a:lnTo>
                      <a:pt x="0" y="318"/>
                    </a:lnTo>
                    <a:lnTo>
                      <a:pt x="0" y="318"/>
                    </a:lnTo>
                    <a:lnTo>
                      <a:pt x="0" y="326"/>
                    </a:lnTo>
                    <a:lnTo>
                      <a:pt x="4" y="338"/>
                    </a:lnTo>
                    <a:lnTo>
                      <a:pt x="8" y="354"/>
                    </a:lnTo>
                    <a:lnTo>
                      <a:pt x="12" y="362"/>
                    </a:lnTo>
                    <a:lnTo>
                      <a:pt x="18" y="368"/>
                    </a:lnTo>
                    <a:lnTo>
                      <a:pt x="18" y="368"/>
                    </a:lnTo>
                    <a:lnTo>
                      <a:pt x="30" y="380"/>
                    </a:lnTo>
                    <a:lnTo>
                      <a:pt x="44" y="390"/>
                    </a:lnTo>
                    <a:lnTo>
                      <a:pt x="58" y="400"/>
                    </a:lnTo>
                    <a:lnTo>
                      <a:pt x="76" y="408"/>
                    </a:lnTo>
                    <a:lnTo>
                      <a:pt x="94" y="416"/>
                    </a:lnTo>
                    <a:lnTo>
                      <a:pt x="114" y="424"/>
                    </a:lnTo>
                    <a:lnTo>
                      <a:pt x="136" y="428"/>
                    </a:lnTo>
                    <a:lnTo>
                      <a:pt x="156" y="432"/>
                    </a:lnTo>
                    <a:lnTo>
                      <a:pt x="156" y="432"/>
                    </a:lnTo>
                    <a:lnTo>
                      <a:pt x="178" y="434"/>
                    </a:lnTo>
                    <a:lnTo>
                      <a:pt x="198" y="432"/>
                    </a:lnTo>
                    <a:lnTo>
                      <a:pt x="212" y="428"/>
                    </a:lnTo>
                    <a:lnTo>
                      <a:pt x="222" y="424"/>
                    </a:lnTo>
                    <a:lnTo>
                      <a:pt x="230" y="420"/>
                    </a:lnTo>
                    <a:lnTo>
                      <a:pt x="234" y="416"/>
                    </a:lnTo>
                    <a:lnTo>
                      <a:pt x="238" y="412"/>
                    </a:lnTo>
                    <a:lnTo>
                      <a:pt x="238" y="412"/>
                    </a:lnTo>
                    <a:lnTo>
                      <a:pt x="264" y="378"/>
                    </a:lnTo>
                    <a:lnTo>
                      <a:pt x="316" y="302"/>
                    </a:lnTo>
                    <a:lnTo>
                      <a:pt x="316" y="302"/>
                    </a:lnTo>
                    <a:lnTo>
                      <a:pt x="316" y="302"/>
                    </a:lnTo>
                    <a:lnTo>
                      <a:pt x="316" y="302"/>
                    </a:lnTo>
                    <a:lnTo>
                      <a:pt x="328" y="286"/>
                    </a:lnTo>
                    <a:lnTo>
                      <a:pt x="342" y="272"/>
                    </a:lnTo>
                    <a:lnTo>
                      <a:pt x="364" y="250"/>
                    </a:lnTo>
                    <a:lnTo>
                      <a:pt x="382" y="236"/>
                    </a:lnTo>
                    <a:lnTo>
                      <a:pt x="388" y="230"/>
                    </a:lnTo>
                    <a:lnTo>
                      <a:pt x="388" y="230"/>
                    </a:lnTo>
                    <a:lnTo>
                      <a:pt x="394" y="228"/>
                    </a:lnTo>
                    <a:lnTo>
                      <a:pt x="394" y="228"/>
                    </a:lnTo>
                    <a:lnTo>
                      <a:pt x="400" y="228"/>
                    </a:lnTo>
                    <a:lnTo>
                      <a:pt x="410" y="228"/>
                    </a:lnTo>
                    <a:lnTo>
                      <a:pt x="414" y="232"/>
                    </a:lnTo>
                    <a:lnTo>
                      <a:pt x="418" y="236"/>
                    </a:lnTo>
                    <a:lnTo>
                      <a:pt x="422" y="242"/>
                    </a:lnTo>
                    <a:lnTo>
                      <a:pt x="424" y="252"/>
                    </a:lnTo>
                    <a:lnTo>
                      <a:pt x="432" y="416"/>
                    </a:lnTo>
                    <a:lnTo>
                      <a:pt x="432" y="418"/>
                    </a:lnTo>
                    <a:lnTo>
                      <a:pt x="432" y="418"/>
                    </a:lnTo>
                    <a:lnTo>
                      <a:pt x="432" y="418"/>
                    </a:lnTo>
                    <a:lnTo>
                      <a:pt x="434" y="422"/>
                    </a:lnTo>
                    <a:lnTo>
                      <a:pt x="434" y="422"/>
                    </a:lnTo>
                    <a:lnTo>
                      <a:pt x="434" y="426"/>
                    </a:lnTo>
                    <a:lnTo>
                      <a:pt x="436" y="428"/>
                    </a:lnTo>
                    <a:lnTo>
                      <a:pt x="440" y="432"/>
                    </a:lnTo>
                    <a:lnTo>
                      <a:pt x="444" y="434"/>
                    </a:lnTo>
                    <a:lnTo>
                      <a:pt x="444" y="434"/>
                    </a:lnTo>
                    <a:lnTo>
                      <a:pt x="450" y="432"/>
                    </a:lnTo>
                    <a:lnTo>
                      <a:pt x="452" y="428"/>
                    </a:lnTo>
                    <a:lnTo>
                      <a:pt x="454" y="420"/>
                    </a:lnTo>
                    <a:lnTo>
                      <a:pt x="454" y="418"/>
                    </a:lnTo>
                    <a:lnTo>
                      <a:pt x="454" y="418"/>
                    </a:lnTo>
                    <a:lnTo>
                      <a:pt x="460" y="368"/>
                    </a:lnTo>
                    <a:lnTo>
                      <a:pt x="468" y="298"/>
                    </a:lnTo>
                    <a:lnTo>
                      <a:pt x="476" y="230"/>
                    </a:lnTo>
                    <a:lnTo>
                      <a:pt x="482" y="204"/>
                    </a:lnTo>
                    <a:lnTo>
                      <a:pt x="488" y="188"/>
                    </a:lnTo>
                    <a:lnTo>
                      <a:pt x="488" y="188"/>
                    </a:lnTo>
                    <a:lnTo>
                      <a:pt x="496" y="168"/>
                    </a:lnTo>
                    <a:lnTo>
                      <a:pt x="502" y="148"/>
                    </a:lnTo>
                    <a:lnTo>
                      <a:pt x="506" y="132"/>
                    </a:lnTo>
                    <a:lnTo>
                      <a:pt x="508" y="114"/>
                    </a:lnTo>
                    <a:lnTo>
                      <a:pt x="510" y="100"/>
                    </a:lnTo>
                    <a:lnTo>
                      <a:pt x="508" y="86"/>
                    </a:lnTo>
                    <a:lnTo>
                      <a:pt x="508" y="74"/>
                    </a:lnTo>
                    <a:lnTo>
                      <a:pt x="504" y="62"/>
                    </a:lnTo>
                    <a:lnTo>
                      <a:pt x="498" y="42"/>
                    </a:lnTo>
                    <a:lnTo>
                      <a:pt x="488" y="26"/>
                    </a:lnTo>
                    <a:lnTo>
                      <a:pt x="476" y="12"/>
                    </a:lnTo>
                    <a:lnTo>
                      <a:pt x="466" y="4"/>
                    </a:lnTo>
                    <a:lnTo>
                      <a:pt x="466"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文本框 21">
                <a:extLst>
                  <a:ext uri="{FF2B5EF4-FFF2-40B4-BE49-F238E27FC236}">
                    <a16:creationId xmlns:a16="http://schemas.microsoft.com/office/drawing/2014/main" id="{18524CD8-FC00-4A79-B34D-CD543854195C}"/>
                  </a:ext>
                </a:extLst>
              </p:cNvPr>
              <p:cNvSpPr txBox="1"/>
              <p:nvPr/>
            </p:nvSpPr>
            <p:spPr>
              <a:xfrm>
                <a:off x="1284967" y="2695806"/>
                <a:ext cx="1848495" cy="75430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spcBef>
                    <a:spcPct val="20000"/>
                  </a:spcBef>
                </a:pPr>
                <a:r>
                  <a:rPr lang="zh-CN" altLang="en-US" sz="900" dirty="0">
                    <a:solidFill>
                      <a:schemeClr val="bg1"/>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a:extLst>
                  <a:ext uri="{FF2B5EF4-FFF2-40B4-BE49-F238E27FC236}">
                    <a16:creationId xmlns:a16="http://schemas.microsoft.com/office/drawing/2014/main" id="{99AF9186-C965-4FC4-A2B8-4AB5675C7C07}"/>
                  </a:ext>
                </a:extLst>
              </p:cNvPr>
              <p:cNvSpPr/>
              <p:nvPr/>
            </p:nvSpPr>
            <p:spPr>
              <a:xfrm>
                <a:off x="1398737" y="2440564"/>
                <a:ext cx="1620957" cy="372410"/>
              </a:xfrm>
              <a:prstGeom prst="rect">
                <a:avLst/>
              </a:prstGeom>
            </p:spPr>
            <p:txBody>
              <a:bodyPr wrap="none">
                <a:spAutoFit/>
              </a:bodyPr>
              <a:lstStyle/>
              <a:p>
                <a:pPr lvl="0" algn="ctr">
                  <a:lnSpc>
                    <a:spcPct val="130000"/>
                  </a:lnSpc>
                </a:pPr>
                <a:r>
                  <a:rPr lang="zh-CN" altLang="en-US" sz="1400" b="1" dirty="0">
                    <a:solidFill>
                      <a:schemeClr val="bg1"/>
                    </a:solidFill>
                    <a:latin typeface="Microsoft YaHei" charset="0"/>
                    <a:ea typeface="Microsoft YaHei" charset="0"/>
                    <a:cs typeface="Microsoft YaHei" charset="0"/>
                  </a:rPr>
                  <a:t>Click here to add a title</a:t>
                </a:r>
                <a:endParaRPr lang="en-US" altLang="zh-CN" sz="1400" b="1" dirty="0">
                  <a:solidFill>
                    <a:schemeClr val="bg1"/>
                  </a:solidFill>
                  <a:latin typeface="Microsoft YaHei" charset="0"/>
                  <a:ea typeface="Microsoft YaHei" charset="0"/>
                  <a:cs typeface="Microsoft YaHei" charset="0"/>
                </a:endParaRPr>
              </a:p>
            </p:txBody>
          </p:sp>
        </p:grpSp>
        <p:grpSp>
          <p:nvGrpSpPr>
            <p:cNvPr id="24" name="组 13">
              <a:extLst>
                <a:ext uri="{FF2B5EF4-FFF2-40B4-BE49-F238E27FC236}">
                  <a16:creationId xmlns:a16="http://schemas.microsoft.com/office/drawing/2014/main" id="{79546D8B-5ED8-40CB-AAB2-E85AB7921226}"/>
                </a:ext>
              </a:extLst>
            </p:cNvPr>
            <p:cNvGrpSpPr/>
            <p:nvPr/>
          </p:nvGrpSpPr>
          <p:grpSpPr>
            <a:xfrm>
              <a:off x="3571078" y="3457132"/>
              <a:ext cx="2569779" cy="2569779"/>
              <a:chOff x="3525004" y="3582630"/>
              <a:chExt cx="2569779" cy="2569779"/>
            </a:xfrm>
          </p:grpSpPr>
          <p:sp>
            <p:nvSpPr>
              <p:cNvPr id="25" name="椭圆 24">
                <a:extLst>
                  <a:ext uri="{FF2B5EF4-FFF2-40B4-BE49-F238E27FC236}">
                    <a16:creationId xmlns:a16="http://schemas.microsoft.com/office/drawing/2014/main" id="{45815F29-9ACF-42CE-9328-80FD048EACA8}"/>
                  </a:ext>
                </a:extLst>
              </p:cNvPr>
              <p:cNvSpPr/>
              <p:nvPr/>
            </p:nvSpPr>
            <p:spPr>
              <a:xfrm>
                <a:off x="3525004" y="3582630"/>
                <a:ext cx="2569779" cy="2569779"/>
              </a:xfrm>
              <a:prstGeom prst="ellipse">
                <a:avLst/>
              </a:prstGeom>
              <a:solidFill>
                <a:srgbClr val="7C7A85"/>
              </a:solid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E7D5494B-211B-4684-9412-F464F1CD285D}"/>
                  </a:ext>
                </a:extLst>
              </p:cNvPr>
              <p:cNvSpPr txBox="1"/>
              <p:nvPr/>
            </p:nvSpPr>
            <p:spPr>
              <a:xfrm>
                <a:off x="3901339" y="4882546"/>
                <a:ext cx="1846603" cy="861774"/>
              </a:xfrm>
              <a:prstGeom prst="rect">
                <a:avLst/>
              </a:prstGeom>
              <a:noFill/>
            </p:spPr>
            <p:txBody>
              <a:bodyPr wrap="square" rtlCol="0">
                <a:spAutoFit/>
              </a:bodyPr>
              <a:lstStyle>
                <a:defPPr>
                  <a:defRPr lang="zh-CN"/>
                </a:defPPr>
                <a:lvl1pPr algn="ctr">
                  <a:lnSpc>
                    <a:spcPts val="1800"/>
                  </a:lnSpc>
                  <a:spcBef>
                    <a:spcPct val="20000"/>
                  </a:spcBef>
                  <a:defRPr sz="900">
                    <a:solidFill>
                      <a:schemeClr val="bg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Please add specific content here, please try to be as concise as possible, simple instructions can be, not cumbersome.</a:t>
                </a:r>
                <a:endParaRPr lang="en-US" altLang="zh-CN" dirty="0">
                  <a:sym typeface="Arial" panose="020B0604020202020204" pitchFamily="34" charset="0"/>
                </a:endParaRPr>
              </a:p>
            </p:txBody>
          </p:sp>
          <p:sp>
            <p:nvSpPr>
              <p:cNvPr id="27" name="矩形 26">
                <a:extLst>
                  <a:ext uri="{FF2B5EF4-FFF2-40B4-BE49-F238E27FC236}">
                    <a16:creationId xmlns:a16="http://schemas.microsoft.com/office/drawing/2014/main" id="{43A1C5F0-C0C0-4DA3-82A4-DEED7AE26209}"/>
                  </a:ext>
                </a:extLst>
              </p:cNvPr>
              <p:cNvSpPr/>
              <p:nvPr/>
            </p:nvSpPr>
            <p:spPr>
              <a:xfrm>
                <a:off x="3988614" y="4586617"/>
                <a:ext cx="1620957" cy="372410"/>
              </a:xfrm>
              <a:prstGeom prst="rect">
                <a:avLst/>
              </a:prstGeom>
            </p:spPr>
            <p:txBody>
              <a:bodyPr wrap="none">
                <a:spAutoFit/>
              </a:bodyPr>
              <a:lstStyle/>
              <a:p>
                <a:pPr lvl="0" algn="ctr">
                  <a:lnSpc>
                    <a:spcPct val="130000"/>
                  </a:lnSpc>
                </a:pPr>
                <a:r>
                  <a:rPr lang="zh-CN" altLang="en-US" sz="1400" b="1" dirty="0">
                    <a:solidFill>
                      <a:schemeClr val="bg1"/>
                    </a:solidFill>
                    <a:latin typeface="Microsoft YaHei" charset="0"/>
                    <a:ea typeface="Microsoft YaHei" charset="0"/>
                    <a:cs typeface="Microsoft YaHei" charset="0"/>
                  </a:rPr>
                  <a:t>Click here to add a title</a:t>
                </a:r>
                <a:endParaRPr lang="en-US" altLang="zh-CN" sz="1400" b="1" dirty="0">
                  <a:solidFill>
                    <a:schemeClr val="bg1"/>
                  </a:solidFill>
                  <a:latin typeface="Microsoft YaHei" charset="0"/>
                  <a:ea typeface="Microsoft YaHei" charset="0"/>
                  <a:cs typeface="Microsoft YaHei" charset="0"/>
                </a:endParaRPr>
              </a:p>
            </p:txBody>
          </p:sp>
          <p:sp>
            <p:nvSpPr>
              <p:cNvPr id="28" name="Freeform 7">
                <a:extLst>
                  <a:ext uri="{FF2B5EF4-FFF2-40B4-BE49-F238E27FC236}">
                    <a16:creationId xmlns:a16="http://schemas.microsoft.com/office/drawing/2014/main" id="{11EB74A0-419F-4A90-9234-37C6696E3723}"/>
                  </a:ext>
                </a:extLst>
              </p:cNvPr>
              <p:cNvSpPr>
                <a:spLocks/>
              </p:cNvSpPr>
              <p:nvPr/>
            </p:nvSpPr>
            <p:spPr bwMode="auto">
              <a:xfrm>
                <a:off x="4500725" y="4079279"/>
                <a:ext cx="618336" cy="591664"/>
              </a:xfrm>
              <a:custGeom>
                <a:avLst/>
                <a:gdLst>
                  <a:gd name="T0" fmla="*/ 438 w 510"/>
                  <a:gd name="T1" fmla="*/ 48 h 488"/>
                  <a:gd name="T2" fmla="*/ 396 w 510"/>
                  <a:gd name="T3" fmla="*/ 116 h 488"/>
                  <a:gd name="T4" fmla="*/ 362 w 510"/>
                  <a:gd name="T5" fmla="*/ 88 h 488"/>
                  <a:gd name="T6" fmla="*/ 334 w 510"/>
                  <a:gd name="T7" fmla="*/ 64 h 488"/>
                  <a:gd name="T8" fmla="*/ 304 w 510"/>
                  <a:gd name="T9" fmla="*/ 40 h 488"/>
                  <a:gd name="T10" fmla="*/ 274 w 510"/>
                  <a:gd name="T11" fmla="*/ 24 h 488"/>
                  <a:gd name="T12" fmla="*/ 242 w 510"/>
                  <a:gd name="T13" fmla="*/ 16 h 488"/>
                  <a:gd name="T14" fmla="*/ 206 w 510"/>
                  <a:gd name="T15" fmla="*/ 14 h 488"/>
                  <a:gd name="T16" fmla="*/ 198 w 510"/>
                  <a:gd name="T17" fmla="*/ 16 h 488"/>
                  <a:gd name="T18" fmla="*/ 188 w 510"/>
                  <a:gd name="T19" fmla="*/ 20 h 488"/>
                  <a:gd name="T20" fmla="*/ 178 w 510"/>
                  <a:gd name="T21" fmla="*/ 34 h 488"/>
                  <a:gd name="T22" fmla="*/ 166 w 510"/>
                  <a:gd name="T23" fmla="*/ 70 h 488"/>
                  <a:gd name="T24" fmla="*/ 152 w 510"/>
                  <a:gd name="T25" fmla="*/ 96 h 488"/>
                  <a:gd name="T26" fmla="*/ 148 w 510"/>
                  <a:gd name="T27" fmla="*/ 98 h 488"/>
                  <a:gd name="T28" fmla="*/ 128 w 510"/>
                  <a:gd name="T29" fmla="*/ 100 h 488"/>
                  <a:gd name="T30" fmla="*/ 78 w 510"/>
                  <a:gd name="T31" fmla="*/ 96 h 488"/>
                  <a:gd name="T32" fmla="*/ 54 w 510"/>
                  <a:gd name="T33" fmla="*/ 100 h 488"/>
                  <a:gd name="T34" fmla="*/ 42 w 510"/>
                  <a:gd name="T35" fmla="*/ 110 h 488"/>
                  <a:gd name="T36" fmla="*/ 38 w 510"/>
                  <a:gd name="T37" fmla="*/ 118 h 488"/>
                  <a:gd name="T38" fmla="*/ 26 w 510"/>
                  <a:gd name="T39" fmla="*/ 168 h 488"/>
                  <a:gd name="T40" fmla="*/ 28 w 510"/>
                  <a:gd name="T41" fmla="*/ 218 h 488"/>
                  <a:gd name="T42" fmla="*/ 44 w 510"/>
                  <a:gd name="T43" fmla="*/ 268 h 488"/>
                  <a:gd name="T44" fmla="*/ 74 w 510"/>
                  <a:gd name="T45" fmla="*/ 314 h 488"/>
                  <a:gd name="T46" fmla="*/ 96 w 510"/>
                  <a:gd name="T47" fmla="*/ 342 h 488"/>
                  <a:gd name="T48" fmla="*/ 122 w 510"/>
                  <a:gd name="T49" fmla="*/ 378 h 488"/>
                  <a:gd name="T50" fmla="*/ 50 w 510"/>
                  <a:gd name="T51" fmla="*/ 416 h 488"/>
                  <a:gd name="T52" fmla="*/ 34 w 510"/>
                  <a:gd name="T53" fmla="*/ 426 h 488"/>
                  <a:gd name="T54" fmla="*/ 10 w 510"/>
                  <a:gd name="T55" fmla="*/ 446 h 488"/>
                  <a:gd name="T56" fmla="*/ 0 w 510"/>
                  <a:gd name="T57" fmla="*/ 464 h 488"/>
                  <a:gd name="T58" fmla="*/ 2 w 510"/>
                  <a:gd name="T59" fmla="*/ 472 h 488"/>
                  <a:gd name="T60" fmla="*/ 10 w 510"/>
                  <a:gd name="T61" fmla="*/ 480 h 488"/>
                  <a:gd name="T62" fmla="*/ 22 w 510"/>
                  <a:gd name="T63" fmla="*/ 486 h 488"/>
                  <a:gd name="T64" fmla="*/ 38 w 510"/>
                  <a:gd name="T65" fmla="*/ 488 h 488"/>
                  <a:gd name="T66" fmla="*/ 62 w 510"/>
                  <a:gd name="T67" fmla="*/ 482 h 488"/>
                  <a:gd name="T68" fmla="*/ 128 w 510"/>
                  <a:gd name="T69" fmla="*/ 446 h 488"/>
                  <a:gd name="T70" fmla="*/ 214 w 510"/>
                  <a:gd name="T71" fmla="*/ 386 h 488"/>
                  <a:gd name="T72" fmla="*/ 310 w 510"/>
                  <a:gd name="T73" fmla="*/ 302 h 488"/>
                  <a:gd name="T74" fmla="*/ 358 w 510"/>
                  <a:gd name="T75" fmla="*/ 254 h 488"/>
                  <a:gd name="T76" fmla="*/ 436 w 510"/>
                  <a:gd name="T77" fmla="*/ 166 h 488"/>
                  <a:gd name="T78" fmla="*/ 488 w 510"/>
                  <a:gd name="T79" fmla="*/ 92 h 488"/>
                  <a:gd name="T80" fmla="*/ 508 w 510"/>
                  <a:gd name="T81" fmla="*/ 50 h 488"/>
                  <a:gd name="T82" fmla="*/ 510 w 510"/>
                  <a:gd name="T83" fmla="*/ 30 h 488"/>
                  <a:gd name="T84" fmla="*/ 510 w 510"/>
                  <a:gd name="T85" fmla="*/ 22 h 488"/>
                  <a:gd name="T86" fmla="*/ 500 w 510"/>
                  <a:gd name="T87" fmla="*/ 6 h 488"/>
                  <a:gd name="T88" fmla="*/ 492 w 510"/>
                  <a:gd name="T89" fmla="*/ 0 h 488"/>
                  <a:gd name="T90" fmla="*/ 478 w 510"/>
                  <a:gd name="T91" fmla="*/ 2 h 488"/>
                  <a:gd name="T92" fmla="*/ 458 w 510"/>
                  <a:gd name="T93" fmla="*/ 20 h 488"/>
                  <a:gd name="T94" fmla="*/ 438 w 510"/>
                  <a:gd name="T95" fmla="*/ 4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488">
                    <a:moveTo>
                      <a:pt x="438" y="48"/>
                    </a:moveTo>
                    <a:lnTo>
                      <a:pt x="438" y="48"/>
                    </a:lnTo>
                    <a:lnTo>
                      <a:pt x="416" y="80"/>
                    </a:lnTo>
                    <a:lnTo>
                      <a:pt x="396" y="116"/>
                    </a:lnTo>
                    <a:lnTo>
                      <a:pt x="396" y="116"/>
                    </a:lnTo>
                    <a:lnTo>
                      <a:pt x="362" y="88"/>
                    </a:lnTo>
                    <a:lnTo>
                      <a:pt x="334" y="64"/>
                    </a:lnTo>
                    <a:lnTo>
                      <a:pt x="334" y="64"/>
                    </a:lnTo>
                    <a:lnTo>
                      <a:pt x="318" y="52"/>
                    </a:lnTo>
                    <a:lnTo>
                      <a:pt x="304" y="40"/>
                    </a:lnTo>
                    <a:lnTo>
                      <a:pt x="288" y="32"/>
                    </a:lnTo>
                    <a:lnTo>
                      <a:pt x="274" y="24"/>
                    </a:lnTo>
                    <a:lnTo>
                      <a:pt x="258" y="18"/>
                    </a:lnTo>
                    <a:lnTo>
                      <a:pt x="242" y="16"/>
                    </a:lnTo>
                    <a:lnTo>
                      <a:pt x="224" y="14"/>
                    </a:lnTo>
                    <a:lnTo>
                      <a:pt x="206" y="14"/>
                    </a:lnTo>
                    <a:lnTo>
                      <a:pt x="206" y="14"/>
                    </a:lnTo>
                    <a:lnTo>
                      <a:pt x="198" y="16"/>
                    </a:lnTo>
                    <a:lnTo>
                      <a:pt x="192" y="18"/>
                    </a:lnTo>
                    <a:lnTo>
                      <a:pt x="188" y="20"/>
                    </a:lnTo>
                    <a:lnTo>
                      <a:pt x="184" y="24"/>
                    </a:lnTo>
                    <a:lnTo>
                      <a:pt x="178" y="34"/>
                    </a:lnTo>
                    <a:lnTo>
                      <a:pt x="174" y="44"/>
                    </a:lnTo>
                    <a:lnTo>
                      <a:pt x="166" y="70"/>
                    </a:lnTo>
                    <a:lnTo>
                      <a:pt x="160" y="84"/>
                    </a:lnTo>
                    <a:lnTo>
                      <a:pt x="152" y="96"/>
                    </a:lnTo>
                    <a:lnTo>
                      <a:pt x="152" y="96"/>
                    </a:lnTo>
                    <a:lnTo>
                      <a:pt x="148" y="98"/>
                    </a:lnTo>
                    <a:lnTo>
                      <a:pt x="142" y="100"/>
                    </a:lnTo>
                    <a:lnTo>
                      <a:pt x="128" y="100"/>
                    </a:lnTo>
                    <a:lnTo>
                      <a:pt x="96" y="98"/>
                    </a:lnTo>
                    <a:lnTo>
                      <a:pt x="78" y="96"/>
                    </a:lnTo>
                    <a:lnTo>
                      <a:pt x="62" y="98"/>
                    </a:lnTo>
                    <a:lnTo>
                      <a:pt x="54" y="100"/>
                    </a:lnTo>
                    <a:lnTo>
                      <a:pt x="48" y="104"/>
                    </a:lnTo>
                    <a:lnTo>
                      <a:pt x="42" y="110"/>
                    </a:lnTo>
                    <a:lnTo>
                      <a:pt x="38" y="118"/>
                    </a:lnTo>
                    <a:lnTo>
                      <a:pt x="38" y="118"/>
                    </a:lnTo>
                    <a:lnTo>
                      <a:pt x="30" y="142"/>
                    </a:lnTo>
                    <a:lnTo>
                      <a:pt x="26" y="168"/>
                    </a:lnTo>
                    <a:lnTo>
                      <a:pt x="24" y="194"/>
                    </a:lnTo>
                    <a:lnTo>
                      <a:pt x="28" y="218"/>
                    </a:lnTo>
                    <a:lnTo>
                      <a:pt x="34" y="244"/>
                    </a:lnTo>
                    <a:lnTo>
                      <a:pt x="44" y="268"/>
                    </a:lnTo>
                    <a:lnTo>
                      <a:pt x="56" y="292"/>
                    </a:lnTo>
                    <a:lnTo>
                      <a:pt x="74" y="314"/>
                    </a:lnTo>
                    <a:lnTo>
                      <a:pt x="74" y="314"/>
                    </a:lnTo>
                    <a:lnTo>
                      <a:pt x="96" y="342"/>
                    </a:lnTo>
                    <a:lnTo>
                      <a:pt x="122" y="378"/>
                    </a:lnTo>
                    <a:lnTo>
                      <a:pt x="122" y="378"/>
                    </a:lnTo>
                    <a:lnTo>
                      <a:pt x="86" y="398"/>
                    </a:lnTo>
                    <a:lnTo>
                      <a:pt x="50" y="416"/>
                    </a:lnTo>
                    <a:lnTo>
                      <a:pt x="50" y="416"/>
                    </a:lnTo>
                    <a:lnTo>
                      <a:pt x="34" y="426"/>
                    </a:lnTo>
                    <a:lnTo>
                      <a:pt x="22" y="436"/>
                    </a:lnTo>
                    <a:lnTo>
                      <a:pt x="10" y="446"/>
                    </a:lnTo>
                    <a:lnTo>
                      <a:pt x="4" y="456"/>
                    </a:lnTo>
                    <a:lnTo>
                      <a:pt x="0" y="464"/>
                    </a:lnTo>
                    <a:lnTo>
                      <a:pt x="0" y="468"/>
                    </a:lnTo>
                    <a:lnTo>
                      <a:pt x="2" y="472"/>
                    </a:lnTo>
                    <a:lnTo>
                      <a:pt x="4" y="476"/>
                    </a:lnTo>
                    <a:lnTo>
                      <a:pt x="10" y="480"/>
                    </a:lnTo>
                    <a:lnTo>
                      <a:pt x="22" y="486"/>
                    </a:lnTo>
                    <a:lnTo>
                      <a:pt x="22" y="486"/>
                    </a:lnTo>
                    <a:lnTo>
                      <a:pt x="30" y="488"/>
                    </a:lnTo>
                    <a:lnTo>
                      <a:pt x="38" y="488"/>
                    </a:lnTo>
                    <a:lnTo>
                      <a:pt x="50" y="486"/>
                    </a:lnTo>
                    <a:lnTo>
                      <a:pt x="62" y="482"/>
                    </a:lnTo>
                    <a:lnTo>
                      <a:pt x="92" y="468"/>
                    </a:lnTo>
                    <a:lnTo>
                      <a:pt x="128" y="446"/>
                    </a:lnTo>
                    <a:lnTo>
                      <a:pt x="170" y="420"/>
                    </a:lnTo>
                    <a:lnTo>
                      <a:pt x="214" y="386"/>
                    </a:lnTo>
                    <a:lnTo>
                      <a:pt x="262" y="346"/>
                    </a:lnTo>
                    <a:lnTo>
                      <a:pt x="310" y="302"/>
                    </a:lnTo>
                    <a:lnTo>
                      <a:pt x="310" y="302"/>
                    </a:lnTo>
                    <a:lnTo>
                      <a:pt x="358" y="254"/>
                    </a:lnTo>
                    <a:lnTo>
                      <a:pt x="400" y="208"/>
                    </a:lnTo>
                    <a:lnTo>
                      <a:pt x="436" y="166"/>
                    </a:lnTo>
                    <a:lnTo>
                      <a:pt x="464" y="126"/>
                    </a:lnTo>
                    <a:lnTo>
                      <a:pt x="488" y="92"/>
                    </a:lnTo>
                    <a:lnTo>
                      <a:pt x="502" y="62"/>
                    </a:lnTo>
                    <a:lnTo>
                      <a:pt x="508" y="50"/>
                    </a:lnTo>
                    <a:lnTo>
                      <a:pt x="510" y="40"/>
                    </a:lnTo>
                    <a:lnTo>
                      <a:pt x="510" y="30"/>
                    </a:lnTo>
                    <a:lnTo>
                      <a:pt x="510" y="22"/>
                    </a:lnTo>
                    <a:lnTo>
                      <a:pt x="510" y="22"/>
                    </a:lnTo>
                    <a:lnTo>
                      <a:pt x="504" y="10"/>
                    </a:lnTo>
                    <a:lnTo>
                      <a:pt x="500" y="6"/>
                    </a:lnTo>
                    <a:lnTo>
                      <a:pt x="496" y="2"/>
                    </a:lnTo>
                    <a:lnTo>
                      <a:pt x="492" y="0"/>
                    </a:lnTo>
                    <a:lnTo>
                      <a:pt x="488" y="0"/>
                    </a:lnTo>
                    <a:lnTo>
                      <a:pt x="478" y="2"/>
                    </a:lnTo>
                    <a:lnTo>
                      <a:pt x="468" y="10"/>
                    </a:lnTo>
                    <a:lnTo>
                      <a:pt x="458" y="20"/>
                    </a:lnTo>
                    <a:lnTo>
                      <a:pt x="448" y="32"/>
                    </a:lnTo>
                    <a:lnTo>
                      <a:pt x="438" y="48"/>
                    </a:lnTo>
                    <a:lnTo>
                      <a:pt x="438"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9" name="组 26">
              <a:extLst>
                <a:ext uri="{FF2B5EF4-FFF2-40B4-BE49-F238E27FC236}">
                  <a16:creationId xmlns:a16="http://schemas.microsoft.com/office/drawing/2014/main" id="{839EEF51-3306-4B20-93F0-B15EF45ED6C4}"/>
                </a:ext>
              </a:extLst>
            </p:cNvPr>
            <p:cNvGrpSpPr/>
            <p:nvPr/>
          </p:nvGrpSpPr>
          <p:grpSpPr>
            <a:xfrm>
              <a:off x="6119258" y="1308188"/>
              <a:ext cx="2569779" cy="2569779"/>
              <a:chOff x="6073184" y="1371601"/>
              <a:chExt cx="2569779" cy="2569779"/>
            </a:xfrm>
          </p:grpSpPr>
          <p:sp>
            <p:nvSpPr>
              <p:cNvPr id="30" name="椭圆 29">
                <a:extLst>
                  <a:ext uri="{FF2B5EF4-FFF2-40B4-BE49-F238E27FC236}">
                    <a16:creationId xmlns:a16="http://schemas.microsoft.com/office/drawing/2014/main" id="{3EB02AB8-A3BB-4102-A388-2BD46FCE4472}"/>
                  </a:ext>
                </a:extLst>
              </p:cNvPr>
              <p:cNvSpPr/>
              <p:nvPr/>
            </p:nvSpPr>
            <p:spPr>
              <a:xfrm>
                <a:off x="6073184" y="1371601"/>
                <a:ext cx="2569779" cy="2569779"/>
              </a:xfrm>
              <a:prstGeom prst="ellipse">
                <a:avLst/>
              </a:prstGeom>
              <a:solidFill>
                <a:srgbClr val="7C7A85"/>
              </a:solidFill>
              <a:ln w="762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id="{51BFB5B6-70CF-496D-A0D2-9C1766C8A79C}"/>
                  </a:ext>
                </a:extLst>
              </p:cNvPr>
              <p:cNvSpPr txBox="1"/>
              <p:nvPr/>
            </p:nvSpPr>
            <p:spPr>
              <a:xfrm>
                <a:off x="6486396" y="2686493"/>
                <a:ext cx="1805778" cy="861774"/>
              </a:xfrm>
              <a:prstGeom prst="rect">
                <a:avLst/>
              </a:prstGeom>
              <a:noFill/>
            </p:spPr>
            <p:txBody>
              <a:bodyPr wrap="square" rtlCol="0">
                <a:spAutoFit/>
              </a:bodyPr>
              <a:lstStyle>
                <a:defPPr>
                  <a:defRPr lang="zh-CN"/>
                </a:defPPr>
                <a:lvl1pPr algn="ctr">
                  <a:lnSpc>
                    <a:spcPts val="1800"/>
                  </a:lnSpc>
                  <a:spcBef>
                    <a:spcPct val="20000"/>
                  </a:spcBef>
                  <a:defRPr sz="900">
                    <a:solidFill>
                      <a:schemeClr val="bg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Please add specific content here, please try to be as concise as possible, simple instructions can be, not cumbersome.</a:t>
                </a:r>
                <a:endParaRPr lang="en-US" altLang="zh-CN" dirty="0">
                  <a:sym typeface="Arial" panose="020B0604020202020204" pitchFamily="34" charset="0"/>
                </a:endParaRPr>
              </a:p>
            </p:txBody>
          </p:sp>
          <p:sp>
            <p:nvSpPr>
              <p:cNvPr id="32" name="矩形 31">
                <a:extLst>
                  <a:ext uri="{FF2B5EF4-FFF2-40B4-BE49-F238E27FC236}">
                    <a16:creationId xmlns:a16="http://schemas.microsoft.com/office/drawing/2014/main" id="{B84238F7-6DA9-4AF1-A80D-7F79FF0917F8}"/>
                  </a:ext>
                </a:extLst>
              </p:cNvPr>
              <p:cNvSpPr/>
              <p:nvPr/>
            </p:nvSpPr>
            <p:spPr>
              <a:xfrm>
                <a:off x="6547594" y="2395497"/>
                <a:ext cx="1620957" cy="372410"/>
              </a:xfrm>
              <a:prstGeom prst="rect">
                <a:avLst/>
              </a:prstGeom>
            </p:spPr>
            <p:txBody>
              <a:bodyPr wrap="none">
                <a:spAutoFit/>
              </a:bodyPr>
              <a:lstStyle/>
              <a:p>
                <a:pPr lvl="0" algn="ctr">
                  <a:lnSpc>
                    <a:spcPct val="130000"/>
                  </a:lnSpc>
                </a:pPr>
                <a:r>
                  <a:rPr lang="zh-CN" altLang="en-US" sz="1400" b="1" dirty="0">
                    <a:solidFill>
                      <a:schemeClr val="bg1"/>
                    </a:solidFill>
                    <a:latin typeface="Microsoft YaHei" charset="0"/>
                    <a:ea typeface="Microsoft YaHei" charset="0"/>
                    <a:cs typeface="Microsoft YaHei" charset="0"/>
                  </a:rPr>
                  <a:t>Click here to add a title</a:t>
                </a:r>
                <a:endParaRPr lang="en-US" altLang="zh-CN" sz="1400" b="1" dirty="0">
                  <a:solidFill>
                    <a:schemeClr val="bg1"/>
                  </a:solidFill>
                  <a:latin typeface="Microsoft YaHei" charset="0"/>
                  <a:ea typeface="Microsoft YaHei" charset="0"/>
                  <a:cs typeface="Microsoft YaHei" charset="0"/>
                </a:endParaRPr>
              </a:p>
            </p:txBody>
          </p:sp>
          <p:sp>
            <p:nvSpPr>
              <p:cNvPr id="33" name="Freeform 8">
                <a:extLst>
                  <a:ext uri="{FF2B5EF4-FFF2-40B4-BE49-F238E27FC236}">
                    <a16:creationId xmlns:a16="http://schemas.microsoft.com/office/drawing/2014/main" id="{FB39AF56-9499-41E7-9EAD-CDAFC4DB2A34}"/>
                  </a:ext>
                </a:extLst>
              </p:cNvPr>
              <p:cNvSpPr>
                <a:spLocks noEditPoints="1"/>
              </p:cNvSpPr>
              <p:nvPr/>
            </p:nvSpPr>
            <p:spPr bwMode="auto">
              <a:xfrm>
                <a:off x="7124834" y="1744537"/>
                <a:ext cx="466478" cy="677384"/>
              </a:xfrm>
              <a:custGeom>
                <a:avLst/>
                <a:gdLst>
                  <a:gd name="T0" fmla="*/ 236 w 376"/>
                  <a:gd name="T1" fmla="*/ 352 h 546"/>
                  <a:gd name="T2" fmla="*/ 154 w 376"/>
                  <a:gd name="T3" fmla="*/ 276 h 546"/>
                  <a:gd name="T4" fmla="*/ 188 w 376"/>
                  <a:gd name="T5" fmla="*/ 170 h 546"/>
                  <a:gd name="T6" fmla="*/ 188 w 376"/>
                  <a:gd name="T7" fmla="*/ 268 h 546"/>
                  <a:gd name="T8" fmla="*/ 376 w 376"/>
                  <a:gd name="T9" fmla="*/ 238 h 546"/>
                  <a:gd name="T10" fmla="*/ 338 w 376"/>
                  <a:gd name="T11" fmla="*/ 306 h 546"/>
                  <a:gd name="T12" fmla="*/ 334 w 376"/>
                  <a:gd name="T13" fmla="*/ 322 h 546"/>
                  <a:gd name="T14" fmla="*/ 322 w 376"/>
                  <a:gd name="T15" fmla="*/ 350 h 546"/>
                  <a:gd name="T16" fmla="*/ 306 w 376"/>
                  <a:gd name="T17" fmla="*/ 376 h 546"/>
                  <a:gd name="T18" fmla="*/ 284 w 376"/>
                  <a:gd name="T19" fmla="*/ 398 h 546"/>
                  <a:gd name="T20" fmla="*/ 274 w 376"/>
                  <a:gd name="T21" fmla="*/ 546 h 546"/>
                  <a:gd name="T22" fmla="*/ 68 w 376"/>
                  <a:gd name="T23" fmla="*/ 408 h 546"/>
                  <a:gd name="T24" fmla="*/ 54 w 376"/>
                  <a:gd name="T25" fmla="*/ 396 h 546"/>
                  <a:gd name="T26" fmla="*/ 28 w 376"/>
                  <a:gd name="T27" fmla="*/ 366 h 546"/>
                  <a:gd name="T28" fmla="*/ 10 w 376"/>
                  <a:gd name="T29" fmla="*/ 332 h 546"/>
                  <a:gd name="T30" fmla="*/ 2 w 376"/>
                  <a:gd name="T31" fmla="*/ 292 h 546"/>
                  <a:gd name="T32" fmla="*/ 0 w 376"/>
                  <a:gd name="T33" fmla="*/ 272 h 546"/>
                  <a:gd name="T34" fmla="*/ 4 w 376"/>
                  <a:gd name="T35" fmla="*/ 232 h 546"/>
                  <a:gd name="T36" fmla="*/ 18 w 376"/>
                  <a:gd name="T37" fmla="*/ 196 h 546"/>
                  <a:gd name="T38" fmla="*/ 40 w 376"/>
                  <a:gd name="T39" fmla="*/ 162 h 546"/>
                  <a:gd name="T40" fmla="*/ 68 w 376"/>
                  <a:gd name="T41" fmla="*/ 136 h 546"/>
                  <a:gd name="T42" fmla="*/ 274 w 376"/>
                  <a:gd name="T43" fmla="*/ 0 h 546"/>
                  <a:gd name="T44" fmla="*/ 274 w 376"/>
                  <a:gd name="T45" fmla="*/ 136 h 546"/>
                  <a:gd name="T46" fmla="*/ 296 w 376"/>
                  <a:gd name="T47" fmla="*/ 156 h 546"/>
                  <a:gd name="T48" fmla="*/ 314 w 376"/>
                  <a:gd name="T49" fmla="*/ 180 h 546"/>
                  <a:gd name="T50" fmla="*/ 328 w 376"/>
                  <a:gd name="T51" fmla="*/ 208 h 546"/>
                  <a:gd name="T52" fmla="*/ 338 w 376"/>
                  <a:gd name="T53" fmla="*/ 238 h 546"/>
                  <a:gd name="T54" fmla="*/ 308 w 376"/>
                  <a:gd name="T55" fmla="*/ 272 h 546"/>
                  <a:gd name="T56" fmla="*/ 306 w 376"/>
                  <a:gd name="T57" fmla="*/ 258 h 546"/>
                  <a:gd name="T58" fmla="*/ 302 w 376"/>
                  <a:gd name="T59" fmla="*/ 232 h 546"/>
                  <a:gd name="T60" fmla="*/ 290 w 376"/>
                  <a:gd name="T61" fmla="*/ 208 h 546"/>
                  <a:gd name="T62" fmla="*/ 276 w 376"/>
                  <a:gd name="T63" fmla="*/ 186 h 546"/>
                  <a:gd name="T64" fmla="*/ 258 w 376"/>
                  <a:gd name="T65" fmla="*/ 166 h 546"/>
                  <a:gd name="T66" fmla="*/ 236 w 376"/>
                  <a:gd name="T67" fmla="*/ 152 h 546"/>
                  <a:gd name="T68" fmla="*/ 212 w 376"/>
                  <a:gd name="T69" fmla="*/ 142 h 546"/>
                  <a:gd name="T70" fmla="*/ 184 w 376"/>
                  <a:gd name="T71" fmla="*/ 136 h 546"/>
                  <a:gd name="T72" fmla="*/ 170 w 376"/>
                  <a:gd name="T73" fmla="*/ 136 h 546"/>
                  <a:gd name="T74" fmla="*/ 144 w 376"/>
                  <a:gd name="T75" fmla="*/ 138 h 546"/>
                  <a:gd name="T76" fmla="*/ 118 w 376"/>
                  <a:gd name="T77" fmla="*/ 146 h 546"/>
                  <a:gd name="T78" fmla="*/ 94 w 376"/>
                  <a:gd name="T79" fmla="*/ 158 h 546"/>
                  <a:gd name="T80" fmla="*/ 74 w 376"/>
                  <a:gd name="T81" fmla="*/ 176 h 546"/>
                  <a:gd name="T82" fmla="*/ 58 w 376"/>
                  <a:gd name="T83" fmla="*/ 196 h 546"/>
                  <a:gd name="T84" fmla="*/ 44 w 376"/>
                  <a:gd name="T85" fmla="*/ 220 h 546"/>
                  <a:gd name="T86" fmla="*/ 36 w 376"/>
                  <a:gd name="T87" fmla="*/ 244 h 546"/>
                  <a:gd name="T88" fmla="*/ 34 w 376"/>
                  <a:gd name="T89" fmla="*/ 272 h 546"/>
                  <a:gd name="T90" fmla="*/ 34 w 376"/>
                  <a:gd name="T91" fmla="*/ 286 h 546"/>
                  <a:gd name="T92" fmla="*/ 40 w 376"/>
                  <a:gd name="T93" fmla="*/ 312 h 546"/>
                  <a:gd name="T94" fmla="*/ 50 w 376"/>
                  <a:gd name="T95" fmla="*/ 338 h 546"/>
                  <a:gd name="T96" fmla="*/ 66 w 376"/>
                  <a:gd name="T97" fmla="*/ 360 h 546"/>
                  <a:gd name="T98" fmla="*/ 84 w 376"/>
                  <a:gd name="T99" fmla="*/ 378 h 546"/>
                  <a:gd name="T100" fmla="*/ 106 w 376"/>
                  <a:gd name="T101" fmla="*/ 392 h 546"/>
                  <a:gd name="T102" fmla="*/ 130 w 376"/>
                  <a:gd name="T103" fmla="*/ 402 h 546"/>
                  <a:gd name="T104" fmla="*/ 156 w 376"/>
                  <a:gd name="T105" fmla="*/ 408 h 546"/>
                  <a:gd name="T106" fmla="*/ 170 w 376"/>
                  <a:gd name="T107" fmla="*/ 408 h 546"/>
                  <a:gd name="T108" fmla="*/ 198 w 376"/>
                  <a:gd name="T109" fmla="*/ 406 h 546"/>
                  <a:gd name="T110" fmla="*/ 224 w 376"/>
                  <a:gd name="T111" fmla="*/ 398 h 546"/>
                  <a:gd name="T112" fmla="*/ 248 w 376"/>
                  <a:gd name="T113" fmla="*/ 386 h 546"/>
                  <a:gd name="T114" fmla="*/ 268 w 376"/>
                  <a:gd name="T115" fmla="*/ 368 h 546"/>
                  <a:gd name="T116" fmla="*/ 284 w 376"/>
                  <a:gd name="T117" fmla="*/ 348 h 546"/>
                  <a:gd name="T118" fmla="*/ 296 w 376"/>
                  <a:gd name="T119" fmla="*/ 326 h 546"/>
                  <a:gd name="T120" fmla="*/ 304 w 376"/>
                  <a:gd name="T121" fmla="*/ 300 h 546"/>
                  <a:gd name="T122" fmla="*/ 308 w 376"/>
                  <a:gd name="T123"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 h="546">
                    <a:moveTo>
                      <a:pt x="188" y="268"/>
                    </a:moveTo>
                    <a:lnTo>
                      <a:pt x="236" y="352"/>
                    </a:lnTo>
                    <a:lnTo>
                      <a:pt x="208" y="370"/>
                    </a:lnTo>
                    <a:lnTo>
                      <a:pt x="154" y="276"/>
                    </a:lnTo>
                    <a:lnTo>
                      <a:pt x="154" y="170"/>
                    </a:lnTo>
                    <a:lnTo>
                      <a:pt x="188" y="170"/>
                    </a:lnTo>
                    <a:lnTo>
                      <a:pt x="188" y="268"/>
                    </a:lnTo>
                    <a:lnTo>
                      <a:pt x="188" y="268"/>
                    </a:lnTo>
                    <a:lnTo>
                      <a:pt x="188" y="268"/>
                    </a:lnTo>
                    <a:close/>
                    <a:moveTo>
                      <a:pt x="376" y="238"/>
                    </a:moveTo>
                    <a:lnTo>
                      <a:pt x="376" y="306"/>
                    </a:lnTo>
                    <a:lnTo>
                      <a:pt x="338" y="306"/>
                    </a:lnTo>
                    <a:lnTo>
                      <a:pt x="338" y="306"/>
                    </a:lnTo>
                    <a:lnTo>
                      <a:pt x="334" y="322"/>
                    </a:lnTo>
                    <a:lnTo>
                      <a:pt x="328" y="336"/>
                    </a:lnTo>
                    <a:lnTo>
                      <a:pt x="322" y="350"/>
                    </a:lnTo>
                    <a:lnTo>
                      <a:pt x="314" y="364"/>
                    </a:lnTo>
                    <a:lnTo>
                      <a:pt x="306" y="376"/>
                    </a:lnTo>
                    <a:lnTo>
                      <a:pt x="296" y="388"/>
                    </a:lnTo>
                    <a:lnTo>
                      <a:pt x="284" y="398"/>
                    </a:lnTo>
                    <a:lnTo>
                      <a:pt x="274" y="408"/>
                    </a:lnTo>
                    <a:lnTo>
                      <a:pt x="274" y="546"/>
                    </a:lnTo>
                    <a:lnTo>
                      <a:pt x="68" y="546"/>
                    </a:lnTo>
                    <a:lnTo>
                      <a:pt x="68" y="408"/>
                    </a:lnTo>
                    <a:lnTo>
                      <a:pt x="68" y="408"/>
                    </a:lnTo>
                    <a:lnTo>
                      <a:pt x="54" y="396"/>
                    </a:lnTo>
                    <a:lnTo>
                      <a:pt x="40" y="382"/>
                    </a:lnTo>
                    <a:lnTo>
                      <a:pt x="28" y="366"/>
                    </a:lnTo>
                    <a:lnTo>
                      <a:pt x="18" y="350"/>
                    </a:lnTo>
                    <a:lnTo>
                      <a:pt x="10" y="332"/>
                    </a:lnTo>
                    <a:lnTo>
                      <a:pt x="4" y="312"/>
                    </a:lnTo>
                    <a:lnTo>
                      <a:pt x="2" y="292"/>
                    </a:lnTo>
                    <a:lnTo>
                      <a:pt x="0" y="272"/>
                    </a:lnTo>
                    <a:lnTo>
                      <a:pt x="0" y="272"/>
                    </a:lnTo>
                    <a:lnTo>
                      <a:pt x="2" y="252"/>
                    </a:lnTo>
                    <a:lnTo>
                      <a:pt x="4" y="232"/>
                    </a:lnTo>
                    <a:lnTo>
                      <a:pt x="10" y="212"/>
                    </a:lnTo>
                    <a:lnTo>
                      <a:pt x="18" y="196"/>
                    </a:lnTo>
                    <a:lnTo>
                      <a:pt x="28" y="178"/>
                    </a:lnTo>
                    <a:lnTo>
                      <a:pt x="40" y="162"/>
                    </a:lnTo>
                    <a:lnTo>
                      <a:pt x="54" y="148"/>
                    </a:lnTo>
                    <a:lnTo>
                      <a:pt x="68" y="136"/>
                    </a:lnTo>
                    <a:lnTo>
                      <a:pt x="68" y="0"/>
                    </a:lnTo>
                    <a:lnTo>
                      <a:pt x="274" y="0"/>
                    </a:lnTo>
                    <a:lnTo>
                      <a:pt x="274" y="136"/>
                    </a:lnTo>
                    <a:lnTo>
                      <a:pt x="274" y="136"/>
                    </a:lnTo>
                    <a:lnTo>
                      <a:pt x="284" y="146"/>
                    </a:lnTo>
                    <a:lnTo>
                      <a:pt x="296" y="156"/>
                    </a:lnTo>
                    <a:lnTo>
                      <a:pt x="306" y="168"/>
                    </a:lnTo>
                    <a:lnTo>
                      <a:pt x="314" y="180"/>
                    </a:lnTo>
                    <a:lnTo>
                      <a:pt x="322" y="194"/>
                    </a:lnTo>
                    <a:lnTo>
                      <a:pt x="328" y="208"/>
                    </a:lnTo>
                    <a:lnTo>
                      <a:pt x="334" y="222"/>
                    </a:lnTo>
                    <a:lnTo>
                      <a:pt x="338" y="238"/>
                    </a:lnTo>
                    <a:lnTo>
                      <a:pt x="376" y="238"/>
                    </a:lnTo>
                    <a:close/>
                    <a:moveTo>
                      <a:pt x="308" y="272"/>
                    </a:moveTo>
                    <a:lnTo>
                      <a:pt x="308" y="272"/>
                    </a:lnTo>
                    <a:lnTo>
                      <a:pt x="306" y="258"/>
                    </a:lnTo>
                    <a:lnTo>
                      <a:pt x="304" y="244"/>
                    </a:lnTo>
                    <a:lnTo>
                      <a:pt x="302" y="232"/>
                    </a:lnTo>
                    <a:lnTo>
                      <a:pt x="296" y="220"/>
                    </a:lnTo>
                    <a:lnTo>
                      <a:pt x="290" y="208"/>
                    </a:lnTo>
                    <a:lnTo>
                      <a:pt x="284" y="196"/>
                    </a:lnTo>
                    <a:lnTo>
                      <a:pt x="276" y="186"/>
                    </a:lnTo>
                    <a:lnTo>
                      <a:pt x="268" y="176"/>
                    </a:lnTo>
                    <a:lnTo>
                      <a:pt x="258" y="166"/>
                    </a:lnTo>
                    <a:lnTo>
                      <a:pt x="248" y="158"/>
                    </a:lnTo>
                    <a:lnTo>
                      <a:pt x="236" y="152"/>
                    </a:lnTo>
                    <a:lnTo>
                      <a:pt x="224" y="146"/>
                    </a:lnTo>
                    <a:lnTo>
                      <a:pt x="212" y="142"/>
                    </a:lnTo>
                    <a:lnTo>
                      <a:pt x="198" y="138"/>
                    </a:lnTo>
                    <a:lnTo>
                      <a:pt x="184" y="136"/>
                    </a:lnTo>
                    <a:lnTo>
                      <a:pt x="170" y="136"/>
                    </a:lnTo>
                    <a:lnTo>
                      <a:pt x="170" y="136"/>
                    </a:lnTo>
                    <a:lnTo>
                      <a:pt x="156" y="136"/>
                    </a:lnTo>
                    <a:lnTo>
                      <a:pt x="144" y="138"/>
                    </a:lnTo>
                    <a:lnTo>
                      <a:pt x="130" y="142"/>
                    </a:lnTo>
                    <a:lnTo>
                      <a:pt x="118" y="146"/>
                    </a:lnTo>
                    <a:lnTo>
                      <a:pt x="106" y="152"/>
                    </a:lnTo>
                    <a:lnTo>
                      <a:pt x="94" y="158"/>
                    </a:lnTo>
                    <a:lnTo>
                      <a:pt x="84" y="166"/>
                    </a:lnTo>
                    <a:lnTo>
                      <a:pt x="74" y="176"/>
                    </a:lnTo>
                    <a:lnTo>
                      <a:pt x="66" y="186"/>
                    </a:lnTo>
                    <a:lnTo>
                      <a:pt x="58" y="196"/>
                    </a:lnTo>
                    <a:lnTo>
                      <a:pt x="50" y="208"/>
                    </a:lnTo>
                    <a:lnTo>
                      <a:pt x="44" y="220"/>
                    </a:lnTo>
                    <a:lnTo>
                      <a:pt x="40" y="232"/>
                    </a:lnTo>
                    <a:lnTo>
                      <a:pt x="36" y="244"/>
                    </a:lnTo>
                    <a:lnTo>
                      <a:pt x="34" y="258"/>
                    </a:lnTo>
                    <a:lnTo>
                      <a:pt x="34" y="272"/>
                    </a:lnTo>
                    <a:lnTo>
                      <a:pt x="34" y="272"/>
                    </a:lnTo>
                    <a:lnTo>
                      <a:pt x="34" y="286"/>
                    </a:lnTo>
                    <a:lnTo>
                      <a:pt x="36" y="300"/>
                    </a:lnTo>
                    <a:lnTo>
                      <a:pt x="40" y="312"/>
                    </a:lnTo>
                    <a:lnTo>
                      <a:pt x="44" y="326"/>
                    </a:lnTo>
                    <a:lnTo>
                      <a:pt x="50" y="338"/>
                    </a:lnTo>
                    <a:lnTo>
                      <a:pt x="58" y="348"/>
                    </a:lnTo>
                    <a:lnTo>
                      <a:pt x="66" y="360"/>
                    </a:lnTo>
                    <a:lnTo>
                      <a:pt x="74" y="368"/>
                    </a:lnTo>
                    <a:lnTo>
                      <a:pt x="84" y="378"/>
                    </a:lnTo>
                    <a:lnTo>
                      <a:pt x="94" y="386"/>
                    </a:lnTo>
                    <a:lnTo>
                      <a:pt x="106" y="392"/>
                    </a:lnTo>
                    <a:lnTo>
                      <a:pt x="118" y="398"/>
                    </a:lnTo>
                    <a:lnTo>
                      <a:pt x="130" y="402"/>
                    </a:lnTo>
                    <a:lnTo>
                      <a:pt x="144" y="406"/>
                    </a:lnTo>
                    <a:lnTo>
                      <a:pt x="156" y="408"/>
                    </a:lnTo>
                    <a:lnTo>
                      <a:pt x="170" y="408"/>
                    </a:lnTo>
                    <a:lnTo>
                      <a:pt x="170" y="408"/>
                    </a:lnTo>
                    <a:lnTo>
                      <a:pt x="184" y="408"/>
                    </a:lnTo>
                    <a:lnTo>
                      <a:pt x="198" y="406"/>
                    </a:lnTo>
                    <a:lnTo>
                      <a:pt x="212" y="402"/>
                    </a:lnTo>
                    <a:lnTo>
                      <a:pt x="224" y="398"/>
                    </a:lnTo>
                    <a:lnTo>
                      <a:pt x="236" y="392"/>
                    </a:lnTo>
                    <a:lnTo>
                      <a:pt x="248" y="386"/>
                    </a:lnTo>
                    <a:lnTo>
                      <a:pt x="258" y="378"/>
                    </a:lnTo>
                    <a:lnTo>
                      <a:pt x="268" y="368"/>
                    </a:lnTo>
                    <a:lnTo>
                      <a:pt x="276" y="360"/>
                    </a:lnTo>
                    <a:lnTo>
                      <a:pt x="284" y="348"/>
                    </a:lnTo>
                    <a:lnTo>
                      <a:pt x="290" y="338"/>
                    </a:lnTo>
                    <a:lnTo>
                      <a:pt x="296" y="326"/>
                    </a:lnTo>
                    <a:lnTo>
                      <a:pt x="302" y="312"/>
                    </a:lnTo>
                    <a:lnTo>
                      <a:pt x="304" y="300"/>
                    </a:lnTo>
                    <a:lnTo>
                      <a:pt x="306" y="286"/>
                    </a:lnTo>
                    <a:lnTo>
                      <a:pt x="308" y="272"/>
                    </a:lnTo>
                    <a:lnTo>
                      <a:pt x="308" y="2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4" name="组 27">
              <a:extLst>
                <a:ext uri="{FF2B5EF4-FFF2-40B4-BE49-F238E27FC236}">
                  <a16:creationId xmlns:a16="http://schemas.microsoft.com/office/drawing/2014/main" id="{39205BAC-7ED7-4880-934E-8543D34881EB}"/>
                </a:ext>
              </a:extLst>
            </p:cNvPr>
            <p:cNvGrpSpPr/>
            <p:nvPr/>
          </p:nvGrpSpPr>
          <p:grpSpPr>
            <a:xfrm>
              <a:off x="8729862" y="3457132"/>
              <a:ext cx="2569779" cy="2569779"/>
              <a:chOff x="8683788" y="3582630"/>
              <a:chExt cx="2569779" cy="2569779"/>
            </a:xfrm>
          </p:grpSpPr>
          <p:sp>
            <p:nvSpPr>
              <p:cNvPr id="35" name="椭圆 34">
                <a:extLst>
                  <a:ext uri="{FF2B5EF4-FFF2-40B4-BE49-F238E27FC236}">
                    <a16:creationId xmlns:a16="http://schemas.microsoft.com/office/drawing/2014/main" id="{07BE043F-FDCC-4EFC-93DF-4A2515266BE1}"/>
                  </a:ext>
                </a:extLst>
              </p:cNvPr>
              <p:cNvSpPr/>
              <p:nvPr/>
            </p:nvSpPr>
            <p:spPr>
              <a:xfrm>
                <a:off x="8683788" y="3582630"/>
                <a:ext cx="2569779" cy="2569779"/>
              </a:xfrm>
              <a:prstGeom prst="ellipse">
                <a:avLst/>
              </a:prstGeom>
              <a:solidFill>
                <a:srgbClr val="409CC3"/>
              </a:solidFill>
              <a:ln w="76200">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a16="http://schemas.microsoft.com/office/drawing/2014/main" id="{D921BC6F-D942-4406-95B0-080A16319630}"/>
                  </a:ext>
                </a:extLst>
              </p:cNvPr>
              <p:cNvSpPr txBox="1"/>
              <p:nvPr/>
            </p:nvSpPr>
            <p:spPr>
              <a:xfrm>
                <a:off x="9075399" y="4797320"/>
                <a:ext cx="1846603" cy="861774"/>
              </a:xfrm>
              <a:prstGeom prst="rect">
                <a:avLst/>
              </a:prstGeom>
              <a:noFill/>
            </p:spPr>
            <p:txBody>
              <a:bodyPr wrap="square" rtlCol="0">
                <a:spAutoFit/>
              </a:bodyPr>
              <a:lstStyle>
                <a:defPPr>
                  <a:defRPr lang="zh-CN"/>
                </a:defPPr>
                <a:lvl1pPr algn="ctr">
                  <a:lnSpc>
                    <a:spcPts val="1800"/>
                  </a:lnSpc>
                  <a:spcBef>
                    <a:spcPct val="20000"/>
                  </a:spcBef>
                  <a:defRPr sz="900">
                    <a:solidFill>
                      <a:schemeClr val="bg1"/>
                    </a:solidFill>
                    <a:latin typeface="微软雅黑" panose="020B0503020204020204" pitchFamily="34" charset="-122"/>
                    <a:ea typeface="微软雅黑" panose="020B0503020204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Please add specific content here, please try to be as concise as possible, simple instructions can be, not cumbersome.</a:t>
                </a:r>
                <a:endParaRPr lang="en-US" altLang="zh-CN" dirty="0">
                  <a:sym typeface="Arial" panose="020B0604020202020204" pitchFamily="34" charset="0"/>
                </a:endParaRPr>
              </a:p>
            </p:txBody>
          </p:sp>
          <p:sp>
            <p:nvSpPr>
              <p:cNvPr id="37" name="矩形 36">
                <a:extLst>
                  <a:ext uri="{FF2B5EF4-FFF2-40B4-BE49-F238E27FC236}">
                    <a16:creationId xmlns:a16="http://schemas.microsoft.com/office/drawing/2014/main" id="{1F20482B-83F8-4415-91FD-D67B8970A768}"/>
                  </a:ext>
                </a:extLst>
              </p:cNvPr>
              <p:cNvSpPr/>
              <p:nvPr/>
            </p:nvSpPr>
            <p:spPr>
              <a:xfrm>
                <a:off x="9188223" y="4523087"/>
                <a:ext cx="1620957" cy="372410"/>
              </a:xfrm>
              <a:prstGeom prst="rect">
                <a:avLst/>
              </a:prstGeom>
            </p:spPr>
            <p:txBody>
              <a:bodyPr wrap="none">
                <a:spAutoFit/>
              </a:bodyPr>
              <a:lstStyle/>
              <a:p>
                <a:pPr lvl="0" algn="ctr">
                  <a:lnSpc>
                    <a:spcPct val="130000"/>
                  </a:lnSpc>
                </a:pPr>
                <a:r>
                  <a:rPr lang="zh-CN" altLang="en-US" sz="1400" b="1" dirty="0">
                    <a:solidFill>
                      <a:schemeClr val="bg1"/>
                    </a:solidFill>
                    <a:latin typeface="Microsoft YaHei" charset="0"/>
                    <a:ea typeface="Microsoft YaHei" charset="0"/>
                    <a:cs typeface="Microsoft YaHei" charset="0"/>
                  </a:rPr>
                  <a:t>Click here to add a title</a:t>
                </a:r>
                <a:endParaRPr lang="en-US" altLang="zh-CN" sz="1400" b="1" dirty="0">
                  <a:solidFill>
                    <a:schemeClr val="bg1"/>
                  </a:solidFill>
                  <a:latin typeface="Microsoft YaHei" charset="0"/>
                  <a:ea typeface="Microsoft YaHei" charset="0"/>
                  <a:cs typeface="Microsoft YaHei" charset="0"/>
                </a:endParaRPr>
              </a:p>
            </p:txBody>
          </p:sp>
          <p:sp>
            <p:nvSpPr>
              <p:cNvPr id="38" name="Freeform 34">
                <a:extLst>
                  <a:ext uri="{FF2B5EF4-FFF2-40B4-BE49-F238E27FC236}">
                    <a16:creationId xmlns:a16="http://schemas.microsoft.com/office/drawing/2014/main" id="{40BEE39C-C923-42FF-995C-B9B0DF42CE6E}"/>
                  </a:ext>
                </a:extLst>
              </p:cNvPr>
              <p:cNvSpPr>
                <a:spLocks/>
              </p:cNvSpPr>
              <p:nvPr/>
            </p:nvSpPr>
            <p:spPr bwMode="auto">
              <a:xfrm>
                <a:off x="9623249" y="4031983"/>
                <a:ext cx="669258" cy="528616"/>
              </a:xfrm>
              <a:custGeom>
                <a:avLst/>
                <a:gdLst>
                  <a:gd name="T0" fmla="*/ 550 w 552"/>
                  <a:gd name="T1" fmla="*/ 176 h 436"/>
                  <a:gd name="T2" fmla="*/ 432 w 552"/>
                  <a:gd name="T3" fmla="*/ 26 h 436"/>
                  <a:gd name="T4" fmla="*/ 432 w 552"/>
                  <a:gd name="T5" fmla="*/ 26 h 436"/>
                  <a:gd name="T6" fmla="*/ 428 w 552"/>
                  <a:gd name="T7" fmla="*/ 22 h 436"/>
                  <a:gd name="T8" fmla="*/ 428 w 552"/>
                  <a:gd name="T9" fmla="*/ 22 h 436"/>
                  <a:gd name="T10" fmla="*/ 418 w 552"/>
                  <a:gd name="T11" fmla="*/ 14 h 436"/>
                  <a:gd name="T12" fmla="*/ 408 w 552"/>
                  <a:gd name="T13" fmla="*/ 6 h 436"/>
                  <a:gd name="T14" fmla="*/ 394 w 552"/>
                  <a:gd name="T15" fmla="*/ 2 h 436"/>
                  <a:gd name="T16" fmla="*/ 380 w 552"/>
                  <a:gd name="T17" fmla="*/ 0 h 436"/>
                  <a:gd name="T18" fmla="*/ 348 w 552"/>
                  <a:gd name="T19" fmla="*/ 0 h 436"/>
                  <a:gd name="T20" fmla="*/ 348 w 552"/>
                  <a:gd name="T21" fmla="*/ 0 h 436"/>
                  <a:gd name="T22" fmla="*/ 344 w 552"/>
                  <a:gd name="T23" fmla="*/ 12 h 436"/>
                  <a:gd name="T24" fmla="*/ 338 w 552"/>
                  <a:gd name="T25" fmla="*/ 24 h 436"/>
                  <a:gd name="T26" fmla="*/ 332 w 552"/>
                  <a:gd name="T27" fmla="*/ 34 h 436"/>
                  <a:gd name="T28" fmla="*/ 322 w 552"/>
                  <a:gd name="T29" fmla="*/ 42 h 436"/>
                  <a:gd name="T30" fmla="*/ 312 w 552"/>
                  <a:gd name="T31" fmla="*/ 50 h 436"/>
                  <a:gd name="T32" fmla="*/ 300 w 552"/>
                  <a:gd name="T33" fmla="*/ 56 h 436"/>
                  <a:gd name="T34" fmla="*/ 288 w 552"/>
                  <a:gd name="T35" fmla="*/ 58 h 436"/>
                  <a:gd name="T36" fmla="*/ 276 w 552"/>
                  <a:gd name="T37" fmla="*/ 60 h 436"/>
                  <a:gd name="T38" fmla="*/ 276 w 552"/>
                  <a:gd name="T39" fmla="*/ 60 h 436"/>
                  <a:gd name="T40" fmla="*/ 262 w 552"/>
                  <a:gd name="T41" fmla="*/ 58 h 436"/>
                  <a:gd name="T42" fmla="*/ 250 w 552"/>
                  <a:gd name="T43" fmla="*/ 56 h 436"/>
                  <a:gd name="T44" fmla="*/ 238 w 552"/>
                  <a:gd name="T45" fmla="*/ 50 h 436"/>
                  <a:gd name="T46" fmla="*/ 228 w 552"/>
                  <a:gd name="T47" fmla="*/ 42 h 436"/>
                  <a:gd name="T48" fmla="*/ 220 w 552"/>
                  <a:gd name="T49" fmla="*/ 34 h 436"/>
                  <a:gd name="T50" fmla="*/ 212 w 552"/>
                  <a:gd name="T51" fmla="*/ 24 h 436"/>
                  <a:gd name="T52" fmla="*/ 208 w 552"/>
                  <a:gd name="T53" fmla="*/ 12 h 436"/>
                  <a:gd name="T54" fmla="*/ 204 w 552"/>
                  <a:gd name="T55" fmla="*/ 0 h 436"/>
                  <a:gd name="T56" fmla="*/ 170 w 552"/>
                  <a:gd name="T57" fmla="*/ 0 h 436"/>
                  <a:gd name="T58" fmla="*/ 170 w 552"/>
                  <a:gd name="T59" fmla="*/ 0 h 436"/>
                  <a:gd name="T60" fmla="*/ 156 w 552"/>
                  <a:gd name="T61" fmla="*/ 2 h 436"/>
                  <a:gd name="T62" fmla="*/ 142 w 552"/>
                  <a:gd name="T63" fmla="*/ 6 h 436"/>
                  <a:gd name="T64" fmla="*/ 130 w 552"/>
                  <a:gd name="T65" fmla="*/ 14 h 436"/>
                  <a:gd name="T66" fmla="*/ 120 w 552"/>
                  <a:gd name="T67" fmla="*/ 24 h 436"/>
                  <a:gd name="T68" fmla="*/ 120 w 552"/>
                  <a:gd name="T69" fmla="*/ 24 h 436"/>
                  <a:gd name="T70" fmla="*/ 120 w 552"/>
                  <a:gd name="T71" fmla="*/ 26 h 436"/>
                  <a:gd name="T72" fmla="*/ 0 w 552"/>
                  <a:gd name="T73" fmla="*/ 176 h 436"/>
                  <a:gd name="T74" fmla="*/ 0 w 552"/>
                  <a:gd name="T75" fmla="*/ 176 h 436"/>
                  <a:gd name="T76" fmla="*/ 0 w 552"/>
                  <a:gd name="T77" fmla="*/ 178 h 436"/>
                  <a:gd name="T78" fmla="*/ 0 w 552"/>
                  <a:gd name="T79" fmla="*/ 182 h 436"/>
                  <a:gd name="T80" fmla="*/ 0 w 552"/>
                  <a:gd name="T81" fmla="*/ 182 h 436"/>
                  <a:gd name="T82" fmla="*/ 0 w 552"/>
                  <a:gd name="T83" fmla="*/ 184 h 436"/>
                  <a:gd name="T84" fmla="*/ 4 w 552"/>
                  <a:gd name="T85" fmla="*/ 186 h 436"/>
                  <a:gd name="T86" fmla="*/ 110 w 552"/>
                  <a:gd name="T87" fmla="*/ 242 h 436"/>
                  <a:gd name="T88" fmla="*/ 110 w 552"/>
                  <a:gd name="T89" fmla="*/ 436 h 436"/>
                  <a:gd name="T90" fmla="*/ 438 w 552"/>
                  <a:gd name="T91" fmla="*/ 436 h 436"/>
                  <a:gd name="T92" fmla="*/ 438 w 552"/>
                  <a:gd name="T93" fmla="*/ 244 h 436"/>
                  <a:gd name="T94" fmla="*/ 548 w 552"/>
                  <a:gd name="T95" fmla="*/ 186 h 436"/>
                  <a:gd name="T96" fmla="*/ 548 w 552"/>
                  <a:gd name="T97" fmla="*/ 186 h 436"/>
                  <a:gd name="T98" fmla="*/ 550 w 552"/>
                  <a:gd name="T99" fmla="*/ 184 h 436"/>
                  <a:gd name="T100" fmla="*/ 552 w 552"/>
                  <a:gd name="T101" fmla="*/ 182 h 436"/>
                  <a:gd name="T102" fmla="*/ 552 w 552"/>
                  <a:gd name="T103" fmla="*/ 182 h 436"/>
                  <a:gd name="T104" fmla="*/ 552 w 552"/>
                  <a:gd name="T105" fmla="*/ 178 h 436"/>
                  <a:gd name="T106" fmla="*/ 550 w 552"/>
                  <a:gd name="T107" fmla="*/ 176 h 436"/>
                  <a:gd name="T108" fmla="*/ 550 w 552"/>
                  <a:gd name="T109" fmla="*/ 17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2" h="436">
                    <a:moveTo>
                      <a:pt x="550" y="176"/>
                    </a:moveTo>
                    <a:lnTo>
                      <a:pt x="432" y="26"/>
                    </a:lnTo>
                    <a:lnTo>
                      <a:pt x="432" y="26"/>
                    </a:lnTo>
                    <a:lnTo>
                      <a:pt x="428" y="22"/>
                    </a:lnTo>
                    <a:lnTo>
                      <a:pt x="428" y="22"/>
                    </a:lnTo>
                    <a:lnTo>
                      <a:pt x="418" y="14"/>
                    </a:lnTo>
                    <a:lnTo>
                      <a:pt x="408" y="6"/>
                    </a:lnTo>
                    <a:lnTo>
                      <a:pt x="394" y="2"/>
                    </a:lnTo>
                    <a:lnTo>
                      <a:pt x="380" y="0"/>
                    </a:lnTo>
                    <a:lnTo>
                      <a:pt x="348" y="0"/>
                    </a:lnTo>
                    <a:lnTo>
                      <a:pt x="348" y="0"/>
                    </a:lnTo>
                    <a:lnTo>
                      <a:pt x="344" y="12"/>
                    </a:lnTo>
                    <a:lnTo>
                      <a:pt x="338" y="24"/>
                    </a:lnTo>
                    <a:lnTo>
                      <a:pt x="332" y="34"/>
                    </a:lnTo>
                    <a:lnTo>
                      <a:pt x="322" y="42"/>
                    </a:lnTo>
                    <a:lnTo>
                      <a:pt x="312" y="50"/>
                    </a:lnTo>
                    <a:lnTo>
                      <a:pt x="300" y="56"/>
                    </a:lnTo>
                    <a:lnTo>
                      <a:pt x="288" y="58"/>
                    </a:lnTo>
                    <a:lnTo>
                      <a:pt x="276" y="60"/>
                    </a:lnTo>
                    <a:lnTo>
                      <a:pt x="276" y="60"/>
                    </a:lnTo>
                    <a:lnTo>
                      <a:pt x="262" y="58"/>
                    </a:lnTo>
                    <a:lnTo>
                      <a:pt x="250" y="56"/>
                    </a:lnTo>
                    <a:lnTo>
                      <a:pt x="238" y="50"/>
                    </a:lnTo>
                    <a:lnTo>
                      <a:pt x="228" y="42"/>
                    </a:lnTo>
                    <a:lnTo>
                      <a:pt x="220" y="34"/>
                    </a:lnTo>
                    <a:lnTo>
                      <a:pt x="212" y="24"/>
                    </a:lnTo>
                    <a:lnTo>
                      <a:pt x="208" y="12"/>
                    </a:lnTo>
                    <a:lnTo>
                      <a:pt x="204" y="0"/>
                    </a:lnTo>
                    <a:lnTo>
                      <a:pt x="170" y="0"/>
                    </a:lnTo>
                    <a:lnTo>
                      <a:pt x="170" y="0"/>
                    </a:lnTo>
                    <a:lnTo>
                      <a:pt x="156" y="2"/>
                    </a:lnTo>
                    <a:lnTo>
                      <a:pt x="142" y="6"/>
                    </a:lnTo>
                    <a:lnTo>
                      <a:pt x="130" y="14"/>
                    </a:lnTo>
                    <a:lnTo>
                      <a:pt x="120" y="24"/>
                    </a:lnTo>
                    <a:lnTo>
                      <a:pt x="120" y="24"/>
                    </a:lnTo>
                    <a:lnTo>
                      <a:pt x="120" y="26"/>
                    </a:lnTo>
                    <a:lnTo>
                      <a:pt x="0" y="176"/>
                    </a:lnTo>
                    <a:lnTo>
                      <a:pt x="0" y="176"/>
                    </a:lnTo>
                    <a:lnTo>
                      <a:pt x="0" y="178"/>
                    </a:lnTo>
                    <a:lnTo>
                      <a:pt x="0" y="182"/>
                    </a:lnTo>
                    <a:lnTo>
                      <a:pt x="0" y="182"/>
                    </a:lnTo>
                    <a:lnTo>
                      <a:pt x="0" y="184"/>
                    </a:lnTo>
                    <a:lnTo>
                      <a:pt x="4" y="186"/>
                    </a:lnTo>
                    <a:lnTo>
                      <a:pt x="110" y="242"/>
                    </a:lnTo>
                    <a:lnTo>
                      <a:pt x="110" y="436"/>
                    </a:lnTo>
                    <a:lnTo>
                      <a:pt x="438" y="436"/>
                    </a:lnTo>
                    <a:lnTo>
                      <a:pt x="438" y="244"/>
                    </a:lnTo>
                    <a:lnTo>
                      <a:pt x="548" y="186"/>
                    </a:lnTo>
                    <a:lnTo>
                      <a:pt x="548" y="186"/>
                    </a:lnTo>
                    <a:lnTo>
                      <a:pt x="550" y="184"/>
                    </a:lnTo>
                    <a:lnTo>
                      <a:pt x="552" y="182"/>
                    </a:lnTo>
                    <a:lnTo>
                      <a:pt x="552" y="182"/>
                    </a:lnTo>
                    <a:lnTo>
                      <a:pt x="552" y="178"/>
                    </a:lnTo>
                    <a:lnTo>
                      <a:pt x="550" y="176"/>
                    </a:lnTo>
                    <a:lnTo>
                      <a:pt x="550" y="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cxnSp>
          <p:nvCxnSpPr>
            <p:cNvPr id="39" name="直线连接符 29">
              <a:extLst>
                <a:ext uri="{FF2B5EF4-FFF2-40B4-BE49-F238E27FC236}">
                  <a16:creationId xmlns:a16="http://schemas.microsoft.com/office/drawing/2014/main" id="{D0855EB2-BB10-4E02-913B-82F37B190C8F}"/>
                </a:ext>
              </a:extLst>
            </p:cNvPr>
            <p:cNvCxnSpPr>
              <a:stCxn id="20" idx="5"/>
              <a:endCxn id="25" idx="1"/>
            </p:cNvCxnSpPr>
            <p:nvPr/>
          </p:nvCxnSpPr>
          <p:spPr>
            <a:xfrm>
              <a:off x="3153918" y="3501632"/>
              <a:ext cx="793495" cy="331835"/>
            </a:xfrm>
            <a:prstGeom prst="line">
              <a:avLst/>
            </a:prstGeom>
            <a:ln>
              <a:solidFill>
                <a:srgbClr val="185C99"/>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线连接符 30">
              <a:extLst>
                <a:ext uri="{FF2B5EF4-FFF2-40B4-BE49-F238E27FC236}">
                  <a16:creationId xmlns:a16="http://schemas.microsoft.com/office/drawing/2014/main" id="{0CC595F9-DBB3-4F82-AAB1-26FD49D1EAF7}"/>
                </a:ext>
              </a:extLst>
            </p:cNvPr>
            <p:cNvCxnSpPr>
              <a:stCxn id="25" idx="7"/>
              <a:endCxn id="30" idx="3"/>
            </p:cNvCxnSpPr>
            <p:nvPr/>
          </p:nvCxnSpPr>
          <p:spPr>
            <a:xfrm flipV="1">
              <a:off x="5764522" y="3501632"/>
              <a:ext cx="731071" cy="331835"/>
            </a:xfrm>
            <a:prstGeom prst="line">
              <a:avLst/>
            </a:prstGeom>
            <a:ln>
              <a:solidFill>
                <a:srgbClr val="185C99"/>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线连接符 33">
              <a:extLst>
                <a:ext uri="{FF2B5EF4-FFF2-40B4-BE49-F238E27FC236}">
                  <a16:creationId xmlns:a16="http://schemas.microsoft.com/office/drawing/2014/main" id="{18280FE7-0829-44E5-A469-094A3F64EAE0}"/>
                </a:ext>
              </a:extLst>
            </p:cNvPr>
            <p:cNvCxnSpPr>
              <a:stCxn id="30" idx="5"/>
              <a:endCxn id="35" idx="1"/>
            </p:cNvCxnSpPr>
            <p:nvPr/>
          </p:nvCxnSpPr>
          <p:spPr>
            <a:xfrm>
              <a:off x="8312702" y="3501632"/>
              <a:ext cx="793495" cy="331835"/>
            </a:xfrm>
            <a:prstGeom prst="line">
              <a:avLst/>
            </a:prstGeom>
            <a:ln>
              <a:solidFill>
                <a:srgbClr val="185C99"/>
              </a:solidFill>
              <a:prstDash val="sysDash"/>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4C17EE53-1E31-4D8B-A898-E151A79AEAF8}"/>
                </a:ext>
              </a:extLst>
            </p:cNvPr>
            <p:cNvSpPr/>
            <p:nvPr/>
          </p:nvSpPr>
          <p:spPr>
            <a:xfrm>
              <a:off x="1611636" y="4107827"/>
              <a:ext cx="1245854" cy="369332"/>
            </a:xfrm>
            <a:prstGeom prst="rect">
              <a:avLst/>
            </a:prstGeom>
          </p:spPr>
          <p:txBody>
            <a:bodyPr wrap="none">
              <a:spAutoFit/>
            </a:bodyPr>
            <a:lstStyle/>
            <a:p>
              <a:pPr algn="ctr"/>
              <a:r>
                <a:rPr kumimoji="1" lang="en-US" altLang="zh-CN" b="1" dirty="0">
                  <a:solidFill>
                    <a:srgbClr val="445469"/>
                  </a:solidFill>
                  <a:latin typeface="+mj-lt"/>
                  <a:ea typeface="Microsoft YaHei" charset="0"/>
                  <a:cs typeface="Microsoft YaHei" charset="0"/>
                </a:rPr>
                <a:t>2020-03-03</a:t>
              </a:r>
              <a:endParaRPr lang="zh-CN" altLang="en-US" b="1" dirty="0">
                <a:solidFill>
                  <a:srgbClr val="445469"/>
                </a:solidFill>
                <a:latin typeface="+mj-lt"/>
              </a:endParaRPr>
            </a:p>
          </p:txBody>
        </p:sp>
        <p:sp>
          <p:nvSpPr>
            <p:cNvPr id="43" name="矩形 42">
              <a:extLst>
                <a:ext uri="{FF2B5EF4-FFF2-40B4-BE49-F238E27FC236}">
                  <a16:creationId xmlns:a16="http://schemas.microsoft.com/office/drawing/2014/main" id="{C7BDC39E-0740-479B-B3D0-0DC8390D2950}"/>
                </a:ext>
              </a:extLst>
            </p:cNvPr>
            <p:cNvSpPr/>
            <p:nvPr/>
          </p:nvSpPr>
          <p:spPr>
            <a:xfrm>
              <a:off x="4222240" y="2851631"/>
              <a:ext cx="1245854" cy="369332"/>
            </a:xfrm>
            <a:prstGeom prst="rect">
              <a:avLst/>
            </a:prstGeom>
          </p:spPr>
          <p:txBody>
            <a:bodyPr wrap="none">
              <a:spAutoFit/>
            </a:bodyPr>
            <a:lstStyle/>
            <a:p>
              <a:pPr algn="ctr"/>
              <a:r>
                <a:rPr kumimoji="1" lang="en-US" altLang="zh-CN" b="1" dirty="0">
                  <a:solidFill>
                    <a:srgbClr val="445469"/>
                  </a:solidFill>
                  <a:latin typeface="+mj-lt"/>
                  <a:ea typeface="Microsoft YaHei" charset="0"/>
                  <a:cs typeface="Microsoft YaHei" charset="0"/>
                </a:rPr>
                <a:t>2020-06-06</a:t>
              </a:r>
              <a:endParaRPr lang="zh-CN" altLang="en-US" b="1" dirty="0">
                <a:solidFill>
                  <a:srgbClr val="445469"/>
                </a:solidFill>
                <a:latin typeface="+mj-lt"/>
              </a:endParaRPr>
            </a:p>
          </p:txBody>
        </p:sp>
        <p:sp>
          <p:nvSpPr>
            <p:cNvPr id="44" name="矩形 43">
              <a:extLst>
                <a:ext uri="{FF2B5EF4-FFF2-40B4-BE49-F238E27FC236}">
                  <a16:creationId xmlns:a16="http://schemas.microsoft.com/office/drawing/2014/main" id="{C73750A0-58D5-4ED6-AEED-9433CAA9E248}"/>
                </a:ext>
              </a:extLst>
            </p:cNvPr>
            <p:cNvSpPr/>
            <p:nvPr/>
          </p:nvSpPr>
          <p:spPr>
            <a:xfrm>
              <a:off x="6811245" y="4107275"/>
              <a:ext cx="1245854" cy="369332"/>
            </a:xfrm>
            <a:prstGeom prst="rect">
              <a:avLst/>
            </a:prstGeom>
          </p:spPr>
          <p:txBody>
            <a:bodyPr wrap="none">
              <a:spAutoFit/>
            </a:bodyPr>
            <a:lstStyle/>
            <a:p>
              <a:pPr algn="ctr"/>
              <a:r>
                <a:rPr kumimoji="1" lang="en-US" altLang="zh-CN" b="1" dirty="0">
                  <a:solidFill>
                    <a:srgbClr val="445469"/>
                  </a:solidFill>
                  <a:latin typeface="+mj-lt"/>
                  <a:ea typeface="Microsoft YaHei" charset="0"/>
                  <a:cs typeface="Microsoft YaHei" charset="0"/>
                </a:rPr>
                <a:t>2020-09-09</a:t>
              </a:r>
              <a:endParaRPr lang="zh-CN" altLang="en-US" b="1" dirty="0">
                <a:solidFill>
                  <a:srgbClr val="445469"/>
                </a:solidFill>
                <a:latin typeface="+mj-lt"/>
              </a:endParaRPr>
            </a:p>
          </p:txBody>
        </p:sp>
        <p:sp>
          <p:nvSpPr>
            <p:cNvPr id="45" name="矩形 44">
              <a:extLst>
                <a:ext uri="{FF2B5EF4-FFF2-40B4-BE49-F238E27FC236}">
                  <a16:creationId xmlns:a16="http://schemas.microsoft.com/office/drawing/2014/main" id="{5FB30D25-8360-404E-9564-9A5623AEEF1C}"/>
                </a:ext>
              </a:extLst>
            </p:cNvPr>
            <p:cNvSpPr/>
            <p:nvPr/>
          </p:nvSpPr>
          <p:spPr>
            <a:xfrm>
              <a:off x="9421849" y="2851079"/>
              <a:ext cx="1245854" cy="369332"/>
            </a:xfrm>
            <a:prstGeom prst="rect">
              <a:avLst/>
            </a:prstGeom>
          </p:spPr>
          <p:txBody>
            <a:bodyPr wrap="none">
              <a:spAutoFit/>
            </a:bodyPr>
            <a:lstStyle/>
            <a:p>
              <a:pPr algn="ctr"/>
              <a:r>
                <a:rPr kumimoji="1" lang="en-US" altLang="zh-CN" b="1" dirty="0">
                  <a:solidFill>
                    <a:srgbClr val="445469"/>
                  </a:solidFill>
                  <a:latin typeface="+mj-lt"/>
                  <a:ea typeface="Microsoft YaHei" charset="0"/>
                  <a:cs typeface="Microsoft YaHei" charset="0"/>
                </a:rPr>
                <a:t>2020-12-12</a:t>
              </a:r>
              <a:endParaRPr lang="zh-CN" altLang="en-US" b="1" dirty="0">
                <a:solidFill>
                  <a:srgbClr val="445469"/>
                </a:solidFill>
                <a:latin typeface="+mj-lt"/>
              </a:endParaRPr>
            </a:p>
          </p:txBody>
        </p:sp>
      </p:grpSp>
    </p:spTree>
    <p:extLst>
      <p:ext uri="{BB962C8B-B14F-4D97-AF65-F5344CB8AC3E}">
        <p14:creationId xmlns:p14="http://schemas.microsoft.com/office/powerpoint/2010/main" val="1013405818"/>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a16="http://schemas.microsoft.com/office/drawing/2014/main" xmlns="">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03</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3" y="495709"/>
            <a:ext cx="4013393"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Job deficiencies</a:t>
            </a:r>
            <a:endParaRPr lang="zh-CN" altLang="en-US" sz="2400" dirty="0">
              <a:solidFill>
                <a:srgbClr val="185C99"/>
              </a:solidFill>
              <a:latin typeface="微软雅黑" panose="020B0503020204020204" charset="-122"/>
              <a:ea typeface="微软雅黑" panose="020B0503020204020204" charset="-122"/>
              <a:sym typeface="+mn-ea"/>
            </a:endParaRPr>
          </a:p>
        </p:txBody>
      </p:sp>
      <p:grpSp>
        <p:nvGrpSpPr>
          <p:cNvPr id="18" name="组合 20">
            <a:extLst>
              <a:ext uri="{FF2B5EF4-FFF2-40B4-BE49-F238E27FC236}">
                <a16:creationId xmlns:a16="http://schemas.microsoft.com/office/drawing/2014/main" id="{407FB636-4856-4E3C-A637-A1DCFA715E51}"/>
              </a:ext>
            </a:extLst>
          </p:cNvPr>
          <p:cNvGrpSpPr>
            <a:grpSpLocks/>
          </p:cNvGrpSpPr>
          <p:nvPr/>
        </p:nvGrpSpPr>
        <p:grpSpPr bwMode="auto">
          <a:xfrm>
            <a:off x="3476625" y="2095500"/>
            <a:ext cx="5238750" cy="3257550"/>
            <a:chOff x="0" y="0"/>
            <a:chExt cx="5238751" cy="3257551"/>
          </a:xfrm>
        </p:grpSpPr>
        <p:pic>
          <p:nvPicPr>
            <p:cNvPr id="20" name="图片 12">
              <a:extLst>
                <a:ext uri="{FF2B5EF4-FFF2-40B4-BE49-F238E27FC236}">
                  <a16:creationId xmlns:a16="http://schemas.microsoft.com/office/drawing/2014/main" id="{4A9B1059-9467-4209-8590-BABC6C27851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5238751" cy="32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13">
              <a:extLst>
                <a:ext uri="{FF2B5EF4-FFF2-40B4-BE49-F238E27FC236}">
                  <a16:creationId xmlns:a16="http://schemas.microsoft.com/office/drawing/2014/main" id="{45E60CFB-A8EF-48E0-A946-AF852A7F641F}"/>
                </a:ext>
              </a:extLst>
            </p:cNvPr>
            <p:cNvSpPr>
              <a:spLocks noChangeArrowheads="1"/>
            </p:cNvSpPr>
            <p:nvPr/>
          </p:nvSpPr>
          <p:spPr bwMode="auto">
            <a:xfrm>
              <a:off x="724339" y="376897"/>
              <a:ext cx="3733800" cy="2324100"/>
            </a:xfrm>
            <a:prstGeom prst="rect">
              <a:avLst/>
            </a:prstGeom>
            <a:blipFill>
              <a:blip r:embed="rId6">
                <a:extLst>
                  <a:ext uri="{28A0092B-C50C-407E-A947-70E740481C1C}">
                    <a14:useLocalDpi xmlns:a14="http://schemas.microsoft.com/office/drawing/2010/main"/>
                  </a:ext>
                </a:extLst>
              </a:blip>
              <a:stretch>
                <a:fillRect/>
              </a:stretch>
            </a:bli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grpSp>
      <p:grpSp>
        <p:nvGrpSpPr>
          <p:cNvPr id="3" name="组合 2">
            <a:extLst>
              <a:ext uri="{FF2B5EF4-FFF2-40B4-BE49-F238E27FC236}">
                <a16:creationId xmlns:a16="http://schemas.microsoft.com/office/drawing/2014/main" id="{599CFBD3-BF2F-47A2-9EE4-4EDC0E063D95}"/>
              </a:ext>
            </a:extLst>
          </p:cNvPr>
          <p:cNvGrpSpPr/>
          <p:nvPr/>
        </p:nvGrpSpPr>
        <p:grpSpPr>
          <a:xfrm>
            <a:off x="721750" y="2254040"/>
            <a:ext cx="2895088" cy="916669"/>
            <a:chOff x="721750" y="2254040"/>
            <a:chExt cx="2895088" cy="916669"/>
          </a:xfrm>
        </p:grpSpPr>
        <p:sp>
          <p:nvSpPr>
            <p:cNvPr id="25" name="文本框 21">
              <a:extLst>
                <a:ext uri="{FF2B5EF4-FFF2-40B4-BE49-F238E27FC236}">
                  <a16:creationId xmlns:a16="http://schemas.microsoft.com/office/drawing/2014/main" id="{A180A599-F3FA-46BB-A143-61B7149B5581}"/>
                </a:ext>
              </a:extLst>
            </p:cNvPr>
            <p:cNvSpPr>
              <a:spLocks noChangeArrowheads="1"/>
            </p:cNvSpPr>
            <p:nvPr/>
          </p:nvSpPr>
          <p:spPr bwMode="auto">
            <a:xfrm>
              <a:off x="755601" y="2254040"/>
              <a:ext cx="2861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Enter the title</a:t>
              </a:r>
              <a:endParaRPr lang="zh-CN" altLang="en-US" dirty="0">
                <a:solidFill>
                  <a:srgbClr val="445469"/>
                </a:solidFill>
                <a:latin typeface="微软雅黑" panose="020B0503020204020204" pitchFamily="34" charset="-122"/>
                <a:ea typeface="微软雅黑" panose="020B0503020204020204" pitchFamily="34" charset="-122"/>
              </a:endParaRPr>
            </a:p>
          </p:txBody>
        </p:sp>
        <p:sp>
          <p:nvSpPr>
            <p:cNvPr id="26" name="文本框 22">
              <a:extLst>
                <a:ext uri="{FF2B5EF4-FFF2-40B4-BE49-F238E27FC236}">
                  <a16:creationId xmlns:a16="http://schemas.microsoft.com/office/drawing/2014/main" id="{1FCF83D5-156D-46C5-B96B-58352D3F0494}"/>
                </a:ext>
              </a:extLst>
            </p:cNvPr>
            <p:cNvSpPr>
              <a:spLocks noChangeArrowheads="1"/>
            </p:cNvSpPr>
            <p:nvPr/>
          </p:nvSpPr>
          <p:spPr bwMode="auto">
            <a:xfrm>
              <a:off x="721750" y="2602348"/>
              <a:ext cx="2861238" cy="56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900" dirty="0">
                <a:solidFill>
                  <a:srgbClr val="445469"/>
                </a:solidFill>
                <a:ea typeface="微软雅黑" panose="020B0503020204020204" pitchFamily="34" charset="-122"/>
                <a:sym typeface="Arial" panose="020B0604020202020204" pitchFamily="34" charset="0"/>
              </a:endParaRPr>
            </a:p>
          </p:txBody>
        </p:sp>
      </p:grpSp>
      <p:grpSp>
        <p:nvGrpSpPr>
          <p:cNvPr id="4" name="组合 3">
            <a:extLst>
              <a:ext uri="{FF2B5EF4-FFF2-40B4-BE49-F238E27FC236}">
                <a16:creationId xmlns:a16="http://schemas.microsoft.com/office/drawing/2014/main" id="{8F2CB303-49E8-4F86-8056-50175D46083A}"/>
              </a:ext>
            </a:extLst>
          </p:cNvPr>
          <p:cNvGrpSpPr/>
          <p:nvPr/>
        </p:nvGrpSpPr>
        <p:grpSpPr>
          <a:xfrm>
            <a:off x="612631" y="3870760"/>
            <a:ext cx="2970356" cy="967515"/>
            <a:chOff x="612631" y="3870760"/>
            <a:chExt cx="2970356" cy="967515"/>
          </a:xfrm>
        </p:grpSpPr>
        <p:sp>
          <p:nvSpPr>
            <p:cNvPr id="27" name="文本框 23">
              <a:extLst>
                <a:ext uri="{FF2B5EF4-FFF2-40B4-BE49-F238E27FC236}">
                  <a16:creationId xmlns:a16="http://schemas.microsoft.com/office/drawing/2014/main" id="{06F476F1-38DA-483C-9546-E46949268F31}"/>
                </a:ext>
              </a:extLst>
            </p:cNvPr>
            <p:cNvSpPr>
              <a:spLocks noChangeArrowheads="1"/>
            </p:cNvSpPr>
            <p:nvPr/>
          </p:nvSpPr>
          <p:spPr bwMode="auto">
            <a:xfrm>
              <a:off x="612631" y="3870760"/>
              <a:ext cx="2970356" cy="46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Enter the title</a:t>
              </a:r>
              <a:endParaRPr lang="zh-CN" altLang="en-US" sz="2400" dirty="0">
                <a:solidFill>
                  <a:srgbClr val="445469"/>
                </a:solidFill>
                <a:latin typeface="微软雅黑" panose="020B0503020204020204" pitchFamily="34" charset="-122"/>
                <a:ea typeface="微软雅黑" panose="020B0503020204020204" pitchFamily="34" charset="-122"/>
              </a:endParaRPr>
            </a:p>
          </p:txBody>
        </p:sp>
        <p:sp>
          <p:nvSpPr>
            <p:cNvPr id="28" name="文本框 24">
              <a:extLst>
                <a:ext uri="{FF2B5EF4-FFF2-40B4-BE49-F238E27FC236}">
                  <a16:creationId xmlns:a16="http://schemas.microsoft.com/office/drawing/2014/main" id="{9A103788-0AD1-43AC-9A28-990C2CF5177A}"/>
                </a:ext>
              </a:extLst>
            </p:cNvPr>
            <p:cNvSpPr>
              <a:spLocks noChangeArrowheads="1"/>
            </p:cNvSpPr>
            <p:nvPr/>
          </p:nvSpPr>
          <p:spPr bwMode="auto">
            <a:xfrm>
              <a:off x="721748" y="4269658"/>
              <a:ext cx="2861239" cy="56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id="{3DDEC3D2-C7DE-4618-80A7-FF5C4B520D9B}"/>
              </a:ext>
            </a:extLst>
          </p:cNvPr>
          <p:cNvGrpSpPr/>
          <p:nvPr/>
        </p:nvGrpSpPr>
        <p:grpSpPr>
          <a:xfrm>
            <a:off x="8642805" y="2203450"/>
            <a:ext cx="2926181" cy="933612"/>
            <a:chOff x="8642805" y="2203450"/>
            <a:chExt cx="2926181" cy="933612"/>
          </a:xfrm>
        </p:grpSpPr>
        <p:sp>
          <p:nvSpPr>
            <p:cNvPr id="30" name="文本框 25">
              <a:extLst>
                <a:ext uri="{FF2B5EF4-FFF2-40B4-BE49-F238E27FC236}">
                  <a16:creationId xmlns:a16="http://schemas.microsoft.com/office/drawing/2014/main" id="{9939890E-6452-4A93-9C42-C3837D146C8F}"/>
                </a:ext>
              </a:extLst>
            </p:cNvPr>
            <p:cNvSpPr>
              <a:spLocks noChangeArrowheads="1"/>
            </p:cNvSpPr>
            <p:nvPr/>
          </p:nvSpPr>
          <p:spPr bwMode="auto">
            <a:xfrm>
              <a:off x="8642805" y="2203450"/>
              <a:ext cx="2926181" cy="46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Enter the title</a:t>
              </a:r>
              <a:endParaRPr lang="zh-CN" altLang="en-US" sz="2400" dirty="0">
                <a:solidFill>
                  <a:srgbClr val="445469"/>
                </a:solidFill>
                <a:latin typeface="微软雅黑" panose="020B0503020204020204" pitchFamily="34" charset="-122"/>
                <a:ea typeface="微软雅黑" panose="020B0503020204020204" pitchFamily="34" charset="-122"/>
              </a:endParaRPr>
            </a:p>
          </p:txBody>
        </p:sp>
        <p:sp>
          <p:nvSpPr>
            <p:cNvPr id="31" name="文本框 26">
              <a:extLst>
                <a:ext uri="{FF2B5EF4-FFF2-40B4-BE49-F238E27FC236}">
                  <a16:creationId xmlns:a16="http://schemas.microsoft.com/office/drawing/2014/main" id="{02A6FC5E-834D-4ADB-AEED-061C53D45AE6}"/>
                </a:ext>
              </a:extLst>
            </p:cNvPr>
            <p:cNvSpPr>
              <a:spLocks noChangeArrowheads="1"/>
            </p:cNvSpPr>
            <p:nvPr/>
          </p:nvSpPr>
          <p:spPr bwMode="auto">
            <a:xfrm>
              <a:off x="8658225" y="2568445"/>
              <a:ext cx="2812025" cy="56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 name="组合 7">
            <a:extLst>
              <a:ext uri="{FF2B5EF4-FFF2-40B4-BE49-F238E27FC236}">
                <a16:creationId xmlns:a16="http://schemas.microsoft.com/office/drawing/2014/main" id="{C62D68EF-21E3-46F8-BC56-B363958D1F60}"/>
              </a:ext>
            </a:extLst>
          </p:cNvPr>
          <p:cNvGrpSpPr/>
          <p:nvPr/>
        </p:nvGrpSpPr>
        <p:grpSpPr>
          <a:xfrm>
            <a:off x="8642804" y="3870165"/>
            <a:ext cx="2926181" cy="933613"/>
            <a:chOff x="8642804" y="3870165"/>
            <a:chExt cx="2926181" cy="933613"/>
          </a:xfrm>
        </p:grpSpPr>
        <p:sp>
          <p:nvSpPr>
            <p:cNvPr id="32" name="文本框 27">
              <a:extLst>
                <a:ext uri="{FF2B5EF4-FFF2-40B4-BE49-F238E27FC236}">
                  <a16:creationId xmlns:a16="http://schemas.microsoft.com/office/drawing/2014/main" id="{10F5688A-3036-44D6-B1D5-F765432808E4}"/>
                </a:ext>
              </a:extLst>
            </p:cNvPr>
            <p:cNvSpPr>
              <a:spLocks noChangeArrowheads="1"/>
            </p:cNvSpPr>
            <p:nvPr/>
          </p:nvSpPr>
          <p:spPr bwMode="auto">
            <a:xfrm>
              <a:off x="8642804" y="3870165"/>
              <a:ext cx="2926181" cy="46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Enter the title</a:t>
              </a:r>
              <a:endParaRPr lang="zh-CN" altLang="en-US" sz="2400" dirty="0">
                <a:solidFill>
                  <a:srgbClr val="445469"/>
                </a:solidFill>
                <a:latin typeface="微软雅黑" panose="020B0503020204020204" pitchFamily="34" charset="-122"/>
                <a:ea typeface="微软雅黑" panose="020B0503020204020204" pitchFamily="34" charset="-122"/>
              </a:endParaRPr>
            </a:p>
          </p:txBody>
        </p:sp>
        <p:sp>
          <p:nvSpPr>
            <p:cNvPr id="33" name="文本框 28">
              <a:extLst>
                <a:ext uri="{FF2B5EF4-FFF2-40B4-BE49-F238E27FC236}">
                  <a16:creationId xmlns:a16="http://schemas.microsoft.com/office/drawing/2014/main" id="{B206E7CA-5416-4B95-B4E7-6B55E0305572}"/>
                </a:ext>
              </a:extLst>
            </p:cNvPr>
            <p:cNvSpPr>
              <a:spLocks noChangeArrowheads="1"/>
            </p:cNvSpPr>
            <p:nvPr/>
          </p:nvSpPr>
          <p:spPr bwMode="auto">
            <a:xfrm>
              <a:off x="8658225" y="4235161"/>
              <a:ext cx="2861239" cy="56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3969065561"/>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
      <p:transition spd="slow"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03</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4" y="495709"/>
            <a:ext cx="4079236"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Job deficiencies</a:t>
            </a:r>
            <a:endParaRPr lang="zh-CN" altLang="en-US" sz="2400" dirty="0">
              <a:solidFill>
                <a:srgbClr val="185C99"/>
              </a:solidFill>
              <a:latin typeface="微软雅黑" panose="020B0503020204020204" charset="-122"/>
              <a:ea typeface="微软雅黑" panose="020B0503020204020204" charset="-122"/>
              <a:sym typeface="+mn-ea"/>
            </a:endParaRPr>
          </a:p>
        </p:txBody>
      </p:sp>
      <p:grpSp>
        <p:nvGrpSpPr>
          <p:cNvPr id="3" name="组合 2">
            <a:extLst>
              <a:ext uri="{FF2B5EF4-FFF2-40B4-BE49-F238E27FC236}">
                <a16:creationId xmlns:a16="http://schemas.microsoft.com/office/drawing/2014/main" id="{34D71C4D-53B1-497F-B889-2D2F246595D1}"/>
              </a:ext>
            </a:extLst>
          </p:cNvPr>
          <p:cNvGrpSpPr/>
          <p:nvPr/>
        </p:nvGrpSpPr>
        <p:grpSpPr>
          <a:xfrm>
            <a:off x="1190625" y="2109788"/>
            <a:ext cx="2041525" cy="2019300"/>
            <a:chOff x="1190625" y="2109788"/>
            <a:chExt cx="2041525" cy="2019300"/>
          </a:xfrm>
        </p:grpSpPr>
        <p:sp>
          <p:nvSpPr>
            <p:cNvPr id="18" name="对角圆角矩形 11">
              <a:extLst>
                <a:ext uri="{FF2B5EF4-FFF2-40B4-BE49-F238E27FC236}">
                  <a16:creationId xmlns:a16="http://schemas.microsoft.com/office/drawing/2014/main" id="{5140E5A0-6DAA-43FA-B475-E875EF8F66A8}"/>
                </a:ext>
              </a:extLst>
            </p:cNvPr>
            <p:cNvSpPr>
              <a:spLocks noChangeArrowheads="1"/>
            </p:cNvSpPr>
            <p:nvPr/>
          </p:nvSpPr>
          <p:spPr bwMode="auto">
            <a:xfrm flipH="1">
              <a:off x="1190625" y="2109788"/>
              <a:ext cx="2019300" cy="2019300"/>
            </a:xfrm>
            <a:custGeom>
              <a:avLst/>
              <a:gdLst>
                <a:gd name="T0" fmla="*/ 1390 w 3180"/>
                <a:gd name="T1" fmla="*/ 0 h 3180"/>
                <a:gd name="T2" fmla="*/ 3180 w 3180"/>
                <a:gd name="T3" fmla="*/ 0 h 3180"/>
                <a:gd name="T4" fmla="*/ 3180 w 3180"/>
                <a:gd name="T5" fmla="*/ 0 h 3180"/>
                <a:gd name="T6" fmla="*/ 3180 w 3180"/>
                <a:gd name="T7" fmla="*/ 1789 h 3180"/>
                <a:gd name="T8" fmla="*/ 1790 w 3180"/>
                <a:gd name="T9" fmla="*/ 3179 h 3180"/>
                <a:gd name="T10" fmla="*/ 0 w 3180"/>
                <a:gd name="T11" fmla="*/ 3180 h 3180"/>
                <a:gd name="T12" fmla="*/ 0 w 3180"/>
                <a:gd name="T13" fmla="*/ 3180 h 3180"/>
                <a:gd name="T14" fmla="*/ 0 w 3180"/>
                <a:gd name="T15" fmla="*/ 1390 h 3180"/>
                <a:gd name="T16" fmla="*/ 1390 w 3180"/>
                <a:gd name="T17"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0" h="3180">
                  <a:moveTo>
                    <a:pt x="1390" y="0"/>
                  </a:moveTo>
                  <a:lnTo>
                    <a:pt x="3180" y="0"/>
                  </a:lnTo>
                  <a:lnTo>
                    <a:pt x="3180" y="1789"/>
                  </a:lnTo>
                  <a:cubicBezTo>
                    <a:pt x="3180" y="2557"/>
                    <a:pt x="2558" y="3179"/>
                    <a:pt x="1790" y="3179"/>
                  </a:cubicBezTo>
                  <a:lnTo>
                    <a:pt x="0" y="3180"/>
                  </a:lnTo>
                  <a:lnTo>
                    <a:pt x="0" y="1390"/>
                  </a:lnTo>
                  <a:cubicBezTo>
                    <a:pt x="0" y="622"/>
                    <a:pt x="622" y="0"/>
                    <a:pt x="1390" y="0"/>
                  </a:cubicBezTo>
                  <a:close/>
                </a:path>
              </a:pathLst>
            </a:custGeom>
            <a:solidFill>
              <a:srgbClr val="409CC3"/>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sp>
          <p:nvSpPr>
            <p:cNvPr id="23" name="文本框 15">
              <a:extLst>
                <a:ext uri="{FF2B5EF4-FFF2-40B4-BE49-F238E27FC236}">
                  <a16:creationId xmlns:a16="http://schemas.microsoft.com/office/drawing/2014/main" id="{FE355D8E-487B-4AAC-BAA4-29F55B5FF510}"/>
                </a:ext>
              </a:extLst>
            </p:cNvPr>
            <p:cNvSpPr>
              <a:spLocks noChangeArrowheads="1"/>
            </p:cNvSpPr>
            <p:nvPr/>
          </p:nvSpPr>
          <p:spPr bwMode="auto">
            <a:xfrm>
              <a:off x="1457325" y="2290763"/>
              <a:ext cx="1485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4000" dirty="0">
                  <a:solidFill>
                    <a:schemeClr val="bg1"/>
                  </a:solidFill>
                  <a:latin typeface="微软雅黑" panose="020B0503020204020204" pitchFamily="34" charset="-122"/>
                  <a:ea typeface="微软雅黑" panose="020B0503020204020204" pitchFamily="34" charset="-122"/>
                  <a:sym typeface="方正兰亭粗黑_GBK" panose="02000000000000000000" pitchFamily="2" charset="-122"/>
                </a:rPr>
                <a:t>60%</a:t>
              </a:r>
              <a:endParaRPr lang="zh-CN" altLang="en-US" sz="4000" dirty="0">
                <a:solidFill>
                  <a:schemeClr val="bg1"/>
                </a:solidFill>
                <a:latin typeface="微软雅黑" panose="020B0503020204020204" pitchFamily="34" charset="-122"/>
                <a:ea typeface="微软雅黑" panose="020B0503020204020204" pitchFamily="34" charset="-122"/>
                <a:sym typeface="方正兰亭粗黑_GBK" panose="02000000000000000000" pitchFamily="2" charset="-122"/>
              </a:endParaRPr>
            </a:p>
          </p:txBody>
        </p:sp>
        <p:sp>
          <p:nvSpPr>
            <p:cNvPr id="27" name="直接连接符 20">
              <a:extLst>
                <a:ext uri="{FF2B5EF4-FFF2-40B4-BE49-F238E27FC236}">
                  <a16:creationId xmlns:a16="http://schemas.microsoft.com/office/drawing/2014/main" id="{BD8D3F99-69D9-44D1-B173-A8FAF5F23B8D}"/>
                </a:ext>
              </a:extLst>
            </p:cNvPr>
            <p:cNvSpPr>
              <a:spLocks noChangeShapeType="1"/>
            </p:cNvSpPr>
            <p:nvPr/>
          </p:nvSpPr>
          <p:spPr bwMode="auto">
            <a:xfrm>
              <a:off x="1562100" y="3095625"/>
              <a:ext cx="1485900" cy="0"/>
            </a:xfrm>
            <a:prstGeom prst="line">
              <a:avLst/>
            </a:prstGeom>
            <a:noFill/>
            <a:ln w="6350">
              <a:solidFill>
                <a:srgbClr val="FFFFFF">
                  <a:alpha val="35999"/>
                </a:srgbClr>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文本框 24">
              <a:extLst>
                <a:ext uri="{FF2B5EF4-FFF2-40B4-BE49-F238E27FC236}">
                  <a16:creationId xmlns:a16="http://schemas.microsoft.com/office/drawing/2014/main" id="{81E2AD65-9000-4399-B313-244BC20E3ED0}"/>
                </a:ext>
              </a:extLst>
            </p:cNvPr>
            <p:cNvSpPr>
              <a:spLocks noChangeArrowheads="1"/>
            </p:cNvSpPr>
            <p:nvPr/>
          </p:nvSpPr>
          <p:spPr bwMode="auto">
            <a:xfrm>
              <a:off x="1565275" y="3009570"/>
              <a:ext cx="1666875" cy="10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Please add specificcontent here, please try to be as concise as possible.</a:t>
              </a:r>
              <a:endParaRPr lang="en-US" altLang="zh-CN" sz="1050" dirty="0">
                <a:solidFill>
                  <a:schemeClr val="bg1"/>
                </a:solidFill>
                <a:ea typeface="微软雅黑" panose="020B0503020204020204" pitchFamily="34" charset="-122"/>
                <a:sym typeface="Arial" panose="020B0604020202020204" pitchFamily="34" charset="0"/>
              </a:endParaRPr>
            </a:p>
          </p:txBody>
        </p:sp>
      </p:grpSp>
      <p:grpSp>
        <p:nvGrpSpPr>
          <p:cNvPr id="4" name="组合 3">
            <a:extLst>
              <a:ext uri="{FF2B5EF4-FFF2-40B4-BE49-F238E27FC236}">
                <a16:creationId xmlns:a16="http://schemas.microsoft.com/office/drawing/2014/main" id="{D7FE8E1E-BB6A-42FA-AEF7-9A323239775B}"/>
              </a:ext>
            </a:extLst>
          </p:cNvPr>
          <p:cNvGrpSpPr/>
          <p:nvPr/>
        </p:nvGrpSpPr>
        <p:grpSpPr>
          <a:xfrm>
            <a:off x="3756025" y="2109788"/>
            <a:ext cx="2019300" cy="2019300"/>
            <a:chOff x="3756025" y="2109788"/>
            <a:chExt cx="2019300" cy="2019300"/>
          </a:xfrm>
        </p:grpSpPr>
        <p:sp>
          <p:nvSpPr>
            <p:cNvPr id="20" name="对角圆角矩形 12">
              <a:extLst>
                <a:ext uri="{FF2B5EF4-FFF2-40B4-BE49-F238E27FC236}">
                  <a16:creationId xmlns:a16="http://schemas.microsoft.com/office/drawing/2014/main" id="{9C78DEF7-5F5E-48FF-AD1F-0472094723EE}"/>
                </a:ext>
              </a:extLst>
            </p:cNvPr>
            <p:cNvSpPr>
              <a:spLocks noChangeArrowheads="1"/>
            </p:cNvSpPr>
            <p:nvPr/>
          </p:nvSpPr>
          <p:spPr bwMode="auto">
            <a:xfrm flipH="1">
              <a:off x="3756025" y="2109788"/>
              <a:ext cx="2019300" cy="2019300"/>
            </a:xfrm>
            <a:custGeom>
              <a:avLst/>
              <a:gdLst>
                <a:gd name="T0" fmla="*/ 1390 w 3180"/>
                <a:gd name="T1" fmla="*/ 0 h 3180"/>
                <a:gd name="T2" fmla="*/ 3180 w 3180"/>
                <a:gd name="T3" fmla="*/ 0 h 3180"/>
                <a:gd name="T4" fmla="*/ 3180 w 3180"/>
                <a:gd name="T5" fmla="*/ 0 h 3180"/>
                <a:gd name="T6" fmla="*/ 3180 w 3180"/>
                <a:gd name="T7" fmla="*/ 1789 h 3180"/>
                <a:gd name="T8" fmla="*/ 1790 w 3180"/>
                <a:gd name="T9" fmla="*/ 3179 h 3180"/>
                <a:gd name="T10" fmla="*/ 0 w 3180"/>
                <a:gd name="T11" fmla="*/ 3180 h 3180"/>
                <a:gd name="T12" fmla="*/ 0 w 3180"/>
                <a:gd name="T13" fmla="*/ 3180 h 3180"/>
                <a:gd name="T14" fmla="*/ 0 w 3180"/>
                <a:gd name="T15" fmla="*/ 1390 h 3180"/>
                <a:gd name="T16" fmla="*/ 1390 w 3180"/>
                <a:gd name="T17"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0" h="3180">
                  <a:moveTo>
                    <a:pt x="1390" y="0"/>
                  </a:moveTo>
                  <a:lnTo>
                    <a:pt x="3180" y="0"/>
                  </a:lnTo>
                  <a:lnTo>
                    <a:pt x="3180" y="1789"/>
                  </a:lnTo>
                  <a:cubicBezTo>
                    <a:pt x="3180" y="2557"/>
                    <a:pt x="2558" y="3179"/>
                    <a:pt x="1790" y="3179"/>
                  </a:cubicBezTo>
                  <a:lnTo>
                    <a:pt x="0" y="3180"/>
                  </a:lnTo>
                  <a:lnTo>
                    <a:pt x="0" y="1390"/>
                  </a:lnTo>
                  <a:cubicBezTo>
                    <a:pt x="0" y="622"/>
                    <a:pt x="622" y="0"/>
                    <a:pt x="1390" y="0"/>
                  </a:cubicBezTo>
                  <a:close/>
                </a:path>
              </a:pathLst>
            </a:custGeom>
            <a:solidFill>
              <a:srgbClr val="185C99"/>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sp>
          <p:nvSpPr>
            <p:cNvPr id="24" name="文本框 16">
              <a:extLst>
                <a:ext uri="{FF2B5EF4-FFF2-40B4-BE49-F238E27FC236}">
                  <a16:creationId xmlns:a16="http://schemas.microsoft.com/office/drawing/2014/main" id="{12746A21-D49E-4A8F-BF05-26B364C2052A}"/>
                </a:ext>
              </a:extLst>
            </p:cNvPr>
            <p:cNvSpPr>
              <a:spLocks noChangeArrowheads="1"/>
            </p:cNvSpPr>
            <p:nvPr/>
          </p:nvSpPr>
          <p:spPr bwMode="auto">
            <a:xfrm>
              <a:off x="4024313" y="2290763"/>
              <a:ext cx="1484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4000">
                  <a:solidFill>
                    <a:schemeClr val="bg1"/>
                  </a:solidFill>
                  <a:latin typeface="微软雅黑" panose="020B0503020204020204" pitchFamily="34" charset="-122"/>
                  <a:ea typeface="微软雅黑" panose="020B0503020204020204" pitchFamily="34" charset="-122"/>
                  <a:sym typeface="方正兰亭粗黑_GBK" panose="02000000000000000000" pitchFamily="2" charset="-122"/>
                </a:rPr>
                <a:t>25%</a:t>
              </a:r>
              <a:endParaRPr lang="zh-CN" altLang="en-US" sz="4000">
                <a:solidFill>
                  <a:schemeClr val="bg1"/>
                </a:solidFill>
                <a:latin typeface="微软雅黑" panose="020B0503020204020204" pitchFamily="34" charset="-122"/>
                <a:ea typeface="微软雅黑" panose="020B0503020204020204" pitchFamily="34" charset="-122"/>
                <a:sym typeface="方正兰亭粗黑_GBK" panose="02000000000000000000" pitchFamily="2" charset="-122"/>
              </a:endParaRPr>
            </a:p>
          </p:txBody>
        </p:sp>
        <p:sp>
          <p:nvSpPr>
            <p:cNvPr id="28" name="直接连接符 21">
              <a:extLst>
                <a:ext uri="{FF2B5EF4-FFF2-40B4-BE49-F238E27FC236}">
                  <a16:creationId xmlns:a16="http://schemas.microsoft.com/office/drawing/2014/main" id="{414B5D82-F82C-4B11-84AF-E51049B1E54A}"/>
                </a:ext>
              </a:extLst>
            </p:cNvPr>
            <p:cNvSpPr>
              <a:spLocks noChangeShapeType="1"/>
            </p:cNvSpPr>
            <p:nvPr/>
          </p:nvSpPr>
          <p:spPr bwMode="auto">
            <a:xfrm>
              <a:off x="4095750" y="3095625"/>
              <a:ext cx="1485900" cy="0"/>
            </a:xfrm>
            <a:prstGeom prst="line">
              <a:avLst/>
            </a:prstGeom>
            <a:noFill/>
            <a:ln w="6350">
              <a:solidFill>
                <a:srgbClr val="FFFFFF">
                  <a:alpha val="35999"/>
                </a:srgbClr>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文本框 25">
              <a:extLst>
                <a:ext uri="{FF2B5EF4-FFF2-40B4-BE49-F238E27FC236}">
                  <a16:creationId xmlns:a16="http://schemas.microsoft.com/office/drawing/2014/main" id="{EC45C75D-CF2E-4C9A-943C-9A3881E0E8E5}"/>
                </a:ext>
              </a:extLst>
            </p:cNvPr>
            <p:cNvSpPr>
              <a:spLocks noChangeArrowheads="1"/>
            </p:cNvSpPr>
            <p:nvPr/>
          </p:nvSpPr>
          <p:spPr bwMode="auto">
            <a:xfrm>
              <a:off x="4126675" y="3009570"/>
              <a:ext cx="1544638" cy="57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Please add specificcontent here, please try to be as concise as possible.</a:t>
              </a:r>
              <a:endParaRPr lang="en-US" altLang="zh-CN"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a:extLst>
              <a:ext uri="{FF2B5EF4-FFF2-40B4-BE49-F238E27FC236}">
                <a16:creationId xmlns:a16="http://schemas.microsoft.com/office/drawing/2014/main" id="{22E96033-635F-46BC-81E3-FD0AA178A4CD}"/>
              </a:ext>
            </a:extLst>
          </p:cNvPr>
          <p:cNvGrpSpPr/>
          <p:nvPr/>
        </p:nvGrpSpPr>
        <p:grpSpPr>
          <a:xfrm>
            <a:off x="6324600" y="2109788"/>
            <a:ext cx="2019300" cy="2019300"/>
            <a:chOff x="6324600" y="2109788"/>
            <a:chExt cx="2019300" cy="2019300"/>
          </a:xfrm>
        </p:grpSpPr>
        <p:sp>
          <p:nvSpPr>
            <p:cNvPr id="21" name="对角圆角矩形 13">
              <a:extLst>
                <a:ext uri="{FF2B5EF4-FFF2-40B4-BE49-F238E27FC236}">
                  <a16:creationId xmlns:a16="http://schemas.microsoft.com/office/drawing/2014/main" id="{50477299-31C8-43B5-8FC4-A8ACAD386352}"/>
                </a:ext>
              </a:extLst>
            </p:cNvPr>
            <p:cNvSpPr>
              <a:spLocks noChangeArrowheads="1"/>
            </p:cNvSpPr>
            <p:nvPr/>
          </p:nvSpPr>
          <p:spPr bwMode="auto">
            <a:xfrm flipH="1">
              <a:off x="6324600" y="2109788"/>
              <a:ext cx="2019300" cy="2019300"/>
            </a:xfrm>
            <a:custGeom>
              <a:avLst/>
              <a:gdLst>
                <a:gd name="T0" fmla="*/ 1390 w 3180"/>
                <a:gd name="T1" fmla="*/ 0 h 3180"/>
                <a:gd name="T2" fmla="*/ 3180 w 3180"/>
                <a:gd name="T3" fmla="*/ 0 h 3180"/>
                <a:gd name="T4" fmla="*/ 3180 w 3180"/>
                <a:gd name="T5" fmla="*/ 0 h 3180"/>
                <a:gd name="T6" fmla="*/ 3180 w 3180"/>
                <a:gd name="T7" fmla="*/ 1789 h 3180"/>
                <a:gd name="T8" fmla="*/ 1790 w 3180"/>
                <a:gd name="T9" fmla="*/ 3179 h 3180"/>
                <a:gd name="T10" fmla="*/ 0 w 3180"/>
                <a:gd name="T11" fmla="*/ 3180 h 3180"/>
                <a:gd name="T12" fmla="*/ 0 w 3180"/>
                <a:gd name="T13" fmla="*/ 3180 h 3180"/>
                <a:gd name="T14" fmla="*/ 0 w 3180"/>
                <a:gd name="T15" fmla="*/ 1390 h 3180"/>
                <a:gd name="T16" fmla="*/ 1390 w 3180"/>
                <a:gd name="T17"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0" h="3180">
                  <a:moveTo>
                    <a:pt x="1390" y="0"/>
                  </a:moveTo>
                  <a:lnTo>
                    <a:pt x="3180" y="0"/>
                  </a:lnTo>
                  <a:lnTo>
                    <a:pt x="3180" y="1789"/>
                  </a:lnTo>
                  <a:cubicBezTo>
                    <a:pt x="3180" y="2557"/>
                    <a:pt x="2558" y="3179"/>
                    <a:pt x="1790" y="3179"/>
                  </a:cubicBezTo>
                  <a:lnTo>
                    <a:pt x="0" y="3180"/>
                  </a:lnTo>
                  <a:lnTo>
                    <a:pt x="0" y="1390"/>
                  </a:lnTo>
                  <a:cubicBezTo>
                    <a:pt x="0" y="622"/>
                    <a:pt x="622" y="0"/>
                    <a:pt x="1390" y="0"/>
                  </a:cubicBezTo>
                  <a:close/>
                </a:path>
              </a:pathLst>
            </a:custGeom>
            <a:solidFill>
              <a:srgbClr val="7C7A87"/>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sp>
          <p:nvSpPr>
            <p:cNvPr id="25" name="文本框 17">
              <a:extLst>
                <a:ext uri="{FF2B5EF4-FFF2-40B4-BE49-F238E27FC236}">
                  <a16:creationId xmlns:a16="http://schemas.microsoft.com/office/drawing/2014/main" id="{87448D6F-7664-4215-9E23-565AD4647C32}"/>
                </a:ext>
              </a:extLst>
            </p:cNvPr>
            <p:cNvSpPr>
              <a:spLocks noChangeArrowheads="1"/>
            </p:cNvSpPr>
            <p:nvPr/>
          </p:nvSpPr>
          <p:spPr bwMode="auto">
            <a:xfrm>
              <a:off x="6672263" y="2290763"/>
              <a:ext cx="1484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4000">
                  <a:solidFill>
                    <a:schemeClr val="bg1"/>
                  </a:solidFill>
                  <a:latin typeface="微软雅黑" panose="020B0503020204020204" pitchFamily="34" charset="-122"/>
                  <a:ea typeface="微软雅黑" panose="020B0503020204020204" pitchFamily="34" charset="-122"/>
                  <a:sym typeface="方正兰亭粗黑_GBK" panose="02000000000000000000" pitchFamily="2" charset="-122"/>
                </a:rPr>
                <a:t>41%</a:t>
              </a:r>
              <a:endParaRPr lang="zh-CN" altLang="en-US" sz="4000">
                <a:solidFill>
                  <a:schemeClr val="bg1"/>
                </a:solidFill>
                <a:latin typeface="微软雅黑" panose="020B0503020204020204" pitchFamily="34" charset="-122"/>
                <a:ea typeface="微软雅黑" panose="020B0503020204020204" pitchFamily="34" charset="-122"/>
                <a:sym typeface="方正兰亭粗黑_GBK" panose="02000000000000000000" pitchFamily="2" charset="-122"/>
              </a:endParaRPr>
            </a:p>
          </p:txBody>
        </p:sp>
        <p:sp>
          <p:nvSpPr>
            <p:cNvPr id="29" name="直接连接符 22">
              <a:extLst>
                <a:ext uri="{FF2B5EF4-FFF2-40B4-BE49-F238E27FC236}">
                  <a16:creationId xmlns:a16="http://schemas.microsoft.com/office/drawing/2014/main" id="{66E6CEBF-EA53-40D0-B390-E219EE1041C4}"/>
                </a:ext>
              </a:extLst>
            </p:cNvPr>
            <p:cNvSpPr>
              <a:spLocks noChangeShapeType="1"/>
            </p:cNvSpPr>
            <p:nvPr/>
          </p:nvSpPr>
          <p:spPr bwMode="auto">
            <a:xfrm>
              <a:off x="6678613" y="3095625"/>
              <a:ext cx="1484312" cy="0"/>
            </a:xfrm>
            <a:prstGeom prst="line">
              <a:avLst/>
            </a:prstGeom>
            <a:noFill/>
            <a:ln w="6350">
              <a:solidFill>
                <a:srgbClr val="FFFFFF">
                  <a:alpha val="35999"/>
                </a:srgbClr>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文本框 26">
              <a:extLst>
                <a:ext uri="{FF2B5EF4-FFF2-40B4-BE49-F238E27FC236}">
                  <a16:creationId xmlns:a16="http://schemas.microsoft.com/office/drawing/2014/main" id="{4B68BA3C-23E1-499E-960A-DD2A9FC7FAD0}"/>
                </a:ext>
              </a:extLst>
            </p:cNvPr>
            <p:cNvSpPr>
              <a:spLocks noChangeArrowheads="1"/>
            </p:cNvSpPr>
            <p:nvPr/>
          </p:nvSpPr>
          <p:spPr bwMode="auto">
            <a:xfrm>
              <a:off x="6726239" y="3020404"/>
              <a:ext cx="1544637" cy="57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Please add specificcontent here, please try to be as concise as possible.</a:t>
              </a:r>
              <a:endParaRPr lang="en-US" altLang="zh-CN"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 name="组合 7">
            <a:extLst>
              <a:ext uri="{FF2B5EF4-FFF2-40B4-BE49-F238E27FC236}">
                <a16:creationId xmlns:a16="http://schemas.microsoft.com/office/drawing/2014/main" id="{4FB0F12D-E95D-4F94-B2EA-492744F57767}"/>
              </a:ext>
            </a:extLst>
          </p:cNvPr>
          <p:cNvGrpSpPr/>
          <p:nvPr/>
        </p:nvGrpSpPr>
        <p:grpSpPr>
          <a:xfrm>
            <a:off x="8890000" y="2109788"/>
            <a:ext cx="2019300" cy="2019300"/>
            <a:chOff x="8890000" y="2109788"/>
            <a:chExt cx="2019300" cy="2019300"/>
          </a:xfrm>
        </p:grpSpPr>
        <p:sp>
          <p:nvSpPr>
            <p:cNvPr id="22" name="对角圆角矩形 14">
              <a:extLst>
                <a:ext uri="{FF2B5EF4-FFF2-40B4-BE49-F238E27FC236}">
                  <a16:creationId xmlns:a16="http://schemas.microsoft.com/office/drawing/2014/main" id="{420C5FC2-AD08-4EED-BFF7-B40DC775958C}"/>
                </a:ext>
              </a:extLst>
            </p:cNvPr>
            <p:cNvSpPr>
              <a:spLocks noChangeArrowheads="1"/>
            </p:cNvSpPr>
            <p:nvPr/>
          </p:nvSpPr>
          <p:spPr bwMode="auto">
            <a:xfrm flipH="1">
              <a:off x="8890000" y="2109788"/>
              <a:ext cx="2019300" cy="2019300"/>
            </a:xfrm>
            <a:custGeom>
              <a:avLst/>
              <a:gdLst>
                <a:gd name="T0" fmla="*/ 1390 w 3180"/>
                <a:gd name="T1" fmla="*/ 0 h 3180"/>
                <a:gd name="T2" fmla="*/ 3180 w 3180"/>
                <a:gd name="T3" fmla="*/ 0 h 3180"/>
                <a:gd name="T4" fmla="*/ 3180 w 3180"/>
                <a:gd name="T5" fmla="*/ 0 h 3180"/>
                <a:gd name="T6" fmla="*/ 3180 w 3180"/>
                <a:gd name="T7" fmla="*/ 1789 h 3180"/>
                <a:gd name="T8" fmla="*/ 1790 w 3180"/>
                <a:gd name="T9" fmla="*/ 3179 h 3180"/>
                <a:gd name="T10" fmla="*/ 0 w 3180"/>
                <a:gd name="T11" fmla="*/ 3180 h 3180"/>
                <a:gd name="T12" fmla="*/ 0 w 3180"/>
                <a:gd name="T13" fmla="*/ 3180 h 3180"/>
                <a:gd name="T14" fmla="*/ 0 w 3180"/>
                <a:gd name="T15" fmla="*/ 1390 h 3180"/>
                <a:gd name="T16" fmla="*/ 1390 w 3180"/>
                <a:gd name="T17"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0" h="3180">
                  <a:moveTo>
                    <a:pt x="1390" y="0"/>
                  </a:moveTo>
                  <a:lnTo>
                    <a:pt x="3180" y="0"/>
                  </a:lnTo>
                  <a:lnTo>
                    <a:pt x="3180" y="1789"/>
                  </a:lnTo>
                  <a:cubicBezTo>
                    <a:pt x="3180" y="2557"/>
                    <a:pt x="2558" y="3179"/>
                    <a:pt x="1790" y="3179"/>
                  </a:cubicBezTo>
                  <a:lnTo>
                    <a:pt x="0" y="3180"/>
                  </a:lnTo>
                  <a:lnTo>
                    <a:pt x="0" y="1390"/>
                  </a:lnTo>
                  <a:cubicBezTo>
                    <a:pt x="0" y="622"/>
                    <a:pt x="622" y="0"/>
                    <a:pt x="1390" y="0"/>
                  </a:cubicBezTo>
                  <a:close/>
                </a:path>
              </a:pathLst>
            </a:custGeom>
            <a:solidFill>
              <a:srgbClr val="429CC1"/>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sp>
          <p:nvSpPr>
            <p:cNvPr id="26" name="文本框 18">
              <a:extLst>
                <a:ext uri="{FF2B5EF4-FFF2-40B4-BE49-F238E27FC236}">
                  <a16:creationId xmlns:a16="http://schemas.microsoft.com/office/drawing/2014/main" id="{B51B5080-BFED-4207-A059-939E819ECD5E}"/>
                </a:ext>
              </a:extLst>
            </p:cNvPr>
            <p:cNvSpPr>
              <a:spLocks noChangeArrowheads="1"/>
            </p:cNvSpPr>
            <p:nvPr/>
          </p:nvSpPr>
          <p:spPr bwMode="auto">
            <a:xfrm>
              <a:off x="9177338" y="2290763"/>
              <a:ext cx="1485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4000">
                  <a:solidFill>
                    <a:schemeClr val="bg1"/>
                  </a:solidFill>
                  <a:latin typeface="微软雅黑" panose="020B0503020204020204" pitchFamily="34" charset="-122"/>
                  <a:ea typeface="微软雅黑" panose="020B0503020204020204" pitchFamily="34" charset="-122"/>
                  <a:sym typeface="方正兰亭粗黑_GBK" panose="02000000000000000000" pitchFamily="2" charset="-122"/>
                </a:rPr>
                <a:t>89%</a:t>
              </a:r>
              <a:endParaRPr lang="zh-CN" altLang="en-US" sz="4000">
                <a:solidFill>
                  <a:schemeClr val="bg1"/>
                </a:solidFill>
                <a:latin typeface="微软雅黑" panose="020B0503020204020204" pitchFamily="34" charset="-122"/>
                <a:ea typeface="微软雅黑" panose="020B0503020204020204" pitchFamily="34" charset="-122"/>
                <a:sym typeface="方正兰亭粗黑_GBK" panose="02000000000000000000" pitchFamily="2" charset="-122"/>
              </a:endParaRPr>
            </a:p>
          </p:txBody>
        </p:sp>
        <p:sp>
          <p:nvSpPr>
            <p:cNvPr id="30" name="直接连接符 23">
              <a:extLst>
                <a:ext uri="{FF2B5EF4-FFF2-40B4-BE49-F238E27FC236}">
                  <a16:creationId xmlns:a16="http://schemas.microsoft.com/office/drawing/2014/main" id="{C969032E-9FD5-4283-AC6E-D1AEF2AD11F8}"/>
                </a:ext>
              </a:extLst>
            </p:cNvPr>
            <p:cNvSpPr>
              <a:spLocks noChangeShapeType="1"/>
            </p:cNvSpPr>
            <p:nvPr/>
          </p:nvSpPr>
          <p:spPr bwMode="auto">
            <a:xfrm>
              <a:off x="9212263" y="3095625"/>
              <a:ext cx="1484312" cy="0"/>
            </a:xfrm>
            <a:prstGeom prst="line">
              <a:avLst/>
            </a:prstGeom>
            <a:noFill/>
            <a:ln w="6350">
              <a:solidFill>
                <a:srgbClr val="FFFFFF">
                  <a:alpha val="35999"/>
                </a:srgbClr>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文本框 27">
              <a:extLst>
                <a:ext uri="{FF2B5EF4-FFF2-40B4-BE49-F238E27FC236}">
                  <a16:creationId xmlns:a16="http://schemas.microsoft.com/office/drawing/2014/main" id="{D92013D2-32F4-4E5E-9632-F46CB08552AD}"/>
                </a:ext>
              </a:extLst>
            </p:cNvPr>
            <p:cNvSpPr>
              <a:spLocks noChangeArrowheads="1"/>
            </p:cNvSpPr>
            <p:nvPr/>
          </p:nvSpPr>
          <p:spPr bwMode="auto">
            <a:xfrm>
              <a:off x="9212263" y="2998788"/>
              <a:ext cx="1544637" cy="57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chemeClr val="bg1"/>
                  </a:solidFill>
                  <a:latin typeface="微软雅黑" panose="020B0503020204020204" pitchFamily="34" charset="-122"/>
                  <a:ea typeface="微软雅黑" panose="020B0503020204020204" pitchFamily="34" charset="-122"/>
                </a:rPr>
                <a:t>Please add specificcontent here, please try to be as concise as possible.</a:t>
              </a:r>
              <a:endParaRPr lang="en-US" altLang="zh-CN" sz="105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5" name="文本框 29">
            <a:extLst>
              <a:ext uri="{FF2B5EF4-FFF2-40B4-BE49-F238E27FC236}">
                <a16:creationId xmlns:a16="http://schemas.microsoft.com/office/drawing/2014/main" id="{B5B2AC05-89EE-4186-A849-C449AB4DF35C}"/>
              </a:ext>
            </a:extLst>
          </p:cNvPr>
          <p:cNvSpPr>
            <a:spLocks noChangeArrowheads="1"/>
          </p:cNvSpPr>
          <p:nvPr/>
        </p:nvSpPr>
        <p:spPr bwMode="auto">
          <a:xfrm>
            <a:off x="1111250" y="4464050"/>
            <a:ext cx="2309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2400" dirty="0">
                <a:solidFill>
                  <a:srgbClr val="445469"/>
                </a:solidFill>
                <a:latin typeface="微软雅黑" panose="020B0503020204020204" pitchFamily="34" charset="-122"/>
                <a:ea typeface="微软雅黑" panose="020B0503020204020204" pitchFamily="34" charset="-122"/>
                <a:sym typeface="方正兰亭粗黑_GBK" panose="02000000000000000000" pitchFamily="2" charset="-122"/>
              </a:rPr>
              <a:t>Enter the title</a:t>
            </a:r>
          </a:p>
        </p:txBody>
      </p:sp>
      <p:sp>
        <p:nvSpPr>
          <p:cNvPr id="36" name="文本框 32">
            <a:extLst>
              <a:ext uri="{FF2B5EF4-FFF2-40B4-BE49-F238E27FC236}">
                <a16:creationId xmlns:a16="http://schemas.microsoft.com/office/drawing/2014/main" id="{060665F9-2E84-4254-87F5-F0CD0D7D06C3}"/>
              </a:ext>
            </a:extLst>
          </p:cNvPr>
          <p:cNvSpPr>
            <a:spLocks noChangeArrowheads="1"/>
          </p:cNvSpPr>
          <p:nvPr/>
        </p:nvSpPr>
        <p:spPr bwMode="auto">
          <a:xfrm>
            <a:off x="3611563" y="4464050"/>
            <a:ext cx="2309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2400" dirty="0">
                <a:solidFill>
                  <a:srgbClr val="445469"/>
                </a:solidFill>
                <a:latin typeface="微软雅黑" panose="020B0503020204020204" pitchFamily="34" charset="-122"/>
                <a:ea typeface="微软雅黑" panose="020B0503020204020204" pitchFamily="34" charset="-122"/>
                <a:sym typeface="方正兰亭粗黑_GBK" panose="02000000000000000000" pitchFamily="2" charset="-122"/>
              </a:rPr>
              <a:t>Enter the title</a:t>
            </a:r>
          </a:p>
        </p:txBody>
      </p:sp>
      <p:sp>
        <p:nvSpPr>
          <p:cNvPr id="37" name="文本框 33">
            <a:extLst>
              <a:ext uri="{FF2B5EF4-FFF2-40B4-BE49-F238E27FC236}">
                <a16:creationId xmlns:a16="http://schemas.microsoft.com/office/drawing/2014/main" id="{32C7DA15-E615-4788-B47C-4A2EFC9030D7}"/>
              </a:ext>
            </a:extLst>
          </p:cNvPr>
          <p:cNvSpPr>
            <a:spLocks noChangeArrowheads="1"/>
          </p:cNvSpPr>
          <p:nvPr/>
        </p:nvSpPr>
        <p:spPr bwMode="auto">
          <a:xfrm>
            <a:off x="6259513" y="4464050"/>
            <a:ext cx="2309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2400" dirty="0">
                <a:solidFill>
                  <a:srgbClr val="445469"/>
                </a:solidFill>
                <a:latin typeface="微软雅黑" panose="020B0503020204020204" pitchFamily="34" charset="-122"/>
                <a:ea typeface="微软雅黑" panose="020B0503020204020204" pitchFamily="34" charset="-122"/>
                <a:sym typeface="方正兰亭粗黑_GBK" panose="02000000000000000000" pitchFamily="2" charset="-122"/>
              </a:rPr>
              <a:t>Enter the title</a:t>
            </a:r>
          </a:p>
        </p:txBody>
      </p:sp>
      <p:sp>
        <p:nvSpPr>
          <p:cNvPr id="38" name="文本框 34">
            <a:extLst>
              <a:ext uri="{FF2B5EF4-FFF2-40B4-BE49-F238E27FC236}">
                <a16:creationId xmlns:a16="http://schemas.microsoft.com/office/drawing/2014/main" id="{F3F5CE26-D0B4-4CA7-A3C8-EFE23A60A645}"/>
              </a:ext>
            </a:extLst>
          </p:cNvPr>
          <p:cNvSpPr>
            <a:spLocks noChangeArrowheads="1"/>
          </p:cNvSpPr>
          <p:nvPr/>
        </p:nvSpPr>
        <p:spPr bwMode="auto">
          <a:xfrm>
            <a:off x="8766175" y="4464050"/>
            <a:ext cx="230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sz="2400" dirty="0">
                <a:solidFill>
                  <a:srgbClr val="445469"/>
                </a:solidFill>
                <a:latin typeface="微软雅黑" panose="020B0503020204020204" pitchFamily="34" charset="-122"/>
                <a:ea typeface="微软雅黑" panose="020B0503020204020204" pitchFamily="34" charset="-122"/>
                <a:sym typeface="方正兰亭粗黑_GBK" panose="02000000000000000000" pitchFamily="2" charset="-122"/>
              </a:rPr>
              <a:t>Enter the title</a:t>
            </a:r>
          </a:p>
        </p:txBody>
      </p:sp>
      <p:sp>
        <p:nvSpPr>
          <p:cNvPr id="39" name="文本框 35">
            <a:extLst>
              <a:ext uri="{FF2B5EF4-FFF2-40B4-BE49-F238E27FC236}">
                <a16:creationId xmlns:a16="http://schemas.microsoft.com/office/drawing/2014/main" id="{EF8044A2-80E2-4BA7-B9B5-050DA152FDAB}"/>
              </a:ext>
            </a:extLst>
          </p:cNvPr>
          <p:cNvSpPr>
            <a:spLocks noChangeArrowheads="1"/>
          </p:cNvSpPr>
          <p:nvPr/>
        </p:nvSpPr>
        <p:spPr bwMode="auto">
          <a:xfrm>
            <a:off x="1190625" y="5105570"/>
            <a:ext cx="9801225" cy="3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2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 Please add specific content here, please try to be as concise as possible, simple instructions can be, not cumbersome.</a:t>
            </a:r>
            <a:endParaRPr lang="en-US" altLang="zh-CN" sz="16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791546242"/>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a14="http://schemas.microsoft.com/office/drawing/2010/main" xmlns:a16="http://schemas.microsoft.com/office/drawing/2014/main" xmlns="">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8" name="图片 17">
            <a:extLst>
              <a:ext uri="{FF2B5EF4-FFF2-40B4-BE49-F238E27FC236}">
                <a16:creationId xmlns:a16="http://schemas.microsoft.com/office/drawing/2014/main" id="{958533EA-16AA-4AA0-B1BE-862F3A514C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57" y="225201"/>
            <a:ext cx="11391285" cy="4895678"/>
          </a:xfrm>
          <a:prstGeom prst="rect">
            <a:avLst/>
          </a:prstGeom>
        </p:spPr>
      </p:pic>
      <p:sp>
        <p:nvSpPr>
          <p:cNvPr id="50" name="折角形 1">
            <a:extLst>
              <a:ext uri="{FF2B5EF4-FFF2-40B4-BE49-F238E27FC236}">
                <a16:creationId xmlns:a16="http://schemas.microsoft.com/office/drawing/2014/main" id="{058D578C-A17F-4472-83B9-D1E49C9AB3E9}"/>
              </a:ext>
            </a:extLst>
          </p:cNvPr>
          <p:cNvSpPr/>
          <p:nvPr/>
        </p:nvSpPr>
        <p:spPr>
          <a:xfrm>
            <a:off x="2881917" y="3111515"/>
            <a:ext cx="6486525" cy="2234565"/>
          </a:xfrm>
          <a:prstGeom prst="foldedCorner">
            <a:avLst/>
          </a:prstGeom>
          <a:noFill/>
          <a:ln w="28575">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756550D1-A6E5-4492-B029-E5F11248F12E}"/>
              </a:ext>
            </a:extLst>
          </p:cNvPr>
          <p:cNvSpPr txBox="1"/>
          <p:nvPr/>
        </p:nvSpPr>
        <p:spPr>
          <a:xfrm>
            <a:off x="3193067" y="3567445"/>
            <a:ext cx="1576070" cy="1322070"/>
          </a:xfrm>
          <a:prstGeom prst="rect">
            <a:avLst/>
          </a:prstGeom>
          <a:noFill/>
        </p:spPr>
        <p:txBody>
          <a:bodyPr wrap="square" rtlCol="0">
            <a:spAutoFit/>
          </a:bodyPr>
          <a:lstStyle/>
          <a:p>
            <a:pPr algn="r"/>
            <a:r>
              <a:rPr lang="en-US" altLang="zh-CN" sz="8000" dirty="0">
                <a:solidFill>
                  <a:srgbClr val="185C99"/>
                </a:solidFill>
                <a:latin typeface="Broadway" panose="04040905080B02020502" charset="0"/>
              </a:rPr>
              <a:t>04</a:t>
            </a:r>
          </a:p>
        </p:txBody>
      </p:sp>
      <p:cxnSp>
        <p:nvCxnSpPr>
          <p:cNvPr id="52" name="直接连接符 51">
            <a:extLst>
              <a:ext uri="{FF2B5EF4-FFF2-40B4-BE49-F238E27FC236}">
                <a16:creationId xmlns:a16="http://schemas.microsoft.com/office/drawing/2014/main" id="{75CB609A-7B46-4B74-82E5-C49D788C04BC}"/>
              </a:ext>
            </a:extLst>
          </p:cNvPr>
          <p:cNvCxnSpPr/>
          <p:nvPr/>
        </p:nvCxnSpPr>
        <p:spPr>
          <a:xfrm>
            <a:off x="4926617" y="3653805"/>
            <a:ext cx="0" cy="1151255"/>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2FBDB6D1-09EB-4F3E-BD2A-83604335B3B9}"/>
              </a:ext>
            </a:extLst>
          </p:cNvPr>
          <p:cNvSpPr txBox="1"/>
          <p:nvPr/>
        </p:nvSpPr>
        <p:spPr>
          <a:xfrm>
            <a:off x="5217446" y="3653805"/>
            <a:ext cx="4092635" cy="523220"/>
          </a:xfrm>
          <a:prstGeom prst="rect">
            <a:avLst/>
          </a:prstGeom>
          <a:noFill/>
        </p:spPr>
        <p:txBody>
          <a:bodyPr wrap="square" rtlCol="0">
            <a:spAutoFit/>
          </a:bodyPr>
          <a:lstStyle/>
          <a:p>
            <a:pPr algn="l" fontAlgn="auto">
              <a:lnSpc>
                <a:spcPct val="100000"/>
              </a:lnSpc>
            </a:pPr>
            <a:r>
              <a:rPr lang="zh-CN" altLang="en-US" sz="2800" b="1" dirty="0">
                <a:solidFill>
                  <a:srgbClr val="185C99"/>
                </a:solidFill>
                <a:latin typeface="微软雅黑" panose="020B0503020204020204" charset="-122"/>
                <a:ea typeface="微软雅黑" panose="020B0503020204020204" charset="-122"/>
                <a:sym typeface="+mn-ea"/>
              </a:rPr>
              <a:t>Next year's work plan</a:t>
            </a:r>
            <a:endParaRPr lang="zh-CN" altLang="en-US" sz="2800" dirty="0">
              <a:solidFill>
                <a:srgbClr val="185C99"/>
              </a:solidFill>
              <a:latin typeface="微软雅黑" panose="020B0503020204020204" charset="-122"/>
              <a:ea typeface="微软雅黑" panose="020B0503020204020204" charset="-122"/>
              <a:sym typeface="+mn-ea"/>
            </a:endParaRPr>
          </a:p>
        </p:txBody>
      </p:sp>
      <p:sp>
        <p:nvSpPr>
          <p:cNvPr id="54" name="文本框 53">
            <a:extLst>
              <a:ext uri="{FF2B5EF4-FFF2-40B4-BE49-F238E27FC236}">
                <a16:creationId xmlns:a16="http://schemas.microsoft.com/office/drawing/2014/main" id="{8A2989D8-D659-4243-BAD0-AFDCEE5FCB40}"/>
              </a:ext>
            </a:extLst>
          </p:cNvPr>
          <p:cNvSpPr txBox="1"/>
          <p:nvPr/>
        </p:nvSpPr>
        <p:spPr>
          <a:xfrm>
            <a:off x="5217447" y="4205033"/>
            <a:ext cx="3774153" cy="528093"/>
          </a:xfrm>
          <a:prstGeom prst="rect">
            <a:avLst/>
          </a:prstGeom>
          <a:noFill/>
        </p:spPr>
        <p:txBody>
          <a:bodyPr wrap="square" rtlCol="0">
            <a:spAutoFit/>
          </a:bodyPr>
          <a:lstStyle/>
          <a:p>
            <a:pPr lvl="0">
              <a:lnSpc>
                <a:spcPts val="1800"/>
              </a:lnSpc>
              <a:defRPr sz="1800">
                <a:solidFill>
                  <a:srgbClr val="000000"/>
                </a:solidFill>
              </a:defRPr>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05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15617972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04</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4" y="495709"/>
            <a:ext cx="4634830"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Next year's work plan</a:t>
            </a:r>
            <a:endParaRPr lang="zh-CN" altLang="en-US" sz="2400" dirty="0">
              <a:solidFill>
                <a:srgbClr val="185C99"/>
              </a:solidFill>
              <a:latin typeface="微软雅黑" panose="020B0503020204020204" charset="-122"/>
              <a:ea typeface="微软雅黑" panose="020B0503020204020204" charset="-122"/>
              <a:sym typeface="+mn-ea"/>
            </a:endParaRPr>
          </a:p>
        </p:txBody>
      </p:sp>
      <p:sp>
        <p:nvSpPr>
          <p:cNvPr id="40" name="矩形 39">
            <a:extLst>
              <a:ext uri="{FF2B5EF4-FFF2-40B4-BE49-F238E27FC236}">
                <a16:creationId xmlns:a16="http://schemas.microsoft.com/office/drawing/2014/main" id="{82761584-2715-41F1-9054-24E8EFC096B3}"/>
              </a:ext>
            </a:extLst>
          </p:cNvPr>
          <p:cNvSpPr/>
          <p:nvPr/>
        </p:nvSpPr>
        <p:spPr>
          <a:xfrm>
            <a:off x="1234440" y="1402080"/>
            <a:ext cx="2255520" cy="2255520"/>
          </a:xfrm>
          <a:prstGeom prst="rect">
            <a:avLst/>
          </a:prstGeom>
          <a:solidFill>
            <a:srgbClr val="40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200" dirty="0">
              <a:solidFill>
                <a:schemeClr val="bg1"/>
              </a:solidFill>
              <a:ea typeface="微软雅黑" panose="020B0503020204020204" pitchFamily="34" charset="-122"/>
              <a:sym typeface="Arial" panose="020B0604020202020204" pitchFamily="34" charset="0"/>
            </a:endParaRPr>
          </a:p>
        </p:txBody>
      </p:sp>
      <p:sp>
        <p:nvSpPr>
          <p:cNvPr id="41" name="矩形 40">
            <a:extLst>
              <a:ext uri="{FF2B5EF4-FFF2-40B4-BE49-F238E27FC236}">
                <a16:creationId xmlns:a16="http://schemas.microsoft.com/office/drawing/2014/main" id="{CD5D0676-CAFB-4AE1-86BC-0D6F0093DE48}"/>
              </a:ext>
            </a:extLst>
          </p:cNvPr>
          <p:cNvSpPr/>
          <p:nvPr/>
        </p:nvSpPr>
        <p:spPr>
          <a:xfrm>
            <a:off x="1234440" y="3901440"/>
            <a:ext cx="2255520" cy="2255520"/>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86197DB6-1242-4767-B2D2-FBAC894C2F0C}"/>
              </a:ext>
            </a:extLst>
          </p:cNvPr>
          <p:cNvSpPr/>
          <p:nvPr/>
        </p:nvSpPr>
        <p:spPr>
          <a:xfrm>
            <a:off x="3733800" y="3901440"/>
            <a:ext cx="2255520" cy="2255520"/>
          </a:xfrm>
          <a:prstGeom prst="rect">
            <a:avLst/>
          </a:prstGeom>
          <a:noFill/>
          <a:ln>
            <a:solidFill>
              <a:srgbClr val="40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矩形 42">
            <a:extLst>
              <a:ext uri="{FF2B5EF4-FFF2-40B4-BE49-F238E27FC236}">
                <a16:creationId xmlns:a16="http://schemas.microsoft.com/office/drawing/2014/main" id="{1FF02A96-DC03-4C0D-BE6E-5F5FDE4307D4}"/>
              </a:ext>
            </a:extLst>
          </p:cNvPr>
          <p:cNvSpPr/>
          <p:nvPr/>
        </p:nvSpPr>
        <p:spPr>
          <a:xfrm>
            <a:off x="6233160" y="3901440"/>
            <a:ext cx="2255520" cy="2255520"/>
          </a:xfrm>
          <a:prstGeom prst="rect">
            <a:avLst/>
          </a:prstGeom>
          <a:blipFill rotWithShape="1">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5F038E65-9315-4355-8087-2C2C8C28D972}"/>
              </a:ext>
            </a:extLst>
          </p:cNvPr>
          <p:cNvSpPr/>
          <p:nvPr/>
        </p:nvSpPr>
        <p:spPr>
          <a:xfrm>
            <a:off x="8732520" y="3901440"/>
            <a:ext cx="2255520" cy="2255520"/>
          </a:xfrm>
          <a:prstGeom prst="rect">
            <a:avLst/>
          </a:prstGeom>
          <a:noFill/>
          <a:ln>
            <a:solidFill>
              <a:srgbClr val="7C7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矩形 44">
            <a:extLst>
              <a:ext uri="{FF2B5EF4-FFF2-40B4-BE49-F238E27FC236}">
                <a16:creationId xmlns:a16="http://schemas.microsoft.com/office/drawing/2014/main" id="{44A6825B-C5C1-45DD-91C4-EB3BF0D6D590}"/>
              </a:ext>
            </a:extLst>
          </p:cNvPr>
          <p:cNvSpPr/>
          <p:nvPr/>
        </p:nvSpPr>
        <p:spPr>
          <a:xfrm>
            <a:off x="3733800" y="1402080"/>
            <a:ext cx="2255520" cy="2255520"/>
          </a:xfrm>
          <a:prstGeom prst="rect">
            <a:avLst/>
          </a:prstGeom>
          <a:blipFill rotWithShape="1">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6223AF5F-4D6A-4BE1-B069-15BE13C3BE22}"/>
              </a:ext>
            </a:extLst>
          </p:cNvPr>
          <p:cNvSpPr/>
          <p:nvPr/>
        </p:nvSpPr>
        <p:spPr>
          <a:xfrm>
            <a:off x="6233160" y="1402080"/>
            <a:ext cx="2255520" cy="2255520"/>
          </a:xfrm>
          <a:prstGeom prst="rect">
            <a:avLst/>
          </a:prstGeom>
          <a:solidFill>
            <a:srgbClr val="7C7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矩形 46">
            <a:extLst>
              <a:ext uri="{FF2B5EF4-FFF2-40B4-BE49-F238E27FC236}">
                <a16:creationId xmlns:a16="http://schemas.microsoft.com/office/drawing/2014/main" id="{F7E53F69-5F8A-4D66-BFEA-9412BA370FA8}"/>
              </a:ext>
            </a:extLst>
          </p:cNvPr>
          <p:cNvSpPr/>
          <p:nvPr/>
        </p:nvSpPr>
        <p:spPr>
          <a:xfrm>
            <a:off x="8732520" y="1402080"/>
            <a:ext cx="2255520" cy="2255520"/>
          </a:xfrm>
          <a:prstGeom prst="rect">
            <a:avLst/>
          </a:prstGeom>
          <a:blipFill rotWithShape="1">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37977524"/>
      </p:ext>
    </p:extLst>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a14="http://schemas.microsoft.com/office/drawing/2010/main" xmlns:a16="http://schemas.microsoft.com/office/drawing/2014/main" xmlns="">
      <p:transition spd="slow" advClick="0" advTm="0">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6" name="图片 15">
            <a:extLst>
              <a:ext uri="{FF2B5EF4-FFF2-40B4-BE49-F238E27FC236}">
                <a16:creationId xmlns:a16="http://schemas.microsoft.com/office/drawing/2014/main" id="{39E0236C-85EB-4215-8871-5E5ACFFFF4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1044313" y="1669871"/>
            <a:ext cx="6407598" cy="3518258"/>
          </a:xfrm>
          <a:prstGeom prst="rect">
            <a:avLst/>
          </a:prstGeom>
        </p:spPr>
      </p:pic>
      <p:grpSp>
        <p:nvGrpSpPr>
          <p:cNvPr id="2" name="组合 1">
            <a:extLst>
              <a:ext uri="{FF2B5EF4-FFF2-40B4-BE49-F238E27FC236}">
                <a16:creationId xmlns:a16="http://schemas.microsoft.com/office/drawing/2014/main" id="{1A6CD7B9-DD0D-4A20-A909-BCEF76CD42B6}"/>
              </a:ext>
            </a:extLst>
          </p:cNvPr>
          <p:cNvGrpSpPr/>
          <p:nvPr/>
        </p:nvGrpSpPr>
        <p:grpSpPr>
          <a:xfrm>
            <a:off x="5365221" y="1632635"/>
            <a:ext cx="4983126" cy="624943"/>
            <a:chOff x="5365221" y="1632635"/>
            <a:chExt cx="4983126" cy="624943"/>
          </a:xfrm>
        </p:grpSpPr>
        <p:sp>
          <p:nvSpPr>
            <p:cNvPr id="19" name="矩形 18">
              <a:extLst>
                <a:ext uri="{FF2B5EF4-FFF2-40B4-BE49-F238E27FC236}">
                  <a16:creationId xmlns:a16="http://schemas.microsoft.com/office/drawing/2014/main" id="{AFA3E7D3-2A53-4AB2-AFE0-3FC8F25CAA09}"/>
                </a:ext>
              </a:extLst>
            </p:cNvPr>
            <p:cNvSpPr/>
            <p:nvPr/>
          </p:nvSpPr>
          <p:spPr>
            <a:xfrm>
              <a:off x="6492797" y="1691795"/>
              <a:ext cx="3710247" cy="400110"/>
            </a:xfrm>
            <a:prstGeom prst="rect">
              <a:avLst/>
            </a:prstGeom>
            <a:noFill/>
          </p:spPr>
          <p:txBody>
            <a:bodyPr wrap="none">
              <a:spAutoFit/>
            </a:bodyPr>
            <a:lstStyle/>
            <a:p>
              <a:pPr algn="ctr"/>
              <a:r>
                <a:rPr lang="zh-CN" altLang="en-US" sz="2000" dirty="0">
                  <a:solidFill>
                    <a:srgbClr val="9BDAF9"/>
                  </a:solidFill>
                  <a:latin typeface="微软雅黑" panose="020B0503020204020204" pitchFamily="34" charset="-122"/>
                  <a:ea typeface="微软雅黑" panose="020B0503020204020204" pitchFamily="34" charset="-122"/>
                </a:rPr>
                <a:t>Overview of the annual work</a:t>
              </a:r>
            </a:p>
          </p:txBody>
        </p:sp>
        <p:sp>
          <p:nvSpPr>
            <p:cNvPr id="20" name="MH_Number_1">
              <a:extLst>
                <a:ext uri="{FF2B5EF4-FFF2-40B4-BE49-F238E27FC236}">
                  <a16:creationId xmlns:a16="http://schemas.microsoft.com/office/drawing/2014/main" id="{2FE6BEFF-7E02-4E18-A48C-72D712BA241C}"/>
                </a:ext>
              </a:extLst>
            </p:cNvPr>
            <p:cNvSpPr/>
            <p:nvPr>
              <p:custDataLst>
                <p:tags r:id="rId5"/>
              </p:custDataLst>
            </p:nvPr>
          </p:nvSpPr>
          <p:spPr>
            <a:xfrm>
              <a:off x="5368028" y="1632635"/>
              <a:ext cx="616535" cy="616535"/>
            </a:xfrm>
            <a:prstGeom prst="rect">
              <a:avLst/>
            </a:prstGeom>
            <a:solidFill>
              <a:srgbClr val="9BDAF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7" name="直接连接符 26">
              <a:extLst>
                <a:ext uri="{FF2B5EF4-FFF2-40B4-BE49-F238E27FC236}">
                  <a16:creationId xmlns:a16="http://schemas.microsoft.com/office/drawing/2014/main" id="{23E54E9A-66B7-4DDD-A55F-0B71ED59BEDC}"/>
                </a:ext>
              </a:extLst>
            </p:cNvPr>
            <p:cNvCxnSpPr/>
            <p:nvPr/>
          </p:nvCxnSpPr>
          <p:spPr>
            <a:xfrm>
              <a:off x="6308850" y="1632635"/>
              <a:ext cx="0" cy="616535"/>
            </a:xfrm>
            <a:prstGeom prst="line">
              <a:avLst/>
            </a:prstGeom>
            <a:ln w="63500" cmpd="thinThick">
              <a:solidFill>
                <a:srgbClr val="9BDAF9"/>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5EEB9E30-1CA9-41CB-B962-688AA4D2BE04}"/>
                </a:ext>
              </a:extLst>
            </p:cNvPr>
            <p:cNvSpPr/>
            <p:nvPr/>
          </p:nvSpPr>
          <p:spPr>
            <a:xfrm>
              <a:off x="5365221" y="1641043"/>
              <a:ext cx="4983126" cy="616535"/>
            </a:xfrm>
            <a:prstGeom prst="rect">
              <a:avLst/>
            </a:prstGeom>
            <a:noFill/>
            <a:ln>
              <a:solidFill>
                <a:srgbClr val="9BDA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5B235512-6604-41A2-AF83-30220B1FDF98}"/>
              </a:ext>
            </a:extLst>
          </p:cNvPr>
          <p:cNvGrpSpPr/>
          <p:nvPr/>
        </p:nvGrpSpPr>
        <p:grpSpPr>
          <a:xfrm>
            <a:off x="5368028" y="2631270"/>
            <a:ext cx="4987066" cy="631534"/>
            <a:chOff x="5368028" y="2631270"/>
            <a:chExt cx="4987066" cy="631534"/>
          </a:xfrm>
        </p:grpSpPr>
        <p:sp>
          <p:nvSpPr>
            <p:cNvPr id="21" name="矩形 20">
              <a:extLst>
                <a:ext uri="{FF2B5EF4-FFF2-40B4-BE49-F238E27FC236}">
                  <a16:creationId xmlns:a16="http://schemas.microsoft.com/office/drawing/2014/main" id="{02044201-58F4-4D0C-86B6-3EEE669615A9}"/>
                </a:ext>
              </a:extLst>
            </p:cNvPr>
            <p:cNvSpPr/>
            <p:nvPr/>
          </p:nvSpPr>
          <p:spPr>
            <a:xfrm>
              <a:off x="6363787" y="2692927"/>
              <a:ext cx="3968267" cy="492443"/>
            </a:xfrm>
            <a:prstGeom prst="rect">
              <a:avLst/>
            </a:prstGeom>
            <a:noFill/>
          </p:spPr>
          <p:txBody>
            <a:bodyPr wrap="none">
              <a:spAutoFit/>
            </a:bodyPr>
            <a:lstStyle/>
            <a:p>
              <a:pPr algn="ctr"/>
              <a:r>
                <a:rPr lang="zh-CN" altLang="en-US" sz="2600" dirty="0">
                  <a:solidFill>
                    <a:srgbClr val="409CC3"/>
                  </a:solidFill>
                  <a:latin typeface="微软雅黑" panose="020B0503020204020204" pitchFamily="34" charset="-122"/>
                  <a:ea typeface="微软雅黑" panose="020B0503020204020204" pitchFamily="34" charset="-122"/>
                </a:rPr>
                <a:t>Completion of the work</a:t>
              </a:r>
            </a:p>
          </p:txBody>
        </p:sp>
        <p:sp>
          <p:nvSpPr>
            <p:cNvPr id="22" name="MH_Number_1">
              <a:extLst>
                <a:ext uri="{FF2B5EF4-FFF2-40B4-BE49-F238E27FC236}">
                  <a16:creationId xmlns:a16="http://schemas.microsoft.com/office/drawing/2014/main" id="{AD865565-B394-4DF3-BC1E-E050FA830599}"/>
                </a:ext>
              </a:extLst>
            </p:cNvPr>
            <p:cNvSpPr/>
            <p:nvPr>
              <p:custDataLst>
                <p:tags r:id="rId4"/>
              </p:custDataLst>
            </p:nvPr>
          </p:nvSpPr>
          <p:spPr>
            <a:xfrm>
              <a:off x="5368028" y="2633767"/>
              <a:ext cx="616535" cy="616535"/>
            </a:xfrm>
            <a:prstGeom prst="rect">
              <a:avLst/>
            </a:prstGeom>
            <a:solidFill>
              <a:srgbClr val="409CC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8" name="直接连接符 27">
              <a:extLst>
                <a:ext uri="{FF2B5EF4-FFF2-40B4-BE49-F238E27FC236}">
                  <a16:creationId xmlns:a16="http://schemas.microsoft.com/office/drawing/2014/main" id="{2E0856DE-CB5F-4131-9698-C3D7B8AF8259}"/>
                </a:ext>
              </a:extLst>
            </p:cNvPr>
            <p:cNvCxnSpPr/>
            <p:nvPr/>
          </p:nvCxnSpPr>
          <p:spPr>
            <a:xfrm>
              <a:off x="6308850" y="2646269"/>
              <a:ext cx="0" cy="616535"/>
            </a:xfrm>
            <a:prstGeom prst="line">
              <a:avLst/>
            </a:prstGeom>
            <a:ln w="63500" cmpd="thinThick">
              <a:solidFill>
                <a:srgbClr val="409CC3"/>
              </a:solidFill>
            </a:ln>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797DB5F3-7606-47DA-A837-D65CAE04A0C1}"/>
                </a:ext>
              </a:extLst>
            </p:cNvPr>
            <p:cNvSpPr/>
            <p:nvPr/>
          </p:nvSpPr>
          <p:spPr>
            <a:xfrm>
              <a:off x="5371968" y="2631270"/>
              <a:ext cx="4983126" cy="616535"/>
            </a:xfrm>
            <a:prstGeom prst="rect">
              <a:avLst/>
            </a:prstGeom>
            <a:noFill/>
            <a:ln>
              <a:solidFill>
                <a:srgbClr val="409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a:extLst>
              <a:ext uri="{FF2B5EF4-FFF2-40B4-BE49-F238E27FC236}">
                <a16:creationId xmlns:a16="http://schemas.microsoft.com/office/drawing/2014/main" id="{675831C9-0A57-464F-B44C-B04446CB52D7}"/>
              </a:ext>
            </a:extLst>
          </p:cNvPr>
          <p:cNvGrpSpPr/>
          <p:nvPr/>
        </p:nvGrpSpPr>
        <p:grpSpPr>
          <a:xfrm>
            <a:off x="5368028" y="3634899"/>
            <a:ext cx="4987066" cy="629037"/>
            <a:chOff x="5368028" y="3634899"/>
            <a:chExt cx="4987066" cy="629037"/>
          </a:xfrm>
        </p:grpSpPr>
        <p:sp>
          <p:nvSpPr>
            <p:cNvPr id="23" name="矩形 22">
              <a:extLst>
                <a:ext uri="{FF2B5EF4-FFF2-40B4-BE49-F238E27FC236}">
                  <a16:creationId xmlns:a16="http://schemas.microsoft.com/office/drawing/2014/main" id="{75FB8B6A-DC38-4669-92FB-EE7BAC324DC7}"/>
                </a:ext>
              </a:extLst>
            </p:cNvPr>
            <p:cNvSpPr/>
            <p:nvPr/>
          </p:nvSpPr>
          <p:spPr>
            <a:xfrm>
              <a:off x="7178368" y="3694059"/>
              <a:ext cx="2339102" cy="523220"/>
            </a:xfrm>
            <a:prstGeom prst="rect">
              <a:avLst/>
            </a:prstGeom>
            <a:noFill/>
          </p:spPr>
          <p:txBody>
            <a:bodyPr wrap="none">
              <a:spAutoFit/>
            </a:bodyPr>
            <a:lstStyle/>
            <a:p>
              <a:pPr algn="ctr"/>
              <a:r>
                <a:rPr lang="zh-CN" altLang="en-US" sz="2800" dirty="0">
                  <a:solidFill>
                    <a:srgbClr val="185C99"/>
                  </a:solidFill>
                  <a:latin typeface="微软雅黑" panose="020B0503020204020204" pitchFamily="34" charset="-122"/>
                  <a:ea typeface="微软雅黑" panose="020B0503020204020204" pitchFamily="34" charset="-122"/>
                </a:rPr>
                <a:t>Job deficiencies</a:t>
              </a:r>
            </a:p>
          </p:txBody>
        </p:sp>
        <p:sp>
          <p:nvSpPr>
            <p:cNvPr id="24" name="MH_Number_1">
              <a:extLst>
                <a:ext uri="{FF2B5EF4-FFF2-40B4-BE49-F238E27FC236}">
                  <a16:creationId xmlns:a16="http://schemas.microsoft.com/office/drawing/2014/main" id="{8989125C-A421-4B39-BF52-41D804AF6881}"/>
                </a:ext>
              </a:extLst>
            </p:cNvPr>
            <p:cNvSpPr/>
            <p:nvPr>
              <p:custDataLst>
                <p:tags r:id="rId3"/>
              </p:custDataLst>
            </p:nvPr>
          </p:nvSpPr>
          <p:spPr>
            <a:xfrm>
              <a:off x="5368028" y="3634899"/>
              <a:ext cx="616535" cy="616535"/>
            </a:xfrm>
            <a:prstGeom prst="rect">
              <a:avLst/>
            </a:prstGeom>
            <a:solidFill>
              <a:srgbClr val="185C9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9" name="直接连接符 28">
              <a:extLst>
                <a:ext uri="{FF2B5EF4-FFF2-40B4-BE49-F238E27FC236}">
                  <a16:creationId xmlns:a16="http://schemas.microsoft.com/office/drawing/2014/main" id="{FFDD579C-EDCD-4645-9530-D0F6D00FEEBE}"/>
                </a:ext>
              </a:extLst>
            </p:cNvPr>
            <p:cNvCxnSpPr/>
            <p:nvPr/>
          </p:nvCxnSpPr>
          <p:spPr>
            <a:xfrm>
              <a:off x="6308850" y="3647401"/>
              <a:ext cx="0" cy="616535"/>
            </a:xfrm>
            <a:prstGeom prst="line">
              <a:avLst/>
            </a:prstGeom>
            <a:ln w="63500" cmpd="thinThick">
              <a:solidFill>
                <a:srgbClr val="185C99"/>
              </a:solidFill>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F5883893-EB88-4C2A-9464-F7E000B7F938}"/>
                </a:ext>
              </a:extLst>
            </p:cNvPr>
            <p:cNvSpPr/>
            <p:nvPr/>
          </p:nvSpPr>
          <p:spPr>
            <a:xfrm>
              <a:off x="5371968" y="3640513"/>
              <a:ext cx="4983126" cy="616535"/>
            </a:xfrm>
            <a:prstGeom prst="rect">
              <a:avLst/>
            </a:prstGeom>
            <a:noFill/>
            <a:ln>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1B8D74F3-903E-4E55-8285-3EBD0BE5841B}"/>
              </a:ext>
            </a:extLst>
          </p:cNvPr>
          <p:cNvGrpSpPr/>
          <p:nvPr/>
        </p:nvGrpSpPr>
        <p:grpSpPr>
          <a:xfrm>
            <a:off x="5368028" y="4625940"/>
            <a:ext cx="4987066" cy="626626"/>
            <a:chOff x="5368028" y="4625940"/>
            <a:chExt cx="4987066" cy="626626"/>
          </a:xfrm>
        </p:grpSpPr>
        <p:sp>
          <p:nvSpPr>
            <p:cNvPr id="25" name="矩形 24">
              <a:extLst>
                <a:ext uri="{FF2B5EF4-FFF2-40B4-BE49-F238E27FC236}">
                  <a16:creationId xmlns:a16="http://schemas.microsoft.com/office/drawing/2014/main" id="{C78AFF83-F3BB-46BD-9880-03FAFAD89F9A}"/>
                </a:ext>
              </a:extLst>
            </p:cNvPr>
            <p:cNvSpPr/>
            <p:nvPr/>
          </p:nvSpPr>
          <p:spPr>
            <a:xfrm>
              <a:off x="7178371" y="4695191"/>
              <a:ext cx="2339102" cy="523220"/>
            </a:xfrm>
            <a:prstGeom prst="rect">
              <a:avLst/>
            </a:prstGeom>
            <a:noFill/>
          </p:spPr>
          <p:txBody>
            <a:bodyPr wrap="none">
              <a:spAutoFit/>
            </a:bodyPr>
            <a:lstStyle/>
            <a:p>
              <a:pPr algn="ctr"/>
              <a:r>
                <a:rPr lang="zh-CN" altLang="en-US" sz="2800" dirty="0">
                  <a:solidFill>
                    <a:srgbClr val="7C7A85"/>
                  </a:solidFill>
                  <a:latin typeface="微软雅黑" panose="020B0503020204020204" pitchFamily="34" charset="-122"/>
                  <a:ea typeface="微软雅黑" panose="020B0503020204020204" pitchFamily="34" charset="-122"/>
                </a:rPr>
                <a:t>Next year's work plan</a:t>
              </a:r>
            </a:p>
          </p:txBody>
        </p:sp>
        <p:sp>
          <p:nvSpPr>
            <p:cNvPr id="26" name="MH_Number_1">
              <a:extLst>
                <a:ext uri="{FF2B5EF4-FFF2-40B4-BE49-F238E27FC236}">
                  <a16:creationId xmlns:a16="http://schemas.microsoft.com/office/drawing/2014/main" id="{69C33162-7E65-486D-A554-869B07389D03}"/>
                </a:ext>
              </a:extLst>
            </p:cNvPr>
            <p:cNvSpPr/>
            <p:nvPr>
              <p:custDataLst>
                <p:tags r:id="rId2"/>
              </p:custDataLst>
            </p:nvPr>
          </p:nvSpPr>
          <p:spPr>
            <a:xfrm>
              <a:off x="5368028" y="4636031"/>
              <a:ext cx="616535" cy="616535"/>
            </a:xfrm>
            <a:prstGeom prst="rect">
              <a:avLst/>
            </a:prstGeom>
            <a:solidFill>
              <a:srgbClr val="7C7A8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0" name="直接连接符 29">
              <a:extLst>
                <a:ext uri="{FF2B5EF4-FFF2-40B4-BE49-F238E27FC236}">
                  <a16:creationId xmlns:a16="http://schemas.microsoft.com/office/drawing/2014/main" id="{3C9ABCD8-DE0F-48FA-80DD-15272FA53896}"/>
                </a:ext>
              </a:extLst>
            </p:cNvPr>
            <p:cNvCxnSpPr/>
            <p:nvPr/>
          </p:nvCxnSpPr>
          <p:spPr>
            <a:xfrm>
              <a:off x="6308850" y="4625940"/>
              <a:ext cx="0" cy="616535"/>
            </a:xfrm>
            <a:prstGeom prst="line">
              <a:avLst/>
            </a:prstGeom>
            <a:ln w="63500" cmpd="thinThick">
              <a:solidFill>
                <a:srgbClr val="7C7A85"/>
              </a:solidFill>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88DF9F6C-3506-404F-839B-AC52FA0FB7B1}"/>
                </a:ext>
              </a:extLst>
            </p:cNvPr>
            <p:cNvSpPr/>
            <p:nvPr/>
          </p:nvSpPr>
          <p:spPr>
            <a:xfrm>
              <a:off x="5371968" y="4627166"/>
              <a:ext cx="4983126" cy="616535"/>
            </a:xfrm>
            <a:prstGeom prst="rect">
              <a:avLst/>
            </a:prstGeom>
            <a:noFill/>
            <a:ln>
              <a:solidFill>
                <a:srgbClr val="7C7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MH_Others_2">
            <a:extLst>
              <a:ext uri="{FF2B5EF4-FFF2-40B4-BE49-F238E27FC236}">
                <a16:creationId xmlns:a16="http://schemas.microsoft.com/office/drawing/2014/main" id="{A63C34E4-80EE-43FA-9C16-5BAA49C2262B}"/>
              </a:ext>
            </a:extLst>
          </p:cNvPr>
          <p:cNvSpPr txBox="1"/>
          <p:nvPr>
            <p:custDataLst>
              <p:tags r:id="rId1"/>
            </p:custDataLst>
          </p:nvPr>
        </p:nvSpPr>
        <p:spPr>
          <a:xfrm>
            <a:off x="1138438" y="1533811"/>
            <a:ext cx="3649695" cy="830997"/>
          </a:xfrm>
          <a:prstGeom prst="rect">
            <a:avLst/>
          </a:prstGeom>
          <a:noFill/>
        </p:spPr>
        <p:txBody>
          <a:bodyPr wrap="square">
            <a:spAutoFit/>
          </a:bodyPr>
          <a:lstStyle/>
          <a:p>
            <a:pPr algn="ctr">
              <a:defRPr/>
            </a:pPr>
            <a:r>
              <a:rPr lang="en-US" altLang="zh-CN" sz="4800" b="1" dirty="0">
                <a:solidFill>
                  <a:srgbClr val="0070C0"/>
                </a:solidFill>
                <a:latin typeface="微软雅黑" panose="020B0503020204020204" pitchFamily="34" charset="-122"/>
                <a:ea typeface="微软雅黑" panose="020B0503020204020204" pitchFamily="34" charset="-122"/>
              </a:rPr>
              <a:t>CONTENTS</a:t>
            </a:r>
            <a:endParaRPr lang="zh-CN" altLang="en-US" sz="48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086456"/>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04</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4" y="495709"/>
            <a:ext cx="4910038"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Next year's work plan</a:t>
            </a:r>
            <a:endParaRPr lang="zh-CN" altLang="en-US" sz="2400" dirty="0">
              <a:solidFill>
                <a:srgbClr val="185C99"/>
              </a:solidFill>
              <a:latin typeface="微软雅黑" panose="020B0503020204020204" charset="-122"/>
              <a:ea typeface="微软雅黑" panose="020B0503020204020204" charset="-122"/>
              <a:sym typeface="+mn-ea"/>
            </a:endParaRPr>
          </a:p>
        </p:txBody>
      </p:sp>
      <p:grpSp>
        <p:nvGrpSpPr>
          <p:cNvPr id="18" name="组合 21">
            <a:extLst>
              <a:ext uri="{FF2B5EF4-FFF2-40B4-BE49-F238E27FC236}">
                <a16:creationId xmlns:a16="http://schemas.microsoft.com/office/drawing/2014/main" id="{DC8C3257-1332-4927-BB16-7EEFF758E55B}"/>
              </a:ext>
            </a:extLst>
          </p:cNvPr>
          <p:cNvGrpSpPr>
            <a:grpSpLocks/>
          </p:cNvGrpSpPr>
          <p:nvPr/>
        </p:nvGrpSpPr>
        <p:grpSpPr bwMode="auto">
          <a:xfrm>
            <a:off x="4738688" y="2555875"/>
            <a:ext cx="2714625" cy="2714625"/>
            <a:chOff x="0" y="0"/>
            <a:chExt cx="2714171" cy="2714171"/>
          </a:xfrm>
        </p:grpSpPr>
        <p:sp>
          <p:nvSpPr>
            <p:cNvPr id="20" name="椭圆 11">
              <a:extLst>
                <a:ext uri="{FF2B5EF4-FFF2-40B4-BE49-F238E27FC236}">
                  <a16:creationId xmlns:a16="http://schemas.microsoft.com/office/drawing/2014/main" id="{56CCE1DD-5134-4069-8FBA-941560914993}"/>
                </a:ext>
              </a:extLst>
            </p:cNvPr>
            <p:cNvSpPr>
              <a:spLocks noChangeArrowheads="1"/>
            </p:cNvSpPr>
            <p:nvPr/>
          </p:nvSpPr>
          <p:spPr bwMode="auto">
            <a:xfrm>
              <a:off x="0" y="0"/>
              <a:ext cx="2714171" cy="2714171"/>
            </a:xfrm>
            <a:prstGeom prst="ellipse">
              <a:avLst/>
            </a:prstGeom>
            <a:noFill/>
            <a:ln w="57150">
              <a:solidFill>
                <a:srgbClr val="222A35"/>
              </a:solidFill>
              <a:bevel/>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pic>
          <p:nvPicPr>
            <p:cNvPr id="21" name="图片 13">
              <a:extLst>
                <a:ext uri="{FF2B5EF4-FFF2-40B4-BE49-F238E27FC236}">
                  <a16:creationId xmlns:a16="http://schemas.microsoft.com/office/drawing/2014/main" id="{0FA0D64B-DC41-45ED-98C2-598750502C35}"/>
                </a:ext>
              </a:extLst>
            </p:cNvPr>
            <p:cNvPicPr>
              <a:picLocks noChangeAspect="1" noChangeArrowheads="1"/>
            </p:cNvPicPr>
            <p:nvPr/>
          </p:nvPicPr>
          <p:blipFill>
            <a:blip r:embed="rId5">
              <a:grayscl/>
              <a:extLst>
                <a:ext uri="{28A0092B-C50C-407E-A947-70E740481C1C}">
                  <a14:useLocalDpi xmlns:a14="http://schemas.microsoft.com/office/drawing/2010/main"/>
                </a:ext>
              </a:extLst>
            </a:blip>
            <a:srcRect/>
            <a:stretch>
              <a:fillRect/>
            </a:stretch>
          </p:blipFill>
          <p:spPr bwMode="auto">
            <a:xfrm>
              <a:off x="748614" y="305143"/>
              <a:ext cx="1216939" cy="106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14">
              <a:extLst>
                <a:ext uri="{FF2B5EF4-FFF2-40B4-BE49-F238E27FC236}">
                  <a16:creationId xmlns:a16="http://schemas.microsoft.com/office/drawing/2014/main" id="{E16FF808-C3E2-4E06-8801-22E9FCD9A90C}"/>
                </a:ext>
              </a:extLst>
            </p:cNvPr>
            <p:cNvSpPr>
              <a:spLocks noChangeArrowheads="1"/>
            </p:cNvSpPr>
            <p:nvPr/>
          </p:nvSpPr>
          <p:spPr bwMode="auto">
            <a:xfrm>
              <a:off x="624939" y="1525987"/>
              <a:ext cx="1464287" cy="73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ts val="2600"/>
                </a:lnSpc>
              </a:pPr>
              <a:r>
                <a:rPr lang="zh-CN" altLang="en-US" sz="2000" dirty="0">
                  <a:solidFill>
                    <a:srgbClr val="222A35"/>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Input</a:t>
              </a:r>
              <a:endParaRPr lang="en-US" altLang="zh-CN" sz="2000" dirty="0">
                <a:solidFill>
                  <a:srgbClr val="222A35"/>
                </a:solidFill>
                <a:latin typeface="方正兰亭粗黑_GBK" panose="02000000000000000000" pitchFamily="2" charset="-122"/>
                <a:ea typeface="方正兰亭粗黑_GBK" panose="02000000000000000000" pitchFamily="2" charset="-122"/>
                <a:sym typeface="方正兰亭粗黑_GBK" panose="02000000000000000000" pitchFamily="2" charset="-122"/>
              </a:endParaRPr>
            </a:p>
            <a:p>
              <a:pPr algn="ctr">
                <a:lnSpc>
                  <a:spcPts val="2600"/>
                </a:lnSpc>
              </a:pPr>
              <a:r>
                <a:rPr lang="zh-CN" altLang="en-US" sz="2000" dirty="0">
                  <a:solidFill>
                    <a:srgbClr val="222A35"/>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Title</a:t>
              </a:r>
            </a:p>
          </p:txBody>
        </p:sp>
      </p:grpSp>
      <p:grpSp>
        <p:nvGrpSpPr>
          <p:cNvPr id="4" name="组合 3">
            <a:extLst>
              <a:ext uri="{FF2B5EF4-FFF2-40B4-BE49-F238E27FC236}">
                <a16:creationId xmlns:a16="http://schemas.microsoft.com/office/drawing/2014/main" id="{F80B6496-3719-484D-8282-9E8BE2A87A7C}"/>
              </a:ext>
            </a:extLst>
          </p:cNvPr>
          <p:cNvGrpSpPr/>
          <p:nvPr/>
        </p:nvGrpSpPr>
        <p:grpSpPr>
          <a:xfrm>
            <a:off x="4038600" y="2047875"/>
            <a:ext cx="3086100" cy="3295650"/>
            <a:chOff x="4038600" y="2047875"/>
            <a:chExt cx="3086100" cy="3295650"/>
          </a:xfrm>
        </p:grpSpPr>
        <p:grpSp>
          <p:nvGrpSpPr>
            <p:cNvPr id="25" name="组合 22">
              <a:extLst>
                <a:ext uri="{FF2B5EF4-FFF2-40B4-BE49-F238E27FC236}">
                  <a16:creationId xmlns:a16="http://schemas.microsoft.com/office/drawing/2014/main" id="{D383A8F2-DDFB-4EDB-8FD4-4C2AEB71DB38}"/>
                </a:ext>
              </a:extLst>
            </p:cNvPr>
            <p:cNvGrpSpPr>
              <a:grpSpLocks/>
            </p:cNvGrpSpPr>
            <p:nvPr/>
          </p:nvGrpSpPr>
          <p:grpSpPr bwMode="auto">
            <a:xfrm>
              <a:off x="4103688" y="2047875"/>
              <a:ext cx="3021012" cy="3295650"/>
              <a:chOff x="0" y="0"/>
              <a:chExt cx="3019750" cy="3296085"/>
            </a:xfrm>
          </p:grpSpPr>
          <p:sp>
            <p:nvSpPr>
              <p:cNvPr id="26" name="椭圆 15">
                <a:extLst>
                  <a:ext uri="{FF2B5EF4-FFF2-40B4-BE49-F238E27FC236}">
                    <a16:creationId xmlns:a16="http://schemas.microsoft.com/office/drawing/2014/main" id="{3E56DBF4-64FB-45B4-8E71-002CBA234C95}"/>
                  </a:ext>
                </a:extLst>
              </p:cNvPr>
              <p:cNvSpPr>
                <a:spLocks noChangeArrowheads="1"/>
              </p:cNvSpPr>
              <p:nvPr/>
            </p:nvSpPr>
            <p:spPr bwMode="auto">
              <a:xfrm>
                <a:off x="0" y="316521"/>
                <a:ext cx="633251" cy="633251"/>
              </a:xfrm>
              <a:prstGeom prst="ellipse">
                <a:avLst/>
              </a:prstGeom>
              <a:solidFill>
                <a:srgbClr val="409CC3"/>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sp>
            <p:nvSpPr>
              <p:cNvPr id="27" name="椭圆 17">
                <a:extLst>
                  <a:ext uri="{FF2B5EF4-FFF2-40B4-BE49-F238E27FC236}">
                    <a16:creationId xmlns:a16="http://schemas.microsoft.com/office/drawing/2014/main" id="{80CC95D0-F5D1-4238-99BC-91F5A6F7FE93}"/>
                  </a:ext>
                </a:extLst>
              </p:cNvPr>
              <p:cNvSpPr>
                <a:spLocks noChangeArrowheads="1"/>
              </p:cNvSpPr>
              <p:nvPr/>
            </p:nvSpPr>
            <p:spPr bwMode="auto">
              <a:xfrm>
                <a:off x="0" y="2657419"/>
                <a:ext cx="633251" cy="633251"/>
              </a:xfrm>
              <a:prstGeom prst="ellipse">
                <a:avLst/>
              </a:prstGeom>
              <a:solidFill>
                <a:srgbClr val="7C7A85"/>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sp>
            <p:nvSpPr>
              <p:cNvPr id="28" name="弧形 19">
                <a:extLst>
                  <a:ext uri="{FF2B5EF4-FFF2-40B4-BE49-F238E27FC236}">
                    <a16:creationId xmlns:a16="http://schemas.microsoft.com/office/drawing/2014/main" id="{F4D50B88-60DD-41ED-8A74-D9EA93320F4C}"/>
                  </a:ext>
                </a:extLst>
              </p:cNvPr>
              <p:cNvSpPr>
                <a:spLocks noChangeArrowheads="1"/>
              </p:cNvSpPr>
              <p:nvPr/>
            </p:nvSpPr>
            <p:spPr bwMode="auto">
              <a:xfrm rot="-8184208">
                <a:off x="64564" y="0"/>
                <a:ext cx="2955186" cy="3296085"/>
              </a:xfrm>
              <a:custGeom>
                <a:avLst/>
                <a:gdLst>
                  <a:gd name="T0" fmla="*/ 1714891 w 2955186"/>
                  <a:gd name="T1" fmla="*/ 21391 h 3296085"/>
                  <a:gd name="T2" fmla="*/ 2917810 w 2955186"/>
                  <a:gd name="T3" fmla="*/ 1278084 h 3296085"/>
                  <a:gd name="T4" fmla="*/ 1477593 w 2955186"/>
                  <a:gd name="T5" fmla="*/ 1648042 h 3296085"/>
                  <a:gd name="T6" fmla="*/ 1714891 w 2955186"/>
                  <a:gd name="T7" fmla="*/ 21391 h 3296085"/>
                  <a:gd name="T8" fmla="*/ 2917810 w 2955186"/>
                  <a:gd name="T9" fmla="*/ 1278084 h 3296085"/>
                </a:gdLst>
                <a:ahLst/>
                <a:cxnLst>
                  <a:cxn ang="0">
                    <a:pos x="T0" y="T1"/>
                  </a:cxn>
                  <a:cxn ang="0">
                    <a:pos x="T2" y="T3"/>
                  </a:cxn>
                  <a:cxn ang="0">
                    <a:pos x="T4" y="T5"/>
                  </a:cxn>
                  <a:cxn ang="0">
                    <a:pos x="T6" y="T7"/>
                  </a:cxn>
                  <a:cxn ang="0">
                    <a:pos x="T8" y="T9"/>
                  </a:cxn>
                </a:cxnLst>
                <a:rect l="0" t="0" r="r" b="b"/>
                <a:pathLst>
                  <a:path w="2955186" h="3296085" stroke="0">
                    <a:moveTo>
                      <a:pt x="1714891" y="21391"/>
                    </a:moveTo>
                    <a:cubicBezTo>
                      <a:pt x="2309571" y="128542"/>
                      <a:pt x="2784871" y="630763"/>
                      <a:pt x="2917810" y="1278084"/>
                    </a:cubicBezTo>
                    <a:lnTo>
                      <a:pt x="1477593" y="1648042"/>
                    </a:lnTo>
                    <a:close/>
                  </a:path>
                  <a:path w="2955186" h="3296085" fill="none">
                    <a:moveTo>
                      <a:pt x="1714891" y="21391"/>
                    </a:moveTo>
                    <a:cubicBezTo>
                      <a:pt x="2309571" y="128542"/>
                      <a:pt x="2784871" y="630763"/>
                      <a:pt x="2917810" y="1278084"/>
                    </a:cubicBezTo>
                  </a:path>
                </a:pathLst>
              </a:custGeom>
              <a:noFill/>
              <a:ln w="6350">
                <a:solidFill>
                  <a:srgbClr val="222A35"/>
                </a:solidFill>
                <a:prstDash val="dash"/>
                <a:bevel/>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latin typeface="等线" panose="02010600030101010101" pitchFamily="2" charset="-122"/>
                  <a:sym typeface="等线" panose="02010600030101010101" pitchFamily="2" charset="-122"/>
                </a:endParaRPr>
              </a:p>
            </p:txBody>
          </p:sp>
        </p:grpSp>
        <p:sp>
          <p:nvSpPr>
            <p:cNvPr id="30" name="文本框 23">
              <a:extLst>
                <a:ext uri="{FF2B5EF4-FFF2-40B4-BE49-F238E27FC236}">
                  <a16:creationId xmlns:a16="http://schemas.microsoft.com/office/drawing/2014/main" id="{DB305EF7-7A69-4E98-B853-A73D63B2290C}"/>
                </a:ext>
              </a:extLst>
            </p:cNvPr>
            <p:cNvSpPr>
              <a:spLocks noChangeArrowheads="1"/>
            </p:cNvSpPr>
            <p:nvPr/>
          </p:nvSpPr>
          <p:spPr bwMode="auto">
            <a:xfrm>
              <a:off x="4041775" y="2449513"/>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2400">
                  <a:solidFill>
                    <a:schemeClr val="bg1"/>
                  </a:solidFill>
                  <a:latin typeface="方正兰亭黑简体" panose="02000000000000000000" pitchFamily="2" charset="-122"/>
                  <a:ea typeface="方正兰亭黑简体" panose="02000000000000000000" pitchFamily="2" charset="-122"/>
                  <a:sym typeface="方正兰亭黑简体" panose="02000000000000000000" pitchFamily="2" charset="-122"/>
                </a:rPr>
                <a:t>01</a:t>
              </a:r>
              <a:endParaRPr lang="zh-CN" altLang="en-US" sz="2400">
                <a:solidFill>
                  <a:schemeClr val="bg1"/>
                </a:solidFill>
                <a:latin typeface="方正兰亭黑简体" panose="02000000000000000000" pitchFamily="2" charset="-122"/>
                <a:ea typeface="方正兰亭黑简体" panose="02000000000000000000" pitchFamily="2" charset="-122"/>
                <a:sym typeface="方正兰亭黑简体" panose="02000000000000000000" pitchFamily="2" charset="-122"/>
              </a:endParaRPr>
            </a:p>
          </p:txBody>
        </p:sp>
        <p:sp>
          <p:nvSpPr>
            <p:cNvPr id="32" name="文本框 25">
              <a:extLst>
                <a:ext uri="{FF2B5EF4-FFF2-40B4-BE49-F238E27FC236}">
                  <a16:creationId xmlns:a16="http://schemas.microsoft.com/office/drawing/2014/main" id="{BE0120D7-C9F6-426C-9EDB-9274C7A0A401}"/>
                </a:ext>
              </a:extLst>
            </p:cNvPr>
            <p:cNvSpPr>
              <a:spLocks noChangeArrowheads="1"/>
            </p:cNvSpPr>
            <p:nvPr/>
          </p:nvSpPr>
          <p:spPr bwMode="auto">
            <a:xfrm>
              <a:off x="4038600" y="4791075"/>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2400">
                  <a:solidFill>
                    <a:schemeClr val="bg1"/>
                  </a:solidFill>
                  <a:latin typeface="方正兰亭黑简体" panose="02000000000000000000" pitchFamily="2" charset="-122"/>
                  <a:ea typeface="方正兰亭黑简体" panose="02000000000000000000" pitchFamily="2" charset="-122"/>
                  <a:sym typeface="方正兰亭黑简体" panose="02000000000000000000" pitchFamily="2" charset="-122"/>
                </a:rPr>
                <a:t>03</a:t>
              </a:r>
              <a:endParaRPr lang="zh-CN" altLang="en-US" sz="2400">
                <a:solidFill>
                  <a:schemeClr val="bg1"/>
                </a:solidFill>
                <a:latin typeface="方正兰亭黑简体" panose="02000000000000000000" pitchFamily="2" charset="-122"/>
                <a:ea typeface="方正兰亭黑简体" panose="02000000000000000000" pitchFamily="2" charset="-122"/>
                <a:sym typeface="方正兰亭黑简体" panose="02000000000000000000" pitchFamily="2" charset="-122"/>
              </a:endParaRPr>
            </a:p>
          </p:txBody>
        </p:sp>
      </p:grpSp>
      <p:grpSp>
        <p:nvGrpSpPr>
          <p:cNvPr id="6" name="组合 5">
            <a:extLst>
              <a:ext uri="{FF2B5EF4-FFF2-40B4-BE49-F238E27FC236}">
                <a16:creationId xmlns:a16="http://schemas.microsoft.com/office/drawing/2014/main" id="{7C9AD335-D130-40D7-9C6C-959B6E54AA84}"/>
              </a:ext>
            </a:extLst>
          </p:cNvPr>
          <p:cNvGrpSpPr/>
          <p:nvPr/>
        </p:nvGrpSpPr>
        <p:grpSpPr>
          <a:xfrm>
            <a:off x="5054600" y="2047875"/>
            <a:ext cx="3152775" cy="3295650"/>
            <a:chOff x="5054600" y="2047875"/>
            <a:chExt cx="3152775" cy="3295650"/>
          </a:xfrm>
        </p:grpSpPr>
        <p:sp>
          <p:nvSpPr>
            <p:cNvPr id="23" name="椭圆 16">
              <a:extLst>
                <a:ext uri="{FF2B5EF4-FFF2-40B4-BE49-F238E27FC236}">
                  <a16:creationId xmlns:a16="http://schemas.microsoft.com/office/drawing/2014/main" id="{1B770B4F-B6B3-4DD3-80BA-EB62A88A01FB}"/>
                </a:ext>
              </a:extLst>
            </p:cNvPr>
            <p:cNvSpPr>
              <a:spLocks noChangeArrowheads="1"/>
            </p:cNvSpPr>
            <p:nvPr/>
          </p:nvSpPr>
          <p:spPr bwMode="auto">
            <a:xfrm>
              <a:off x="7489825" y="2363788"/>
              <a:ext cx="633413" cy="633412"/>
            </a:xfrm>
            <a:prstGeom prst="ellipse">
              <a:avLst/>
            </a:prstGeom>
            <a:solidFill>
              <a:srgbClr val="7C7A85"/>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sp>
          <p:nvSpPr>
            <p:cNvPr id="24" name="椭圆 18">
              <a:extLst>
                <a:ext uri="{FF2B5EF4-FFF2-40B4-BE49-F238E27FC236}">
                  <a16:creationId xmlns:a16="http://schemas.microsoft.com/office/drawing/2014/main" id="{18616D7C-A0C9-44B6-80D0-B988E79E4816}"/>
                </a:ext>
              </a:extLst>
            </p:cNvPr>
            <p:cNvSpPr>
              <a:spLocks noChangeArrowheads="1"/>
            </p:cNvSpPr>
            <p:nvPr/>
          </p:nvSpPr>
          <p:spPr bwMode="auto">
            <a:xfrm>
              <a:off x="7489825" y="4705350"/>
              <a:ext cx="633413" cy="633413"/>
            </a:xfrm>
            <a:prstGeom prst="ellipse">
              <a:avLst/>
            </a:prstGeom>
            <a:solidFill>
              <a:srgbClr val="409CC3"/>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sp>
          <p:nvSpPr>
            <p:cNvPr id="29" name="弧形 20">
              <a:extLst>
                <a:ext uri="{FF2B5EF4-FFF2-40B4-BE49-F238E27FC236}">
                  <a16:creationId xmlns:a16="http://schemas.microsoft.com/office/drawing/2014/main" id="{BBE55744-762D-4409-BD06-F8875FB91589}"/>
                </a:ext>
              </a:extLst>
            </p:cNvPr>
            <p:cNvSpPr>
              <a:spLocks noChangeArrowheads="1"/>
            </p:cNvSpPr>
            <p:nvPr/>
          </p:nvSpPr>
          <p:spPr bwMode="auto">
            <a:xfrm rot="8184208" flipH="1">
              <a:off x="5054600" y="2047875"/>
              <a:ext cx="2955925" cy="3295650"/>
            </a:xfrm>
            <a:custGeom>
              <a:avLst/>
              <a:gdLst>
                <a:gd name="T0" fmla="*/ 2700 w 4654"/>
                <a:gd name="T1" fmla="*/ 33 h 5191"/>
                <a:gd name="T2" fmla="*/ 4595 w 4654"/>
                <a:gd name="T3" fmla="*/ 2011 h 5191"/>
                <a:gd name="T4" fmla="*/ 2327 w 4654"/>
                <a:gd name="T5" fmla="*/ 2595 h 5191"/>
                <a:gd name="T6" fmla="*/ 2700 w 4654"/>
                <a:gd name="T7" fmla="*/ 33 h 5191"/>
                <a:gd name="T8" fmla="*/ 4595 w 4654"/>
                <a:gd name="T9" fmla="*/ 2011 h 5191"/>
              </a:gdLst>
              <a:ahLst/>
              <a:cxnLst>
                <a:cxn ang="0">
                  <a:pos x="T0" y="T1"/>
                </a:cxn>
                <a:cxn ang="0">
                  <a:pos x="T2" y="T3"/>
                </a:cxn>
                <a:cxn ang="0">
                  <a:pos x="T4" y="T5"/>
                </a:cxn>
                <a:cxn ang="0">
                  <a:pos x="T6" y="T7"/>
                </a:cxn>
                <a:cxn ang="0">
                  <a:pos x="T8" y="T9"/>
                </a:cxn>
              </a:cxnLst>
              <a:rect l="0" t="0" r="r" b="b"/>
              <a:pathLst>
                <a:path w="4654" h="5191" stroke="0">
                  <a:moveTo>
                    <a:pt x="2700" y="33"/>
                  </a:moveTo>
                  <a:cubicBezTo>
                    <a:pt x="3637" y="201"/>
                    <a:pt x="4386" y="992"/>
                    <a:pt x="4595" y="2011"/>
                  </a:cubicBezTo>
                  <a:lnTo>
                    <a:pt x="2327" y="2595"/>
                  </a:lnTo>
                  <a:close/>
                </a:path>
                <a:path w="4654" h="5191" fill="none">
                  <a:moveTo>
                    <a:pt x="2700" y="33"/>
                  </a:moveTo>
                  <a:cubicBezTo>
                    <a:pt x="3637" y="201"/>
                    <a:pt x="4386" y="992"/>
                    <a:pt x="4595" y="2011"/>
                  </a:cubicBezTo>
                </a:path>
              </a:pathLst>
            </a:custGeom>
            <a:noFill/>
            <a:ln w="6350">
              <a:solidFill>
                <a:srgbClr val="222A35"/>
              </a:solidFill>
              <a:prstDash val="dash"/>
              <a:bevel/>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latin typeface="等线" panose="02010600030101010101" pitchFamily="2" charset="-122"/>
                <a:sym typeface="等线" panose="02010600030101010101" pitchFamily="2" charset="-122"/>
              </a:endParaRPr>
            </a:p>
          </p:txBody>
        </p:sp>
        <p:sp>
          <p:nvSpPr>
            <p:cNvPr id="31" name="文本框 24">
              <a:extLst>
                <a:ext uri="{FF2B5EF4-FFF2-40B4-BE49-F238E27FC236}">
                  <a16:creationId xmlns:a16="http://schemas.microsoft.com/office/drawing/2014/main" id="{E1B244ED-867E-4B22-BCFA-B89C215FB75C}"/>
                </a:ext>
              </a:extLst>
            </p:cNvPr>
            <p:cNvSpPr>
              <a:spLocks noChangeArrowheads="1"/>
            </p:cNvSpPr>
            <p:nvPr/>
          </p:nvSpPr>
          <p:spPr bwMode="auto">
            <a:xfrm>
              <a:off x="7448550" y="2451100"/>
              <a:ext cx="758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2400" dirty="0">
                  <a:solidFill>
                    <a:schemeClr val="bg1"/>
                  </a:solidFill>
                  <a:latin typeface="方正兰亭黑简体" panose="02000000000000000000" pitchFamily="2" charset="-122"/>
                  <a:ea typeface="方正兰亭黑简体" panose="02000000000000000000" pitchFamily="2" charset="-122"/>
                  <a:sym typeface="方正兰亭黑简体" panose="02000000000000000000" pitchFamily="2" charset="-122"/>
                </a:rPr>
                <a:t>02</a:t>
              </a:r>
              <a:endParaRPr lang="zh-CN" altLang="en-US" sz="2400" dirty="0">
                <a:solidFill>
                  <a:schemeClr val="bg1"/>
                </a:solidFill>
                <a:latin typeface="方正兰亭黑简体" panose="02000000000000000000" pitchFamily="2" charset="-122"/>
                <a:ea typeface="方正兰亭黑简体" panose="02000000000000000000" pitchFamily="2" charset="-122"/>
                <a:sym typeface="方正兰亭黑简体" panose="02000000000000000000" pitchFamily="2" charset="-122"/>
              </a:endParaRPr>
            </a:p>
          </p:txBody>
        </p:sp>
        <p:sp>
          <p:nvSpPr>
            <p:cNvPr id="33" name="文本框 26">
              <a:extLst>
                <a:ext uri="{FF2B5EF4-FFF2-40B4-BE49-F238E27FC236}">
                  <a16:creationId xmlns:a16="http://schemas.microsoft.com/office/drawing/2014/main" id="{6AD63CA3-E253-44B7-92FC-D84D707FCC33}"/>
                </a:ext>
              </a:extLst>
            </p:cNvPr>
            <p:cNvSpPr>
              <a:spLocks noChangeArrowheads="1"/>
            </p:cNvSpPr>
            <p:nvPr/>
          </p:nvSpPr>
          <p:spPr bwMode="auto">
            <a:xfrm>
              <a:off x="7429500" y="4791075"/>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en-US" altLang="zh-CN" sz="2400">
                  <a:solidFill>
                    <a:schemeClr val="bg1"/>
                  </a:solidFill>
                  <a:latin typeface="方正兰亭黑简体" panose="02000000000000000000" pitchFamily="2" charset="-122"/>
                  <a:ea typeface="方正兰亭黑简体" panose="02000000000000000000" pitchFamily="2" charset="-122"/>
                  <a:sym typeface="方正兰亭黑简体" panose="02000000000000000000" pitchFamily="2" charset="-122"/>
                </a:rPr>
                <a:t>04</a:t>
              </a:r>
              <a:endParaRPr lang="zh-CN" altLang="en-US" sz="2400">
                <a:solidFill>
                  <a:schemeClr val="bg1"/>
                </a:solidFill>
                <a:latin typeface="方正兰亭黑简体" panose="02000000000000000000" pitchFamily="2" charset="-122"/>
                <a:ea typeface="方正兰亭黑简体" panose="02000000000000000000" pitchFamily="2" charset="-122"/>
                <a:sym typeface="方正兰亭黑简体" panose="02000000000000000000" pitchFamily="2" charset="-122"/>
              </a:endParaRPr>
            </a:p>
          </p:txBody>
        </p:sp>
      </p:grpSp>
      <p:grpSp>
        <p:nvGrpSpPr>
          <p:cNvPr id="44" name="组合 43">
            <a:extLst>
              <a:ext uri="{FF2B5EF4-FFF2-40B4-BE49-F238E27FC236}">
                <a16:creationId xmlns:a16="http://schemas.microsoft.com/office/drawing/2014/main" id="{3EDB9558-B00F-40E8-B1CB-4FDED791A66C}"/>
              </a:ext>
            </a:extLst>
          </p:cNvPr>
          <p:cNvGrpSpPr/>
          <p:nvPr/>
        </p:nvGrpSpPr>
        <p:grpSpPr>
          <a:xfrm>
            <a:off x="721750" y="2254040"/>
            <a:ext cx="2895088" cy="916669"/>
            <a:chOff x="721750" y="2254040"/>
            <a:chExt cx="2895088" cy="916669"/>
          </a:xfrm>
        </p:grpSpPr>
        <p:sp>
          <p:nvSpPr>
            <p:cNvPr id="45" name="文本框 21">
              <a:extLst>
                <a:ext uri="{FF2B5EF4-FFF2-40B4-BE49-F238E27FC236}">
                  <a16:creationId xmlns:a16="http://schemas.microsoft.com/office/drawing/2014/main" id="{B78B726F-882D-4988-B40F-43626145AFC9}"/>
                </a:ext>
              </a:extLst>
            </p:cNvPr>
            <p:cNvSpPr>
              <a:spLocks noChangeArrowheads="1"/>
            </p:cNvSpPr>
            <p:nvPr/>
          </p:nvSpPr>
          <p:spPr bwMode="auto">
            <a:xfrm>
              <a:off x="755601" y="2254040"/>
              <a:ext cx="2861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Enter the title</a:t>
              </a:r>
              <a:endParaRPr lang="zh-CN" altLang="en-US" dirty="0">
                <a:solidFill>
                  <a:srgbClr val="445469"/>
                </a:solidFill>
                <a:latin typeface="微软雅黑" panose="020B0503020204020204" pitchFamily="34" charset="-122"/>
                <a:ea typeface="微软雅黑" panose="020B0503020204020204" pitchFamily="34" charset="-122"/>
              </a:endParaRPr>
            </a:p>
          </p:txBody>
        </p:sp>
        <p:sp>
          <p:nvSpPr>
            <p:cNvPr id="46" name="文本框 22">
              <a:extLst>
                <a:ext uri="{FF2B5EF4-FFF2-40B4-BE49-F238E27FC236}">
                  <a16:creationId xmlns:a16="http://schemas.microsoft.com/office/drawing/2014/main" id="{E45489AA-2510-4F17-B59A-2BAEDAD6BC0C}"/>
                </a:ext>
              </a:extLst>
            </p:cNvPr>
            <p:cNvSpPr>
              <a:spLocks noChangeArrowheads="1"/>
            </p:cNvSpPr>
            <p:nvPr/>
          </p:nvSpPr>
          <p:spPr bwMode="auto">
            <a:xfrm>
              <a:off x="721750" y="2602348"/>
              <a:ext cx="2861238" cy="56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900" dirty="0">
                <a:solidFill>
                  <a:srgbClr val="445469"/>
                </a:solidFill>
                <a:ea typeface="微软雅黑" panose="020B0503020204020204" pitchFamily="34" charset="-122"/>
                <a:sym typeface="Arial" panose="020B0604020202020204" pitchFamily="34" charset="0"/>
              </a:endParaRPr>
            </a:p>
          </p:txBody>
        </p:sp>
      </p:grpSp>
      <p:grpSp>
        <p:nvGrpSpPr>
          <p:cNvPr id="47" name="组合 46">
            <a:extLst>
              <a:ext uri="{FF2B5EF4-FFF2-40B4-BE49-F238E27FC236}">
                <a16:creationId xmlns:a16="http://schemas.microsoft.com/office/drawing/2014/main" id="{1FF775C6-6BBC-4DD4-B29E-03593B292E15}"/>
              </a:ext>
            </a:extLst>
          </p:cNvPr>
          <p:cNvGrpSpPr/>
          <p:nvPr/>
        </p:nvGrpSpPr>
        <p:grpSpPr>
          <a:xfrm>
            <a:off x="612631" y="3870760"/>
            <a:ext cx="2970356" cy="967515"/>
            <a:chOff x="612631" y="3870760"/>
            <a:chExt cx="2970356" cy="967515"/>
          </a:xfrm>
        </p:grpSpPr>
        <p:sp>
          <p:nvSpPr>
            <p:cNvPr id="48" name="文本框 23">
              <a:extLst>
                <a:ext uri="{FF2B5EF4-FFF2-40B4-BE49-F238E27FC236}">
                  <a16:creationId xmlns:a16="http://schemas.microsoft.com/office/drawing/2014/main" id="{8FADE5C8-5A5C-4437-9F3B-1A061E84AA47}"/>
                </a:ext>
              </a:extLst>
            </p:cNvPr>
            <p:cNvSpPr>
              <a:spLocks noChangeArrowheads="1"/>
            </p:cNvSpPr>
            <p:nvPr/>
          </p:nvSpPr>
          <p:spPr bwMode="auto">
            <a:xfrm>
              <a:off x="612631" y="3870760"/>
              <a:ext cx="2970356" cy="46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Enter the title</a:t>
              </a:r>
              <a:endParaRPr lang="zh-CN" altLang="en-US" sz="2400" dirty="0">
                <a:solidFill>
                  <a:srgbClr val="445469"/>
                </a:solidFill>
                <a:latin typeface="微软雅黑" panose="020B0503020204020204" pitchFamily="34" charset="-122"/>
                <a:ea typeface="微软雅黑" panose="020B0503020204020204" pitchFamily="34" charset="-122"/>
              </a:endParaRPr>
            </a:p>
          </p:txBody>
        </p:sp>
        <p:sp>
          <p:nvSpPr>
            <p:cNvPr id="49" name="文本框 24">
              <a:extLst>
                <a:ext uri="{FF2B5EF4-FFF2-40B4-BE49-F238E27FC236}">
                  <a16:creationId xmlns:a16="http://schemas.microsoft.com/office/drawing/2014/main" id="{B484A0B5-AEFA-42BF-B095-8E1D00EF0ADD}"/>
                </a:ext>
              </a:extLst>
            </p:cNvPr>
            <p:cNvSpPr>
              <a:spLocks noChangeArrowheads="1"/>
            </p:cNvSpPr>
            <p:nvPr/>
          </p:nvSpPr>
          <p:spPr bwMode="auto">
            <a:xfrm>
              <a:off x="721748" y="4269658"/>
              <a:ext cx="2861239" cy="56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0" name="组合 49">
            <a:extLst>
              <a:ext uri="{FF2B5EF4-FFF2-40B4-BE49-F238E27FC236}">
                <a16:creationId xmlns:a16="http://schemas.microsoft.com/office/drawing/2014/main" id="{A12F1D40-ED3B-4CC6-9780-2A5261830CE8}"/>
              </a:ext>
            </a:extLst>
          </p:cNvPr>
          <p:cNvGrpSpPr/>
          <p:nvPr/>
        </p:nvGrpSpPr>
        <p:grpSpPr>
          <a:xfrm>
            <a:off x="8642805" y="2203450"/>
            <a:ext cx="2926181" cy="933612"/>
            <a:chOff x="8642805" y="2203450"/>
            <a:chExt cx="2926181" cy="933612"/>
          </a:xfrm>
        </p:grpSpPr>
        <p:sp>
          <p:nvSpPr>
            <p:cNvPr id="51" name="文本框 25">
              <a:extLst>
                <a:ext uri="{FF2B5EF4-FFF2-40B4-BE49-F238E27FC236}">
                  <a16:creationId xmlns:a16="http://schemas.microsoft.com/office/drawing/2014/main" id="{C0753952-2269-45AC-8093-A1D812505591}"/>
                </a:ext>
              </a:extLst>
            </p:cNvPr>
            <p:cNvSpPr>
              <a:spLocks noChangeArrowheads="1"/>
            </p:cNvSpPr>
            <p:nvPr/>
          </p:nvSpPr>
          <p:spPr bwMode="auto">
            <a:xfrm>
              <a:off x="8642805" y="2203450"/>
              <a:ext cx="2926181" cy="46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Enter the title</a:t>
              </a:r>
              <a:endParaRPr lang="zh-CN" altLang="en-US" sz="2400" dirty="0">
                <a:solidFill>
                  <a:srgbClr val="445469"/>
                </a:solidFill>
                <a:latin typeface="微软雅黑" panose="020B0503020204020204" pitchFamily="34" charset="-122"/>
                <a:ea typeface="微软雅黑" panose="020B0503020204020204" pitchFamily="34" charset="-122"/>
              </a:endParaRPr>
            </a:p>
          </p:txBody>
        </p:sp>
        <p:sp>
          <p:nvSpPr>
            <p:cNvPr id="52" name="文本框 26">
              <a:extLst>
                <a:ext uri="{FF2B5EF4-FFF2-40B4-BE49-F238E27FC236}">
                  <a16:creationId xmlns:a16="http://schemas.microsoft.com/office/drawing/2014/main" id="{E80E7A54-554E-4144-94A3-4F4A52174D72}"/>
                </a:ext>
              </a:extLst>
            </p:cNvPr>
            <p:cNvSpPr>
              <a:spLocks noChangeArrowheads="1"/>
            </p:cNvSpPr>
            <p:nvPr/>
          </p:nvSpPr>
          <p:spPr bwMode="auto">
            <a:xfrm>
              <a:off x="8658225" y="2568445"/>
              <a:ext cx="2812025" cy="56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3" name="组合 52">
            <a:extLst>
              <a:ext uri="{FF2B5EF4-FFF2-40B4-BE49-F238E27FC236}">
                <a16:creationId xmlns:a16="http://schemas.microsoft.com/office/drawing/2014/main" id="{F4BCDFF8-D64C-447C-BAA2-D524751851EC}"/>
              </a:ext>
            </a:extLst>
          </p:cNvPr>
          <p:cNvGrpSpPr/>
          <p:nvPr/>
        </p:nvGrpSpPr>
        <p:grpSpPr>
          <a:xfrm>
            <a:off x="8642804" y="3870165"/>
            <a:ext cx="2926181" cy="933613"/>
            <a:chOff x="8642804" y="3870165"/>
            <a:chExt cx="2926181" cy="933613"/>
          </a:xfrm>
        </p:grpSpPr>
        <p:sp>
          <p:nvSpPr>
            <p:cNvPr id="54" name="文本框 27">
              <a:extLst>
                <a:ext uri="{FF2B5EF4-FFF2-40B4-BE49-F238E27FC236}">
                  <a16:creationId xmlns:a16="http://schemas.microsoft.com/office/drawing/2014/main" id="{A41D7437-2471-49ED-9400-417E31717FA1}"/>
                </a:ext>
              </a:extLst>
            </p:cNvPr>
            <p:cNvSpPr>
              <a:spLocks noChangeArrowheads="1"/>
            </p:cNvSpPr>
            <p:nvPr/>
          </p:nvSpPr>
          <p:spPr bwMode="auto">
            <a:xfrm>
              <a:off x="8642804" y="3870165"/>
              <a:ext cx="2926181" cy="46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Enter the title</a:t>
              </a:r>
              <a:endParaRPr lang="zh-CN" altLang="en-US" sz="2400" dirty="0">
                <a:solidFill>
                  <a:srgbClr val="445469"/>
                </a:solidFill>
                <a:latin typeface="微软雅黑" panose="020B0503020204020204" pitchFamily="34" charset="-122"/>
                <a:ea typeface="微软雅黑" panose="020B0503020204020204" pitchFamily="34" charset="-122"/>
              </a:endParaRPr>
            </a:p>
          </p:txBody>
        </p:sp>
        <p:sp>
          <p:nvSpPr>
            <p:cNvPr id="55" name="文本框 28">
              <a:extLst>
                <a:ext uri="{FF2B5EF4-FFF2-40B4-BE49-F238E27FC236}">
                  <a16:creationId xmlns:a16="http://schemas.microsoft.com/office/drawing/2014/main" id="{6ADC3F4A-3811-4407-B592-9EE9D3EA6620}"/>
                </a:ext>
              </a:extLst>
            </p:cNvPr>
            <p:cNvSpPr>
              <a:spLocks noChangeArrowheads="1"/>
            </p:cNvSpPr>
            <p:nvPr/>
          </p:nvSpPr>
          <p:spPr bwMode="auto">
            <a:xfrm>
              <a:off x="8658225" y="4235161"/>
              <a:ext cx="2861239" cy="56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1894034006"/>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a16="http://schemas.microsoft.com/office/drawing/2014/main" xmlns="">
      <p:transition spd="slow"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04</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3" y="495709"/>
            <a:ext cx="5256267"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Next year's work plan</a:t>
            </a:r>
            <a:endParaRPr lang="zh-CN" altLang="en-US" sz="2400" dirty="0">
              <a:solidFill>
                <a:srgbClr val="185C99"/>
              </a:solidFill>
              <a:latin typeface="微软雅黑" panose="020B0503020204020204" charset="-122"/>
              <a:ea typeface="微软雅黑" panose="020B0503020204020204" charset="-122"/>
              <a:sym typeface="+mn-ea"/>
            </a:endParaRPr>
          </a:p>
        </p:txBody>
      </p:sp>
      <p:sp>
        <p:nvSpPr>
          <p:cNvPr id="18" name="矩形: 圆角 17">
            <a:extLst>
              <a:ext uri="{FF2B5EF4-FFF2-40B4-BE49-F238E27FC236}">
                <a16:creationId xmlns:a16="http://schemas.microsoft.com/office/drawing/2014/main" id="{E422D330-CBF4-4C47-A947-D82CB2556783}"/>
              </a:ext>
            </a:extLst>
          </p:cNvPr>
          <p:cNvSpPr/>
          <p:nvPr/>
        </p:nvSpPr>
        <p:spPr>
          <a:xfrm>
            <a:off x="5868488" y="1561552"/>
            <a:ext cx="2592288" cy="2195140"/>
          </a:xfrm>
          <a:prstGeom prst="roundRect">
            <a:avLst>
              <a:gd name="adj" fmla="val 5379"/>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94D4D1E1-03E9-41E8-A8A0-79517D29FBCB}"/>
              </a:ext>
            </a:extLst>
          </p:cNvPr>
          <p:cNvSpPr/>
          <p:nvPr/>
        </p:nvSpPr>
        <p:spPr>
          <a:xfrm>
            <a:off x="8532784" y="1561552"/>
            <a:ext cx="2592288" cy="2195140"/>
          </a:xfrm>
          <a:prstGeom prst="roundRect">
            <a:avLst>
              <a:gd name="adj" fmla="val 5379"/>
            </a:avLst>
          </a:prstGeom>
          <a:blipFill rotWithShape="1">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1DC6D121-B9B4-4072-BAFF-C22DC40A36C9}"/>
              </a:ext>
            </a:extLst>
          </p:cNvPr>
          <p:cNvSpPr/>
          <p:nvPr/>
        </p:nvSpPr>
        <p:spPr>
          <a:xfrm>
            <a:off x="5868488" y="3828700"/>
            <a:ext cx="2592288" cy="2195140"/>
          </a:xfrm>
          <a:prstGeom prst="roundRect">
            <a:avLst>
              <a:gd name="adj" fmla="val 5379"/>
            </a:avLst>
          </a:prstGeom>
          <a:blipFill rotWithShape="1">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C8D3B492-4E28-4A4F-B965-EEC89B84A3AA}"/>
              </a:ext>
            </a:extLst>
          </p:cNvPr>
          <p:cNvSpPr/>
          <p:nvPr/>
        </p:nvSpPr>
        <p:spPr>
          <a:xfrm>
            <a:off x="8537426" y="3832622"/>
            <a:ext cx="2592288" cy="2195140"/>
          </a:xfrm>
          <a:prstGeom prst="roundRect">
            <a:avLst>
              <a:gd name="adj" fmla="val 5379"/>
            </a:avLst>
          </a:prstGeom>
          <a:blipFill rotWithShape="1">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9C6F32AC-AC1D-4277-8F74-ECB6ADCA320B}"/>
              </a:ext>
            </a:extLst>
          </p:cNvPr>
          <p:cNvSpPr txBox="1"/>
          <p:nvPr/>
        </p:nvSpPr>
        <p:spPr>
          <a:xfrm>
            <a:off x="3188500" y="1809340"/>
            <a:ext cx="1808480" cy="337185"/>
          </a:xfrm>
          <a:prstGeom prst="rect">
            <a:avLst/>
          </a:prstGeom>
          <a:noFill/>
        </p:spPr>
        <p:txBody>
          <a:bodyPr wrap="none" rtlCol="0">
            <a:spAutoFit/>
          </a:bodyPr>
          <a:lstStyle/>
          <a:p>
            <a:pPr algn="ctr"/>
            <a:r>
              <a:rPr lang="zh-CN" altLang="en-US" sz="1600" b="1" dirty="0">
                <a:solidFill>
                  <a:srgbClr val="445469"/>
                </a:solidFill>
                <a:latin typeface="微软雅黑" panose="020B0503020204020204" charset="-122"/>
                <a:ea typeface="微软雅黑" panose="020B0503020204020204" charset="-122"/>
                <a:sym typeface="+mn-ea"/>
              </a:rPr>
              <a:t>Click here to enter a title</a:t>
            </a:r>
            <a:endParaRPr lang="zh-CN" altLang="en-US" sz="1600" b="1" dirty="0">
              <a:solidFill>
                <a:srgbClr val="445469"/>
              </a:solidFill>
              <a:latin typeface="微软雅黑" panose="020B0503020204020204" charset="-122"/>
              <a:ea typeface="微软雅黑" panose="020B0503020204020204" charset="-122"/>
              <a:cs typeface="Arial" panose="020B0604020202020204" pitchFamily="34" charset="0"/>
              <a:sym typeface="+mn-ea"/>
            </a:endParaRPr>
          </a:p>
        </p:txBody>
      </p:sp>
      <p:sp>
        <p:nvSpPr>
          <p:cNvPr id="24" name="矩形 23">
            <a:extLst>
              <a:ext uri="{FF2B5EF4-FFF2-40B4-BE49-F238E27FC236}">
                <a16:creationId xmlns:a16="http://schemas.microsoft.com/office/drawing/2014/main" id="{C81DB3DB-A401-4AA1-B67B-27E7EB650EA9}"/>
              </a:ext>
            </a:extLst>
          </p:cNvPr>
          <p:cNvSpPr/>
          <p:nvPr/>
        </p:nvSpPr>
        <p:spPr>
          <a:xfrm>
            <a:off x="1216660" y="2146300"/>
            <a:ext cx="4243070" cy="574773"/>
          </a:xfrm>
          <a:prstGeom prst="rect">
            <a:avLst/>
          </a:prstGeom>
        </p:spPr>
        <p:txBody>
          <a:bodyPr wrap="square">
            <a:spAutoFit/>
          </a:bodyPr>
          <a:lstStyle/>
          <a:p>
            <a:pPr algn="r">
              <a:lnSpc>
                <a:spcPts val="20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24">
            <a:extLst>
              <a:ext uri="{FF2B5EF4-FFF2-40B4-BE49-F238E27FC236}">
                <a16:creationId xmlns:a16="http://schemas.microsoft.com/office/drawing/2014/main" id="{82EB055D-A617-412D-A52A-552048F779DD}"/>
              </a:ext>
            </a:extLst>
          </p:cNvPr>
          <p:cNvSpPr txBox="1"/>
          <p:nvPr/>
        </p:nvSpPr>
        <p:spPr>
          <a:xfrm>
            <a:off x="3188500" y="3290795"/>
            <a:ext cx="1808480" cy="337185"/>
          </a:xfrm>
          <a:prstGeom prst="rect">
            <a:avLst/>
          </a:prstGeom>
          <a:noFill/>
        </p:spPr>
        <p:txBody>
          <a:bodyPr wrap="none" rtlCol="0">
            <a:spAutoFit/>
          </a:bodyPr>
          <a:lstStyle/>
          <a:p>
            <a:pPr algn="ctr"/>
            <a:r>
              <a:rPr lang="zh-CN" altLang="en-US" sz="1600" b="1">
                <a:solidFill>
                  <a:srgbClr val="445469"/>
                </a:solidFill>
                <a:latin typeface="微软雅黑" panose="020B0503020204020204" charset="-122"/>
                <a:ea typeface="微软雅黑" panose="020B0503020204020204" charset="-122"/>
                <a:sym typeface="+mn-ea"/>
              </a:rPr>
              <a:t>Click here to enter a title</a:t>
            </a:r>
            <a:endParaRPr lang="zh-CN" altLang="en-US" sz="1600" b="1" dirty="0">
              <a:solidFill>
                <a:srgbClr val="445469"/>
              </a:solidFill>
              <a:latin typeface="微软雅黑" panose="020B0503020204020204" charset="-122"/>
              <a:ea typeface="微软雅黑" panose="020B0503020204020204" charset="-122"/>
              <a:cs typeface="Arial" panose="020B0604020202020204" pitchFamily="34" charset="0"/>
              <a:sym typeface="+mn-ea"/>
            </a:endParaRPr>
          </a:p>
        </p:txBody>
      </p:sp>
      <p:sp>
        <p:nvSpPr>
          <p:cNvPr id="26" name="矩形 25">
            <a:extLst>
              <a:ext uri="{FF2B5EF4-FFF2-40B4-BE49-F238E27FC236}">
                <a16:creationId xmlns:a16="http://schemas.microsoft.com/office/drawing/2014/main" id="{D37776DC-6836-4B29-911F-5D5929734398}"/>
              </a:ext>
            </a:extLst>
          </p:cNvPr>
          <p:cNvSpPr/>
          <p:nvPr/>
        </p:nvSpPr>
        <p:spPr>
          <a:xfrm>
            <a:off x="1216660" y="3609975"/>
            <a:ext cx="4243070" cy="574773"/>
          </a:xfrm>
          <a:prstGeom prst="rect">
            <a:avLst/>
          </a:prstGeom>
        </p:spPr>
        <p:txBody>
          <a:bodyPr wrap="square">
            <a:spAutoFit/>
          </a:bodyPr>
          <a:lstStyle/>
          <a:p>
            <a:pPr algn="r">
              <a:lnSpc>
                <a:spcPts val="20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文本框 26">
            <a:extLst>
              <a:ext uri="{FF2B5EF4-FFF2-40B4-BE49-F238E27FC236}">
                <a16:creationId xmlns:a16="http://schemas.microsoft.com/office/drawing/2014/main" id="{36F93728-47E6-4354-9A5A-345E76C16768}"/>
              </a:ext>
            </a:extLst>
          </p:cNvPr>
          <p:cNvSpPr txBox="1"/>
          <p:nvPr/>
        </p:nvSpPr>
        <p:spPr>
          <a:xfrm>
            <a:off x="3188500" y="4848450"/>
            <a:ext cx="1808480" cy="337185"/>
          </a:xfrm>
          <a:prstGeom prst="rect">
            <a:avLst/>
          </a:prstGeom>
          <a:noFill/>
        </p:spPr>
        <p:txBody>
          <a:bodyPr wrap="none" rtlCol="0">
            <a:spAutoFit/>
          </a:bodyPr>
          <a:lstStyle/>
          <a:p>
            <a:pPr algn="ctr"/>
            <a:r>
              <a:rPr lang="zh-CN" altLang="en-US" sz="1600" b="1" dirty="0">
                <a:solidFill>
                  <a:srgbClr val="445469"/>
                </a:solidFill>
                <a:latin typeface="微软雅黑" panose="020B0503020204020204" charset="-122"/>
                <a:ea typeface="微软雅黑" panose="020B0503020204020204" charset="-122"/>
                <a:sym typeface="+mn-ea"/>
              </a:rPr>
              <a:t>Click here to enter a title</a:t>
            </a:r>
            <a:endParaRPr lang="zh-CN" altLang="en-US" sz="1600" b="1" dirty="0">
              <a:solidFill>
                <a:srgbClr val="445469"/>
              </a:solidFill>
              <a:latin typeface="微软雅黑" panose="020B0503020204020204" charset="-122"/>
              <a:ea typeface="微软雅黑" panose="020B0503020204020204" charset="-122"/>
              <a:cs typeface="Arial" panose="020B0604020202020204" pitchFamily="34" charset="0"/>
              <a:sym typeface="+mn-ea"/>
            </a:endParaRPr>
          </a:p>
        </p:txBody>
      </p:sp>
      <p:sp>
        <p:nvSpPr>
          <p:cNvPr id="28" name="矩形 27">
            <a:extLst>
              <a:ext uri="{FF2B5EF4-FFF2-40B4-BE49-F238E27FC236}">
                <a16:creationId xmlns:a16="http://schemas.microsoft.com/office/drawing/2014/main" id="{95C744C1-FF12-4F4F-85A2-7C54873F7FA4}"/>
              </a:ext>
            </a:extLst>
          </p:cNvPr>
          <p:cNvSpPr/>
          <p:nvPr/>
        </p:nvSpPr>
        <p:spPr>
          <a:xfrm>
            <a:off x="1216660" y="5167630"/>
            <a:ext cx="4243070" cy="574773"/>
          </a:xfrm>
          <a:prstGeom prst="rect">
            <a:avLst/>
          </a:prstGeom>
        </p:spPr>
        <p:txBody>
          <a:bodyPr wrap="square">
            <a:spAutoFit/>
          </a:bodyPr>
          <a:lstStyle/>
          <a:p>
            <a:pPr algn="r">
              <a:lnSpc>
                <a:spcPts val="20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37379163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noFill/>
          <a:ln>
            <a:noFill/>
          </a:ln>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04</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3" y="495709"/>
            <a:ext cx="5306767"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Next year's work plan</a:t>
            </a:r>
            <a:endParaRPr lang="zh-CN" altLang="en-US" sz="2400" dirty="0">
              <a:solidFill>
                <a:srgbClr val="185C99"/>
              </a:solidFill>
              <a:latin typeface="微软雅黑" panose="020B0503020204020204" charset="-122"/>
              <a:ea typeface="微软雅黑" panose="020B0503020204020204" charset="-122"/>
              <a:sym typeface="+mn-ea"/>
            </a:endParaRPr>
          </a:p>
        </p:txBody>
      </p:sp>
      <p:grpSp>
        <p:nvGrpSpPr>
          <p:cNvPr id="28" name="组合 26">
            <a:extLst>
              <a:ext uri="{FF2B5EF4-FFF2-40B4-BE49-F238E27FC236}">
                <a16:creationId xmlns:a16="http://schemas.microsoft.com/office/drawing/2014/main" id="{7B986126-76CF-482F-AE8E-0F9117BF5FF2}"/>
              </a:ext>
            </a:extLst>
          </p:cNvPr>
          <p:cNvGrpSpPr>
            <a:grpSpLocks/>
          </p:cNvGrpSpPr>
          <p:nvPr/>
        </p:nvGrpSpPr>
        <p:grpSpPr bwMode="auto">
          <a:xfrm>
            <a:off x="2493962" y="1600200"/>
            <a:ext cx="3480709" cy="902413"/>
            <a:chOff x="-1" y="0"/>
            <a:chExt cx="3481121" cy="902513"/>
          </a:xfrm>
        </p:grpSpPr>
        <p:sp>
          <p:nvSpPr>
            <p:cNvPr id="38" name="文本框 20">
              <a:extLst>
                <a:ext uri="{FF2B5EF4-FFF2-40B4-BE49-F238E27FC236}">
                  <a16:creationId xmlns:a16="http://schemas.microsoft.com/office/drawing/2014/main" id="{1BD82F86-2C1A-46AB-8039-8C223B2AA7E4}"/>
                </a:ext>
              </a:extLst>
            </p:cNvPr>
            <p:cNvSpPr>
              <a:spLocks noChangeArrowheads="1"/>
            </p:cNvSpPr>
            <p:nvPr/>
          </p:nvSpPr>
          <p:spPr bwMode="auto">
            <a:xfrm>
              <a:off x="-1" y="0"/>
              <a:ext cx="34811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000" dirty="0">
                  <a:solidFill>
                    <a:srgbClr val="445469"/>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Please enter the title</a:t>
              </a:r>
            </a:p>
          </p:txBody>
        </p:sp>
        <p:sp>
          <p:nvSpPr>
            <p:cNvPr id="39" name="文本框 21">
              <a:extLst>
                <a:ext uri="{FF2B5EF4-FFF2-40B4-BE49-F238E27FC236}">
                  <a16:creationId xmlns:a16="http://schemas.microsoft.com/office/drawing/2014/main" id="{8F8FF719-A554-4FEF-A661-C2E06D835DEF}"/>
                </a:ext>
              </a:extLst>
            </p:cNvPr>
            <p:cNvSpPr>
              <a:spLocks noChangeArrowheads="1"/>
            </p:cNvSpPr>
            <p:nvPr/>
          </p:nvSpPr>
          <p:spPr bwMode="auto">
            <a:xfrm>
              <a:off x="22620" y="329215"/>
              <a:ext cx="3365506" cy="5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 name="组合 27">
            <a:extLst>
              <a:ext uri="{FF2B5EF4-FFF2-40B4-BE49-F238E27FC236}">
                <a16:creationId xmlns:a16="http://schemas.microsoft.com/office/drawing/2014/main" id="{0A27196D-9754-450B-909F-81BCB87AD00B}"/>
              </a:ext>
            </a:extLst>
          </p:cNvPr>
          <p:cNvGrpSpPr>
            <a:grpSpLocks/>
          </p:cNvGrpSpPr>
          <p:nvPr/>
        </p:nvGrpSpPr>
        <p:grpSpPr bwMode="auto">
          <a:xfrm>
            <a:off x="2493962" y="2665647"/>
            <a:ext cx="3602037" cy="918616"/>
            <a:chOff x="-1" y="0"/>
            <a:chExt cx="3602463" cy="918718"/>
          </a:xfrm>
        </p:grpSpPr>
        <p:sp>
          <p:nvSpPr>
            <p:cNvPr id="36" name="文本框 28">
              <a:extLst>
                <a:ext uri="{FF2B5EF4-FFF2-40B4-BE49-F238E27FC236}">
                  <a16:creationId xmlns:a16="http://schemas.microsoft.com/office/drawing/2014/main" id="{C0D2DD35-A452-4AFF-972A-303A6449DC9A}"/>
                </a:ext>
              </a:extLst>
            </p:cNvPr>
            <p:cNvSpPr>
              <a:spLocks noChangeArrowheads="1"/>
            </p:cNvSpPr>
            <p:nvPr/>
          </p:nvSpPr>
          <p:spPr bwMode="auto">
            <a:xfrm>
              <a:off x="-1" y="0"/>
              <a:ext cx="3602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000" dirty="0">
                  <a:solidFill>
                    <a:srgbClr val="445469"/>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Please enter the title</a:t>
              </a:r>
            </a:p>
          </p:txBody>
        </p:sp>
        <p:sp>
          <p:nvSpPr>
            <p:cNvPr id="37" name="文本框 29">
              <a:extLst>
                <a:ext uri="{FF2B5EF4-FFF2-40B4-BE49-F238E27FC236}">
                  <a16:creationId xmlns:a16="http://schemas.microsoft.com/office/drawing/2014/main" id="{A8DAD253-03E4-478E-80A6-A4C5B3FD2C74}"/>
                </a:ext>
              </a:extLst>
            </p:cNvPr>
            <p:cNvSpPr>
              <a:spLocks noChangeArrowheads="1"/>
            </p:cNvSpPr>
            <p:nvPr/>
          </p:nvSpPr>
          <p:spPr bwMode="auto">
            <a:xfrm>
              <a:off x="22621" y="345421"/>
              <a:ext cx="3331539" cy="57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0" name="组合 30">
            <a:extLst>
              <a:ext uri="{FF2B5EF4-FFF2-40B4-BE49-F238E27FC236}">
                <a16:creationId xmlns:a16="http://schemas.microsoft.com/office/drawing/2014/main" id="{429DC195-D963-46CD-AA4C-EEBDB2E275F8}"/>
              </a:ext>
            </a:extLst>
          </p:cNvPr>
          <p:cNvGrpSpPr>
            <a:grpSpLocks/>
          </p:cNvGrpSpPr>
          <p:nvPr/>
        </p:nvGrpSpPr>
        <p:grpSpPr bwMode="auto">
          <a:xfrm>
            <a:off x="2505309" y="3756094"/>
            <a:ext cx="3399884" cy="918616"/>
            <a:chOff x="0" y="0"/>
            <a:chExt cx="3400287" cy="918718"/>
          </a:xfrm>
        </p:grpSpPr>
        <p:sp>
          <p:nvSpPr>
            <p:cNvPr id="34" name="文本框 31">
              <a:extLst>
                <a:ext uri="{FF2B5EF4-FFF2-40B4-BE49-F238E27FC236}">
                  <a16:creationId xmlns:a16="http://schemas.microsoft.com/office/drawing/2014/main" id="{4EC7AF5D-3C0B-45D7-9369-82C00E0AD10A}"/>
                </a:ext>
              </a:extLst>
            </p:cNvPr>
            <p:cNvSpPr>
              <a:spLocks noChangeArrowheads="1"/>
            </p:cNvSpPr>
            <p:nvPr/>
          </p:nvSpPr>
          <p:spPr bwMode="auto">
            <a:xfrm>
              <a:off x="0" y="0"/>
              <a:ext cx="30731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000" dirty="0">
                  <a:solidFill>
                    <a:srgbClr val="445469"/>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Please enter the title</a:t>
              </a:r>
            </a:p>
          </p:txBody>
        </p:sp>
        <p:sp>
          <p:nvSpPr>
            <p:cNvPr id="35" name="文本框 32">
              <a:extLst>
                <a:ext uri="{FF2B5EF4-FFF2-40B4-BE49-F238E27FC236}">
                  <a16:creationId xmlns:a16="http://schemas.microsoft.com/office/drawing/2014/main" id="{2D2DE352-61FF-4F3E-8C7E-3BB13345E72E}"/>
                </a:ext>
              </a:extLst>
            </p:cNvPr>
            <p:cNvSpPr>
              <a:spLocks noChangeArrowheads="1"/>
            </p:cNvSpPr>
            <p:nvPr/>
          </p:nvSpPr>
          <p:spPr bwMode="auto">
            <a:xfrm>
              <a:off x="22621" y="345421"/>
              <a:ext cx="3377666" cy="57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1" name="组合 33">
            <a:extLst>
              <a:ext uri="{FF2B5EF4-FFF2-40B4-BE49-F238E27FC236}">
                <a16:creationId xmlns:a16="http://schemas.microsoft.com/office/drawing/2014/main" id="{7E63D752-2735-4B92-9581-11E61A9ABED0}"/>
              </a:ext>
            </a:extLst>
          </p:cNvPr>
          <p:cNvGrpSpPr>
            <a:grpSpLocks/>
          </p:cNvGrpSpPr>
          <p:nvPr/>
        </p:nvGrpSpPr>
        <p:grpSpPr bwMode="auto">
          <a:xfrm>
            <a:off x="2493963" y="4796541"/>
            <a:ext cx="3480708" cy="918616"/>
            <a:chOff x="0" y="0"/>
            <a:chExt cx="3481121" cy="918718"/>
          </a:xfrm>
        </p:grpSpPr>
        <p:sp>
          <p:nvSpPr>
            <p:cNvPr id="32" name="文本框 34">
              <a:extLst>
                <a:ext uri="{FF2B5EF4-FFF2-40B4-BE49-F238E27FC236}">
                  <a16:creationId xmlns:a16="http://schemas.microsoft.com/office/drawing/2014/main" id="{C83E25B1-CD60-4BB4-9E35-17F01FB60E59}"/>
                </a:ext>
              </a:extLst>
            </p:cNvPr>
            <p:cNvSpPr>
              <a:spLocks noChangeArrowheads="1"/>
            </p:cNvSpPr>
            <p:nvPr/>
          </p:nvSpPr>
          <p:spPr bwMode="auto">
            <a:xfrm>
              <a:off x="0" y="0"/>
              <a:ext cx="34811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000" dirty="0">
                  <a:solidFill>
                    <a:srgbClr val="445469"/>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Please enter the title</a:t>
              </a:r>
            </a:p>
          </p:txBody>
        </p:sp>
        <p:sp>
          <p:nvSpPr>
            <p:cNvPr id="33" name="文本框 35">
              <a:extLst>
                <a:ext uri="{FF2B5EF4-FFF2-40B4-BE49-F238E27FC236}">
                  <a16:creationId xmlns:a16="http://schemas.microsoft.com/office/drawing/2014/main" id="{DF513FEA-1E79-4A7F-854F-3B775C5A3060}"/>
                </a:ext>
              </a:extLst>
            </p:cNvPr>
            <p:cNvSpPr>
              <a:spLocks noChangeArrowheads="1"/>
            </p:cNvSpPr>
            <p:nvPr/>
          </p:nvSpPr>
          <p:spPr bwMode="auto">
            <a:xfrm>
              <a:off x="22621" y="345421"/>
              <a:ext cx="3377666" cy="57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1" name="组合 38">
            <a:extLst>
              <a:ext uri="{FF2B5EF4-FFF2-40B4-BE49-F238E27FC236}">
                <a16:creationId xmlns:a16="http://schemas.microsoft.com/office/drawing/2014/main" id="{FF8CB8BA-BF64-4DAD-9DE4-7BE4A74432FC}"/>
              </a:ext>
            </a:extLst>
          </p:cNvPr>
          <p:cNvGrpSpPr>
            <a:grpSpLocks/>
          </p:cNvGrpSpPr>
          <p:nvPr/>
        </p:nvGrpSpPr>
        <p:grpSpPr bwMode="auto">
          <a:xfrm>
            <a:off x="7529513" y="1600200"/>
            <a:ext cx="3353764" cy="904104"/>
            <a:chOff x="0" y="0"/>
            <a:chExt cx="3354162" cy="904204"/>
          </a:xfrm>
        </p:grpSpPr>
        <p:sp>
          <p:nvSpPr>
            <p:cNvPr id="51" name="文本框 48">
              <a:extLst>
                <a:ext uri="{FF2B5EF4-FFF2-40B4-BE49-F238E27FC236}">
                  <a16:creationId xmlns:a16="http://schemas.microsoft.com/office/drawing/2014/main" id="{1E02776C-2CB3-45C0-9ACF-9A6D75FBDC31}"/>
                </a:ext>
              </a:extLst>
            </p:cNvPr>
            <p:cNvSpPr>
              <a:spLocks noChangeArrowheads="1"/>
            </p:cNvSpPr>
            <p:nvPr/>
          </p:nvSpPr>
          <p:spPr bwMode="auto">
            <a:xfrm>
              <a:off x="0" y="0"/>
              <a:ext cx="31388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000" dirty="0">
                  <a:solidFill>
                    <a:srgbClr val="445469"/>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Please enter the title</a:t>
              </a:r>
            </a:p>
          </p:txBody>
        </p:sp>
        <p:sp>
          <p:nvSpPr>
            <p:cNvPr id="52" name="文本框 49">
              <a:extLst>
                <a:ext uri="{FF2B5EF4-FFF2-40B4-BE49-F238E27FC236}">
                  <a16:creationId xmlns:a16="http://schemas.microsoft.com/office/drawing/2014/main" id="{45B3CFD5-47E9-465F-B23E-0FFA88BEA45D}"/>
                </a:ext>
              </a:extLst>
            </p:cNvPr>
            <p:cNvSpPr>
              <a:spLocks noChangeArrowheads="1"/>
            </p:cNvSpPr>
            <p:nvPr/>
          </p:nvSpPr>
          <p:spPr bwMode="auto">
            <a:xfrm>
              <a:off x="22621" y="330906"/>
              <a:ext cx="3331541" cy="5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2" name="组合 39">
            <a:extLst>
              <a:ext uri="{FF2B5EF4-FFF2-40B4-BE49-F238E27FC236}">
                <a16:creationId xmlns:a16="http://schemas.microsoft.com/office/drawing/2014/main" id="{62CDE14B-F8B0-4DEB-AE14-A86A77E0BBF7}"/>
              </a:ext>
            </a:extLst>
          </p:cNvPr>
          <p:cNvGrpSpPr>
            <a:grpSpLocks/>
          </p:cNvGrpSpPr>
          <p:nvPr/>
        </p:nvGrpSpPr>
        <p:grpSpPr bwMode="auto">
          <a:xfrm>
            <a:off x="7529513" y="2665647"/>
            <a:ext cx="3365110" cy="904104"/>
            <a:chOff x="0" y="0"/>
            <a:chExt cx="3365509" cy="904204"/>
          </a:xfrm>
        </p:grpSpPr>
        <p:sp>
          <p:nvSpPr>
            <p:cNvPr id="49" name="文本框 46">
              <a:extLst>
                <a:ext uri="{FF2B5EF4-FFF2-40B4-BE49-F238E27FC236}">
                  <a16:creationId xmlns:a16="http://schemas.microsoft.com/office/drawing/2014/main" id="{46C7DF7E-B816-48D3-A9D1-A2425A083FB1}"/>
                </a:ext>
              </a:extLst>
            </p:cNvPr>
            <p:cNvSpPr>
              <a:spLocks noChangeArrowheads="1"/>
            </p:cNvSpPr>
            <p:nvPr/>
          </p:nvSpPr>
          <p:spPr bwMode="auto">
            <a:xfrm>
              <a:off x="0" y="0"/>
              <a:ext cx="3365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000" dirty="0">
                  <a:solidFill>
                    <a:srgbClr val="445469"/>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Please enter the title</a:t>
              </a:r>
            </a:p>
          </p:txBody>
        </p:sp>
        <p:sp>
          <p:nvSpPr>
            <p:cNvPr id="50" name="文本框 47">
              <a:extLst>
                <a:ext uri="{FF2B5EF4-FFF2-40B4-BE49-F238E27FC236}">
                  <a16:creationId xmlns:a16="http://schemas.microsoft.com/office/drawing/2014/main" id="{0388ACF5-4357-47AA-9245-12D739B9AE9C}"/>
                </a:ext>
              </a:extLst>
            </p:cNvPr>
            <p:cNvSpPr>
              <a:spLocks noChangeArrowheads="1"/>
            </p:cNvSpPr>
            <p:nvPr/>
          </p:nvSpPr>
          <p:spPr bwMode="auto">
            <a:xfrm>
              <a:off x="22621" y="330906"/>
              <a:ext cx="3331541" cy="5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3" name="组合 40">
            <a:extLst>
              <a:ext uri="{FF2B5EF4-FFF2-40B4-BE49-F238E27FC236}">
                <a16:creationId xmlns:a16="http://schemas.microsoft.com/office/drawing/2014/main" id="{4BF7A601-5CA1-4C0C-97FF-89DEAF9232C8}"/>
              </a:ext>
            </a:extLst>
          </p:cNvPr>
          <p:cNvGrpSpPr>
            <a:grpSpLocks/>
          </p:cNvGrpSpPr>
          <p:nvPr/>
        </p:nvGrpSpPr>
        <p:grpSpPr bwMode="auto">
          <a:xfrm>
            <a:off x="7540859" y="3756094"/>
            <a:ext cx="3353764" cy="904104"/>
            <a:chOff x="0" y="0"/>
            <a:chExt cx="3354162" cy="904204"/>
          </a:xfrm>
        </p:grpSpPr>
        <p:sp>
          <p:nvSpPr>
            <p:cNvPr id="47" name="文本框 44">
              <a:extLst>
                <a:ext uri="{FF2B5EF4-FFF2-40B4-BE49-F238E27FC236}">
                  <a16:creationId xmlns:a16="http://schemas.microsoft.com/office/drawing/2014/main" id="{E07AABDD-99F6-4BBC-882E-5066ED27DAFF}"/>
                </a:ext>
              </a:extLst>
            </p:cNvPr>
            <p:cNvSpPr>
              <a:spLocks noChangeArrowheads="1"/>
            </p:cNvSpPr>
            <p:nvPr/>
          </p:nvSpPr>
          <p:spPr bwMode="auto">
            <a:xfrm>
              <a:off x="0" y="0"/>
              <a:ext cx="3354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000" dirty="0">
                  <a:solidFill>
                    <a:srgbClr val="445469"/>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Please enter the title</a:t>
              </a:r>
            </a:p>
          </p:txBody>
        </p:sp>
        <p:sp>
          <p:nvSpPr>
            <p:cNvPr id="48" name="文本框 45">
              <a:extLst>
                <a:ext uri="{FF2B5EF4-FFF2-40B4-BE49-F238E27FC236}">
                  <a16:creationId xmlns:a16="http://schemas.microsoft.com/office/drawing/2014/main" id="{7AB5449F-0CC3-401B-9B1C-13BA48C78500}"/>
                </a:ext>
              </a:extLst>
            </p:cNvPr>
            <p:cNvSpPr>
              <a:spLocks noChangeArrowheads="1"/>
            </p:cNvSpPr>
            <p:nvPr/>
          </p:nvSpPr>
          <p:spPr bwMode="auto">
            <a:xfrm>
              <a:off x="22621" y="330906"/>
              <a:ext cx="3331541" cy="5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4" name="组合 41">
            <a:extLst>
              <a:ext uri="{FF2B5EF4-FFF2-40B4-BE49-F238E27FC236}">
                <a16:creationId xmlns:a16="http://schemas.microsoft.com/office/drawing/2014/main" id="{C4D579EC-E915-463B-88F4-DD2B55C4750C}"/>
              </a:ext>
            </a:extLst>
          </p:cNvPr>
          <p:cNvGrpSpPr>
            <a:grpSpLocks/>
          </p:cNvGrpSpPr>
          <p:nvPr/>
        </p:nvGrpSpPr>
        <p:grpSpPr bwMode="auto">
          <a:xfrm>
            <a:off x="7529513" y="4796541"/>
            <a:ext cx="3353764" cy="904104"/>
            <a:chOff x="0" y="0"/>
            <a:chExt cx="3354162" cy="904204"/>
          </a:xfrm>
        </p:grpSpPr>
        <p:sp>
          <p:nvSpPr>
            <p:cNvPr id="45" name="文本框 42">
              <a:extLst>
                <a:ext uri="{FF2B5EF4-FFF2-40B4-BE49-F238E27FC236}">
                  <a16:creationId xmlns:a16="http://schemas.microsoft.com/office/drawing/2014/main" id="{BD5D30AF-60EE-4D38-9B62-D8F6F2DDE5AB}"/>
                </a:ext>
              </a:extLst>
            </p:cNvPr>
            <p:cNvSpPr>
              <a:spLocks noChangeArrowheads="1"/>
            </p:cNvSpPr>
            <p:nvPr/>
          </p:nvSpPr>
          <p:spPr bwMode="auto">
            <a:xfrm>
              <a:off x="0" y="0"/>
              <a:ext cx="3331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000" dirty="0">
                  <a:solidFill>
                    <a:srgbClr val="445469"/>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Please enter the title</a:t>
              </a:r>
            </a:p>
          </p:txBody>
        </p:sp>
        <p:sp>
          <p:nvSpPr>
            <p:cNvPr id="46" name="文本框 43">
              <a:extLst>
                <a:ext uri="{FF2B5EF4-FFF2-40B4-BE49-F238E27FC236}">
                  <a16:creationId xmlns:a16="http://schemas.microsoft.com/office/drawing/2014/main" id="{1CF0ED8F-60DC-4EB7-BCEA-82CC35426E3E}"/>
                </a:ext>
              </a:extLst>
            </p:cNvPr>
            <p:cNvSpPr>
              <a:spLocks noChangeArrowheads="1"/>
            </p:cNvSpPr>
            <p:nvPr/>
          </p:nvSpPr>
          <p:spPr bwMode="auto">
            <a:xfrm>
              <a:off x="22621" y="330906"/>
              <a:ext cx="3331541" cy="5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 name="组合 2">
            <a:extLst>
              <a:ext uri="{FF2B5EF4-FFF2-40B4-BE49-F238E27FC236}">
                <a16:creationId xmlns:a16="http://schemas.microsoft.com/office/drawing/2014/main" id="{866349FD-F98A-4D9C-9A3A-167D71328CB5}"/>
              </a:ext>
            </a:extLst>
          </p:cNvPr>
          <p:cNvGrpSpPr/>
          <p:nvPr/>
        </p:nvGrpSpPr>
        <p:grpSpPr>
          <a:xfrm>
            <a:off x="1524000" y="1600200"/>
            <a:ext cx="800100" cy="800100"/>
            <a:chOff x="1524000" y="1600200"/>
            <a:chExt cx="800100" cy="800100"/>
          </a:xfrm>
        </p:grpSpPr>
        <p:sp>
          <p:nvSpPr>
            <p:cNvPr id="18" name="椭圆 11">
              <a:extLst>
                <a:ext uri="{FF2B5EF4-FFF2-40B4-BE49-F238E27FC236}">
                  <a16:creationId xmlns:a16="http://schemas.microsoft.com/office/drawing/2014/main" id="{B5AAEDE1-88FB-4745-900D-6BEF533EC056}"/>
                </a:ext>
              </a:extLst>
            </p:cNvPr>
            <p:cNvSpPr>
              <a:spLocks noChangeArrowheads="1"/>
            </p:cNvSpPr>
            <p:nvPr/>
          </p:nvSpPr>
          <p:spPr bwMode="auto">
            <a:xfrm>
              <a:off x="1524000" y="1600200"/>
              <a:ext cx="800100" cy="800100"/>
            </a:xfrm>
            <a:prstGeom prst="ellipse">
              <a:avLst/>
            </a:prstGeom>
            <a:solidFill>
              <a:srgbClr val="409CC3"/>
            </a:solidFill>
            <a:ln w="12700">
              <a:noFill/>
              <a:round/>
              <a:headEnd/>
              <a:tailE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445469"/>
                </a:solidFill>
                <a:latin typeface="等线" panose="02010600030101010101" pitchFamily="2" charset="-122"/>
                <a:sym typeface="等线" panose="02010600030101010101" pitchFamily="2" charset="-122"/>
              </a:endParaRPr>
            </a:p>
          </p:txBody>
        </p:sp>
        <p:pic>
          <p:nvPicPr>
            <p:cNvPr id="53" name="图片 50">
              <a:extLst>
                <a:ext uri="{FF2B5EF4-FFF2-40B4-BE49-F238E27FC236}">
                  <a16:creationId xmlns:a16="http://schemas.microsoft.com/office/drawing/2014/main" id="{E3DEA4D8-4BF0-4BA4-8BF2-3D505C38446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95450" y="1812925"/>
              <a:ext cx="4603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a:extLst>
              <a:ext uri="{FF2B5EF4-FFF2-40B4-BE49-F238E27FC236}">
                <a16:creationId xmlns:a16="http://schemas.microsoft.com/office/drawing/2014/main" id="{DF128327-C423-43F2-9EE0-AF2C44F22431}"/>
              </a:ext>
            </a:extLst>
          </p:cNvPr>
          <p:cNvGrpSpPr/>
          <p:nvPr/>
        </p:nvGrpSpPr>
        <p:grpSpPr>
          <a:xfrm>
            <a:off x="1524000" y="2665413"/>
            <a:ext cx="800100" cy="800100"/>
            <a:chOff x="1524000" y="2665413"/>
            <a:chExt cx="800100" cy="800100"/>
          </a:xfrm>
        </p:grpSpPr>
        <p:sp>
          <p:nvSpPr>
            <p:cNvPr id="20" name="椭圆 12">
              <a:extLst>
                <a:ext uri="{FF2B5EF4-FFF2-40B4-BE49-F238E27FC236}">
                  <a16:creationId xmlns:a16="http://schemas.microsoft.com/office/drawing/2014/main" id="{E0F3891D-580D-46DD-A848-A4C6FA690FC1}"/>
                </a:ext>
              </a:extLst>
            </p:cNvPr>
            <p:cNvSpPr>
              <a:spLocks noChangeArrowheads="1"/>
            </p:cNvSpPr>
            <p:nvPr/>
          </p:nvSpPr>
          <p:spPr bwMode="auto">
            <a:xfrm>
              <a:off x="1524000" y="2665413"/>
              <a:ext cx="800100" cy="800100"/>
            </a:xfrm>
            <a:prstGeom prst="ellipse">
              <a:avLst/>
            </a:prstGeom>
            <a:solidFill>
              <a:srgbClr val="409CC3"/>
            </a:solidFill>
            <a:ln w="12700">
              <a:noFill/>
              <a:round/>
              <a:headEnd/>
              <a:tailE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445469"/>
                </a:solidFill>
                <a:latin typeface="等线" panose="02010600030101010101" pitchFamily="2" charset="-122"/>
                <a:sym typeface="等线" panose="02010600030101010101" pitchFamily="2" charset="-122"/>
              </a:endParaRPr>
            </a:p>
          </p:txBody>
        </p:sp>
        <p:pic>
          <p:nvPicPr>
            <p:cNvPr id="54" name="图片 51">
              <a:extLst>
                <a:ext uri="{FF2B5EF4-FFF2-40B4-BE49-F238E27FC236}">
                  <a16:creationId xmlns:a16="http://schemas.microsoft.com/office/drawing/2014/main" id="{4A98B01B-1E9F-44B5-8EE7-9B4696BC8E2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25613" y="2827338"/>
              <a:ext cx="4048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a:extLst>
              <a:ext uri="{FF2B5EF4-FFF2-40B4-BE49-F238E27FC236}">
                <a16:creationId xmlns:a16="http://schemas.microsoft.com/office/drawing/2014/main" id="{2EA12883-20B0-42F7-AB05-138C51F5FA4B}"/>
              </a:ext>
            </a:extLst>
          </p:cNvPr>
          <p:cNvGrpSpPr/>
          <p:nvPr/>
        </p:nvGrpSpPr>
        <p:grpSpPr>
          <a:xfrm>
            <a:off x="1524000" y="3730625"/>
            <a:ext cx="800100" cy="800100"/>
            <a:chOff x="1524000" y="3730625"/>
            <a:chExt cx="800100" cy="800100"/>
          </a:xfrm>
        </p:grpSpPr>
        <p:sp>
          <p:nvSpPr>
            <p:cNvPr id="21" name="椭圆 13">
              <a:extLst>
                <a:ext uri="{FF2B5EF4-FFF2-40B4-BE49-F238E27FC236}">
                  <a16:creationId xmlns:a16="http://schemas.microsoft.com/office/drawing/2014/main" id="{BAEA663E-6579-412C-BBFE-86035BA0811E}"/>
                </a:ext>
              </a:extLst>
            </p:cNvPr>
            <p:cNvSpPr>
              <a:spLocks noChangeArrowheads="1"/>
            </p:cNvSpPr>
            <p:nvPr/>
          </p:nvSpPr>
          <p:spPr bwMode="auto">
            <a:xfrm>
              <a:off x="1524000" y="3730625"/>
              <a:ext cx="800100" cy="800100"/>
            </a:xfrm>
            <a:prstGeom prst="ellipse">
              <a:avLst/>
            </a:prstGeom>
            <a:solidFill>
              <a:srgbClr val="409CC3"/>
            </a:solidFill>
            <a:ln w="12700">
              <a:noFill/>
              <a:round/>
              <a:headEnd/>
              <a:tailE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445469"/>
                </a:solidFill>
                <a:latin typeface="等线" panose="02010600030101010101" pitchFamily="2" charset="-122"/>
                <a:sym typeface="等线" panose="02010600030101010101" pitchFamily="2" charset="-122"/>
              </a:endParaRPr>
            </a:p>
          </p:txBody>
        </p:sp>
        <p:pic>
          <p:nvPicPr>
            <p:cNvPr id="55" name="图片 52">
              <a:extLst>
                <a:ext uri="{FF2B5EF4-FFF2-40B4-BE49-F238E27FC236}">
                  <a16:creationId xmlns:a16="http://schemas.microsoft.com/office/drawing/2014/main" id="{120301A2-81D5-4AAF-BDE1-54EE4D1AA1D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03388" y="3916363"/>
              <a:ext cx="4524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a:extLst>
              <a:ext uri="{FF2B5EF4-FFF2-40B4-BE49-F238E27FC236}">
                <a16:creationId xmlns:a16="http://schemas.microsoft.com/office/drawing/2014/main" id="{8FCCA197-296F-4113-972F-BA1D58C9FBB3}"/>
              </a:ext>
            </a:extLst>
          </p:cNvPr>
          <p:cNvGrpSpPr/>
          <p:nvPr/>
        </p:nvGrpSpPr>
        <p:grpSpPr>
          <a:xfrm>
            <a:off x="1524000" y="4797425"/>
            <a:ext cx="800100" cy="800100"/>
            <a:chOff x="1524000" y="4797425"/>
            <a:chExt cx="800100" cy="800100"/>
          </a:xfrm>
        </p:grpSpPr>
        <p:sp>
          <p:nvSpPr>
            <p:cNvPr id="22" name="椭圆 14">
              <a:extLst>
                <a:ext uri="{FF2B5EF4-FFF2-40B4-BE49-F238E27FC236}">
                  <a16:creationId xmlns:a16="http://schemas.microsoft.com/office/drawing/2014/main" id="{3BFCA591-4909-451F-A8DD-D0881D443745}"/>
                </a:ext>
              </a:extLst>
            </p:cNvPr>
            <p:cNvSpPr>
              <a:spLocks noChangeArrowheads="1"/>
            </p:cNvSpPr>
            <p:nvPr/>
          </p:nvSpPr>
          <p:spPr bwMode="auto">
            <a:xfrm>
              <a:off x="1524000" y="4797425"/>
              <a:ext cx="800100" cy="800100"/>
            </a:xfrm>
            <a:prstGeom prst="ellipse">
              <a:avLst/>
            </a:prstGeom>
            <a:solidFill>
              <a:srgbClr val="409CC3"/>
            </a:solidFill>
            <a:ln w="12700">
              <a:noFill/>
              <a:round/>
              <a:headEnd/>
              <a:tailEnd/>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445469"/>
                </a:solidFill>
                <a:latin typeface="等线" panose="02010600030101010101" pitchFamily="2" charset="-122"/>
                <a:sym typeface="等线" panose="02010600030101010101" pitchFamily="2" charset="-122"/>
              </a:endParaRPr>
            </a:p>
          </p:txBody>
        </p:sp>
        <p:pic>
          <p:nvPicPr>
            <p:cNvPr id="56" name="图片 53">
              <a:extLst>
                <a:ext uri="{FF2B5EF4-FFF2-40B4-BE49-F238E27FC236}">
                  <a16:creationId xmlns:a16="http://schemas.microsoft.com/office/drawing/2014/main" id="{7BC634BC-FBED-493F-825F-959381AD091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73225" y="5032375"/>
              <a:ext cx="50323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组合 8">
            <a:extLst>
              <a:ext uri="{FF2B5EF4-FFF2-40B4-BE49-F238E27FC236}">
                <a16:creationId xmlns:a16="http://schemas.microsoft.com/office/drawing/2014/main" id="{ED281B9C-404C-4DA2-8ADE-FC3E881CF96D}"/>
              </a:ext>
            </a:extLst>
          </p:cNvPr>
          <p:cNvGrpSpPr/>
          <p:nvPr/>
        </p:nvGrpSpPr>
        <p:grpSpPr>
          <a:xfrm>
            <a:off x="6515100" y="1600200"/>
            <a:ext cx="800100" cy="800100"/>
            <a:chOff x="6515100" y="1600200"/>
            <a:chExt cx="800100" cy="800100"/>
          </a:xfrm>
        </p:grpSpPr>
        <p:sp>
          <p:nvSpPr>
            <p:cNvPr id="23" name="椭圆 16">
              <a:extLst>
                <a:ext uri="{FF2B5EF4-FFF2-40B4-BE49-F238E27FC236}">
                  <a16:creationId xmlns:a16="http://schemas.microsoft.com/office/drawing/2014/main" id="{AB82F5AC-390E-450C-AFD0-318E8342D5F9}"/>
                </a:ext>
              </a:extLst>
            </p:cNvPr>
            <p:cNvSpPr>
              <a:spLocks noChangeArrowheads="1"/>
            </p:cNvSpPr>
            <p:nvPr/>
          </p:nvSpPr>
          <p:spPr bwMode="auto">
            <a:xfrm>
              <a:off x="6515100" y="1600200"/>
              <a:ext cx="800100" cy="800100"/>
            </a:xfrm>
            <a:prstGeom prst="ellipse">
              <a:avLst/>
            </a:prstGeom>
            <a:solidFill>
              <a:srgbClr val="7C7A85"/>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445469"/>
                </a:solidFill>
                <a:latin typeface="等线" panose="02010600030101010101" pitchFamily="2" charset="-122"/>
                <a:sym typeface="等线" panose="02010600030101010101" pitchFamily="2" charset="-122"/>
              </a:endParaRPr>
            </a:p>
          </p:txBody>
        </p:sp>
        <p:pic>
          <p:nvPicPr>
            <p:cNvPr id="57" name="图片 54">
              <a:extLst>
                <a:ext uri="{FF2B5EF4-FFF2-40B4-BE49-F238E27FC236}">
                  <a16:creationId xmlns:a16="http://schemas.microsoft.com/office/drawing/2014/main" id="{5AFA1D3F-9F52-4FD5-8502-2CB121BF901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80200" y="1768475"/>
              <a:ext cx="4699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9">
            <a:extLst>
              <a:ext uri="{FF2B5EF4-FFF2-40B4-BE49-F238E27FC236}">
                <a16:creationId xmlns:a16="http://schemas.microsoft.com/office/drawing/2014/main" id="{02CC2748-E183-4FAD-AE28-05510F57EB39}"/>
              </a:ext>
            </a:extLst>
          </p:cNvPr>
          <p:cNvGrpSpPr/>
          <p:nvPr/>
        </p:nvGrpSpPr>
        <p:grpSpPr>
          <a:xfrm>
            <a:off x="6515100" y="2665413"/>
            <a:ext cx="800100" cy="800100"/>
            <a:chOff x="6515100" y="2665413"/>
            <a:chExt cx="800100" cy="800100"/>
          </a:xfrm>
        </p:grpSpPr>
        <p:sp>
          <p:nvSpPr>
            <p:cNvPr id="24" name="椭圆 17">
              <a:extLst>
                <a:ext uri="{FF2B5EF4-FFF2-40B4-BE49-F238E27FC236}">
                  <a16:creationId xmlns:a16="http://schemas.microsoft.com/office/drawing/2014/main" id="{FD775C3C-0099-4B5C-A450-FC5C68EE6796}"/>
                </a:ext>
              </a:extLst>
            </p:cNvPr>
            <p:cNvSpPr>
              <a:spLocks noChangeArrowheads="1"/>
            </p:cNvSpPr>
            <p:nvPr/>
          </p:nvSpPr>
          <p:spPr bwMode="auto">
            <a:xfrm>
              <a:off x="6515100" y="2665413"/>
              <a:ext cx="800100" cy="800100"/>
            </a:xfrm>
            <a:prstGeom prst="ellipse">
              <a:avLst/>
            </a:prstGeom>
            <a:solidFill>
              <a:srgbClr val="7C7A85"/>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445469"/>
                </a:solidFill>
                <a:latin typeface="等线" panose="02010600030101010101" pitchFamily="2" charset="-122"/>
                <a:sym typeface="等线" panose="02010600030101010101" pitchFamily="2" charset="-122"/>
              </a:endParaRPr>
            </a:p>
          </p:txBody>
        </p:sp>
        <p:pic>
          <p:nvPicPr>
            <p:cNvPr id="58" name="图片 55">
              <a:extLst>
                <a:ext uri="{FF2B5EF4-FFF2-40B4-BE49-F238E27FC236}">
                  <a16:creationId xmlns:a16="http://schemas.microsoft.com/office/drawing/2014/main" id="{9FEB1EAC-90D9-43D6-81BA-0A6E3CA525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15125" y="2851150"/>
              <a:ext cx="4016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组合 62">
            <a:extLst>
              <a:ext uri="{FF2B5EF4-FFF2-40B4-BE49-F238E27FC236}">
                <a16:creationId xmlns:a16="http://schemas.microsoft.com/office/drawing/2014/main" id="{DA8E4330-D163-4D7C-8FCF-B639FD9B4F9C}"/>
              </a:ext>
            </a:extLst>
          </p:cNvPr>
          <p:cNvGrpSpPr/>
          <p:nvPr/>
        </p:nvGrpSpPr>
        <p:grpSpPr>
          <a:xfrm>
            <a:off x="6515100" y="3730625"/>
            <a:ext cx="800100" cy="800100"/>
            <a:chOff x="6515100" y="3730625"/>
            <a:chExt cx="800100" cy="800100"/>
          </a:xfrm>
        </p:grpSpPr>
        <p:sp>
          <p:nvSpPr>
            <p:cNvPr id="25" name="椭圆 18">
              <a:extLst>
                <a:ext uri="{FF2B5EF4-FFF2-40B4-BE49-F238E27FC236}">
                  <a16:creationId xmlns:a16="http://schemas.microsoft.com/office/drawing/2014/main" id="{B3772119-EBD1-4D84-ADD6-0682D9C9BB39}"/>
                </a:ext>
              </a:extLst>
            </p:cNvPr>
            <p:cNvSpPr>
              <a:spLocks noChangeArrowheads="1"/>
            </p:cNvSpPr>
            <p:nvPr/>
          </p:nvSpPr>
          <p:spPr bwMode="auto">
            <a:xfrm>
              <a:off x="6515100" y="3730625"/>
              <a:ext cx="800100" cy="800100"/>
            </a:xfrm>
            <a:prstGeom prst="ellipse">
              <a:avLst/>
            </a:prstGeom>
            <a:solidFill>
              <a:srgbClr val="7C7A85"/>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445469"/>
                </a:solidFill>
                <a:latin typeface="等线" panose="02010600030101010101" pitchFamily="2" charset="-122"/>
                <a:sym typeface="等线" panose="02010600030101010101" pitchFamily="2" charset="-122"/>
              </a:endParaRPr>
            </a:p>
          </p:txBody>
        </p:sp>
        <p:pic>
          <p:nvPicPr>
            <p:cNvPr id="59" name="图片 56">
              <a:extLst>
                <a:ext uri="{FF2B5EF4-FFF2-40B4-BE49-F238E27FC236}">
                  <a16:creationId xmlns:a16="http://schemas.microsoft.com/office/drawing/2014/main" id="{315AEB9D-9554-42A3-A778-EE7FFEE427B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724650" y="3944938"/>
              <a:ext cx="38258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 name="组合 63">
            <a:extLst>
              <a:ext uri="{FF2B5EF4-FFF2-40B4-BE49-F238E27FC236}">
                <a16:creationId xmlns:a16="http://schemas.microsoft.com/office/drawing/2014/main" id="{2BCE23AC-E3C8-457C-B6AA-B3FBEA89731E}"/>
              </a:ext>
            </a:extLst>
          </p:cNvPr>
          <p:cNvGrpSpPr/>
          <p:nvPr/>
        </p:nvGrpSpPr>
        <p:grpSpPr>
          <a:xfrm>
            <a:off x="6515100" y="4797425"/>
            <a:ext cx="800100" cy="800100"/>
            <a:chOff x="6515100" y="4797425"/>
            <a:chExt cx="800100" cy="800100"/>
          </a:xfrm>
        </p:grpSpPr>
        <p:sp>
          <p:nvSpPr>
            <p:cNvPr id="26" name="椭圆 19">
              <a:extLst>
                <a:ext uri="{FF2B5EF4-FFF2-40B4-BE49-F238E27FC236}">
                  <a16:creationId xmlns:a16="http://schemas.microsoft.com/office/drawing/2014/main" id="{D47E66B7-CE50-45FF-B25D-A795A7AD9D02}"/>
                </a:ext>
              </a:extLst>
            </p:cNvPr>
            <p:cNvSpPr>
              <a:spLocks noChangeArrowheads="1"/>
            </p:cNvSpPr>
            <p:nvPr/>
          </p:nvSpPr>
          <p:spPr bwMode="auto">
            <a:xfrm>
              <a:off x="6515100" y="4797425"/>
              <a:ext cx="800100" cy="800100"/>
            </a:xfrm>
            <a:prstGeom prst="ellipse">
              <a:avLst/>
            </a:prstGeom>
            <a:solidFill>
              <a:srgbClr val="7C7A85"/>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en-US">
                <a:solidFill>
                  <a:srgbClr val="445469"/>
                </a:solidFill>
                <a:latin typeface="等线" panose="02010600030101010101" pitchFamily="2" charset="-122"/>
                <a:sym typeface="等线" panose="02010600030101010101" pitchFamily="2" charset="-122"/>
              </a:endParaRPr>
            </a:p>
          </p:txBody>
        </p:sp>
        <p:pic>
          <p:nvPicPr>
            <p:cNvPr id="60" name="图片 58">
              <a:extLst>
                <a:ext uri="{FF2B5EF4-FFF2-40B4-BE49-F238E27FC236}">
                  <a16:creationId xmlns:a16="http://schemas.microsoft.com/office/drawing/2014/main" id="{4B1DC9CC-AD65-468C-B797-62B99D6BD6D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692900" y="5019675"/>
              <a:ext cx="4460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945825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a16="http://schemas.microsoft.com/office/drawing/2014/main" xmlns="">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04</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4" y="495709"/>
            <a:ext cx="4275592"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Next year's work plan</a:t>
            </a:r>
            <a:endParaRPr lang="zh-CN" altLang="en-US" sz="2400" dirty="0">
              <a:solidFill>
                <a:srgbClr val="185C99"/>
              </a:solidFill>
              <a:latin typeface="微软雅黑" panose="020B0503020204020204" charset="-122"/>
              <a:ea typeface="微软雅黑" panose="020B0503020204020204" charset="-122"/>
              <a:sym typeface="+mn-ea"/>
            </a:endParaRPr>
          </a:p>
        </p:txBody>
      </p:sp>
      <p:grpSp>
        <p:nvGrpSpPr>
          <p:cNvPr id="61" name="组合 60">
            <a:extLst>
              <a:ext uri="{FF2B5EF4-FFF2-40B4-BE49-F238E27FC236}">
                <a16:creationId xmlns:a16="http://schemas.microsoft.com/office/drawing/2014/main" id="{5B0126B5-4E69-4AFC-B6B0-0CA7AB8C292D}"/>
              </a:ext>
            </a:extLst>
          </p:cNvPr>
          <p:cNvGrpSpPr/>
          <p:nvPr/>
        </p:nvGrpSpPr>
        <p:grpSpPr>
          <a:xfrm>
            <a:off x="1137832" y="932723"/>
            <a:ext cx="10046733" cy="5269568"/>
            <a:chOff x="611188" y="803187"/>
            <a:chExt cx="7535050" cy="3952176"/>
          </a:xfrm>
        </p:grpSpPr>
        <p:sp>
          <p:nvSpPr>
            <p:cNvPr id="62" name="Freeform 138">
              <a:extLst>
                <a:ext uri="{FF2B5EF4-FFF2-40B4-BE49-F238E27FC236}">
                  <a16:creationId xmlns:a16="http://schemas.microsoft.com/office/drawing/2014/main" id="{A1F735E2-9D26-45BC-AF78-54C187B336B5}"/>
                </a:ext>
              </a:extLst>
            </p:cNvPr>
            <p:cNvSpPr>
              <a:spLocks/>
            </p:cNvSpPr>
            <p:nvPr/>
          </p:nvSpPr>
          <p:spPr bwMode="auto">
            <a:xfrm>
              <a:off x="4419041" y="803187"/>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rgbClr val="409CC3"/>
            </a:solidFill>
            <a:ln>
              <a:noFill/>
            </a:ln>
          </p:spPr>
          <p:txBody>
            <a:bodyPr/>
            <a:lstStyle/>
            <a:p>
              <a:endParaRPr lang="zh-CN" altLang="en-US" sz="2133">
                <a:solidFill>
                  <a:schemeClr val="accent1"/>
                </a:solidFill>
              </a:endParaRPr>
            </a:p>
          </p:txBody>
        </p:sp>
        <p:sp>
          <p:nvSpPr>
            <p:cNvPr id="63" name="Freeform 140">
              <a:extLst>
                <a:ext uri="{FF2B5EF4-FFF2-40B4-BE49-F238E27FC236}">
                  <a16:creationId xmlns:a16="http://schemas.microsoft.com/office/drawing/2014/main" id="{84A22C40-011A-49F0-9A20-5B80A2156C37}"/>
                </a:ext>
              </a:extLst>
            </p:cNvPr>
            <p:cNvSpPr>
              <a:spLocks/>
            </p:cNvSpPr>
            <p:nvPr/>
          </p:nvSpPr>
          <p:spPr bwMode="auto">
            <a:xfrm>
              <a:off x="4419041" y="3514468"/>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rgbClr val="409CC3"/>
            </a:solidFill>
            <a:ln>
              <a:noFill/>
            </a:ln>
          </p:spPr>
          <p:txBody>
            <a:bodyPr/>
            <a:lstStyle/>
            <a:p>
              <a:endParaRPr lang="zh-CN" altLang="en-US" sz="2133">
                <a:solidFill>
                  <a:schemeClr val="accent1"/>
                </a:solidFill>
              </a:endParaRPr>
            </a:p>
          </p:txBody>
        </p:sp>
        <p:sp>
          <p:nvSpPr>
            <p:cNvPr id="64" name="Freeform 141">
              <a:extLst>
                <a:ext uri="{FF2B5EF4-FFF2-40B4-BE49-F238E27FC236}">
                  <a16:creationId xmlns:a16="http://schemas.microsoft.com/office/drawing/2014/main" id="{ED3B27A3-59B3-4A16-BBCF-2F1186C7640E}"/>
                </a:ext>
              </a:extLst>
            </p:cNvPr>
            <p:cNvSpPr>
              <a:spLocks/>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3200">
                <a:solidFill>
                  <a:schemeClr val="accent1"/>
                </a:solidFill>
              </a:endParaRPr>
            </a:p>
          </p:txBody>
        </p:sp>
        <p:sp>
          <p:nvSpPr>
            <p:cNvPr id="65" name="Freeform 142">
              <a:extLst>
                <a:ext uri="{FF2B5EF4-FFF2-40B4-BE49-F238E27FC236}">
                  <a16:creationId xmlns:a16="http://schemas.microsoft.com/office/drawing/2014/main" id="{EA055A68-1138-415B-8061-CAE05DF47C80}"/>
                </a:ext>
              </a:extLst>
            </p:cNvPr>
            <p:cNvSpPr>
              <a:spLocks/>
            </p:cNvSpPr>
            <p:nvPr/>
          </p:nvSpPr>
          <p:spPr bwMode="auto">
            <a:xfrm>
              <a:off x="3149288" y="2529172"/>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rgbClr val="185C99"/>
            </a:solidFill>
            <a:ln>
              <a:noFill/>
            </a:ln>
          </p:spPr>
          <p:txBody>
            <a:bodyPr/>
            <a:lstStyle/>
            <a:p>
              <a:endParaRPr lang="zh-CN" altLang="en-US" sz="2133">
                <a:solidFill>
                  <a:schemeClr val="accent1"/>
                </a:solidFill>
              </a:endParaRPr>
            </a:p>
          </p:txBody>
        </p:sp>
        <p:sp>
          <p:nvSpPr>
            <p:cNvPr id="66" name="Freeform 143">
              <a:extLst>
                <a:ext uri="{FF2B5EF4-FFF2-40B4-BE49-F238E27FC236}">
                  <a16:creationId xmlns:a16="http://schemas.microsoft.com/office/drawing/2014/main" id="{B8D301FD-9B56-4B4D-A757-0E1BFCBB2F9A}"/>
                </a:ext>
              </a:extLst>
            </p:cNvPr>
            <p:cNvSpPr>
              <a:spLocks/>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rgbClr val="7C7A85"/>
            </a:solidFill>
            <a:ln>
              <a:noFill/>
            </a:ln>
          </p:spPr>
          <p:txBody>
            <a:bodyPr/>
            <a:lstStyle/>
            <a:p>
              <a:endParaRPr lang="zh-CN" altLang="en-US" sz="2133">
                <a:solidFill>
                  <a:schemeClr val="accent1"/>
                </a:solidFill>
              </a:endParaRPr>
            </a:p>
          </p:txBody>
        </p:sp>
        <p:sp>
          <p:nvSpPr>
            <p:cNvPr id="67" name="TextBox 45">
              <a:extLst>
                <a:ext uri="{FF2B5EF4-FFF2-40B4-BE49-F238E27FC236}">
                  <a16:creationId xmlns:a16="http://schemas.microsoft.com/office/drawing/2014/main" id="{306345F4-88F2-4F37-8E03-A8FAC0B75857}"/>
                </a:ext>
              </a:extLst>
            </p:cNvPr>
            <p:cNvSpPr txBox="1"/>
            <p:nvPr/>
          </p:nvSpPr>
          <p:spPr bwMode="auto">
            <a:xfrm>
              <a:off x="6156176" y="1131590"/>
              <a:ext cx="1177245" cy="346249"/>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pPr algn="l"/>
              <a:r>
                <a:rPr lang="zh-CN" altLang="en-US" sz="2400" dirty="0">
                  <a:solidFill>
                    <a:srgbClr val="445469"/>
                  </a:solidFill>
                </a:rPr>
                <a:t>Add a title</a:t>
              </a:r>
            </a:p>
          </p:txBody>
        </p:sp>
        <p:sp>
          <p:nvSpPr>
            <p:cNvPr id="68" name="矩形 1">
              <a:extLst>
                <a:ext uri="{FF2B5EF4-FFF2-40B4-BE49-F238E27FC236}">
                  <a16:creationId xmlns:a16="http://schemas.microsoft.com/office/drawing/2014/main" id="{174CB0CF-C967-43FE-8C61-757C64AF5F69}"/>
                </a:ext>
              </a:extLst>
            </p:cNvPr>
            <p:cNvSpPr>
              <a:spLocks noChangeArrowheads="1"/>
            </p:cNvSpPr>
            <p:nvPr/>
          </p:nvSpPr>
          <p:spPr bwMode="auto">
            <a:xfrm>
              <a:off x="6164187" y="1431659"/>
              <a:ext cx="1973962" cy="3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TextBox 47">
              <a:extLst>
                <a:ext uri="{FF2B5EF4-FFF2-40B4-BE49-F238E27FC236}">
                  <a16:creationId xmlns:a16="http://schemas.microsoft.com/office/drawing/2014/main" id="{8692EA8C-90AB-4ECA-8CEB-6A4AA68F2D1F}"/>
                </a:ext>
              </a:extLst>
            </p:cNvPr>
            <p:cNvSpPr txBox="1"/>
            <p:nvPr/>
          </p:nvSpPr>
          <p:spPr bwMode="auto">
            <a:xfrm>
              <a:off x="1249388" y="2264812"/>
              <a:ext cx="1177245" cy="346249"/>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pPr algn="l"/>
              <a:r>
                <a:rPr lang="zh-CN" altLang="en-US" sz="2400" dirty="0">
                  <a:solidFill>
                    <a:srgbClr val="445469"/>
                  </a:solidFill>
                </a:rPr>
                <a:t>Add a title</a:t>
              </a:r>
            </a:p>
          </p:txBody>
        </p:sp>
        <p:sp>
          <p:nvSpPr>
            <p:cNvPr id="70" name="矩形 1">
              <a:extLst>
                <a:ext uri="{FF2B5EF4-FFF2-40B4-BE49-F238E27FC236}">
                  <a16:creationId xmlns:a16="http://schemas.microsoft.com/office/drawing/2014/main" id="{69EC138C-2074-4D60-B5DB-BED5AD347440}"/>
                </a:ext>
              </a:extLst>
            </p:cNvPr>
            <p:cNvSpPr>
              <a:spLocks noChangeArrowheads="1"/>
            </p:cNvSpPr>
            <p:nvPr/>
          </p:nvSpPr>
          <p:spPr bwMode="auto">
            <a:xfrm>
              <a:off x="611188" y="2568189"/>
              <a:ext cx="2222950" cy="3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 name="TextBox 49">
              <a:extLst>
                <a:ext uri="{FF2B5EF4-FFF2-40B4-BE49-F238E27FC236}">
                  <a16:creationId xmlns:a16="http://schemas.microsoft.com/office/drawing/2014/main" id="{D9F544D7-B554-4F5A-9AE3-0975584F4BC2}"/>
                </a:ext>
              </a:extLst>
            </p:cNvPr>
            <p:cNvSpPr txBox="1"/>
            <p:nvPr/>
          </p:nvSpPr>
          <p:spPr bwMode="auto">
            <a:xfrm>
              <a:off x="6379199" y="3224174"/>
              <a:ext cx="1177245" cy="346249"/>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r>
                <a:rPr lang="zh-CN" altLang="en-US" sz="2400" dirty="0">
                  <a:solidFill>
                    <a:srgbClr val="445469"/>
                  </a:solidFill>
                </a:rPr>
                <a:t>Add a title</a:t>
              </a:r>
            </a:p>
          </p:txBody>
        </p:sp>
        <p:sp>
          <p:nvSpPr>
            <p:cNvPr id="72" name="矩形 1">
              <a:extLst>
                <a:ext uri="{FF2B5EF4-FFF2-40B4-BE49-F238E27FC236}">
                  <a16:creationId xmlns:a16="http://schemas.microsoft.com/office/drawing/2014/main" id="{2D49F572-287F-4E17-A19B-A3E7561F47AC}"/>
                </a:ext>
              </a:extLst>
            </p:cNvPr>
            <p:cNvSpPr>
              <a:spLocks noChangeArrowheads="1"/>
            </p:cNvSpPr>
            <p:nvPr/>
          </p:nvSpPr>
          <p:spPr bwMode="auto">
            <a:xfrm>
              <a:off x="6172276" y="3529569"/>
              <a:ext cx="1973962" cy="39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en-US" altLang="zh-CN"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3" name="椭圆 72">
              <a:extLst>
                <a:ext uri="{FF2B5EF4-FFF2-40B4-BE49-F238E27FC236}">
                  <a16:creationId xmlns:a16="http://schemas.microsoft.com/office/drawing/2014/main" id="{50EEB50D-3BA9-44C3-9F0E-1217C3240594}"/>
                </a:ext>
              </a:extLst>
            </p:cNvPr>
            <p:cNvSpPr/>
            <p:nvPr/>
          </p:nvSpPr>
          <p:spPr>
            <a:xfrm>
              <a:off x="5590452" y="3300820"/>
              <a:ext cx="536130" cy="536130"/>
            </a:xfrm>
            <a:prstGeom prst="ellipse">
              <a:avLst/>
            </a:prstGeom>
            <a:solidFill>
              <a:srgbClr val="409CC3"/>
            </a:solidFill>
            <a:ln>
              <a:noFill/>
            </a:ln>
          </p:spPr>
          <p:txBody>
            <a:bodyPr/>
            <a:lstStyle/>
            <a:p>
              <a:endParaRPr lang="zh-CN" altLang="en-US" sz="2133">
                <a:solidFill>
                  <a:schemeClr val="accent1"/>
                </a:solidFill>
                <a:latin typeface="Calibri" pitchFamily="34" charset="0"/>
                <a:ea typeface="宋体" pitchFamily="2" charset="-122"/>
              </a:endParaRPr>
            </a:p>
          </p:txBody>
        </p:sp>
        <p:sp>
          <p:nvSpPr>
            <p:cNvPr id="74" name="椭圆 73">
              <a:extLst>
                <a:ext uri="{FF2B5EF4-FFF2-40B4-BE49-F238E27FC236}">
                  <a16:creationId xmlns:a16="http://schemas.microsoft.com/office/drawing/2014/main" id="{0AAC1C05-C5B8-4D51-9477-A11AE121B4A2}"/>
                </a:ext>
              </a:extLst>
            </p:cNvPr>
            <p:cNvSpPr/>
            <p:nvPr/>
          </p:nvSpPr>
          <p:spPr>
            <a:xfrm>
              <a:off x="5590452" y="1230720"/>
              <a:ext cx="536130" cy="536130"/>
            </a:xfrm>
            <a:prstGeom prst="ellipse">
              <a:avLst/>
            </a:prstGeom>
            <a:solidFill>
              <a:srgbClr val="7C7A85"/>
            </a:solidFill>
            <a:ln>
              <a:noFill/>
            </a:ln>
          </p:spPr>
          <p:txBody>
            <a:bodyPr/>
            <a:lstStyle/>
            <a:p>
              <a:endParaRPr lang="zh-CN" altLang="en-US" sz="2133">
                <a:solidFill>
                  <a:schemeClr val="accent1"/>
                </a:solidFill>
                <a:latin typeface="Calibri" pitchFamily="34" charset="0"/>
                <a:ea typeface="宋体" pitchFamily="2" charset="-122"/>
              </a:endParaRPr>
            </a:p>
          </p:txBody>
        </p:sp>
        <p:sp>
          <p:nvSpPr>
            <p:cNvPr id="75" name="椭圆 74">
              <a:extLst>
                <a:ext uri="{FF2B5EF4-FFF2-40B4-BE49-F238E27FC236}">
                  <a16:creationId xmlns:a16="http://schemas.microsoft.com/office/drawing/2014/main" id="{8A5FF089-06D1-4C2D-9F4B-78FBF16F2085}"/>
                </a:ext>
              </a:extLst>
            </p:cNvPr>
            <p:cNvSpPr/>
            <p:nvPr/>
          </p:nvSpPr>
          <p:spPr>
            <a:xfrm>
              <a:off x="2881223" y="2324222"/>
              <a:ext cx="536130" cy="536130"/>
            </a:xfrm>
            <a:prstGeom prst="ellipse">
              <a:avLst/>
            </a:prstGeom>
            <a:solidFill>
              <a:srgbClr val="185C99"/>
            </a:solidFill>
            <a:ln>
              <a:noFill/>
            </a:ln>
          </p:spPr>
          <p:txBody>
            <a:bodyPr/>
            <a:lstStyle/>
            <a:p>
              <a:endParaRPr lang="zh-CN" altLang="en-US" sz="2133">
                <a:solidFill>
                  <a:schemeClr val="accent1"/>
                </a:solidFill>
                <a:latin typeface="Calibri" pitchFamily="34" charset="0"/>
                <a:ea typeface="宋体" pitchFamily="2" charset="-122"/>
              </a:endParaRPr>
            </a:p>
          </p:txBody>
        </p:sp>
        <p:sp>
          <p:nvSpPr>
            <p:cNvPr id="76" name="TextBox 682">
              <a:extLst>
                <a:ext uri="{FF2B5EF4-FFF2-40B4-BE49-F238E27FC236}">
                  <a16:creationId xmlns:a16="http://schemas.microsoft.com/office/drawing/2014/main" id="{D666CFCB-C20E-45EC-B59B-A5DAA276979B}"/>
                </a:ext>
              </a:extLst>
            </p:cNvPr>
            <p:cNvSpPr txBox="1"/>
            <p:nvPr/>
          </p:nvSpPr>
          <p:spPr>
            <a:xfrm>
              <a:off x="5686953" y="1301196"/>
              <a:ext cx="322445" cy="3770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667" dirty="0"/>
                <a:t>C</a:t>
              </a:r>
              <a:endParaRPr lang="zh-CN" altLang="en-US" sz="2667" dirty="0"/>
            </a:p>
          </p:txBody>
        </p:sp>
        <p:sp>
          <p:nvSpPr>
            <p:cNvPr id="77" name="TextBox 682">
              <a:extLst>
                <a:ext uri="{FF2B5EF4-FFF2-40B4-BE49-F238E27FC236}">
                  <a16:creationId xmlns:a16="http://schemas.microsoft.com/office/drawing/2014/main" id="{DF0FB0E5-3210-4AE8-87A6-30F8349A6735}"/>
                </a:ext>
              </a:extLst>
            </p:cNvPr>
            <p:cNvSpPr txBox="1"/>
            <p:nvPr/>
          </p:nvSpPr>
          <p:spPr>
            <a:xfrm>
              <a:off x="5691762" y="3379577"/>
              <a:ext cx="312826" cy="3770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667" dirty="0"/>
                <a:t>A</a:t>
              </a:r>
              <a:endParaRPr lang="zh-CN" altLang="en-US" sz="2667" dirty="0"/>
            </a:p>
          </p:txBody>
        </p:sp>
        <p:sp>
          <p:nvSpPr>
            <p:cNvPr id="78" name="TextBox 682">
              <a:extLst>
                <a:ext uri="{FF2B5EF4-FFF2-40B4-BE49-F238E27FC236}">
                  <a16:creationId xmlns:a16="http://schemas.microsoft.com/office/drawing/2014/main" id="{653C29B3-D117-48F4-B9FA-6A96B4B6D7F6}"/>
                </a:ext>
              </a:extLst>
            </p:cNvPr>
            <p:cNvSpPr txBox="1"/>
            <p:nvPr/>
          </p:nvSpPr>
          <p:spPr>
            <a:xfrm>
              <a:off x="2998994" y="2397162"/>
              <a:ext cx="309219" cy="3770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667" dirty="0"/>
                <a:t>B</a:t>
              </a:r>
              <a:endParaRPr lang="zh-CN" altLang="en-US" sz="2667" dirty="0"/>
            </a:p>
          </p:txBody>
        </p:sp>
      </p:grpSp>
    </p:spTree>
    <p:extLst>
      <p:ext uri="{BB962C8B-B14F-4D97-AF65-F5344CB8AC3E}">
        <p14:creationId xmlns:p14="http://schemas.microsoft.com/office/powerpoint/2010/main" val="62018480"/>
      </p:ext>
    </p:extLst>
  </p:cSld>
  <p:clrMapOvr>
    <a:masterClrMapping/>
  </p:clrMapOvr>
  <p:transition spd="slow" advClick="0" advTm="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34064EC-39E2-4C98-81C7-D0D9B945F958}"/>
              </a:ext>
            </a:extLst>
          </p:cNvPr>
          <p:cNvSpPr txBox="1"/>
          <p:nvPr/>
        </p:nvSpPr>
        <p:spPr>
          <a:xfrm>
            <a:off x="4303517" y="2679810"/>
            <a:ext cx="3647153" cy="923330"/>
          </a:xfrm>
          <a:prstGeom prst="rect">
            <a:avLst/>
          </a:prstGeom>
          <a:noFill/>
        </p:spPr>
        <p:txBody>
          <a:bodyPr wrap="none" rtlCol="0">
            <a:spAutoFit/>
          </a:bodyPr>
          <a:lstStyle/>
          <a:p>
            <a:pPr algn="ctr"/>
            <a:r>
              <a:rPr lang="zh-CN" altLang="en-US" sz="5400" b="1" dirty="0">
                <a:solidFill>
                  <a:schemeClr val="bg2">
                    <a:lumMod val="25000"/>
                  </a:schemeClr>
                </a:solidFill>
                <a:latin typeface="微软雅黑" panose="020B0503020204020204" pitchFamily="34" charset="-122"/>
                <a:ea typeface="微软雅黑" panose="020B0503020204020204" pitchFamily="34" charset="-122"/>
              </a:rPr>
              <a:t>Thanks for watching!</a:t>
            </a:r>
          </a:p>
        </p:txBody>
      </p:sp>
      <p:sp>
        <p:nvSpPr>
          <p:cNvPr id="8" name="文本框 7">
            <a:extLst>
              <a:ext uri="{FF2B5EF4-FFF2-40B4-BE49-F238E27FC236}">
                <a16:creationId xmlns:a16="http://schemas.microsoft.com/office/drawing/2014/main" id="{3D38A739-D565-4A33-8901-6B77ABAB1139}"/>
              </a:ext>
            </a:extLst>
          </p:cNvPr>
          <p:cNvSpPr txBox="1"/>
          <p:nvPr/>
        </p:nvSpPr>
        <p:spPr>
          <a:xfrm>
            <a:off x="3376831" y="3567890"/>
            <a:ext cx="5474640" cy="369332"/>
          </a:xfrm>
          <a:prstGeom prst="rect">
            <a:avLst/>
          </a:prstGeom>
          <a:noFill/>
        </p:spPr>
        <p:txBody>
          <a:bodyPr wrap="none">
            <a:spAutoFit/>
          </a:bodyPr>
          <a:lstStyle/>
          <a:p>
            <a:pPr algn="ctr"/>
            <a:r>
              <a:rPr lang="en-US" altLang="zh-CN" dirty="0">
                <a:solidFill>
                  <a:srgbClr val="807F83"/>
                </a:solidFill>
                <a:latin typeface="微软雅黑" panose="020B0503020204020204" pitchFamily="34" charset="-122"/>
                <a:ea typeface="微软雅黑" panose="020B0503020204020204" pitchFamily="34" charset="-122"/>
              </a:rPr>
              <a:t>WATERCOLOR SALES SUMMARY PPT TEMPLATE</a:t>
            </a:r>
            <a:endParaRPr lang="zh-CN" altLang="en-US" dirty="0">
              <a:solidFill>
                <a:srgbClr val="807F83"/>
              </a:solidFill>
              <a:latin typeface="微软雅黑" panose="020B0503020204020204" pitchFamily="34" charset="-122"/>
              <a:ea typeface="微软雅黑" panose="020B0503020204020204" pitchFamily="34" charset="-122"/>
            </a:endParaRPr>
          </a:p>
        </p:txBody>
      </p:sp>
      <p:sp>
        <p:nvSpPr>
          <p:cNvPr id="10" name="矩形 8">
            <a:extLst>
              <a:ext uri="{FF2B5EF4-FFF2-40B4-BE49-F238E27FC236}">
                <a16:creationId xmlns:a16="http://schemas.microsoft.com/office/drawing/2014/main" id="{43AFA6DC-FF8C-4A0B-BC59-FF78BB60AF8B}"/>
              </a:ext>
            </a:extLst>
          </p:cNvPr>
          <p:cNvSpPr>
            <a:spLocks noChangeArrowheads="1"/>
          </p:cNvSpPr>
          <p:nvPr/>
        </p:nvSpPr>
        <p:spPr bwMode="auto">
          <a:xfrm>
            <a:off x="4004771" y="3968266"/>
            <a:ext cx="2030620" cy="400110"/>
          </a:xfrm>
          <a:prstGeom prst="rect">
            <a:avLst/>
          </a:prstGeom>
          <a:solidFill>
            <a:srgbClr val="7FC5D7"/>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6E7"/>
                </a:solidFill>
                <a:latin typeface="微软雅黑" panose="020B0503020204020204" pitchFamily="34" charset="-122"/>
                <a:ea typeface="微软雅黑" panose="020B0503020204020204" pitchFamily="34" charset="-122"/>
              </a:rPr>
              <a:t>REPORTER:</a:t>
            </a:r>
            <a:r>
              <a:rPr lang="en-US" altLang="zh-CN" sz="2000" dirty="0">
                <a:solidFill>
                  <a:srgbClr val="FFF6E7"/>
                </a:solidFill>
                <a:latin typeface="微软雅黑" panose="020B0503020204020204" pitchFamily="34" charset="-122"/>
                <a:ea typeface="微软雅黑" panose="020B0503020204020204" pitchFamily="34" charset="-122"/>
              </a:rPr>
              <a:t>XXX</a:t>
            </a:r>
            <a:endParaRPr lang="zh-CN" altLang="en-US" sz="2000" dirty="0">
              <a:solidFill>
                <a:srgbClr val="FFF6E7"/>
              </a:solidFill>
              <a:latin typeface="微软雅黑" panose="020B0503020204020204" pitchFamily="34" charset="-122"/>
              <a:ea typeface="微软雅黑" panose="020B0503020204020204" pitchFamily="34" charset="-122"/>
            </a:endParaRPr>
          </a:p>
        </p:txBody>
      </p:sp>
      <p:sp>
        <p:nvSpPr>
          <p:cNvPr id="11" name="矩形 9">
            <a:extLst>
              <a:ext uri="{FF2B5EF4-FFF2-40B4-BE49-F238E27FC236}">
                <a16:creationId xmlns:a16="http://schemas.microsoft.com/office/drawing/2014/main" id="{B7A74931-6EC3-48E5-81AC-0FC2BFE7D5CC}"/>
              </a:ext>
            </a:extLst>
          </p:cNvPr>
          <p:cNvSpPr>
            <a:spLocks noChangeArrowheads="1"/>
          </p:cNvSpPr>
          <p:nvPr/>
        </p:nvSpPr>
        <p:spPr bwMode="auto">
          <a:xfrm>
            <a:off x="6372960" y="3968266"/>
            <a:ext cx="1521570" cy="400110"/>
          </a:xfrm>
          <a:prstGeom prst="rect">
            <a:avLst/>
          </a:prstGeom>
          <a:solidFill>
            <a:srgbClr val="7FC5D7"/>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FFF6E7"/>
                </a:solidFill>
                <a:latin typeface="微软雅黑" panose="020B0503020204020204" pitchFamily="34" charset="-122"/>
                <a:ea typeface="微软雅黑" panose="020B0503020204020204" pitchFamily="34" charset="-122"/>
              </a:rPr>
              <a:t>TIME:</a:t>
            </a:r>
            <a:r>
              <a:rPr lang="en-US" altLang="zh-CN" sz="2000" dirty="0">
                <a:solidFill>
                  <a:srgbClr val="FFF6E7"/>
                </a:solidFill>
                <a:latin typeface="微软雅黑" panose="020B0503020204020204" pitchFamily="34" charset="-122"/>
                <a:ea typeface="微软雅黑" panose="020B0503020204020204" pitchFamily="34" charset="-122"/>
              </a:rPr>
              <a:t>XXXX</a:t>
            </a:r>
            <a:endParaRPr lang="zh-CN" altLang="en-US" sz="2000" dirty="0">
              <a:solidFill>
                <a:srgbClr val="FFF6E7"/>
              </a:solidFill>
              <a:latin typeface="微软雅黑" panose="020B0503020204020204" pitchFamily="34" charset="-122"/>
              <a:ea typeface="微软雅黑" panose="020B0503020204020204" pitchFamily="34" charset="-122"/>
            </a:endParaRPr>
          </a:p>
        </p:txBody>
      </p:sp>
      <p:cxnSp>
        <p:nvCxnSpPr>
          <p:cNvPr id="12" name="直接连接符 11">
            <a:extLst>
              <a:ext uri="{FF2B5EF4-FFF2-40B4-BE49-F238E27FC236}">
                <a16:creationId xmlns:a16="http://schemas.microsoft.com/office/drawing/2014/main" id="{4B08E581-0304-45E5-AD75-5A2D718436D0}"/>
              </a:ext>
            </a:extLst>
          </p:cNvPr>
          <p:cNvCxnSpPr/>
          <p:nvPr/>
        </p:nvCxnSpPr>
        <p:spPr>
          <a:xfrm>
            <a:off x="2054862" y="3567890"/>
            <a:ext cx="8135822" cy="0"/>
          </a:xfrm>
          <a:prstGeom prst="line">
            <a:avLst/>
          </a:prstGeom>
          <a:ln>
            <a:solidFill>
              <a:srgbClr val="409CC3"/>
            </a:solidFill>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C52C1812-6B91-4E7D-9475-1134171BC9E0}"/>
              </a:ext>
            </a:extLst>
          </p:cNvPr>
          <p:cNvGrpSpPr/>
          <p:nvPr/>
        </p:nvGrpSpPr>
        <p:grpSpPr>
          <a:xfrm>
            <a:off x="2673631" y="3921817"/>
            <a:ext cx="6700229" cy="461963"/>
            <a:chOff x="2673631" y="3921817"/>
            <a:chExt cx="6700229" cy="461963"/>
          </a:xfrm>
        </p:grpSpPr>
        <p:sp>
          <p:nvSpPr>
            <p:cNvPr id="13" name="Freeform 5">
              <a:extLst>
                <a:ext uri="{FF2B5EF4-FFF2-40B4-BE49-F238E27FC236}">
                  <a16:creationId xmlns:a16="http://schemas.microsoft.com/office/drawing/2014/main" id="{25A1360E-1DFE-41BF-BE55-007989400875}"/>
                </a:ext>
              </a:extLst>
            </p:cNvPr>
            <p:cNvSpPr>
              <a:spLocks noEditPoints="1"/>
            </p:cNvSpPr>
            <p:nvPr/>
          </p:nvSpPr>
          <p:spPr bwMode="auto">
            <a:xfrm>
              <a:off x="2673631" y="3921817"/>
              <a:ext cx="1206500" cy="461963"/>
            </a:xfrm>
            <a:custGeom>
              <a:avLst/>
              <a:gdLst>
                <a:gd name="T0" fmla="*/ 298 w 321"/>
                <a:gd name="T1" fmla="*/ 9 h 120"/>
                <a:gd name="T2" fmla="*/ 251 w 321"/>
                <a:gd name="T3" fmla="*/ 36 h 120"/>
                <a:gd name="T4" fmla="*/ 215 w 321"/>
                <a:gd name="T5" fmla="*/ 39 h 120"/>
                <a:gd name="T6" fmla="*/ 167 w 321"/>
                <a:gd name="T7" fmla="*/ 53 h 120"/>
                <a:gd name="T8" fmla="*/ 141 w 321"/>
                <a:gd name="T9" fmla="*/ 68 h 120"/>
                <a:gd name="T10" fmla="*/ 123 w 321"/>
                <a:gd name="T11" fmla="*/ 77 h 120"/>
                <a:gd name="T12" fmla="*/ 71 w 321"/>
                <a:gd name="T13" fmla="*/ 106 h 120"/>
                <a:gd name="T14" fmla="*/ 31 w 321"/>
                <a:gd name="T15" fmla="*/ 105 h 120"/>
                <a:gd name="T16" fmla="*/ 11 w 321"/>
                <a:gd name="T17" fmla="*/ 89 h 120"/>
                <a:gd name="T18" fmla="*/ 19 w 321"/>
                <a:gd name="T19" fmla="*/ 37 h 120"/>
                <a:gd name="T20" fmla="*/ 60 w 321"/>
                <a:gd name="T21" fmla="*/ 16 h 120"/>
                <a:gd name="T22" fmla="*/ 83 w 321"/>
                <a:gd name="T23" fmla="*/ 40 h 120"/>
                <a:gd name="T24" fmla="*/ 54 w 321"/>
                <a:gd name="T25" fmla="*/ 46 h 120"/>
                <a:gd name="T26" fmla="*/ 64 w 321"/>
                <a:gd name="T27" fmla="*/ 41 h 120"/>
                <a:gd name="T28" fmla="*/ 52 w 321"/>
                <a:gd name="T29" fmla="*/ 38 h 120"/>
                <a:gd name="T30" fmla="*/ 90 w 321"/>
                <a:gd name="T31" fmla="*/ 49 h 120"/>
                <a:gd name="T32" fmla="*/ 57 w 321"/>
                <a:gd name="T33" fmla="*/ 4 h 120"/>
                <a:gd name="T34" fmla="*/ 2 w 321"/>
                <a:gd name="T35" fmla="*/ 61 h 120"/>
                <a:gd name="T36" fmla="*/ 45 w 321"/>
                <a:gd name="T37" fmla="*/ 119 h 120"/>
                <a:gd name="T38" fmla="*/ 66 w 321"/>
                <a:gd name="T39" fmla="*/ 119 h 120"/>
                <a:gd name="T40" fmla="*/ 114 w 321"/>
                <a:gd name="T41" fmla="*/ 101 h 120"/>
                <a:gd name="T42" fmla="*/ 126 w 321"/>
                <a:gd name="T43" fmla="*/ 94 h 120"/>
                <a:gd name="T44" fmla="*/ 170 w 321"/>
                <a:gd name="T45" fmla="*/ 67 h 120"/>
                <a:gd name="T46" fmla="*/ 195 w 321"/>
                <a:gd name="T47" fmla="*/ 53 h 120"/>
                <a:gd name="T48" fmla="*/ 236 w 321"/>
                <a:gd name="T49" fmla="*/ 40 h 120"/>
                <a:gd name="T50" fmla="*/ 247 w 321"/>
                <a:gd name="T51" fmla="*/ 46 h 120"/>
                <a:gd name="T52" fmla="*/ 277 w 321"/>
                <a:gd name="T53" fmla="*/ 106 h 120"/>
                <a:gd name="T54" fmla="*/ 274 w 321"/>
                <a:gd name="T55" fmla="*/ 40 h 120"/>
                <a:gd name="T56" fmla="*/ 257 w 321"/>
                <a:gd name="T57" fmla="*/ 36 h 120"/>
                <a:gd name="T58" fmla="*/ 276 w 321"/>
                <a:gd name="T59" fmla="*/ 17 h 120"/>
                <a:gd name="T60" fmla="*/ 312 w 321"/>
                <a:gd name="T61" fmla="*/ 32 h 120"/>
                <a:gd name="T62" fmla="*/ 303 w 321"/>
                <a:gd name="T63" fmla="*/ 35 h 120"/>
                <a:gd name="T64" fmla="*/ 298 w 321"/>
                <a:gd name="T65" fmla="*/ 30 h 120"/>
                <a:gd name="T66" fmla="*/ 306 w 321"/>
                <a:gd name="T67" fmla="*/ 45 h 120"/>
                <a:gd name="T68" fmla="*/ 270 w 321"/>
                <a:gd name="T69" fmla="*/ 42 h 120"/>
                <a:gd name="T70" fmla="*/ 292 w 321"/>
                <a:gd name="T71" fmla="*/ 89 h 120"/>
                <a:gd name="T72" fmla="*/ 258 w 321"/>
                <a:gd name="T73" fmla="*/ 82 h 120"/>
                <a:gd name="T74" fmla="*/ 257 w 321"/>
                <a:gd name="T75"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8" y="22"/>
                  </a:moveTo>
                  <a:cubicBezTo>
                    <a:pt x="315" y="14"/>
                    <a:pt x="308" y="10"/>
                    <a:pt x="298" y="9"/>
                  </a:cubicBezTo>
                  <a:cubicBezTo>
                    <a:pt x="279" y="7"/>
                    <a:pt x="265" y="17"/>
                    <a:pt x="257" y="27"/>
                  </a:cubicBezTo>
                  <a:cubicBezTo>
                    <a:pt x="256" y="29"/>
                    <a:pt x="254" y="35"/>
                    <a:pt x="251" y="36"/>
                  </a:cubicBezTo>
                  <a:cubicBezTo>
                    <a:pt x="250" y="36"/>
                    <a:pt x="248" y="35"/>
                    <a:pt x="247" y="35"/>
                  </a:cubicBezTo>
                  <a:cubicBezTo>
                    <a:pt x="235" y="34"/>
                    <a:pt x="226" y="37"/>
                    <a:pt x="215" y="39"/>
                  </a:cubicBezTo>
                  <a:cubicBezTo>
                    <a:pt x="203" y="41"/>
                    <a:pt x="194" y="45"/>
                    <a:pt x="183" y="48"/>
                  </a:cubicBezTo>
                  <a:cubicBezTo>
                    <a:pt x="178" y="49"/>
                    <a:pt x="172" y="51"/>
                    <a:pt x="167" y="53"/>
                  </a:cubicBezTo>
                  <a:cubicBezTo>
                    <a:pt x="164" y="54"/>
                    <a:pt x="161" y="58"/>
                    <a:pt x="157" y="60"/>
                  </a:cubicBezTo>
                  <a:cubicBezTo>
                    <a:pt x="152" y="63"/>
                    <a:pt x="146" y="65"/>
                    <a:pt x="141" y="68"/>
                  </a:cubicBezTo>
                  <a:cubicBezTo>
                    <a:pt x="139" y="69"/>
                    <a:pt x="137" y="71"/>
                    <a:pt x="135" y="73"/>
                  </a:cubicBezTo>
                  <a:cubicBezTo>
                    <a:pt x="132" y="74"/>
                    <a:pt x="127" y="75"/>
                    <a:pt x="123" y="77"/>
                  </a:cubicBezTo>
                  <a:cubicBezTo>
                    <a:pt x="118" y="80"/>
                    <a:pt x="114" y="85"/>
                    <a:pt x="108" y="88"/>
                  </a:cubicBezTo>
                  <a:cubicBezTo>
                    <a:pt x="96" y="95"/>
                    <a:pt x="86" y="101"/>
                    <a:pt x="71" y="106"/>
                  </a:cubicBezTo>
                  <a:cubicBezTo>
                    <a:pt x="65" y="108"/>
                    <a:pt x="56" y="111"/>
                    <a:pt x="49" y="111"/>
                  </a:cubicBezTo>
                  <a:cubicBezTo>
                    <a:pt x="43" y="111"/>
                    <a:pt x="36" y="108"/>
                    <a:pt x="31" y="105"/>
                  </a:cubicBezTo>
                  <a:cubicBezTo>
                    <a:pt x="28" y="103"/>
                    <a:pt x="23" y="100"/>
                    <a:pt x="20" y="97"/>
                  </a:cubicBezTo>
                  <a:cubicBezTo>
                    <a:pt x="17" y="95"/>
                    <a:pt x="13" y="92"/>
                    <a:pt x="11" y="89"/>
                  </a:cubicBezTo>
                  <a:cubicBezTo>
                    <a:pt x="9" y="86"/>
                    <a:pt x="6" y="81"/>
                    <a:pt x="6" y="79"/>
                  </a:cubicBezTo>
                  <a:cubicBezTo>
                    <a:pt x="1" y="62"/>
                    <a:pt x="12" y="47"/>
                    <a:pt x="19" y="37"/>
                  </a:cubicBezTo>
                  <a:cubicBezTo>
                    <a:pt x="22" y="35"/>
                    <a:pt x="26" y="30"/>
                    <a:pt x="29" y="28"/>
                  </a:cubicBezTo>
                  <a:cubicBezTo>
                    <a:pt x="37" y="22"/>
                    <a:pt x="47" y="16"/>
                    <a:pt x="60" y="16"/>
                  </a:cubicBezTo>
                  <a:cubicBezTo>
                    <a:pt x="74" y="16"/>
                    <a:pt x="83" y="24"/>
                    <a:pt x="84" y="35"/>
                  </a:cubicBezTo>
                  <a:cubicBezTo>
                    <a:pt x="84" y="37"/>
                    <a:pt x="83" y="39"/>
                    <a:pt x="83" y="40"/>
                  </a:cubicBezTo>
                  <a:cubicBezTo>
                    <a:pt x="81" y="47"/>
                    <a:pt x="72" y="55"/>
                    <a:pt x="62" y="54"/>
                  </a:cubicBezTo>
                  <a:cubicBezTo>
                    <a:pt x="59" y="53"/>
                    <a:pt x="54" y="50"/>
                    <a:pt x="54" y="46"/>
                  </a:cubicBezTo>
                  <a:cubicBezTo>
                    <a:pt x="54" y="43"/>
                    <a:pt x="56" y="41"/>
                    <a:pt x="58" y="40"/>
                  </a:cubicBezTo>
                  <a:cubicBezTo>
                    <a:pt x="61" y="40"/>
                    <a:pt x="62" y="43"/>
                    <a:pt x="64" y="41"/>
                  </a:cubicBezTo>
                  <a:cubicBezTo>
                    <a:pt x="67" y="38"/>
                    <a:pt x="60" y="35"/>
                    <a:pt x="57" y="36"/>
                  </a:cubicBezTo>
                  <a:cubicBezTo>
                    <a:pt x="56" y="36"/>
                    <a:pt x="53" y="37"/>
                    <a:pt x="52" y="38"/>
                  </a:cubicBezTo>
                  <a:cubicBezTo>
                    <a:pt x="43" y="47"/>
                    <a:pt x="56" y="60"/>
                    <a:pt x="65" y="61"/>
                  </a:cubicBezTo>
                  <a:cubicBezTo>
                    <a:pt x="76" y="62"/>
                    <a:pt x="85" y="56"/>
                    <a:pt x="90" y="49"/>
                  </a:cubicBezTo>
                  <a:cubicBezTo>
                    <a:pt x="97" y="42"/>
                    <a:pt x="98" y="29"/>
                    <a:pt x="93" y="19"/>
                  </a:cubicBezTo>
                  <a:cubicBezTo>
                    <a:pt x="88" y="6"/>
                    <a:pt x="74" y="0"/>
                    <a:pt x="57" y="4"/>
                  </a:cubicBezTo>
                  <a:cubicBezTo>
                    <a:pt x="37" y="9"/>
                    <a:pt x="26" y="23"/>
                    <a:pt x="15" y="37"/>
                  </a:cubicBezTo>
                  <a:cubicBezTo>
                    <a:pt x="9" y="43"/>
                    <a:pt x="5" y="52"/>
                    <a:pt x="2" y="61"/>
                  </a:cubicBezTo>
                  <a:cubicBezTo>
                    <a:pt x="1" y="67"/>
                    <a:pt x="0" y="75"/>
                    <a:pt x="2" y="82"/>
                  </a:cubicBezTo>
                  <a:cubicBezTo>
                    <a:pt x="8" y="100"/>
                    <a:pt x="26" y="113"/>
                    <a:pt x="45" y="119"/>
                  </a:cubicBezTo>
                  <a:cubicBezTo>
                    <a:pt x="49" y="120"/>
                    <a:pt x="55" y="120"/>
                    <a:pt x="58" y="120"/>
                  </a:cubicBezTo>
                  <a:cubicBezTo>
                    <a:pt x="61" y="120"/>
                    <a:pt x="64" y="120"/>
                    <a:pt x="66" y="119"/>
                  </a:cubicBezTo>
                  <a:cubicBezTo>
                    <a:pt x="77" y="118"/>
                    <a:pt x="88" y="114"/>
                    <a:pt x="97" y="111"/>
                  </a:cubicBezTo>
                  <a:cubicBezTo>
                    <a:pt x="104" y="108"/>
                    <a:pt x="108" y="104"/>
                    <a:pt x="114" y="101"/>
                  </a:cubicBezTo>
                  <a:cubicBezTo>
                    <a:pt x="116" y="100"/>
                    <a:pt x="118" y="100"/>
                    <a:pt x="119" y="99"/>
                  </a:cubicBezTo>
                  <a:cubicBezTo>
                    <a:pt x="122" y="98"/>
                    <a:pt x="124" y="95"/>
                    <a:pt x="126" y="94"/>
                  </a:cubicBezTo>
                  <a:cubicBezTo>
                    <a:pt x="134" y="89"/>
                    <a:pt x="141" y="84"/>
                    <a:pt x="149" y="78"/>
                  </a:cubicBezTo>
                  <a:cubicBezTo>
                    <a:pt x="155" y="74"/>
                    <a:pt x="163" y="71"/>
                    <a:pt x="170" y="67"/>
                  </a:cubicBezTo>
                  <a:cubicBezTo>
                    <a:pt x="178" y="62"/>
                    <a:pt x="185" y="59"/>
                    <a:pt x="192" y="55"/>
                  </a:cubicBezTo>
                  <a:cubicBezTo>
                    <a:pt x="193" y="55"/>
                    <a:pt x="194" y="53"/>
                    <a:pt x="195" y="53"/>
                  </a:cubicBezTo>
                  <a:cubicBezTo>
                    <a:pt x="198" y="52"/>
                    <a:pt x="202" y="51"/>
                    <a:pt x="205" y="50"/>
                  </a:cubicBezTo>
                  <a:cubicBezTo>
                    <a:pt x="214" y="46"/>
                    <a:pt x="224" y="41"/>
                    <a:pt x="236" y="40"/>
                  </a:cubicBezTo>
                  <a:cubicBezTo>
                    <a:pt x="238" y="40"/>
                    <a:pt x="248" y="39"/>
                    <a:pt x="249" y="41"/>
                  </a:cubicBezTo>
                  <a:cubicBezTo>
                    <a:pt x="249" y="42"/>
                    <a:pt x="247" y="45"/>
                    <a:pt x="247" y="46"/>
                  </a:cubicBezTo>
                  <a:cubicBezTo>
                    <a:pt x="241" y="62"/>
                    <a:pt x="242" y="84"/>
                    <a:pt x="249" y="97"/>
                  </a:cubicBezTo>
                  <a:cubicBezTo>
                    <a:pt x="253" y="104"/>
                    <a:pt x="268" y="109"/>
                    <a:pt x="277" y="106"/>
                  </a:cubicBezTo>
                  <a:cubicBezTo>
                    <a:pt x="291" y="101"/>
                    <a:pt x="299" y="90"/>
                    <a:pt x="300" y="74"/>
                  </a:cubicBezTo>
                  <a:cubicBezTo>
                    <a:pt x="302" y="55"/>
                    <a:pt x="287" y="45"/>
                    <a:pt x="274" y="40"/>
                  </a:cubicBezTo>
                  <a:cubicBezTo>
                    <a:pt x="271" y="39"/>
                    <a:pt x="269" y="39"/>
                    <a:pt x="266" y="38"/>
                  </a:cubicBezTo>
                  <a:cubicBezTo>
                    <a:pt x="265" y="38"/>
                    <a:pt x="258" y="37"/>
                    <a:pt x="257" y="36"/>
                  </a:cubicBezTo>
                  <a:cubicBezTo>
                    <a:pt x="257" y="35"/>
                    <a:pt x="261" y="30"/>
                    <a:pt x="261" y="29"/>
                  </a:cubicBezTo>
                  <a:cubicBezTo>
                    <a:pt x="265" y="24"/>
                    <a:pt x="271" y="19"/>
                    <a:pt x="276" y="17"/>
                  </a:cubicBezTo>
                  <a:cubicBezTo>
                    <a:pt x="283" y="14"/>
                    <a:pt x="294" y="13"/>
                    <a:pt x="302" y="15"/>
                  </a:cubicBezTo>
                  <a:cubicBezTo>
                    <a:pt x="308" y="16"/>
                    <a:pt x="313" y="24"/>
                    <a:pt x="312" y="32"/>
                  </a:cubicBezTo>
                  <a:cubicBezTo>
                    <a:pt x="312" y="35"/>
                    <a:pt x="310" y="39"/>
                    <a:pt x="307" y="40"/>
                  </a:cubicBezTo>
                  <a:cubicBezTo>
                    <a:pt x="304" y="40"/>
                    <a:pt x="303" y="37"/>
                    <a:pt x="303" y="35"/>
                  </a:cubicBezTo>
                  <a:cubicBezTo>
                    <a:pt x="304" y="32"/>
                    <a:pt x="310" y="32"/>
                    <a:pt x="308" y="29"/>
                  </a:cubicBezTo>
                  <a:cubicBezTo>
                    <a:pt x="308" y="27"/>
                    <a:pt x="301" y="29"/>
                    <a:pt x="298" y="30"/>
                  </a:cubicBezTo>
                  <a:cubicBezTo>
                    <a:pt x="297" y="32"/>
                    <a:pt x="296" y="36"/>
                    <a:pt x="296" y="37"/>
                  </a:cubicBezTo>
                  <a:cubicBezTo>
                    <a:pt x="297" y="41"/>
                    <a:pt x="301" y="45"/>
                    <a:pt x="306" y="45"/>
                  </a:cubicBezTo>
                  <a:cubicBezTo>
                    <a:pt x="314" y="45"/>
                    <a:pt x="321" y="31"/>
                    <a:pt x="318" y="22"/>
                  </a:cubicBezTo>
                  <a:close/>
                  <a:moveTo>
                    <a:pt x="270" y="42"/>
                  </a:moveTo>
                  <a:cubicBezTo>
                    <a:pt x="278" y="45"/>
                    <a:pt x="289" y="51"/>
                    <a:pt x="294" y="59"/>
                  </a:cubicBezTo>
                  <a:cubicBezTo>
                    <a:pt x="298" y="67"/>
                    <a:pt x="296" y="82"/>
                    <a:pt x="292" y="89"/>
                  </a:cubicBezTo>
                  <a:cubicBezTo>
                    <a:pt x="290" y="93"/>
                    <a:pt x="287" y="97"/>
                    <a:pt x="282" y="98"/>
                  </a:cubicBezTo>
                  <a:cubicBezTo>
                    <a:pt x="270" y="99"/>
                    <a:pt x="262" y="89"/>
                    <a:pt x="258" y="82"/>
                  </a:cubicBezTo>
                  <a:cubicBezTo>
                    <a:pt x="253" y="72"/>
                    <a:pt x="252" y="59"/>
                    <a:pt x="255" y="46"/>
                  </a:cubicBezTo>
                  <a:cubicBezTo>
                    <a:pt x="255" y="45"/>
                    <a:pt x="256" y="41"/>
                    <a:pt x="257" y="41"/>
                  </a:cubicBezTo>
                  <a:cubicBezTo>
                    <a:pt x="259" y="39"/>
                    <a:pt x="267" y="41"/>
                    <a:pt x="270" y="42"/>
                  </a:cubicBezTo>
                  <a:close/>
                </a:path>
              </a:pathLst>
            </a:custGeom>
            <a:solidFill>
              <a:srgbClr val="7FC5D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6">
              <a:extLst>
                <a:ext uri="{FF2B5EF4-FFF2-40B4-BE49-F238E27FC236}">
                  <a16:creationId xmlns:a16="http://schemas.microsoft.com/office/drawing/2014/main" id="{673D9B53-FA7C-4E1B-8DF7-187572C6B67D}"/>
                </a:ext>
              </a:extLst>
            </p:cNvPr>
            <p:cNvSpPr>
              <a:spLocks noEditPoints="1"/>
            </p:cNvSpPr>
            <p:nvPr/>
          </p:nvSpPr>
          <p:spPr bwMode="auto">
            <a:xfrm>
              <a:off x="8167360" y="3921817"/>
              <a:ext cx="1206500" cy="461963"/>
            </a:xfrm>
            <a:custGeom>
              <a:avLst/>
              <a:gdLst>
                <a:gd name="T0" fmla="*/ 306 w 321"/>
                <a:gd name="T1" fmla="*/ 37 h 120"/>
                <a:gd name="T2" fmla="*/ 228 w 321"/>
                <a:gd name="T3" fmla="*/ 19 h 120"/>
                <a:gd name="T4" fmla="*/ 257 w 321"/>
                <a:gd name="T5" fmla="*/ 61 h 120"/>
                <a:gd name="T6" fmla="*/ 264 w 321"/>
                <a:gd name="T7" fmla="*/ 36 h 120"/>
                <a:gd name="T8" fmla="*/ 263 w 321"/>
                <a:gd name="T9" fmla="*/ 40 h 120"/>
                <a:gd name="T10" fmla="*/ 259 w 321"/>
                <a:gd name="T11" fmla="*/ 54 h 120"/>
                <a:gd name="T12" fmla="*/ 238 w 321"/>
                <a:gd name="T13" fmla="*/ 35 h 120"/>
                <a:gd name="T14" fmla="*/ 293 w 321"/>
                <a:gd name="T15" fmla="*/ 28 h 120"/>
                <a:gd name="T16" fmla="*/ 316 w 321"/>
                <a:gd name="T17" fmla="*/ 79 h 120"/>
                <a:gd name="T18" fmla="*/ 301 w 321"/>
                <a:gd name="T19" fmla="*/ 97 h 120"/>
                <a:gd name="T20" fmla="*/ 272 w 321"/>
                <a:gd name="T21" fmla="*/ 111 h 120"/>
                <a:gd name="T22" fmla="*/ 213 w 321"/>
                <a:gd name="T23" fmla="*/ 88 h 120"/>
                <a:gd name="T24" fmla="*/ 186 w 321"/>
                <a:gd name="T25" fmla="*/ 73 h 120"/>
                <a:gd name="T26" fmla="*/ 164 w 321"/>
                <a:gd name="T27" fmla="*/ 60 h 120"/>
                <a:gd name="T28" fmla="*/ 138 w 321"/>
                <a:gd name="T29" fmla="*/ 48 h 120"/>
                <a:gd name="T30" fmla="*/ 74 w 321"/>
                <a:gd name="T31" fmla="*/ 35 h 120"/>
                <a:gd name="T32" fmla="*/ 64 w 321"/>
                <a:gd name="T33" fmla="*/ 27 h 120"/>
                <a:gd name="T34" fmla="*/ 3 w 321"/>
                <a:gd name="T35" fmla="*/ 22 h 120"/>
                <a:gd name="T36" fmla="*/ 25 w 321"/>
                <a:gd name="T37" fmla="*/ 37 h 120"/>
                <a:gd name="T38" fmla="*/ 13 w 321"/>
                <a:gd name="T39" fmla="*/ 29 h 120"/>
                <a:gd name="T40" fmla="*/ 14 w 321"/>
                <a:gd name="T41" fmla="*/ 40 h 120"/>
                <a:gd name="T42" fmla="*/ 19 w 321"/>
                <a:gd name="T43" fmla="*/ 15 h 120"/>
                <a:gd name="T44" fmla="*/ 60 w 321"/>
                <a:gd name="T45" fmla="*/ 29 h 120"/>
                <a:gd name="T46" fmla="*/ 55 w 321"/>
                <a:gd name="T47" fmla="*/ 38 h 120"/>
                <a:gd name="T48" fmla="*/ 21 w 321"/>
                <a:gd name="T49" fmla="*/ 74 h 120"/>
                <a:gd name="T50" fmla="*/ 72 w 321"/>
                <a:gd name="T51" fmla="*/ 97 h 120"/>
                <a:gd name="T52" fmla="*/ 72 w 321"/>
                <a:gd name="T53" fmla="*/ 41 h 120"/>
                <a:gd name="T54" fmla="*/ 116 w 321"/>
                <a:gd name="T55" fmla="*/ 50 h 120"/>
                <a:gd name="T56" fmla="*/ 129 w 321"/>
                <a:gd name="T57" fmla="*/ 55 h 120"/>
                <a:gd name="T58" fmla="*/ 172 w 321"/>
                <a:gd name="T59" fmla="*/ 78 h 120"/>
                <a:gd name="T60" fmla="*/ 202 w 321"/>
                <a:gd name="T61" fmla="*/ 99 h 120"/>
                <a:gd name="T62" fmla="*/ 224 w 321"/>
                <a:gd name="T63" fmla="*/ 111 h 120"/>
                <a:gd name="T64" fmla="*/ 263 w 321"/>
                <a:gd name="T65" fmla="*/ 120 h 120"/>
                <a:gd name="T66" fmla="*/ 319 w 321"/>
                <a:gd name="T67" fmla="*/ 82 h 120"/>
                <a:gd name="T68" fmla="*/ 63 w 321"/>
                <a:gd name="T69" fmla="*/ 82 h 120"/>
                <a:gd name="T70" fmla="*/ 29 w 321"/>
                <a:gd name="T71" fmla="*/ 89 h 120"/>
                <a:gd name="T72" fmla="*/ 51 w 321"/>
                <a:gd name="T73" fmla="*/ 42 h 120"/>
                <a:gd name="T74" fmla="*/ 66 w 321"/>
                <a:gd name="T75"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9" y="61"/>
                  </a:moveTo>
                  <a:cubicBezTo>
                    <a:pt x="316" y="52"/>
                    <a:pt x="312" y="43"/>
                    <a:pt x="306" y="37"/>
                  </a:cubicBezTo>
                  <a:cubicBezTo>
                    <a:pt x="295" y="23"/>
                    <a:pt x="284" y="9"/>
                    <a:pt x="264" y="4"/>
                  </a:cubicBezTo>
                  <a:cubicBezTo>
                    <a:pt x="247" y="0"/>
                    <a:pt x="233" y="6"/>
                    <a:pt x="228" y="19"/>
                  </a:cubicBezTo>
                  <a:cubicBezTo>
                    <a:pt x="223" y="29"/>
                    <a:pt x="224" y="42"/>
                    <a:pt x="231" y="49"/>
                  </a:cubicBezTo>
                  <a:cubicBezTo>
                    <a:pt x="236" y="56"/>
                    <a:pt x="245" y="62"/>
                    <a:pt x="257" y="61"/>
                  </a:cubicBezTo>
                  <a:cubicBezTo>
                    <a:pt x="265" y="60"/>
                    <a:pt x="278" y="47"/>
                    <a:pt x="269" y="38"/>
                  </a:cubicBezTo>
                  <a:cubicBezTo>
                    <a:pt x="268" y="37"/>
                    <a:pt x="266" y="36"/>
                    <a:pt x="264" y="36"/>
                  </a:cubicBezTo>
                  <a:cubicBezTo>
                    <a:pt x="261" y="35"/>
                    <a:pt x="254" y="38"/>
                    <a:pt x="257" y="41"/>
                  </a:cubicBezTo>
                  <a:cubicBezTo>
                    <a:pt x="259" y="43"/>
                    <a:pt x="260" y="40"/>
                    <a:pt x="263" y="40"/>
                  </a:cubicBezTo>
                  <a:cubicBezTo>
                    <a:pt x="265" y="41"/>
                    <a:pt x="267" y="43"/>
                    <a:pt x="267" y="46"/>
                  </a:cubicBezTo>
                  <a:cubicBezTo>
                    <a:pt x="267" y="50"/>
                    <a:pt x="262" y="53"/>
                    <a:pt x="259" y="54"/>
                  </a:cubicBezTo>
                  <a:cubicBezTo>
                    <a:pt x="249" y="55"/>
                    <a:pt x="240" y="47"/>
                    <a:pt x="238" y="40"/>
                  </a:cubicBezTo>
                  <a:cubicBezTo>
                    <a:pt x="238" y="39"/>
                    <a:pt x="238" y="37"/>
                    <a:pt x="238" y="35"/>
                  </a:cubicBezTo>
                  <a:cubicBezTo>
                    <a:pt x="238" y="24"/>
                    <a:pt x="248" y="16"/>
                    <a:pt x="261" y="16"/>
                  </a:cubicBezTo>
                  <a:cubicBezTo>
                    <a:pt x="274" y="16"/>
                    <a:pt x="284" y="22"/>
                    <a:pt x="293" y="28"/>
                  </a:cubicBezTo>
                  <a:cubicBezTo>
                    <a:pt x="295" y="30"/>
                    <a:pt x="300" y="35"/>
                    <a:pt x="302" y="37"/>
                  </a:cubicBezTo>
                  <a:cubicBezTo>
                    <a:pt x="309" y="47"/>
                    <a:pt x="320" y="62"/>
                    <a:pt x="316" y="79"/>
                  </a:cubicBezTo>
                  <a:cubicBezTo>
                    <a:pt x="315" y="81"/>
                    <a:pt x="312" y="86"/>
                    <a:pt x="310" y="89"/>
                  </a:cubicBezTo>
                  <a:cubicBezTo>
                    <a:pt x="308" y="92"/>
                    <a:pt x="304" y="95"/>
                    <a:pt x="301" y="97"/>
                  </a:cubicBezTo>
                  <a:cubicBezTo>
                    <a:pt x="298" y="100"/>
                    <a:pt x="294" y="103"/>
                    <a:pt x="290" y="105"/>
                  </a:cubicBezTo>
                  <a:cubicBezTo>
                    <a:pt x="285" y="108"/>
                    <a:pt x="278" y="111"/>
                    <a:pt x="272" y="111"/>
                  </a:cubicBezTo>
                  <a:cubicBezTo>
                    <a:pt x="265" y="111"/>
                    <a:pt x="257" y="108"/>
                    <a:pt x="250" y="106"/>
                  </a:cubicBezTo>
                  <a:cubicBezTo>
                    <a:pt x="236" y="101"/>
                    <a:pt x="225" y="95"/>
                    <a:pt x="213" y="88"/>
                  </a:cubicBezTo>
                  <a:cubicBezTo>
                    <a:pt x="208" y="85"/>
                    <a:pt x="203" y="80"/>
                    <a:pt x="198" y="77"/>
                  </a:cubicBezTo>
                  <a:cubicBezTo>
                    <a:pt x="194" y="75"/>
                    <a:pt x="190" y="74"/>
                    <a:pt x="186" y="73"/>
                  </a:cubicBezTo>
                  <a:cubicBezTo>
                    <a:pt x="184" y="71"/>
                    <a:pt x="182" y="69"/>
                    <a:pt x="180" y="68"/>
                  </a:cubicBezTo>
                  <a:cubicBezTo>
                    <a:pt x="175" y="65"/>
                    <a:pt x="169" y="63"/>
                    <a:pt x="164" y="60"/>
                  </a:cubicBezTo>
                  <a:cubicBezTo>
                    <a:pt x="160" y="58"/>
                    <a:pt x="157" y="54"/>
                    <a:pt x="154" y="53"/>
                  </a:cubicBezTo>
                  <a:cubicBezTo>
                    <a:pt x="149" y="51"/>
                    <a:pt x="143" y="49"/>
                    <a:pt x="138" y="48"/>
                  </a:cubicBezTo>
                  <a:cubicBezTo>
                    <a:pt x="128" y="45"/>
                    <a:pt x="118" y="41"/>
                    <a:pt x="106" y="39"/>
                  </a:cubicBezTo>
                  <a:cubicBezTo>
                    <a:pt x="95" y="37"/>
                    <a:pt x="86" y="34"/>
                    <a:pt x="74" y="35"/>
                  </a:cubicBezTo>
                  <a:cubicBezTo>
                    <a:pt x="73" y="35"/>
                    <a:pt x="71" y="36"/>
                    <a:pt x="70" y="36"/>
                  </a:cubicBezTo>
                  <a:cubicBezTo>
                    <a:pt x="68" y="35"/>
                    <a:pt x="65" y="29"/>
                    <a:pt x="64" y="27"/>
                  </a:cubicBezTo>
                  <a:cubicBezTo>
                    <a:pt x="56" y="17"/>
                    <a:pt x="42" y="7"/>
                    <a:pt x="23" y="9"/>
                  </a:cubicBezTo>
                  <a:cubicBezTo>
                    <a:pt x="13" y="10"/>
                    <a:pt x="6" y="14"/>
                    <a:pt x="3" y="22"/>
                  </a:cubicBezTo>
                  <a:cubicBezTo>
                    <a:pt x="0" y="31"/>
                    <a:pt x="8" y="45"/>
                    <a:pt x="15" y="45"/>
                  </a:cubicBezTo>
                  <a:cubicBezTo>
                    <a:pt x="20" y="45"/>
                    <a:pt x="24" y="41"/>
                    <a:pt x="25" y="37"/>
                  </a:cubicBezTo>
                  <a:cubicBezTo>
                    <a:pt x="25" y="36"/>
                    <a:pt x="25" y="32"/>
                    <a:pt x="23" y="30"/>
                  </a:cubicBezTo>
                  <a:cubicBezTo>
                    <a:pt x="21" y="29"/>
                    <a:pt x="13" y="27"/>
                    <a:pt x="13" y="29"/>
                  </a:cubicBezTo>
                  <a:cubicBezTo>
                    <a:pt x="11" y="32"/>
                    <a:pt x="18" y="32"/>
                    <a:pt x="18" y="35"/>
                  </a:cubicBezTo>
                  <a:cubicBezTo>
                    <a:pt x="18" y="37"/>
                    <a:pt x="17" y="40"/>
                    <a:pt x="14" y="40"/>
                  </a:cubicBezTo>
                  <a:cubicBezTo>
                    <a:pt x="11" y="39"/>
                    <a:pt x="9" y="35"/>
                    <a:pt x="9" y="32"/>
                  </a:cubicBezTo>
                  <a:cubicBezTo>
                    <a:pt x="8" y="24"/>
                    <a:pt x="13" y="16"/>
                    <a:pt x="19" y="15"/>
                  </a:cubicBezTo>
                  <a:cubicBezTo>
                    <a:pt x="27" y="13"/>
                    <a:pt x="38" y="14"/>
                    <a:pt x="45" y="17"/>
                  </a:cubicBezTo>
                  <a:cubicBezTo>
                    <a:pt x="50" y="19"/>
                    <a:pt x="56" y="24"/>
                    <a:pt x="60" y="29"/>
                  </a:cubicBezTo>
                  <a:cubicBezTo>
                    <a:pt x="61" y="30"/>
                    <a:pt x="64" y="35"/>
                    <a:pt x="64" y="36"/>
                  </a:cubicBezTo>
                  <a:cubicBezTo>
                    <a:pt x="63" y="37"/>
                    <a:pt x="57" y="38"/>
                    <a:pt x="55" y="38"/>
                  </a:cubicBezTo>
                  <a:cubicBezTo>
                    <a:pt x="52" y="39"/>
                    <a:pt x="50" y="39"/>
                    <a:pt x="47" y="40"/>
                  </a:cubicBezTo>
                  <a:cubicBezTo>
                    <a:pt x="34" y="45"/>
                    <a:pt x="20" y="55"/>
                    <a:pt x="21" y="74"/>
                  </a:cubicBezTo>
                  <a:cubicBezTo>
                    <a:pt x="22" y="90"/>
                    <a:pt x="30" y="101"/>
                    <a:pt x="44" y="106"/>
                  </a:cubicBezTo>
                  <a:cubicBezTo>
                    <a:pt x="53" y="109"/>
                    <a:pt x="68" y="104"/>
                    <a:pt x="72" y="97"/>
                  </a:cubicBezTo>
                  <a:cubicBezTo>
                    <a:pt x="80" y="84"/>
                    <a:pt x="80" y="62"/>
                    <a:pt x="74" y="46"/>
                  </a:cubicBezTo>
                  <a:cubicBezTo>
                    <a:pt x="74" y="45"/>
                    <a:pt x="72" y="42"/>
                    <a:pt x="72" y="41"/>
                  </a:cubicBezTo>
                  <a:cubicBezTo>
                    <a:pt x="73" y="39"/>
                    <a:pt x="83" y="40"/>
                    <a:pt x="85" y="40"/>
                  </a:cubicBezTo>
                  <a:cubicBezTo>
                    <a:pt x="97" y="41"/>
                    <a:pt x="107" y="46"/>
                    <a:pt x="116" y="50"/>
                  </a:cubicBezTo>
                  <a:cubicBezTo>
                    <a:pt x="119" y="51"/>
                    <a:pt x="123" y="52"/>
                    <a:pt x="126" y="53"/>
                  </a:cubicBezTo>
                  <a:cubicBezTo>
                    <a:pt x="127" y="53"/>
                    <a:pt x="128" y="55"/>
                    <a:pt x="129" y="55"/>
                  </a:cubicBezTo>
                  <a:cubicBezTo>
                    <a:pt x="136" y="59"/>
                    <a:pt x="143" y="62"/>
                    <a:pt x="151" y="67"/>
                  </a:cubicBezTo>
                  <a:cubicBezTo>
                    <a:pt x="158" y="71"/>
                    <a:pt x="166" y="74"/>
                    <a:pt x="172" y="78"/>
                  </a:cubicBezTo>
                  <a:cubicBezTo>
                    <a:pt x="180" y="84"/>
                    <a:pt x="187" y="89"/>
                    <a:pt x="195" y="94"/>
                  </a:cubicBezTo>
                  <a:cubicBezTo>
                    <a:pt x="197" y="95"/>
                    <a:pt x="199" y="98"/>
                    <a:pt x="202" y="99"/>
                  </a:cubicBezTo>
                  <a:cubicBezTo>
                    <a:pt x="203" y="100"/>
                    <a:pt x="205" y="100"/>
                    <a:pt x="207" y="101"/>
                  </a:cubicBezTo>
                  <a:cubicBezTo>
                    <a:pt x="213" y="104"/>
                    <a:pt x="217" y="108"/>
                    <a:pt x="224" y="111"/>
                  </a:cubicBezTo>
                  <a:cubicBezTo>
                    <a:pt x="233" y="114"/>
                    <a:pt x="244" y="118"/>
                    <a:pt x="255" y="119"/>
                  </a:cubicBezTo>
                  <a:cubicBezTo>
                    <a:pt x="257" y="120"/>
                    <a:pt x="260" y="120"/>
                    <a:pt x="263" y="120"/>
                  </a:cubicBezTo>
                  <a:cubicBezTo>
                    <a:pt x="266" y="120"/>
                    <a:pt x="273" y="120"/>
                    <a:pt x="276" y="119"/>
                  </a:cubicBezTo>
                  <a:cubicBezTo>
                    <a:pt x="295" y="113"/>
                    <a:pt x="313" y="100"/>
                    <a:pt x="319" y="82"/>
                  </a:cubicBezTo>
                  <a:cubicBezTo>
                    <a:pt x="321" y="75"/>
                    <a:pt x="320" y="67"/>
                    <a:pt x="319" y="61"/>
                  </a:cubicBezTo>
                  <a:close/>
                  <a:moveTo>
                    <a:pt x="63" y="82"/>
                  </a:moveTo>
                  <a:cubicBezTo>
                    <a:pt x="59" y="89"/>
                    <a:pt x="51" y="99"/>
                    <a:pt x="39" y="98"/>
                  </a:cubicBezTo>
                  <a:cubicBezTo>
                    <a:pt x="34" y="97"/>
                    <a:pt x="31" y="93"/>
                    <a:pt x="29" y="89"/>
                  </a:cubicBezTo>
                  <a:cubicBezTo>
                    <a:pt x="25" y="82"/>
                    <a:pt x="23" y="67"/>
                    <a:pt x="27" y="59"/>
                  </a:cubicBezTo>
                  <a:cubicBezTo>
                    <a:pt x="32" y="51"/>
                    <a:pt x="43" y="45"/>
                    <a:pt x="51" y="42"/>
                  </a:cubicBezTo>
                  <a:cubicBezTo>
                    <a:pt x="54" y="41"/>
                    <a:pt x="62" y="39"/>
                    <a:pt x="64" y="41"/>
                  </a:cubicBezTo>
                  <a:cubicBezTo>
                    <a:pt x="65" y="41"/>
                    <a:pt x="66" y="45"/>
                    <a:pt x="66" y="46"/>
                  </a:cubicBezTo>
                  <a:cubicBezTo>
                    <a:pt x="69" y="59"/>
                    <a:pt x="68" y="72"/>
                    <a:pt x="63" y="82"/>
                  </a:cubicBezTo>
                  <a:close/>
                </a:path>
              </a:pathLst>
            </a:custGeom>
            <a:solidFill>
              <a:srgbClr val="7FC5D7"/>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Rounded Rectangle 7">
            <a:extLst>
              <a:ext uri="{FF2B5EF4-FFF2-40B4-BE49-F238E27FC236}">
                <a16:creationId xmlns:a16="http://schemas.microsoft.com/office/drawing/2014/main" id="{2CE576E8-AEF5-49FA-A642-52C4B5DEBA3F}"/>
              </a:ext>
            </a:extLst>
          </p:cNvPr>
          <p:cNvSpPr/>
          <p:nvPr/>
        </p:nvSpPr>
        <p:spPr>
          <a:xfrm>
            <a:off x="10155379" y="397168"/>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6" name="TextBox 28">
            <a:hlinkClick r:id="rId3"/>
            <a:extLst>
              <a:ext uri="{FF2B5EF4-FFF2-40B4-BE49-F238E27FC236}">
                <a16:creationId xmlns:a16="http://schemas.microsoft.com/office/drawing/2014/main" id="{06D7CFDD-0A8A-4C37-A790-04AC416D1258}"/>
              </a:ext>
            </a:extLst>
          </p:cNvPr>
          <p:cNvSpPr txBox="1"/>
          <p:nvPr/>
        </p:nvSpPr>
        <p:spPr>
          <a:xfrm>
            <a:off x="6557554" y="6467568"/>
            <a:ext cx="5194499"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132977980"/>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14="http://schemas.microsoft.com/office/drawing/2010/main" xmlns:a16="http://schemas.microsoft.com/office/drawing/2014/main" xmlns:ahyp="http://schemas.microsoft.com/office/drawing/2018/hyperlinkcolor" xmlns="">
      <p:transition spd="slow"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8" name="图片 17">
            <a:extLst>
              <a:ext uri="{FF2B5EF4-FFF2-40B4-BE49-F238E27FC236}">
                <a16:creationId xmlns:a16="http://schemas.microsoft.com/office/drawing/2014/main" id="{958533EA-16AA-4AA0-B1BE-862F3A514C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57" y="225201"/>
            <a:ext cx="11391285" cy="4895678"/>
          </a:xfrm>
          <a:prstGeom prst="rect">
            <a:avLst/>
          </a:prstGeom>
        </p:spPr>
      </p:pic>
      <p:sp>
        <p:nvSpPr>
          <p:cNvPr id="50" name="折角形 1">
            <a:extLst>
              <a:ext uri="{FF2B5EF4-FFF2-40B4-BE49-F238E27FC236}">
                <a16:creationId xmlns:a16="http://schemas.microsoft.com/office/drawing/2014/main" id="{058D578C-A17F-4472-83B9-D1E49C9AB3E9}"/>
              </a:ext>
            </a:extLst>
          </p:cNvPr>
          <p:cNvSpPr/>
          <p:nvPr/>
        </p:nvSpPr>
        <p:spPr>
          <a:xfrm>
            <a:off x="2881917" y="3111515"/>
            <a:ext cx="6486525" cy="2234565"/>
          </a:xfrm>
          <a:prstGeom prst="foldedCorner">
            <a:avLst/>
          </a:prstGeom>
          <a:noFill/>
          <a:ln w="28575">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756550D1-A6E5-4492-B029-E5F11248F12E}"/>
              </a:ext>
            </a:extLst>
          </p:cNvPr>
          <p:cNvSpPr txBox="1"/>
          <p:nvPr/>
        </p:nvSpPr>
        <p:spPr>
          <a:xfrm>
            <a:off x="3193067" y="3567445"/>
            <a:ext cx="1576070" cy="1322070"/>
          </a:xfrm>
          <a:prstGeom prst="rect">
            <a:avLst/>
          </a:prstGeom>
          <a:noFill/>
        </p:spPr>
        <p:txBody>
          <a:bodyPr wrap="square" rtlCol="0">
            <a:spAutoFit/>
          </a:bodyPr>
          <a:lstStyle/>
          <a:p>
            <a:pPr algn="r"/>
            <a:r>
              <a:rPr lang="en-US" altLang="zh-CN" sz="8000" dirty="0">
                <a:solidFill>
                  <a:srgbClr val="185C99"/>
                </a:solidFill>
                <a:latin typeface="Broadway" panose="04040905080B02020502" charset="0"/>
              </a:rPr>
              <a:t>01</a:t>
            </a:r>
          </a:p>
        </p:txBody>
      </p:sp>
      <p:cxnSp>
        <p:nvCxnSpPr>
          <p:cNvPr id="52" name="直接连接符 51">
            <a:extLst>
              <a:ext uri="{FF2B5EF4-FFF2-40B4-BE49-F238E27FC236}">
                <a16:creationId xmlns:a16="http://schemas.microsoft.com/office/drawing/2014/main" id="{75CB609A-7B46-4B74-82E5-C49D788C04BC}"/>
              </a:ext>
            </a:extLst>
          </p:cNvPr>
          <p:cNvCxnSpPr/>
          <p:nvPr/>
        </p:nvCxnSpPr>
        <p:spPr>
          <a:xfrm>
            <a:off x="4926617" y="3653805"/>
            <a:ext cx="0" cy="1151255"/>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2FBDB6D1-09EB-4F3E-BD2A-83604335B3B9}"/>
              </a:ext>
            </a:extLst>
          </p:cNvPr>
          <p:cNvSpPr txBox="1"/>
          <p:nvPr/>
        </p:nvSpPr>
        <p:spPr>
          <a:xfrm>
            <a:off x="5217446" y="3653805"/>
            <a:ext cx="4064977" cy="400110"/>
          </a:xfrm>
          <a:prstGeom prst="rect">
            <a:avLst/>
          </a:prstGeom>
          <a:noFill/>
        </p:spPr>
        <p:txBody>
          <a:bodyPr wrap="square" rtlCol="0">
            <a:spAutoFit/>
          </a:bodyPr>
          <a:lstStyle/>
          <a:p>
            <a:pPr algn="l" fontAlgn="auto">
              <a:lnSpc>
                <a:spcPct val="100000"/>
              </a:lnSpc>
            </a:pPr>
            <a:r>
              <a:rPr lang="zh-CN" altLang="en-US" sz="2000" b="1" dirty="0">
                <a:solidFill>
                  <a:srgbClr val="185C99"/>
                </a:solidFill>
                <a:latin typeface="微软雅黑" panose="020B0503020204020204" charset="-122"/>
                <a:ea typeface="微软雅黑" panose="020B0503020204020204" charset="-122"/>
                <a:sym typeface="+mn-ea"/>
              </a:rPr>
              <a:t>Overview of the annual work</a:t>
            </a:r>
            <a:endParaRPr lang="zh-CN" altLang="en-US" sz="2000" dirty="0">
              <a:solidFill>
                <a:srgbClr val="185C99"/>
              </a:solidFill>
              <a:latin typeface="微软雅黑" panose="020B0503020204020204" charset="-122"/>
              <a:ea typeface="微软雅黑" panose="020B0503020204020204" charset="-122"/>
              <a:sym typeface="+mn-ea"/>
            </a:endParaRPr>
          </a:p>
        </p:txBody>
      </p:sp>
      <p:sp>
        <p:nvSpPr>
          <p:cNvPr id="54" name="文本框 53">
            <a:extLst>
              <a:ext uri="{FF2B5EF4-FFF2-40B4-BE49-F238E27FC236}">
                <a16:creationId xmlns:a16="http://schemas.microsoft.com/office/drawing/2014/main" id="{8A2989D8-D659-4243-BAD0-AFDCEE5FCB40}"/>
              </a:ext>
            </a:extLst>
          </p:cNvPr>
          <p:cNvSpPr txBox="1"/>
          <p:nvPr/>
        </p:nvSpPr>
        <p:spPr>
          <a:xfrm>
            <a:off x="5217447" y="4205033"/>
            <a:ext cx="3774153" cy="528093"/>
          </a:xfrm>
          <a:prstGeom prst="rect">
            <a:avLst/>
          </a:prstGeom>
          <a:noFill/>
        </p:spPr>
        <p:txBody>
          <a:bodyPr wrap="square" rtlCol="0">
            <a:spAutoFit/>
          </a:bodyPr>
          <a:lstStyle/>
          <a:p>
            <a:pPr lvl="0">
              <a:lnSpc>
                <a:spcPts val="1800"/>
              </a:lnSpc>
              <a:defRPr sz="1800">
                <a:solidFill>
                  <a:srgbClr val="000000"/>
                </a:solidFill>
              </a:defRPr>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05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35774524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356851" y="295139"/>
            <a:ext cx="888513"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01</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4" y="495709"/>
            <a:ext cx="5964096"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Overview of the annual work</a:t>
            </a:r>
            <a:endParaRPr lang="zh-CN" altLang="en-US" sz="2400" dirty="0">
              <a:solidFill>
                <a:srgbClr val="185C99"/>
              </a:solidFill>
              <a:latin typeface="微软雅黑" panose="020B0503020204020204" charset="-122"/>
              <a:ea typeface="微软雅黑" panose="020B0503020204020204" charset="-122"/>
              <a:sym typeface="+mn-ea"/>
            </a:endParaRPr>
          </a:p>
        </p:txBody>
      </p:sp>
      <p:grpSp>
        <p:nvGrpSpPr>
          <p:cNvPr id="18" name="组合 17">
            <a:extLst>
              <a:ext uri="{FF2B5EF4-FFF2-40B4-BE49-F238E27FC236}">
                <a16:creationId xmlns:a16="http://schemas.microsoft.com/office/drawing/2014/main" id="{CB80BCBA-4C8A-430B-A86B-87997B7153BB}"/>
              </a:ext>
            </a:extLst>
          </p:cNvPr>
          <p:cNvGrpSpPr/>
          <p:nvPr/>
        </p:nvGrpSpPr>
        <p:grpSpPr>
          <a:xfrm>
            <a:off x="7508270" y="3420905"/>
            <a:ext cx="751993" cy="751993"/>
            <a:chOff x="5457969" y="3185823"/>
            <a:chExt cx="1266825" cy="1266825"/>
          </a:xfrm>
        </p:grpSpPr>
        <p:sp>
          <p:nvSpPr>
            <p:cNvPr id="20" name="椭圆 19">
              <a:extLst>
                <a:ext uri="{FF2B5EF4-FFF2-40B4-BE49-F238E27FC236}">
                  <a16:creationId xmlns:a16="http://schemas.microsoft.com/office/drawing/2014/main" id="{883A44CF-9FE5-4420-9381-8BFD6820079A}"/>
                </a:ext>
              </a:extLst>
            </p:cNvPr>
            <p:cNvSpPr/>
            <p:nvPr/>
          </p:nvSpPr>
          <p:spPr>
            <a:xfrm>
              <a:off x="5457969" y="3185823"/>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EAE55884-7185-4339-B4F0-A229908A9CC2}"/>
                </a:ext>
              </a:extLst>
            </p:cNvPr>
            <p:cNvSpPr/>
            <p:nvPr/>
          </p:nvSpPr>
          <p:spPr>
            <a:xfrm>
              <a:off x="5534168" y="3262022"/>
              <a:ext cx="1114425" cy="1114425"/>
            </a:xfrm>
            <a:prstGeom prst="ellipse">
              <a:avLst/>
            </a:prstGeom>
            <a:solidFill>
              <a:srgbClr val="409CC3"/>
            </a:solid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2" name="组合 21">
            <a:extLst>
              <a:ext uri="{FF2B5EF4-FFF2-40B4-BE49-F238E27FC236}">
                <a16:creationId xmlns:a16="http://schemas.microsoft.com/office/drawing/2014/main" id="{7ED71BF7-A0EC-452F-9439-BD4F946ADE81}"/>
              </a:ext>
            </a:extLst>
          </p:cNvPr>
          <p:cNvGrpSpPr/>
          <p:nvPr/>
        </p:nvGrpSpPr>
        <p:grpSpPr>
          <a:xfrm>
            <a:off x="7508270" y="4983767"/>
            <a:ext cx="751993" cy="751993"/>
            <a:chOff x="8944119" y="3185823"/>
            <a:chExt cx="1266825" cy="1266825"/>
          </a:xfrm>
        </p:grpSpPr>
        <p:sp>
          <p:nvSpPr>
            <p:cNvPr id="23" name="椭圆 22">
              <a:extLst>
                <a:ext uri="{FF2B5EF4-FFF2-40B4-BE49-F238E27FC236}">
                  <a16:creationId xmlns:a16="http://schemas.microsoft.com/office/drawing/2014/main" id="{CB2608A2-1997-428C-9545-5FD9791E4EF0}"/>
                </a:ext>
              </a:extLst>
            </p:cNvPr>
            <p:cNvSpPr/>
            <p:nvPr/>
          </p:nvSpPr>
          <p:spPr>
            <a:xfrm>
              <a:off x="8944119" y="3185823"/>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967EDFE9-7778-4080-BC56-7ACB2E73F254}"/>
                </a:ext>
              </a:extLst>
            </p:cNvPr>
            <p:cNvSpPr/>
            <p:nvPr/>
          </p:nvSpPr>
          <p:spPr>
            <a:xfrm>
              <a:off x="9010937" y="3262022"/>
              <a:ext cx="1114425" cy="1114425"/>
            </a:xfrm>
            <a:prstGeom prst="ellipse">
              <a:avLst/>
            </a:prstGeom>
            <a:solidFill>
              <a:srgbClr val="185C99"/>
            </a:solid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2982393C-8551-4FDE-B245-ACC5EBEE5BCA}"/>
              </a:ext>
            </a:extLst>
          </p:cNvPr>
          <p:cNvGrpSpPr/>
          <p:nvPr/>
        </p:nvGrpSpPr>
        <p:grpSpPr>
          <a:xfrm>
            <a:off x="7502700" y="1804104"/>
            <a:ext cx="751993" cy="751993"/>
            <a:chOff x="1971819" y="3185823"/>
            <a:chExt cx="1266825" cy="1266825"/>
          </a:xfrm>
        </p:grpSpPr>
        <p:sp>
          <p:nvSpPr>
            <p:cNvPr id="26" name="椭圆 25">
              <a:extLst>
                <a:ext uri="{FF2B5EF4-FFF2-40B4-BE49-F238E27FC236}">
                  <a16:creationId xmlns:a16="http://schemas.microsoft.com/office/drawing/2014/main" id="{F77BDCFE-917F-4249-81C8-3BEA5A66106A}"/>
                </a:ext>
              </a:extLst>
            </p:cNvPr>
            <p:cNvSpPr/>
            <p:nvPr/>
          </p:nvSpPr>
          <p:spPr>
            <a:xfrm>
              <a:off x="1971819" y="3185823"/>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45CC79F2-3BF0-47DA-B38F-A1DDC664FF81}"/>
                </a:ext>
              </a:extLst>
            </p:cNvPr>
            <p:cNvSpPr/>
            <p:nvPr/>
          </p:nvSpPr>
          <p:spPr>
            <a:xfrm>
              <a:off x="2048018" y="3262022"/>
              <a:ext cx="1114425" cy="1114425"/>
            </a:xfrm>
            <a:prstGeom prst="ellipse">
              <a:avLst/>
            </a:prstGeom>
            <a:solidFill>
              <a:srgbClr val="9BDAF9"/>
            </a:solid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8" name="Group 29">
            <a:extLst>
              <a:ext uri="{FF2B5EF4-FFF2-40B4-BE49-F238E27FC236}">
                <a16:creationId xmlns:a16="http://schemas.microsoft.com/office/drawing/2014/main" id="{BB0DE34E-6B15-4E26-A870-A78EEEBAEADB}"/>
              </a:ext>
            </a:extLst>
          </p:cNvPr>
          <p:cNvGrpSpPr/>
          <p:nvPr/>
        </p:nvGrpSpPr>
        <p:grpSpPr>
          <a:xfrm>
            <a:off x="8340460" y="1887562"/>
            <a:ext cx="2467003" cy="716169"/>
            <a:chOff x="524630" y="1762944"/>
            <a:chExt cx="1643074" cy="716169"/>
          </a:xfrm>
        </p:grpSpPr>
        <p:sp>
          <p:nvSpPr>
            <p:cNvPr id="29" name="Rectangle 42">
              <a:extLst>
                <a:ext uri="{FF2B5EF4-FFF2-40B4-BE49-F238E27FC236}">
                  <a16:creationId xmlns:a16="http://schemas.microsoft.com/office/drawing/2014/main" id="{C4951199-B90A-4BBF-8B44-D1261062967A}"/>
                </a:ext>
              </a:extLst>
            </p:cNvPr>
            <p:cNvSpPr/>
            <p:nvPr/>
          </p:nvSpPr>
          <p:spPr>
            <a:xfrm>
              <a:off x="524630" y="1762944"/>
              <a:ext cx="700581" cy="307777"/>
            </a:xfrm>
            <a:prstGeom prst="rect">
              <a:avLst/>
            </a:prstGeom>
          </p:spPr>
          <p:txBody>
            <a:bodyPr wrap="none">
              <a:spAutoFit/>
            </a:bodyPr>
            <a:lstStyle/>
            <a:p>
              <a:pPr algn="ctr"/>
              <a:r>
                <a:rPr lang="zh-CN" altLang="en-US" sz="1400" dirty="0">
                  <a:solidFill>
                    <a:srgbClr val="445469"/>
                  </a:solidFill>
                  <a:latin typeface="微软雅黑" panose="020B0503020204020204" pitchFamily="34" charset="-122"/>
                  <a:ea typeface="微软雅黑" panose="020B0503020204020204" pitchFamily="34" charset="-122"/>
                  <a:cs typeface="Open Sans" pitchFamily="34" charset="0"/>
                </a:rPr>
                <a:t>Project title</a:t>
              </a:r>
              <a:r>
                <a:rPr lang="en-US" altLang="zh-CN" sz="1400" dirty="0">
                  <a:solidFill>
                    <a:srgbClr val="445469"/>
                  </a:solidFill>
                  <a:latin typeface="微软雅黑" panose="020B0503020204020204" pitchFamily="34" charset="-122"/>
                  <a:ea typeface="微软雅黑" panose="020B0503020204020204" pitchFamily="34" charset="-122"/>
                  <a:cs typeface="Open Sans" pitchFamily="34" charset="0"/>
                </a:rPr>
                <a:t> 1</a:t>
              </a:r>
            </a:p>
          </p:txBody>
        </p:sp>
        <p:sp>
          <p:nvSpPr>
            <p:cNvPr id="30" name="Rectangle 43">
              <a:extLst>
                <a:ext uri="{FF2B5EF4-FFF2-40B4-BE49-F238E27FC236}">
                  <a16:creationId xmlns:a16="http://schemas.microsoft.com/office/drawing/2014/main" id="{FFFECFE5-CA3D-4A51-9721-CD68C58FD85A}"/>
                </a:ext>
              </a:extLst>
            </p:cNvPr>
            <p:cNvSpPr/>
            <p:nvPr/>
          </p:nvSpPr>
          <p:spPr>
            <a:xfrm>
              <a:off x="524630" y="2000264"/>
              <a:ext cx="1643074" cy="478849"/>
            </a:xfrm>
            <a:prstGeom prst="rect">
              <a:avLst/>
            </a:prstGeom>
          </p:spPr>
          <p:txBody>
            <a:bodyPr wrap="square">
              <a:spAutoFit/>
            </a:bodyPr>
            <a:lstStyle/>
            <a:p>
              <a:pPr>
                <a:lnSpc>
                  <a:spcPts val="1600"/>
                </a:lnSpc>
              </a:pPr>
              <a:r>
                <a:rPr lang="zh-CN" altLang="en-US" sz="9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1" name="Group 29">
            <a:extLst>
              <a:ext uri="{FF2B5EF4-FFF2-40B4-BE49-F238E27FC236}">
                <a16:creationId xmlns:a16="http://schemas.microsoft.com/office/drawing/2014/main" id="{2833356A-0EA6-4BF4-A520-67DA0A8C4EF7}"/>
              </a:ext>
            </a:extLst>
          </p:cNvPr>
          <p:cNvGrpSpPr/>
          <p:nvPr/>
        </p:nvGrpSpPr>
        <p:grpSpPr>
          <a:xfrm>
            <a:off x="8342266" y="3466137"/>
            <a:ext cx="2498916" cy="729075"/>
            <a:chOff x="535354" y="1744969"/>
            <a:chExt cx="1664330" cy="729075"/>
          </a:xfrm>
        </p:grpSpPr>
        <p:sp>
          <p:nvSpPr>
            <p:cNvPr id="32" name="Rectangle 42">
              <a:extLst>
                <a:ext uri="{FF2B5EF4-FFF2-40B4-BE49-F238E27FC236}">
                  <a16:creationId xmlns:a16="http://schemas.microsoft.com/office/drawing/2014/main" id="{379DEAB4-434F-4F25-B7D2-BFB07ED1B49B}"/>
                </a:ext>
              </a:extLst>
            </p:cNvPr>
            <p:cNvSpPr/>
            <p:nvPr/>
          </p:nvSpPr>
          <p:spPr>
            <a:xfrm>
              <a:off x="535354" y="1744969"/>
              <a:ext cx="700581" cy="307777"/>
            </a:xfrm>
            <a:prstGeom prst="rect">
              <a:avLst/>
            </a:prstGeom>
          </p:spPr>
          <p:txBody>
            <a:bodyPr wrap="none">
              <a:spAutoFit/>
            </a:bodyPr>
            <a:lstStyle/>
            <a:p>
              <a:pPr algn="ctr"/>
              <a:r>
                <a:rPr lang="zh-CN" altLang="en-US" sz="1400" dirty="0">
                  <a:solidFill>
                    <a:srgbClr val="445469"/>
                  </a:solidFill>
                  <a:latin typeface="Open Sans" pitchFamily="34" charset="0"/>
                  <a:ea typeface="Open Sans" pitchFamily="34" charset="0"/>
                  <a:cs typeface="Open Sans" pitchFamily="34" charset="0"/>
                </a:rPr>
                <a:t>Project title</a:t>
              </a:r>
              <a:r>
                <a:rPr lang="en-US" altLang="zh-CN" sz="1400" dirty="0">
                  <a:solidFill>
                    <a:srgbClr val="445469"/>
                  </a:solidFill>
                  <a:latin typeface="Open Sans" pitchFamily="34" charset="0"/>
                  <a:ea typeface="Open Sans" pitchFamily="34" charset="0"/>
                  <a:cs typeface="Open Sans" pitchFamily="34" charset="0"/>
                </a:rPr>
                <a:t> 2</a:t>
              </a:r>
            </a:p>
          </p:txBody>
        </p:sp>
        <p:sp>
          <p:nvSpPr>
            <p:cNvPr id="33" name="Rectangle 43">
              <a:extLst>
                <a:ext uri="{FF2B5EF4-FFF2-40B4-BE49-F238E27FC236}">
                  <a16:creationId xmlns:a16="http://schemas.microsoft.com/office/drawing/2014/main" id="{BDC69087-0A14-4A62-B1F2-CD56BF77879B}"/>
                </a:ext>
              </a:extLst>
            </p:cNvPr>
            <p:cNvSpPr/>
            <p:nvPr/>
          </p:nvSpPr>
          <p:spPr>
            <a:xfrm>
              <a:off x="556610" y="1995195"/>
              <a:ext cx="1643074" cy="478849"/>
            </a:xfrm>
            <a:prstGeom prst="rect">
              <a:avLst/>
            </a:prstGeom>
          </p:spPr>
          <p:txBody>
            <a:bodyPr wrap="square">
              <a:spAutoFit/>
            </a:bodyPr>
            <a:lstStyle/>
            <a:p>
              <a:pPr>
                <a:lnSpc>
                  <a:spcPts val="1600"/>
                </a:lnSpc>
              </a:pPr>
              <a:r>
                <a:rPr lang="zh-CN" altLang="en-US" sz="9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Group 29">
            <a:extLst>
              <a:ext uri="{FF2B5EF4-FFF2-40B4-BE49-F238E27FC236}">
                <a16:creationId xmlns:a16="http://schemas.microsoft.com/office/drawing/2014/main" id="{D80BFAA8-91C3-4CF3-B4EE-69349C26E0B3}"/>
              </a:ext>
            </a:extLst>
          </p:cNvPr>
          <p:cNvGrpSpPr/>
          <p:nvPr/>
        </p:nvGrpSpPr>
        <p:grpSpPr>
          <a:xfrm>
            <a:off x="8340461" y="4983767"/>
            <a:ext cx="2500722" cy="706381"/>
            <a:chOff x="557399" y="1723247"/>
            <a:chExt cx="1665532" cy="706381"/>
          </a:xfrm>
        </p:grpSpPr>
        <p:sp>
          <p:nvSpPr>
            <p:cNvPr id="35" name="Rectangle 42">
              <a:extLst>
                <a:ext uri="{FF2B5EF4-FFF2-40B4-BE49-F238E27FC236}">
                  <a16:creationId xmlns:a16="http://schemas.microsoft.com/office/drawing/2014/main" id="{1ACF0761-08FA-4575-88FC-1E464251D26E}"/>
                </a:ext>
              </a:extLst>
            </p:cNvPr>
            <p:cNvSpPr/>
            <p:nvPr/>
          </p:nvSpPr>
          <p:spPr>
            <a:xfrm>
              <a:off x="557399" y="1723247"/>
              <a:ext cx="700581" cy="307777"/>
            </a:xfrm>
            <a:prstGeom prst="rect">
              <a:avLst/>
            </a:prstGeom>
          </p:spPr>
          <p:txBody>
            <a:bodyPr wrap="none">
              <a:spAutoFit/>
            </a:bodyPr>
            <a:lstStyle/>
            <a:p>
              <a:pPr algn="ctr"/>
              <a:r>
                <a:rPr lang="zh-CN" altLang="en-US" sz="1400" dirty="0">
                  <a:solidFill>
                    <a:srgbClr val="445469"/>
                  </a:solidFill>
                  <a:latin typeface="Open Sans" pitchFamily="34" charset="0"/>
                  <a:ea typeface="Open Sans" pitchFamily="34" charset="0"/>
                  <a:cs typeface="Open Sans" pitchFamily="34" charset="0"/>
                </a:rPr>
                <a:t>Project title</a:t>
              </a:r>
              <a:r>
                <a:rPr lang="en-US" altLang="zh-CN" sz="1400" dirty="0">
                  <a:solidFill>
                    <a:srgbClr val="445469"/>
                  </a:solidFill>
                  <a:latin typeface="Open Sans" pitchFamily="34" charset="0"/>
                  <a:ea typeface="Open Sans" pitchFamily="34" charset="0"/>
                  <a:cs typeface="Open Sans" pitchFamily="34" charset="0"/>
                </a:rPr>
                <a:t> 3</a:t>
              </a:r>
            </a:p>
          </p:txBody>
        </p:sp>
        <p:sp>
          <p:nvSpPr>
            <p:cNvPr id="36" name="Rectangle 43">
              <a:extLst>
                <a:ext uri="{FF2B5EF4-FFF2-40B4-BE49-F238E27FC236}">
                  <a16:creationId xmlns:a16="http://schemas.microsoft.com/office/drawing/2014/main" id="{871E040F-C95E-4E1A-8A6B-E2636CBD6BAB}"/>
                </a:ext>
              </a:extLst>
            </p:cNvPr>
            <p:cNvSpPr/>
            <p:nvPr/>
          </p:nvSpPr>
          <p:spPr>
            <a:xfrm>
              <a:off x="579857" y="1950779"/>
              <a:ext cx="1643074" cy="478849"/>
            </a:xfrm>
            <a:prstGeom prst="rect">
              <a:avLst/>
            </a:prstGeom>
          </p:spPr>
          <p:txBody>
            <a:bodyPr wrap="square">
              <a:spAutoFit/>
            </a:bodyPr>
            <a:lstStyle/>
            <a:p>
              <a:pPr>
                <a:lnSpc>
                  <a:spcPts val="1600"/>
                </a:lnSpc>
              </a:pPr>
              <a:r>
                <a:rPr lang="zh-CN" altLang="en-US" sz="9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7" name="组合 36">
            <a:extLst>
              <a:ext uri="{FF2B5EF4-FFF2-40B4-BE49-F238E27FC236}">
                <a16:creationId xmlns:a16="http://schemas.microsoft.com/office/drawing/2014/main" id="{025B9083-978E-4697-9007-76DE062D9E3E}"/>
              </a:ext>
            </a:extLst>
          </p:cNvPr>
          <p:cNvGrpSpPr/>
          <p:nvPr/>
        </p:nvGrpSpPr>
        <p:grpSpPr>
          <a:xfrm>
            <a:off x="7749263" y="2058191"/>
            <a:ext cx="278580" cy="243817"/>
            <a:chOff x="2461470" y="3669644"/>
            <a:chExt cx="366051" cy="320373"/>
          </a:xfrm>
        </p:grpSpPr>
        <p:sp>
          <p:nvSpPr>
            <p:cNvPr id="38" name="AutoShape 103">
              <a:extLst>
                <a:ext uri="{FF2B5EF4-FFF2-40B4-BE49-F238E27FC236}">
                  <a16:creationId xmlns:a16="http://schemas.microsoft.com/office/drawing/2014/main" id="{E99B2CC4-1437-4A67-8B73-220BA206D1FB}"/>
                </a:ext>
              </a:extLst>
            </p:cNvPr>
            <p:cNvSpPr>
              <a:spLocks/>
            </p:cNvSpPr>
            <p:nvPr/>
          </p:nvSpPr>
          <p:spPr bwMode="auto">
            <a:xfrm>
              <a:off x="2519037" y="3726585"/>
              <a:ext cx="131403" cy="8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39" name="AutoShape 104">
              <a:extLst>
                <a:ext uri="{FF2B5EF4-FFF2-40B4-BE49-F238E27FC236}">
                  <a16:creationId xmlns:a16="http://schemas.microsoft.com/office/drawing/2014/main" id="{57DB84B8-8A8E-4369-BE22-0300354B1320}"/>
                </a:ext>
              </a:extLst>
            </p:cNvPr>
            <p:cNvSpPr>
              <a:spLocks/>
            </p:cNvSpPr>
            <p:nvPr/>
          </p:nvSpPr>
          <p:spPr bwMode="auto">
            <a:xfrm>
              <a:off x="2461470" y="3669644"/>
              <a:ext cx="366051" cy="32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40" name="组合 39">
            <a:extLst>
              <a:ext uri="{FF2B5EF4-FFF2-40B4-BE49-F238E27FC236}">
                <a16:creationId xmlns:a16="http://schemas.microsoft.com/office/drawing/2014/main" id="{90155ABB-3C55-491F-A7F0-ED0B998C5A54}"/>
              </a:ext>
            </a:extLst>
          </p:cNvPr>
          <p:cNvGrpSpPr/>
          <p:nvPr/>
        </p:nvGrpSpPr>
        <p:grpSpPr>
          <a:xfrm>
            <a:off x="7788550" y="3636129"/>
            <a:ext cx="191435" cy="279056"/>
            <a:chOff x="5956238" y="3605879"/>
            <a:chExt cx="251543" cy="366676"/>
          </a:xfrm>
          <a:solidFill>
            <a:schemeClr val="bg1"/>
          </a:solidFill>
        </p:grpSpPr>
        <p:sp>
          <p:nvSpPr>
            <p:cNvPr id="41" name="AutoShape 113">
              <a:extLst>
                <a:ext uri="{FF2B5EF4-FFF2-40B4-BE49-F238E27FC236}">
                  <a16:creationId xmlns:a16="http://schemas.microsoft.com/office/drawing/2014/main" id="{1126590F-8D80-4A24-811B-669D96458A6E}"/>
                </a:ext>
              </a:extLst>
            </p:cNvPr>
            <p:cNvSpPr>
              <a:spLocks/>
            </p:cNvSpPr>
            <p:nvPr/>
          </p:nvSpPr>
          <p:spPr bwMode="auto">
            <a:xfrm>
              <a:off x="5956238" y="3605879"/>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2" name="AutoShape 114">
              <a:extLst>
                <a:ext uri="{FF2B5EF4-FFF2-40B4-BE49-F238E27FC236}">
                  <a16:creationId xmlns:a16="http://schemas.microsoft.com/office/drawing/2014/main" id="{75532E82-6626-4205-88FA-60DC47123601}"/>
                </a:ext>
              </a:extLst>
            </p:cNvPr>
            <p:cNvSpPr>
              <a:spLocks/>
            </p:cNvSpPr>
            <p:nvPr/>
          </p:nvSpPr>
          <p:spPr bwMode="auto">
            <a:xfrm>
              <a:off x="6013179" y="3663446"/>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43" name="AutoShape 4">
            <a:extLst>
              <a:ext uri="{FF2B5EF4-FFF2-40B4-BE49-F238E27FC236}">
                <a16:creationId xmlns:a16="http://schemas.microsoft.com/office/drawing/2014/main" id="{81C7203A-8D4B-4456-9DBE-DF982C915613}"/>
              </a:ext>
            </a:extLst>
          </p:cNvPr>
          <p:cNvSpPr>
            <a:spLocks/>
          </p:cNvSpPr>
          <p:nvPr/>
        </p:nvSpPr>
        <p:spPr bwMode="auto">
          <a:xfrm>
            <a:off x="7762933" y="5211299"/>
            <a:ext cx="269533" cy="2704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pic>
        <p:nvPicPr>
          <p:cNvPr id="46" name="图片占位符 16">
            <a:extLst>
              <a:ext uri="{FF2B5EF4-FFF2-40B4-BE49-F238E27FC236}">
                <a16:creationId xmlns:a16="http://schemas.microsoft.com/office/drawing/2014/main" id="{163C7478-372C-476C-8087-12ACBB6DDE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74340" y="4983767"/>
            <a:ext cx="1363444" cy="1012772"/>
          </a:xfrm>
          <a:prstGeom prst="rect">
            <a:avLst/>
          </a:prstGeom>
          <a:ln>
            <a:noFill/>
          </a:ln>
          <a:effectLst>
            <a:outerShdw blurRad="292100" dist="139700" dir="2700000" algn="tl" rotWithShape="0">
              <a:srgbClr val="333333">
                <a:alpha val="65000"/>
              </a:srgbClr>
            </a:outerShdw>
          </a:effectLst>
        </p:spPr>
      </p:pic>
      <p:pic>
        <p:nvPicPr>
          <p:cNvPr id="47" name="图片占位符 18">
            <a:extLst>
              <a:ext uri="{FF2B5EF4-FFF2-40B4-BE49-F238E27FC236}">
                <a16:creationId xmlns:a16="http://schemas.microsoft.com/office/drawing/2014/main" id="{118DFBC5-8518-45B5-B0C3-EF9C852151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5671" y="3305092"/>
            <a:ext cx="3456384" cy="2304256"/>
          </a:xfrm>
          <a:prstGeom prst="rect">
            <a:avLst/>
          </a:prstGeom>
          <a:ln>
            <a:noFill/>
          </a:ln>
          <a:effectLst>
            <a:outerShdw blurRad="292100" dist="139700" dir="2700000" algn="tl" rotWithShape="0">
              <a:srgbClr val="333333">
                <a:alpha val="65000"/>
              </a:srgbClr>
            </a:outerShdw>
          </a:effectLst>
        </p:spPr>
      </p:pic>
      <p:pic>
        <p:nvPicPr>
          <p:cNvPr id="48" name="图片占位符 15">
            <a:extLst>
              <a:ext uri="{FF2B5EF4-FFF2-40B4-BE49-F238E27FC236}">
                <a16:creationId xmlns:a16="http://schemas.microsoft.com/office/drawing/2014/main" id="{CA9A309D-FB68-4086-96ED-9AE778E64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24786" y="1987717"/>
            <a:ext cx="2793893" cy="1596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76058"/>
      </p:ext>
    </p:extLst>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a14="http://schemas.microsoft.com/office/drawing/2010/main" xmlns:a16="http://schemas.microsoft.com/office/drawing/2014/main" xmlns="">
      <p:transition spd="slow" advClick="0" advTm="0">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356851" y="295139"/>
            <a:ext cx="888513"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01</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3" y="495709"/>
            <a:ext cx="5644511"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Overview of the annual work</a:t>
            </a:r>
            <a:endParaRPr lang="zh-CN" altLang="en-US" sz="2400" dirty="0">
              <a:solidFill>
                <a:srgbClr val="185C99"/>
              </a:solidFill>
              <a:latin typeface="微软雅黑" panose="020B0503020204020204" charset="-122"/>
              <a:ea typeface="微软雅黑" panose="020B0503020204020204" charset="-122"/>
              <a:sym typeface="+mn-ea"/>
            </a:endParaRPr>
          </a:p>
        </p:txBody>
      </p:sp>
      <p:grpSp>
        <p:nvGrpSpPr>
          <p:cNvPr id="56" name="组合 55">
            <a:extLst>
              <a:ext uri="{FF2B5EF4-FFF2-40B4-BE49-F238E27FC236}">
                <a16:creationId xmlns:a16="http://schemas.microsoft.com/office/drawing/2014/main" id="{3E330FB5-902B-4854-8A23-56C1C8B7C2D0}"/>
              </a:ext>
            </a:extLst>
          </p:cNvPr>
          <p:cNvGrpSpPr/>
          <p:nvPr/>
        </p:nvGrpSpPr>
        <p:grpSpPr>
          <a:xfrm>
            <a:off x="1209675" y="2135188"/>
            <a:ext cx="2078038" cy="3251512"/>
            <a:chOff x="1209675" y="2135188"/>
            <a:chExt cx="2078038" cy="3251512"/>
          </a:xfrm>
        </p:grpSpPr>
        <p:grpSp>
          <p:nvGrpSpPr>
            <p:cNvPr id="8" name="组合 7">
              <a:extLst>
                <a:ext uri="{FF2B5EF4-FFF2-40B4-BE49-F238E27FC236}">
                  <a16:creationId xmlns:a16="http://schemas.microsoft.com/office/drawing/2014/main" id="{454C762F-23F0-4D20-988B-E3F1B1397C23}"/>
                </a:ext>
              </a:extLst>
            </p:cNvPr>
            <p:cNvGrpSpPr/>
            <p:nvPr/>
          </p:nvGrpSpPr>
          <p:grpSpPr>
            <a:xfrm>
              <a:off x="1627516" y="2536619"/>
              <a:ext cx="826263" cy="826263"/>
              <a:chOff x="1627516" y="2536619"/>
              <a:chExt cx="826263" cy="826263"/>
            </a:xfrm>
          </p:grpSpPr>
          <p:sp>
            <p:nvSpPr>
              <p:cNvPr id="41" name="等腰三角形 40">
                <a:extLst>
                  <a:ext uri="{FF2B5EF4-FFF2-40B4-BE49-F238E27FC236}">
                    <a16:creationId xmlns:a16="http://schemas.microsoft.com/office/drawing/2014/main" id="{607A8C9D-F084-4321-BFC0-08EB81E8361A}"/>
                  </a:ext>
                </a:extLst>
              </p:cNvPr>
              <p:cNvSpPr/>
              <p:nvPr/>
            </p:nvSpPr>
            <p:spPr>
              <a:xfrm rot="16200000">
                <a:off x="1661245" y="2810580"/>
                <a:ext cx="616308" cy="307386"/>
              </a:xfrm>
              <a:prstGeom prst="triangle">
                <a:avLst/>
              </a:prstGeom>
              <a:solidFill>
                <a:srgbClr val="7C7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AE656675-5554-4180-B8DB-644B43046751}"/>
                  </a:ext>
                </a:extLst>
              </p:cNvPr>
              <p:cNvSpPr/>
              <p:nvPr/>
            </p:nvSpPr>
            <p:spPr>
              <a:xfrm>
                <a:off x="1806386" y="2860689"/>
                <a:ext cx="120650" cy="207169"/>
              </a:xfrm>
              <a:prstGeom prst="rect">
                <a:avLst/>
              </a:prstGeom>
              <a:solidFill>
                <a:srgbClr val="7C7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弧形 42">
                <a:extLst>
                  <a:ext uri="{FF2B5EF4-FFF2-40B4-BE49-F238E27FC236}">
                    <a16:creationId xmlns:a16="http://schemas.microsoft.com/office/drawing/2014/main" id="{A0744E68-F887-4948-8FD1-3621AA5B5407}"/>
                  </a:ext>
                </a:extLst>
              </p:cNvPr>
              <p:cNvSpPr/>
              <p:nvPr/>
            </p:nvSpPr>
            <p:spPr>
              <a:xfrm rot="2859882">
                <a:off x="1910140" y="2815360"/>
                <a:ext cx="286797" cy="286797"/>
              </a:xfrm>
              <a:prstGeom prst="arc">
                <a:avLst/>
              </a:prstGeom>
              <a:ln w="57150">
                <a:solidFill>
                  <a:srgbClr val="7C7A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弧形 43">
                <a:extLst>
                  <a:ext uri="{FF2B5EF4-FFF2-40B4-BE49-F238E27FC236}">
                    <a16:creationId xmlns:a16="http://schemas.microsoft.com/office/drawing/2014/main" id="{AE2143F9-718B-4F2B-9D41-27F527AD9848}"/>
                  </a:ext>
                </a:extLst>
              </p:cNvPr>
              <p:cNvSpPr/>
              <p:nvPr/>
            </p:nvSpPr>
            <p:spPr>
              <a:xfrm rot="3911700">
                <a:off x="1766162" y="2692566"/>
                <a:ext cx="548972" cy="548972"/>
              </a:xfrm>
              <a:prstGeom prst="arc">
                <a:avLst>
                  <a:gd name="adj1" fmla="val 14336397"/>
                  <a:gd name="adj2" fmla="val 20879301"/>
                </a:avLst>
              </a:prstGeom>
              <a:ln w="57150">
                <a:solidFill>
                  <a:srgbClr val="7C7A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a:extLst>
                  <a:ext uri="{FF2B5EF4-FFF2-40B4-BE49-F238E27FC236}">
                    <a16:creationId xmlns:a16="http://schemas.microsoft.com/office/drawing/2014/main" id="{E4BA420E-B17C-4600-A5A1-322FA07F2EFD}"/>
                  </a:ext>
                </a:extLst>
              </p:cNvPr>
              <p:cNvSpPr/>
              <p:nvPr/>
            </p:nvSpPr>
            <p:spPr>
              <a:xfrm rot="3911700">
                <a:off x="1627516" y="2536619"/>
                <a:ext cx="826263" cy="826263"/>
              </a:xfrm>
              <a:prstGeom prst="arc">
                <a:avLst>
                  <a:gd name="adj1" fmla="val 14544405"/>
                  <a:gd name="adj2" fmla="val 20879301"/>
                </a:avLst>
              </a:prstGeom>
              <a:ln w="57150">
                <a:solidFill>
                  <a:srgbClr val="7C7A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8" name="Arc 2">
              <a:extLst>
                <a:ext uri="{FF2B5EF4-FFF2-40B4-BE49-F238E27FC236}">
                  <a16:creationId xmlns:a16="http://schemas.microsoft.com/office/drawing/2014/main" id="{5673B8A8-8CFC-431E-9CC0-D4936925FFAE}"/>
                </a:ext>
              </a:extLst>
            </p:cNvPr>
            <p:cNvSpPr>
              <a:spLocks/>
            </p:cNvSpPr>
            <p:nvPr/>
          </p:nvSpPr>
          <p:spPr bwMode="auto">
            <a:xfrm flipV="1">
              <a:off x="1296988" y="2135188"/>
              <a:ext cx="1695450" cy="1695450"/>
            </a:xfrm>
            <a:custGeom>
              <a:avLst/>
              <a:gdLst>
                <a:gd name="T0" fmla="*/ 1203741 w 1695236"/>
                <a:gd name="T1" fmla="*/ 78260 h 1695236"/>
                <a:gd name="T2" fmla="*/ 1679130 w 1695236"/>
                <a:gd name="T3" fmla="*/ 1015640 h 1695236"/>
                <a:gd name="T4" fmla="*/ 877474 w 1695236"/>
                <a:gd name="T5" fmla="*/ 1695364 h 1695236"/>
                <a:gd name="T6" fmla="*/ 30442 w 1695236"/>
                <a:gd name="T7" fmla="*/ 1073097 h 1695236"/>
                <a:gd name="T8" fmla="*/ 439418 w 1695236"/>
                <a:gd name="T9" fmla="*/ 104896 h 1695236"/>
                <a:gd name="T10" fmla="*/ 847939 w 1695236"/>
                <a:gd name="T11" fmla="*/ 847939 h 1695236"/>
                <a:gd name="T12" fmla="*/ 1203741 w 1695236"/>
                <a:gd name="T13" fmla="*/ 78260 h 1695236"/>
                <a:gd name="T14" fmla="*/ 1203741 w 1695236"/>
                <a:gd name="T15" fmla="*/ 78260 h 1695236"/>
                <a:gd name="T16" fmla="*/ 1679130 w 1695236"/>
                <a:gd name="T17" fmla="*/ 1015640 h 1695236"/>
                <a:gd name="T18" fmla="*/ 877474 w 1695236"/>
                <a:gd name="T19" fmla="*/ 1695364 h 1695236"/>
                <a:gd name="T20" fmla="*/ 30442 w 1695236"/>
                <a:gd name="T21" fmla="*/ 1073097 h 1695236"/>
                <a:gd name="T22" fmla="*/ 439418 w 1695236"/>
                <a:gd name="T23" fmla="*/ 104896 h 1695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5236" h="1695236" stroke="0">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lnTo>
                    <a:pt x="847618" y="847618"/>
                  </a:lnTo>
                  <a:lnTo>
                    <a:pt x="1203285" y="78230"/>
                  </a:lnTo>
                  <a:close/>
                </a:path>
                <a:path w="1695236" h="1695236" fill="none">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path>
              </a:pathLst>
            </a:custGeom>
            <a:noFill/>
            <a:ln w="63500" cap="flat" cmpd="sng">
              <a:solidFill>
                <a:srgbClr val="7C7A85"/>
              </a:solidFill>
              <a:round/>
              <a:headE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 name="TextBox 4">
              <a:extLst>
                <a:ext uri="{FF2B5EF4-FFF2-40B4-BE49-F238E27FC236}">
                  <a16:creationId xmlns:a16="http://schemas.microsoft.com/office/drawing/2014/main" id="{6A4CA034-5588-4E13-A1B2-E5286616FFD3}"/>
                </a:ext>
              </a:extLst>
            </p:cNvPr>
            <p:cNvSpPr txBox="1">
              <a:spLocks noChangeArrowheads="1"/>
            </p:cNvSpPr>
            <p:nvPr/>
          </p:nvSpPr>
          <p:spPr bwMode="auto">
            <a:xfrm>
              <a:off x="1789113" y="3594100"/>
              <a:ext cx="708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rPr>
                <a:t>135%</a:t>
              </a:r>
            </a:p>
          </p:txBody>
        </p:sp>
        <p:sp>
          <p:nvSpPr>
            <p:cNvPr id="31" name="矩形 24">
              <a:extLst>
                <a:ext uri="{FF2B5EF4-FFF2-40B4-BE49-F238E27FC236}">
                  <a16:creationId xmlns:a16="http://schemas.microsoft.com/office/drawing/2014/main" id="{E72D60AB-3FB8-4795-8082-7631C31029AF}"/>
                </a:ext>
              </a:extLst>
            </p:cNvPr>
            <p:cNvSpPr>
              <a:spLocks noChangeArrowheads="1"/>
            </p:cNvSpPr>
            <p:nvPr/>
          </p:nvSpPr>
          <p:spPr bwMode="auto">
            <a:xfrm>
              <a:off x="1209675" y="4638675"/>
              <a:ext cx="2078038" cy="7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4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TextBox 13">
              <a:extLst>
                <a:ext uri="{FF2B5EF4-FFF2-40B4-BE49-F238E27FC236}">
                  <a16:creationId xmlns:a16="http://schemas.microsoft.com/office/drawing/2014/main" id="{2874BC81-6D0A-414E-B7CA-DA9CF6BD3250}"/>
                </a:ext>
              </a:extLst>
            </p:cNvPr>
            <p:cNvSpPr txBox="1">
              <a:spLocks noChangeArrowheads="1"/>
            </p:cNvSpPr>
            <p:nvPr/>
          </p:nvSpPr>
          <p:spPr bwMode="auto">
            <a:xfrm>
              <a:off x="1220471" y="4202939"/>
              <a:ext cx="1824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Enter the title here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a:extLst>
              <a:ext uri="{FF2B5EF4-FFF2-40B4-BE49-F238E27FC236}">
                <a16:creationId xmlns:a16="http://schemas.microsoft.com/office/drawing/2014/main" id="{295A48D8-A4BA-48EA-A444-C04A330D691C}"/>
              </a:ext>
            </a:extLst>
          </p:cNvPr>
          <p:cNvGrpSpPr/>
          <p:nvPr/>
        </p:nvGrpSpPr>
        <p:grpSpPr>
          <a:xfrm>
            <a:off x="3813174" y="2135188"/>
            <a:ext cx="2374561" cy="3278187"/>
            <a:chOff x="3813174" y="2135188"/>
            <a:chExt cx="2374561" cy="3278187"/>
          </a:xfrm>
        </p:grpSpPr>
        <p:grpSp>
          <p:nvGrpSpPr>
            <p:cNvPr id="9" name="组合 8">
              <a:extLst>
                <a:ext uri="{FF2B5EF4-FFF2-40B4-BE49-F238E27FC236}">
                  <a16:creationId xmlns:a16="http://schemas.microsoft.com/office/drawing/2014/main" id="{A92A6AB2-DD20-40FA-9081-CEE183C34E59}"/>
                </a:ext>
              </a:extLst>
            </p:cNvPr>
            <p:cNvGrpSpPr/>
            <p:nvPr/>
          </p:nvGrpSpPr>
          <p:grpSpPr>
            <a:xfrm>
              <a:off x="4541838" y="2691030"/>
              <a:ext cx="591191" cy="616308"/>
              <a:chOff x="4541838" y="2691030"/>
              <a:chExt cx="591191" cy="616308"/>
            </a:xfrm>
          </p:grpSpPr>
          <p:sp>
            <p:nvSpPr>
              <p:cNvPr id="3" name="等腰三角形 2">
                <a:extLst>
                  <a:ext uri="{FF2B5EF4-FFF2-40B4-BE49-F238E27FC236}">
                    <a16:creationId xmlns:a16="http://schemas.microsoft.com/office/drawing/2014/main" id="{E0D5257D-5E07-4137-8FF0-04DC0EB555F4}"/>
                  </a:ext>
                </a:extLst>
              </p:cNvPr>
              <p:cNvSpPr/>
              <p:nvPr/>
            </p:nvSpPr>
            <p:spPr>
              <a:xfrm rot="16200000">
                <a:off x="4396697" y="2845491"/>
                <a:ext cx="616308" cy="307386"/>
              </a:xfrm>
              <a:prstGeom prst="triangle">
                <a:avLst/>
              </a:prstGeom>
              <a:solidFill>
                <a:srgbClr val="9BD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A3E7826A-A372-4732-BC4C-897BF5D1E4E1}"/>
                  </a:ext>
                </a:extLst>
              </p:cNvPr>
              <p:cNvSpPr/>
              <p:nvPr/>
            </p:nvSpPr>
            <p:spPr>
              <a:xfrm>
                <a:off x="4541838" y="2895600"/>
                <a:ext cx="120650" cy="207169"/>
              </a:xfrm>
              <a:prstGeom prst="rect">
                <a:avLst/>
              </a:prstGeom>
              <a:solidFill>
                <a:srgbClr val="9BD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弧形 5">
                <a:extLst>
                  <a:ext uri="{FF2B5EF4-FFF2-40B4-BE49-F238E27FC236}">
                    <a16:creationId xmlns:a16="http://schemas.microsoft.com/office/drawing/2014/main" id="{C82261CF-CD8C-4DA2-9919-13DABE5E63C0}"/>
                  </a:ext>
                </a:extLst>
              </p:cNvPr>
              <p:cNvSpPr/>
              <p:nvPr/>
            </p:nvSpPr>
            <p:spPr>
              <a:xfrm rot="2334975">
                <a:off x="4683116" y="2863383"/>
                <a:ext cx="286797" cy="286797"/>
              </a:xfrm>
              <a:prstGeom prst="arc">
                <a:avLst/>
              </a:prstGeom>
              <a:ln w="57150">
                <a:solidFill>
                  <a:srgbClr val="9BDA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弧形 39">
                <a:extLst>
                  <a:ext uri="{FF2B5EF4-FFF2-40B4-BE49-F238E27FC236}">
                    <a16:creationId xmlns:a16="http://schemas.microsoft.com/office/drawing/2014/main" id="{BCEAE9F1-9FB6-478E-9E73-23AB984D9C20}"/>
                  </a:ext>
                </a:extLst>
              </p:cNvPr>
              <p:cNvSpPr/>
              <p:nvPr/>
            </p:nvSpPr>
            <p:spPr>
              <a:xfrm rot="3911700">
                <a:off x="4584057" y="2708426"/>
                <a:ext cx="548972" cy="548972"/>
              </a:xfrm>
              <a:prstGeom prst="arc">
                <a:avLst>
                  <a:gd name="adj1" fmla="val 14336397"/>
                  <a:gd name="adj2" fmla="val 0"/>
                </a:avLst>
              </a:prstGeom>
              <a:ln w="57150">
                <a:solidFill>
                  <a:srgbClr val="9BDA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2" name="Arc 20">
              <a:extLst>
                <a:ext uri="{FF2B5EF4-FFF2-40B4-BE49-F238E27FC236}">
                  <a16:creationId xmlns:a16="http://schemas.microsoft.com/office/drawing/2014/main" id="{B16EB5DB-D7F2-42D2-A12A-36CAFC9215C8}"/>
                </a:ext>
              </a:extLst>
            </p:cNvPr>
            <p:cNvSpPr>
              <a:spLocks/>
            </p:cNvSpPr>
            <p:nvPr/>
          </p:nvSpPr>
          <p:spPr bwMode="auto">
            <a:xfrm flipV="1">
              <a:off x="3995738" y="2135188"/>
              <a:ext cx="1695450" cy="1695450"/>
            </a:xfrm>
            <a:custGeom>
              <a:avLst/>
              <a:gdLst>
                <a:gd name="T0" fmla="*/ 1203741 w 1695236"/>
                <a:gd name="T1" fmla="*/ 78260 h 1695236"/>
                <a:gd name="T2" fmla="*/ 1679130 w 1695236"/>
                <a:gd name="T3" fmla="*/ 1015640 h 1695236"/>
                <a:gd name="T4" fmla="*/ 877474 w 1695236"/>
                <a:gd name="T5" fmla="*/ 1695364 h 1695236"/>
                <a:gd name="T6" fmla="*/ 30442 w 1695236"/>
                <a:gd name="T7" fmla="*/ 1073097 h 1695236"/>
                <a:gd name="T8" fmla="*/ 439418 w 1695236"/>
                <a:gd name="T9" fmla="*/ 104896 h 1695236"/>
                <a:gd name="T10" fmla="*/ 847939 w 1695236"/>
                <a:gd name="T11" fmla="*/ 847939 h 1695236"/>
                <a:gd name="T12" fmla="*/ 1203741 w 1695236"/>
                <a:gd name="T13" fmla="*/ 78260 h 1695236"/>
                <a:gd name="T14" fmla="*/ 1203741 w 1695236"/>
                <a:gd name="T15" fmla="*/ 78260 h 1695236"/>
                <a:gd name="T16" fmla="*/ 1679130 w 1695236"/>
                <a:gd name="T17" fmla="*/ 1015640 h 1695236"/>
                <a:gd name="T18" fmla="*/ 877474 w 1695236"/>
                <a:gd name="T19" fmla="*/ 1695364 h 1695236"/>
                <a:gd name="T20" fmla="*/ 30442 w 1695236"/>
                <a:gd name="T21" fmla="*/ 1073097 h 1695236"/>
                <a:gd name="T22" fmla="*/ 439418 w 1695236"/>
                <a:gd name="T23" fmla="*/ 104896 h 1695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5236" h="1695236" stroke="0">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lnTo>
                    <a:pt x="847618" y="847618"/>
                  </a:lnTo>
                  <a:lnTo>
                    <a:pt x="1203285" y="78230"/>
                  </a:lnTo>
                  <a:close/>
                </a:path>
                <a:path w="1695236" h="1695236" fill="none">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path>
              </a:pathLst>
            </a:custGeom>
            <a:noFill/>
            <a:ln w="63500" cap="flat" cmpd="sng">
              <a:solidFill>
                <a:srgbClr val="9BDAF9"/>
              </a:solidFill>
              <a:round/>
              <a:headE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3" name="TextBox 21">
              <a:extLst>
                <a:ext uri="{FF2B5EF4-FFF2-40B4-BE49-F238E27FC236}">
                  <a16:creationId xmlns:a16="http://schemas.microsoft.com/office/drawing/2014/main" id="{B97AF7C5-9284-48EC-8293-54F361B47B59}"/>
                </a:ext>
              </a:extLst>
            </p:cNvPr>
            <p:cNvSpPr txBox="1">
              <a:spLocks noChangeArrowheads="1"/>
            </p:cNvSpPr>
            <p:nvPr/>
          </p:nvSpPr>
          <p:spPr bwMode="auto">
            <a:xfrm>
              <a:off x="4487863" y="3594100"/>
              <a:ext cx="7096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rPr>
                <a:t>174%</a:t>
              </a:r>
            </a:p>
          </p:txBody>
        </p:sp>
        <p:sp>
          <p:nvSpPr>
            <p:cNvPr id="33" name="矩形 26">
              <a:extLst>
                <a:ext uri="{FF2B5EF4-FFF2-40B4-BE49-F238E27FC236}">
                  <a16:creationId xmlns:a16="http://schemas.microsoft.com/office/drawing/2014/main" id="{BDFB71B3-8BF6-4C26-96F7-ED2FD74D3664}"/>
                </a:ext>
              </a:extLst>
            </p:cNvPr>
            <p:cNvSpPr>
              <a:spLocks noChangeArrowheads="1"/>
            </p:cNvSpPr>
            <p:nvPr/>
          </p:nvSpPr>
          <p:spPr bwMode="auto">
            <a:xfrm>
              <a:off x="3822700" y="4638675"/>
              <a:ext cx="20780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4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TextBox 13">
              <a:extLst>
                <a:ext uri="{FF2B5EF4-FFF2-40B4-BE49-F238E27FC236}">
                  <a16:creationId xmlns:a16="http://schemas.microsoft.com/office/drawing/2014/main" id="{32E604A7-5C23-4AAD-BDE3-AA0001865791}"/>
                </a:ext>
              </a:extLst>
            </p:cNvPr>
            <p:cNvSpPr txBox="1">
              <a:spLocks noChangeArrowheads="1"/>
            </p:cNvSpPr>
            <p:nvPr/>
          </p:nvSpPr>
          <p:spPr bwMode="auto">
            <a:xfrm>
              <a:off x="3813174" y="4257517"/>
              <a:ext cx="23745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Enter the title here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a:extLst>
              <a:ext uri="{FF2B5EF4-FFF2-40B4-BE49-F238E27FC236}">
                <a16:creationId xmlns:a16="http://schemas.microsoft.com/office/drawing/2014/main" id="{1AD78584-0B06-4F54-B544-137F01AAFB89}"/>
              </a:ext>
            </a:extLst>
          </p:cNvPr>
          <p:cNvGrpSpPr/>
          <p:nvPr/>
        </p:nvGrpSpPr>
        <p:grpSpPr>
          <a:xfrm>
            <a:off x="6527800" y="2135188"/>
            <a:ext cx="2078038" cy="3278187"/>
            <a:chOff x="6527800" y="2135188"/>
            <a:chExt cx="2078038" cy="3278187"/>
          </a:xfrm>
        </p:grpSpPr>
        <p:grpSp>
          <p:nvGrpSpPr>
            <p:cNvPr id="46" name="组合 45">
              <a:extLst>
                <a:ext uri="{FF2B5EF4-FFF2-40B4-BE49-F238E27FC236}">
                  <a16:creationId xmlns:a16="http://schemas.microsoft.com/office/drawing/2014/main" id="{735C47D9-FD80-4801-B609-50D25EF9DB65}"/>
                </a:ext>
              </a:extLst>
            </p:cNvPr>
            <p:cNvGrpSpPr/>
            <p:nvPr/>
          </p:nvGrpSpPr>
          <p:grpSpPr>
            <a:xfrm>
              <a:off x="7336367" y="2692220"/>
              <a:ext cx="456648" cy="616308"/>
              <a:chOff x="4541838" y="2691030"/>
              <a:chExt cx="456648" cy="616308"/>
            </a:xfrm>
          </p:grpSpPr>
          <p:sp>
            <p:nvSpPr>
              <p:cNvPr id="47" name="等腰三角形 46">
                <a:extLst>
                  <a:ext uri="{FF2B5EF4-FFF2-40B4-BE49-F238E27FC236}">
                    <a16:creationId xmlns:a16="http://schemas.microsoft.com/office/drawing/2014/main" id="{375F701F-AE26-4918-8DD6-0C63E56BE70C}"/>
                  </a:ext>
                </a:extLst>
              </p:cNvPr>
              <p:cNvSpPr/>
              <p:nvPr/>
            </p:nvSpPr>
            <p:spPr>
              <a:xfrm rot="16200000">
                <a:off x="4396697" y="2845491"/>
                <a:ext cx="616308" cy="307386"/>
              </a:xfrm>
              <a:prstGeom prst="triangle">
                <a:avLst/>
              </a:prstGeom>
              <a:solidFill>
                <a:srgbClr val="40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3069F152-3059-468E-8387-5140A21A8EF4}"/>
                  </a:ext>
                </a:extLst>
              </p:cNvPr>
              <p:cNvSpPr/>
              <p:nvPr/>
            </p:nvSpPr>
            <p:spPr>
              <a:xfrm>
                <a:off x="4541838" y="2895600"/>
                <a:ext cx="120650" cy="207169"/>
              </a:xfrm>
              <a:prstGeom prst="rect">
                <a:avLst/>
              </a:prstGeom>
              <a:solidFill>
                <a:srgbClr val="409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弧形 48">
                <a:extLst>
                  <a:ext uri="{FF2B5EF4-FFF2-40B4-BE49-F238E27FC236}">
                    <a16:creationId xmlns:a16="http://schemas.microsoft.com/office/drawing/2014/main" id="{37CDE6EF-D746-473D-8650-7A34730355B7}"/>
                  </a:ext>
                </a:extLst>
              </p:cNvPr>
              <p:cNvSpPr/>
              <p:nvPr/>
            </p:nvSpPr>
            <p:spPr>
              <a:xfrm rot="2334975">
                <a:off x="4711689" y="2863383"/>
                <a:ext cx="286797" cy="286797"/>
              </a:xfrm>
              <a:prstGeom prst="arc">
                <a:avLst/>
              </a:prstGeom>
              <a:ln w="57150">
                <a:solidFill>
                  <a:srgbClr val="409CC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5" name="Arc 16">
              <a:extLst>
                <a:ext uri="{FF2B5EF4-FFF2-40B4-BE49-F238E27FC236}">
                  <a16:creationId xmlns:a16="http://schemas.microsoft.com/office/drawing/2014/main" id="{90D381BF-6A31-4840-ABB9-3E33EFCA4E8F}"/>
                </a:ext>
              </a:extLst>
            </p:cNvPr>
            <p:cNvSpPr>
              <a:spLocks/>
            </p:cNvSpPr>
            <p:nvPr/>
          </p:nvSpPr>
          <p:spPr bwMode="auto">
            <a:xfrm flipV="1">
              <a:off x="6689725" y="2135188"/>
              <a:ext cx="1695450" cy="1695450"/>
            </a:xfrm>
            <a:custGeom>
              <a:avLst/>
              <a:gdLst>
                <a:gd name="T0" fmla="*/ 1203741 w 1695236"/>
                <a:gd name="T1" fmla="*/ 78260 h 1695236"/>
                <a:gd name="T2" fmla="*/ 1679130 w 1695236"/>
                <a:gd name="T3" fmla="*/ 1015640 h 1695236"/>
                <a:gd name="T4" fmla="*/ 877474 w 1695236"/>
                <a:gd name="T5" fmla="*/ 1695364 h 1695236"/>
                <a:gd name="T6" fmla="*/ 30442 w 1695236"/>
                <a:gd name="T7" fmla="*/ 1073097 h 1695236"/>
                <a:gd name="T8" fmla="*/ 439418 w 1695236"/>
                <a:gd name="T9" fmla="*/ 104896 h 1695236"/>
                <a:gd name="T10" fmla="*/ 847939 w 1695236"/>
                <a:gd name="T11" fmla="*/ 847939 h 1695236"/>
                <a:gd name="T12" fmla="*/ 1203741 w 1695236"/>
                <a:gd name="T13" fmla="*/ 78260 h 1695236"/>
                <a:gd name="T14" fmla="*/ 1203741 w 1695236"/>
                <a:gd name="T15" fmla="*/ 78260 h 1695236"/>
                <a:gd name="T16" fmla="*/ 1679130 w 1695236"/>
                <a:gd name="T17" fmla="*/ 1015640 h 1695236"/>
                <a:gd name="T18" fmla="*/ 877474 w 1695236"/>
                <a:gd name="T19" fmla="*/ 1695364 h 1695236"/>
                <a:gd name="T20" fmla="*/ 30442 w 1695236"/>
                <a:gd name="T21" fmla="*/ 1073097 h 1695236"/>
                <a:gd name="T22" fmla="*/ 439418 w 1695236"/>
                <a:gd name="T23" fmla="*/ 104896 h 1695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5236" h="1695236" stroke="0">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lnTo>
                    <a:pt x="847618" y="847618"/>
                  </a:lnTo>
                  <a:lnTo>
                    <a:pt x="1203285" y="78230"/>
                  </a:lnTo>
                  <a:close/>
                </a:path>
                <a:path w="1695236" h="1695236" fill="none">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path>
              </a:pathLst>
            </a:custGeom>
            <a:noFill/>
            <a:ln w="63500" cap="flat" cmpd="sng">
              <a:solidFill>
                <a:srgbClr val="409CC3"/>
              </a:solidFill>
              <a:round/>
              <a:headE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 name="TextBox 17">
              <a:extLst>
                <a:ext uri="{FF2B5EF4-FFF2-40B4-BE49-F238E27FC236}">
                  <a16:creationId xmlns:a16="http://schemas.microsoft.com/office/drawing/2014/main" id="{30A90A75-F843-4C46-A3FE-47B85DCE4BA9}"/>
                </a:ext>
              </a:extLst>
            </p:cNvPr>
            <p:cNvSpPr txBox="1">
              <a:spLocks noChangeArrowheads="1"/>
            </p:cNvSpPr>
            <p:nvPr/>
          </p:nvSpPr>
          <p:spPr bwMode="auto">
            <a:xfrm>
              <a:off x="7181850" y="3594100"/>
              <a:ext cx="708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rPr>
                <a:t>105%</a:t>
              </a:r>
            </a:p>
          </p:txBody>
        </p:sp>
        <p:sp>
          <p:nvSpPr>
            <p:cNvPr id="35" name="矩形 28">
              <a:extLst>
                <a:ext uri="{FF2B5EF4-FFF2-40B4-BE49-F238E27FC236}">
                  <a16:creationId xmlns:a16="http://schemas.microsoft.com/office/drawing/2014/main" id="{63B2433B-0195-4B88-8A75-EC855D045DB5}"/>
                </a:ext>
              </a:extLst>
            </p:cNvPr>
            <p:cNvSpPr>
              <a:spLocks noChangeArrowheads="1"/>
            </p:cNvSpPr>
            <p:nvPr/>
          </p:nvSpPr>
          <p:spPr bwMode="auto">
            <a:xfrm>
              <a:off x="6527800" y="4638675"/>
              <a:ext cx="20780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4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TextBox 13">
              <a:extLst>
                <a:ext uri="{FF2B5EF4-FFF2-40B4-BE49-F238E27FC236}">
                  <a16:creationId xmlns:a16="http://schemas.microsoft.com/office/drawing/2014/main" id="{F83172E7-785A-4CC2-AD4D-592B87C45B1A}"/>
                </a:ext>
              </a:extLst>
            </p:cNvPr>
            <p:cNvSpPr txBox="1">
              <a:spLocks noChangeArrowheads="1"/>
            </p:cNvSpPr>
            <p:nvPr/>
          </p:nvSpPr>
          <p:spPr bwMode="auto">
            <a:xfrm>
              <a:off x="6639203" y="4264558"/>
              <a:ext cx="19666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Enter the title here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a:extLst>
              <a:ext uri="{FF2B5EF4-FFF2-40B4-BE49-F238E27FC236}">
                <a16:creationId xmlns:a16="http://schemas.microsoft.com/office/drawing/2014/main" id="{1C205CF5-3215-4707-8541-77E21264AB66}"/>
              </a:ext>
            </a:extLst>
          </p:cNvPr>
          <p:cNvGrpSpPr/>
          <p:nvPr/>
        </p:nvGrpSpPr>
        <p:grpSpPr>
          <a:xfrm>
            <a:off x="9232900" y="2120900"/>
            <a:ext cx="2078038" cy="3292475"/>
            <a:chOff x="9232900" y="2120900"/>
            <a:chExt cx="2078038" cy="3292475"/>
          </a:xfrm>
        </p:grpSpPr>
        <p:grpSp>
          <p:nvGrpSpPr>
            <p:cNvPr id="51" name="组合 50">
              <a:extLst>
                <a:ext uri="{FF2B5EF4-FFF2-40B4-BE49-F238E27FC236}">
                  <a16:creationId xmlns:a16="http://schemas.microsoft.com/office/drawing/2014/main" id="{02713664-713E-4308-9607-6B59B42B111E}"/>
                </a:ext>
              </a:extLst>
            </p:cNvPr>
            <p:cNvGrpSpPr/>
            <p:nvPr/>
          </p:nvGrpSpPr>
          <p:grpSpPr>
            <a:xfrm>
              <a:off x="10063415" y="2646363"/>
              <a:ext cx="316706" cy="616308"/>
              <a:chOff x="4541838" y="2691030"/>
              <a:chExt cx="316706" cy="616308"/>
            </a:xfrm>
            <a:solidFill>
              <a:srgbClr val="185C99"/>
            </a:solidFill>
          </p:grpSpPr>
          <p:sp>
            <p:nvSpPr>
              <p:cNvPr id="52" name="等腰三角形 51">
                <a:extLst>
                  <a:ext uri="{FF2B5EF4-FFF2-40B4-BE49-F238E27FC236}">
                    <a16:creationId xmlns:a16="http://schemas.microsoft.com/office/drawing/2014/main" id="{D91FE5C8-8604-4FA2-BDF0-978462DA2F71}"/>
                  </a:ext>
                </a:extLst>
              </p:cNvPr>
              <p:cNvSpPr/>
              <p:nvPr/>
            </p:nvSpPr>
            <p:spPr>
              <a:xfrm rot="16200000">
                <a:off x="4396697" y="2845491"/>
                <a:ext cx="616308" cy="3073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7D5917AC-0D07-493F-9107-98D9F22CF429}"/>
                  </a:ext>
                </a:extLst>
              </p:cNvPr>
              <p:cNvSpPr/>
              <p:nvPr/>
            </p:nvSpPr>
            <p:spPr>
              <a:xfrm>
                <a:off x="4541838" y="2895600"/>
                <a:ext cx="120650" cy="2071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Arc 12">
              <a:extLst>
                <a:ext uri="{FF2B5EF4-FFF2-40B4-BE49-F238E27FC236}">
                  <a16:creationId xmlns:a16="http://schemas.microsoft.com/office/drawing/2014/main" id="{9D558523-F95B-4C53-AA19-1177DA3AB517}"/>
                </a:ext>
              </a:extLst>
            </p:cNvPr>
            <p:cNvSpPr>
              <a:spLocks/>
            </p:cNvSpPr>
            <p:nvPr/>
          </p:nvSpPr>
          <p:spPr bwMode="auto">
            <a:xfrm flipV="1">
              <a:off x="9385300" y="2120900"/>
              <a:ext cx="1695450" cy="1695450"/>
            </a:xfrm>
            <a:custGeom>
              <a:avLst/>
              <a:gdLst>
                <a:gd name="T0" fmla="*/ 1203741 w 1695236"/>
                <a:gd name="T1" fmla="*/ 78260 h 1695236"/>
                <a:gd name="T2" fmla="*/ 1679130 w 1695236"/>
                <a:gd name="T3" fmla="*/ 1015640 h 1695236"/>
                <a:gd name="T4" fmla="*/ 877474 w 1695236"/>
                <a:gd name="T5" fmla="*/ 1695364 h 1695236"/>
                <a:gd name="T6" fmla="*/ 30442 w 1695236"/>
                <a:gd name="T7" fmla="*/ 1073097 h 1695236"/>
                <a:gd name="T8" fmla="*/ 439418 w 1695236"/>
                <a:gd name="T9" fmla="*/ 104896 h 1695236"/>
                <a:gd name="T10" fmla="*/ 847939 w 1695236"/>
                <a:gd name="T11" fmla="*/ 847939 h 1695236"/>
                <a:gd name="T12" fmla="*/ 1203741 w 1695236"/>
                <a:gd name="T13" fmla="*/ 78260 h 1695236"/>
                <a:gd name="T14" fmla="*/ 1203741 w 1695236"/>
                <a:gd name="T15" fmla="*/ 78260 h 1695236"/>
                <a:gd name="T16" fmla="*/ 1679130 w 1695236"/>
                <a:gd name="T17" fmla="*/ 1015640 h 1695236"/>
                <a:gd name="T18" fmla="*/ 877474 w 1695236"/>
                <a:gd name="T19" fmla="*/ 1695364 h 1695236"/>
                <a:gd name="T20" fmla="*/ 30442 w 1695236"/>
                <a:gd name="T21" fmla="*/ 1073097 h 1695236"/>
                <a:gd name="T22" fmla="*/ 439418 w 1695236"/>
                <a:gd name="T23" fmla="*/ 104896 h 1695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5236" h="1695236" stroke="0">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lnTo>
                    <a:pt x="847618" y="847618"/>
                  </a:lnTo>
                  <a:lnTo>
                    <a:pt x="1203285" y="78230"/>
                  </a:lnTo>
                  <a:close/>
                </a:path>
                <a:path w="1695236" h="1695236" fill="none">
                  <a:moveTo>
                    <a:pt x="1203285" y="78230"/>
                  </a:moveTo>
                  <a:cubicBezTo>
                    <a:pt x="1559506" y="242901"/>
                    <a:pt x="1756109" y="630567"/>
                    <a:pt x="1678494" y="1015256"/>
                  </a:cubicBezTo>
                  <a:cubicBezTo>
                    <a:pt x="1600879" y="1399945"/>
                    <a:pt x="1269344" y="1681053"/>
                    <a:pt x="877141" y="1694722"/>
                  </a:cubicBezTo>
                  <a:cubicBezTo>
                    <a:pt x="484938" y="1708390"/>
                    <a:pt x="134637" y="1451045"/>
                    <a:pt x="30430" y="1072692"/>
                  </a:cubicBezTo>
                  <a:cubicBezTo>
                    <a:pt x="-73778" y="694339"/>
                    <a:pt x="95360" y="293928"/>
                    <a:pt x="439253" y="104857"/>
                  </a:cubicBezTo>
                </a:path>
              </a:pathLst>
            </a:custGeom>
            <a:noFill/>
            <a:ln w="63500" cap="flat" cmpd="sng">
              <a:solidFill>
                <a:srgbClr val="185C99"/>
              </a:solidFill>
              <a:round/>
              <a:headEnd/>
              <a:tailEnd type="oval" w="sm" len="sm"/>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9" name="TextBox 13">
              <a:extLst>
                <a:ext uri="{FF2B5EF4-FFF2-40B4-BE49-F238E27FC236}">
                  <a16:creationId xmlns:a16="http://schemas.microsoft.com/office/drawing/2014/main" id="{91AB9DEF-6D4E-4E7D-B4AB-FA8DAB9A19F8}"/>
                </a:ext>
              </a:extLst>
            </p:cNvPr>
            <p:cNvSpPr txBox="1">
              <a:spLocks noChangeArrowheads="1"/>
            </p:cNvSpPr>
            <p:nvPr/>
          </p:nvSpPr>
          <p:spPr bwMode="auto">
            <a:xfrm>
              <a:off x="9877425" y="3579813"/>
              <a:ext cx="709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rPr>
                <a:t>188%</a:t>
              </a:r>
            </a:p>
          </p:txBody>
        </p:sp>
        <p:sp>
          <p:nvSpPr>
            <p:cNvPr id="37" name="矩形 30">
              <a:extLst>
                <a:ext uri="{FF2B5EF4-FFF2-40B4-BE49-F238E27FC236}">
                  <a16:creationId xmlns:a16="http://schemas.microsoft.com/office/drawing/2014/main" id="{20A0ECDC-F16F-4933-B020-57249BF12BA0}"/>
                </a:ext>
              </a:extLst>
            </p:cNvPr>
            <p:cNvSpPr>
              <a:spLocks noChangeArrowheads="1"/>
            </p:cNvSpPr>
            <p:nvPr/>
          </p:nvSpPr>
          <p:spPr bwMode="auto">
            <a:xfrm>
              <a:off x="9232900" y="4638675"/>
              <a:ext cx="20780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4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TextBox 13">
              <a:extLst>
                <a:ext uri="{FF2B5EF4-FFF2-40B4-BE49-F238E27FC236}">
                  <a16:creationId xmlns:a16="http://schemas.microsoft.com/office/drawing/2014/main" id="{14E12E03-2F0B-431B-A7BF-CC309AD3242D}"/>
                </a:ext>
              </a:extLst>
            </p:cNvPr>
            <p:cNvSpPr txBox="1">
              <a:spLocks noChangeArrowheads="1"/>
            </p:cNvSpPr>
            <p:nvPr/>
          </p:nvSpPr>
          <p:spPr bwMode="auto">
            <a:xfrm>
              <a:off x="9385300" y="4252440"/>
              <a:ext cx="1824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Enter the title here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2735359441"/>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a14="http://schemas.microsoft.com/office/drawing/2010/main" xmlns:a16="http://schemas.microsoft.com/office/drawing/2014/main" xmlns="">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356851" y="295139"/>
            <a:ext cx="888513"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01</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3" y="495709"/>
            <a:ext cx="6428119"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Overview of the annual work</a:t>
            </a:r>
            <a:endParaRPr lang="zh-CN" altLang="en-US" sz="2400" dirty="0">
              <a:solidFill>
                <a:srgbClr val="185C99"/>
              </a:solidFill>
              <a:latin typeface="微软雅黑" panose="020B0503020204020204" charset="-122"/>
              <a:ea typeface="微软雅黑" panose="020B0503020204020204" charset="-122"/>
              <a:sym typeface="+mn-ea"/>
            </a:endParaRPr>
          </a:p>
        </p:txBody>
      </p:sp>
      <p:pic>
        <p:nvPicPr>
          <p:cNvPr id="18" name="图片 1">
            <a:extLst>
              <a:ext uri="{FF2B5EF4-FFF2-40B4-BE49-F238E27FC236}">
                <a16:creationId xmlns:a16="http://schemas.microsoft.com/office/drawing/2014/main" id="{25D1DEBC-1692-400C-93AD-87B29DFB2D6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125766" y="2033588"/>
            <a:ext cx="5241130" cy="3494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989A4174-A443-4E29-87D2-7D5F934FC29E}"/>
              </a:ext>
            </a:extLst>
          </p:cNvPr>
          <p:cNvGrpSpPr/>
          <p:nvPr/>
        </p:nvGrpSpPr>
        <p:grpSpPr>
          <a:xfrm>
            <a:off x="5092700" y="2955925"/>
            <a:ext cx="1643063" cy="1641475"/>
            <a:chOff x="5092700" y="2955925"/>
            <a:chExt cx="1643063" cy="1641475"/>
          </a:xfrm>
        </p:grpSpPr>
        <p:sp>
          <p:nvSpPr>
            <p:cNvPr id="20" name="Oval 47">
              <a:extLst>
                <a:ext uri="{FF2B5EF4-FFF2-40B4-BE49-F238E27FC236}">
                  <a16:creationId xmlns:a16="http://schemas.microsoft.com/office/drawing/2014/main" id="{1A704E82-1FA6-4820-BFF6-62638B9782D6}"/>
                </a:ext>
              </a:extLst>
            </p:cNvPr>
            <p:cNvSpPr>
              <a:spLocks noChangeArrowheads="1"/>
            </p:cNvSpPr>
            <p:nvPr/>
          </p:nvSpPr>
          <p:spPr bwMode="auto">
            <a:xfrm>
              <a:off x="5092700" y="2955925"/>
              <a:ext cx="1643063" cy="1641475"/>
            </a:xfrm>
            <a:prstGeom prst="ellipse">
              <a:avLst/>
            </a:prstGeom>
            <a:solidFill>
              <a:srgbClr val="409CC3"/>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endParaRPr>
            </a:p>
          </p:txBody>
        </p:sp>
        <p:sp>
          <p:nvSpPr>
            <p:cNvPr id="21" name="Freeform 122">
              <a:extLst>
                <a:ext uri="{FF2B5EF4-FFF2-40B4-BE49-F238E27FC236}">
                  <a16:creationId xmlns:a16="http://schemas.microsoft.com/office/drawing/2014/main" id="{172E6D02-ABD1-4E7F-8416-198D4AE49244}"/>
                </a:ext>
              </a:extLst>
            </p:cNvPr>
            <p:cNvSpPr>
              <a:spLocks/>
            </p:cNvSpPr>
            <p:nvPr/>
          </p:nvSpPr>
          <p:spPr bwMode="auto">
            <a:xfrm>
              <a:off x="5630863" y="3508375"/>
              <a:ext cx="569912" cy="569913"/>
            </a:xfrm>
            <a:custGeom>
              <a:avLst/>
              <a:gdLst>
                <a:gd name="T0" fmla="*/ 2147483647 w 290"/>
                <a:gd name="T1" fmla="*/ 2147483647 h 290"/>
                <a:gd name="T2" fmla="*/ 2147483647 w 290"/>
                <a:gd name="T3" fmla="*/ 2147483647 h 290"/>
                <a:gd name="T4" fmla="*/ 2147483647 w 290"/>
                <a:gd name="T5" fmla="*/ 2147483647 h 290"/>
                <a:gd name="T6" fmla="*/ 2147483647 w 290"/>
                <a:gd name="T7" fmla="*/ 2147483647 h 290"/>
                <a:gd name="T8" fmla="*/ 2147483647 w 290"/>
                <a:gd name="T9" fmla="*/ 2147483647 h 290"/>
                <a:gd name="T10" fmla="*/ 2147483647 w 290"/>
                <a:gd name="T11" fmla="*/ 2147483647 h 290"/>
                <a:gd name="T12" fmla="*/ 2147483647 w 290"/>
                <a:gd name="T13" fmla="*/ 2147483647 h 290"/>
                <a:gd name="T14" fmla="*/ 2147483647 w 290"/>
                <a:gd name="T15" fmla="*/ 2147483647 h 290"/>
                <a:gd name="T16" fmla="*/ 2147483647 w 290"/>
                <a:gd name="T17" fmla="*/ 2147483647 h 290"/>
                <a:gd name="T18" fmla="*/ 2147483647 w 290"/>
                <a:gd name="T19" fmla="*/ 2147483647 h 290"/>
                <a:gd name="T20" fmla="*/ 2147483647 w 290"/>
                <a:gd name="T21" fmla="*/ 2147483647 h 290"/>
                <a:gd name="T22" fmla="*/ 2147483647 w 290"/>
                <a:gd name="T23" fmla="*/ 2147483647 h 290"/>
                <a:gd name="T24" fmla="*/ 2147483647 w 290"/>
                <a:gd name="T25" fmla="*/ 2147483647 h 290"/>
                <a:gd name="T26" fmla="*/ 2147483647 w 290"/>
                <a:gd name="T27" fmla="*/ 2147483647 h 290"/>
                <a:gd name="T28" fmla="*/ 2147483647 w 290"/>
                <a:gd name="T29" fmla="*/ 2147483647 h 290"/>
                <a:gd name="T30" fmla="*/ 2147483647 w 290"/>
                <a:gd name="T31" fmla="*/ 2147483647 h 290"/>
                <a:gd name="T32" fmla="*/ 2147483647 w 290"/>
                <a:gd name="T33" fmla="*/ 2147483647 h 290"/>
                <a:gd name="T34" fmla="*/ 2147483647 w 290"/>
                <a:gd name="T35" fmla="*/ 2147483647 h 290"/>
                <a:gd name="T36" fmla="*/ 2147483647 w 290"/>
                <a:gd name="T37" fmla="*/ 2147483647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2" name="矩形 6">
            <a:extLst>
              <a:ext uri="{FF2B5EF4-FFF2-40B4-BE49-F238E27FC236}">
                <a16:creationId xmlns:a16="http://schemas.microsoft.com/office/drawing/2014/main" id="{AFAD6F82-3183-4A53-B4B1-BF77769B817E}"/>
              </a:ext>
            </a:extLst>
          </p:cNvPr>
          <p:cNvSpPr>
            <a:spLocks noChangeArrowheads="1"/>
          </p:cNvSpPr>
          <p:nvPr/>
        </p:nvSpPr>
        <p:spPr bwMode="auto">
          <a:xfrm>
            <a:off x="1027113" y="2955925"/>
            <a:ext cx="3556000"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2200"/>
              </a:lnSpc>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TextBox 13">
            <a:extLst>
              <a:ext uri="{FF2B5EF4-FFF2-40B4-BE49-F238E27FC236}">
                <a16:creationId xmlns:a16="http://schemas.microsoft.com/office/drawing/2014/main" id="{E9595637-3EE2-40A2-86F6-304167A521C3}"/>
              </a:ext>
            </a:extLst>
          </p:cNvPr>
          <p:cNvSpPr txBox="1">
            <a:spLocks noChangeArrowheads="1"/>
          </p:cNvSpPr>
          <p:nvPr/>
        </p:nvSpPr>
        <p:spPr bwMode="auto">
          <a:xfrm>
            <a:off x="1044575" y="2525713"/>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Please enter the title here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8">
            <a:extLst>
              <a:ext uri="{FF2B5EF4-FFF2-40B4-BE49-F238E27FC236}">
                <a16:creationId xmlns:a16="http://schemas.microsoft.com/office/drawing/2014/main" id="{12404395-781F-4C9B-92F6-58D3E8981BCD}"/>
              </a:ext>
            </a:extLst>
          </p:cNvPr>
          <p:cNvSpPr>
            <a:spLocks noChangeArrowheads="1"/>
          </p:cNvSpPr>
          <p:nvPr/>
        </p:nvSpPr>
        <p:spPr bwMode="auto">
          <a:xfrm>
            <a:off x="1044575" y="4173538"/>
            <a:ext cx="3584575" cy="5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2200"/>
              </a:lnSpc>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984319123"/>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a16="http://schemas.microsoft.com/office/drawing/2014/main"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356851" y="295139"/>
            <a:ext cx="888513"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01</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4" y="495709"/>
            <a:ext cx="6403794"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Overview of the annual work</a:t>
            </a:r>
            <a:endParaRPr lang="zh-CN" altLang="en-US" sz="2400" dirty="0">
              <a:solidFill>
                <a:srgbClr val="185C99"/>
              </a:solidFill>
              <a:latin typeface="微软雅黑" panose="020B0503020204020204" charset="-122"/>
              <a:ea typeface="微软雅黑" panose="020B0503020204020204" charset="-122"/>
              <a:sym typeface="+mn-ea"/>
            </a:endParaRPr>
          </a:p>
        </p:txBody>
      </p:sp>
      <p:grpSp>
        <p:nvGrpSpPr>
          <p:cNvPr id="3" name="组合 2">
            <a:extLst>
              <a:ext uri="{FF2B5EF4-FFF2-40B4-BE49-F238E27FC236}">
                <a16:creationId xmlns:a16="http://schemas.microsoft.com/office/drawing/2014/main" id="{20876CC0-87FD-4275-98DB-AAE9DD07690E}"/>
              </a:ext>
            </a:extLst>
          </p:cNvPr>
          <p:cNvGrpSpPr/>
          <p:nvPr/>
        </p:nvGrpSpPr>
        <p:grpSpPr>
          <a:xfrm>
            <a:off x="751346" y="2086143"/>
            <a:ext cx="10720387" cy="3417887"/>
            <a:chOff x="751346" y="2086143"/>
            <a:chExt cx="10720387" cy="3417887"/>
          </a:xfrm>
        </p:grpSpPr>
        <p:sp>
          <p:nvSpPr>
            <p:cNvPr id="18" name="Rounded Rectangle 34">
              <a:extLst>
                <a:ext uri="{FF2B5EF4-FFF2-40B4-BE49-F238E27FC236}">
                  <a16:creationId xmlns:a16="http://schemas.microsoft.com/office/drawing/2014/main" id="{ED14E5F2-3093-489D-B366-6E96CA99994C}"/>
                </a:ext>
              </a:extLst>
            </p:cNvPr>
            <p:cNvSpPr>
              <a:spLocks noChangeArrowheads="1"/>
            </p:cNvSpPr>
            <p:nvPr/>
          </p:nvSpPr>
          <p:spPr bwMode="auto">
            <a:xfrm>
              <a:off x="787858" y="2086143"/>
              <a:ext cx="2365375" cy="3417887"/>
            </a:xfrm>
            <a:prstGeom prst="roundRect">
              <a:avLst>
                <a:gd name="adj" fmla="val 5884"/>
              </a:avLst>
            </a:prstGeom>
            <a:noFill/>
            <a:ln w="12700">
              <a:solidFill>
                <a:srgbClr val="ADBACA"/>
              </a:solidFill>
              <a:round/>
              <a:headEnd/>
              <a:tailEnd/>
            </a:ln>
            <a:extLst>
              <a:ext uri="{909E8E84-426E-40DD-AFC4-6F175D3DCCD1}">
                <a14:hiddenFill xmlns:a14="http://schemas.microsoft.com/office/drawing/2010/main">
                  <a:solidFill>
                    <a:srgbClr val="FFFFFF"/>
                  </a:solidFill>
                </a14:hiddenFill>
              </a:ext>
            </a:extLst>
          </p:spPr>
          <p:txBody>
            <a:bodyPr anchor="ctr"/>
            <a:lstStyle>
              <a:lvl1pPr defTabSz="608013">
                <a:defRPr>
                  <a:solidFill>
                    <a:schemeClr val="tx1"/>
                  </a:solidFill>
                  <a:latin typeface="Calibri" panose="020F0502020204030204" pitchFamily="34" charset="0"/>
                  <a:ea typeface="宋体" panose="02010600030101010101" pitchFamily="2" charset="-122"/>
                </a:defRPr>
              </a:lvl1pPr>
              <a:lvl2pPr marL="742950" indent="-285750" defTabSz="608013">
                <a:defRPr>
                  <a:solidFill>
                    <a:schemeClr val="tx1"/>
                  </a:solidFill>
                  <a:latin typeface="Calibri" panose="020F0502020204030204" pitchFamily="34" charset="0"/>
                  <a:ea typeface="宋体" panose="02010600030101010101" pitchFamily="2" charset="-122"/>
                </a:defRPr>
              </a:lvl2pPr>
              <a:lvl3pPr marL="1143000" indent="-228600" defTabSz="608013">
                <a:defRPr>
                  <a:solidFill>
                    <a:schemeClr val="tx1"/>
                  </a:solidFill>
                  <a:latin typeface="Calibri" panose="020F0502020204030204" pitchFamily="34" charset="0"/>
                  <a:ea typeface="宋体" panose="02010600030101010101" pitchFamily="2" charset="-122"/>
                </a:defRPr>
              </a:lvl3pPr>
              <a:lvl4pPr marL="1600200" indent="-228600" defTabSz="608013">
                <a:defRPr>
                  <a:solidFill>
                    <a:schemeClr val="tx1"/>
                  </a:solidFill>
                  <a:latin typeface="Calibri" panose="020F0502020204030204" pitchFamily="34" charset="0"/>
                  <a:ea typeface="宋体" panose="02010600030101010101" pitchFamily="2" charset="-122"/>
                </a:defRPr>
              </a:lvl4pPr>
              <a:lvl5pPr marL="2057400" indent="-228600" defTabSz="608013">
                <a:defRPr>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20" name="Rounded Rectangle 35">
              <a:extLst>
                <a:ext uri="{FF2B5EF4-FFF2-40B4-BE49-F238E27FC236}">
                  <a16:creationId xmlns:a16="http://schemas.microsoft.com/office/drawing/2014/main" id="{99190059-0B1B-42D3-B5F7-0CC113F83550}"/>
                </a:ext>
              </a:extLst>
            </p:cNvPr>
            <p:cNvSpPr>
              <a:spLocks noChangeAspect="1" noChangeArrowheads="1"/>
            </p:cNvSpPr>
            <p:nvPr/>
          </p:nvSpPr>
          <p:spPr bwMode="auto">
            <a:xfrm>
              <a:off x="1499058" y="2416343"/>
              <a:ext cx="842963" cy="844550"/>
            </a:xfrm>
            <a:prstGeom prst="roundRect">
              <a:avLst>
                <a:gd name="adj" fmla="val 5884"/>
              </a:avLst>
            </a:prstGeom>
            <a:solidFill>
              <a:srgbClr val="D2C4BB"/>
            </a:solidFill>
            <a:ln>
              <a:noFill/>
            </a:ln>
          </p:spPr>
          <p:txBody>
            <a:bodyPr anchor="ctr"/>
            <a:lstStyle>
              <a:lvl1pPr defTabSz="608013">
                <a:defRPr>
                  <a:solidFill>
                    <a:schemeClr val="tx1"/>
                  </a:solidFill>
                  <a:latin typeface="Calibri" panose="020F0502020204030204" pitchFamily="34" charset="0"/>
                  <a:ea typeface="宋体" panose="02010600030101010101" pitchFamily="2" charset="-122"/>
                </a:defRPr>
              </a:lvl1pPr>
              <a:lvl2pPr marL="742950" indent="-285750" defTabSz="608013">
                <a:defRPr>
                  <a:solidFill>
                    <a:schemeClr val="tx1"/>
                  </a:solidFill>
                  <a:latin typeface="Calibri" panose="020F0502020204030204" pitchFamily="34" charset="0"/>
                  <a:ea typeface="宋体" panose="02010600030101010101" pitchFamily="2" charset="-122"/>
                </a:defRPr>
              </a:lvl2pPr>
              <a:lvl3pPr marL="1143000" indent="-228600" defTabSz="608013">
                <a:defRPr>
                  <a:solidFill>
                    <a:schemeClr val="tx1"/>
                  </a:solidFill>
                  <a:latin typeface="Calibri" panose="020F0502020204030204" pitchFamily="34" charset="0"/>
                  <a:ea typeface="宋体" panose="02010600030101010101" pitchFamily="2" charset="-122"/>
                </a:defRPr>
              </a:lvl3pPr>
              <a:lvl4pPr marL="1600200" indent="-228600" defTabSz="608013">
                <a:defRPr>
                  <a:solidFill>
                    <a:schemeClr val="tx1"/>
                  </a:solidFill>
                  <a:latin typeface="Calibri" panose="020F0502020204030204" pitchFamily="34" charset="0"/>
                  <a:ea typeface="宋体" panose="02010600030101010101" pitchFamily="2" charset="-122"/>
                </a:defRPr>
              </a:lvl4pPr>
              <a:lvl5pPr marL="2057400" indent="-228600" defTabSz="608013">
                <a:defRPr>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24" name="Rounded Rectangle 53">
              <a:extLst>
                <a:ext uri="{FF2B5EF4-FFF2-40B4-BE49-F238E27FC236}">
                  <a16:creationId xmlns:a16="http://schemas.microsoft.com/office/drawing/2014/main" id="{A1F142A7-48AF-47E1-B7D4-73717E14B1C4}"/>
                </a:ext>
              </a:extLst>
            </p:cNvPr>
            <p:cNvSpPr>
              <a:spLocks noChangeArrowheads="1"/>
            </p:cNvSpPr>
            <p:nvPr/>
          </p:nvSpPr>
          <p:spPr bwMode="auto">
            <a:xfrm>
              <a:off x="3572333" y="2086143"/>
              <a:ext cx="2363788" cy="3417887"/>
            </a:xfrm>
            <a:prstGeom prst="roundRect">
              <a:avLst>
                <a:gd name="adj" fmla="val 5884"/>
              </a:avLst>
            </a:prstGeom>
            <a:noFill/>
            <a:ln w="12700">
              <a:solidFill>
                <a:srgbClr val="ADBACA"/>
              </a:solidFill>
              <a:round/>
              <a:headEnd/>
              <a:tailEnd/>
            </a:ln>
            <a:extLst>
              <a:ext uri="{909E8E84-426E-40DD-AFC4-6F175D3DCCD1}">
                <a14:hiddenFill xmlns:a14="http://schemas.microsoft.com/office/drawing/2010/main">
                  <a:solidFill>
                    <a:srgbClr val="FFFFFF"/>
                  </a:solidFill>
                </a14:hiddenFill>
              </a:ext>
            </a:extLst>
          </p:spPr>
          <p:txBody>
            <a:bodyPr anchor="ctr"/>
            <a:lstStyle>
              <a:lvl1pPr defTabSz="608013">
                <a:defRPr>
                  <a:solidFill>
                    <a:schemeClr val="tx1"/>
                  </a:solidFill>
                  <a:latin typeface="Calibri" panose="020F0502020204030204" pitchFamily="34" charset="0"/>
                  <a:ea typeface="宋体" panose="02010600030101010101" pitchFamily="2" charset="-122"/>
                </a:defRPr>
              </a:lvl1pPr>
              <a:lvl2pPr marL="742950" indent="-285750" defTabSz="608013">
                <a:defRPr>
                  <a:solidFill>
                    <a:schemeClr val="tx1"/>
                  </a:solidFill>
                  <a:latin typeface="Calibri" panose="020F0502020204030204" pitchFamily="34" charset="0"/>
                  <a:ea typeface="宋体" panose="02010600030101010101" pitchFamily="2" charset="-122"/>
                </a:defRPr>
              </a:lvl2pPr>
              <a:lvl3pPr marL="1143000" indent="-228600" defTabSz="608013">
                <a:defRPr>
                  <a:solidFill>
                    <a:schemeClr val="tx1"/>
                  </a:solidFill>
                  <a:latin typeface="Calibri" panose="020F0502020204030204" pitchFamily="34" charset="0"/>
                  <a:ea typeface="宋体" panose="02010600030101010101" pitchFamily="2" charset="-122"/>
                </a:defRPr>
              </a:lvl3pPr>
              <a:lvl4pPr marL="1600200" indent="-228600" defTabSz="608013">
                <a:defRPr>
                  <a:solidFill>
                    <a:schemeClr val="tx1"/>
                  </a:solidFill>
                  <a:latin typeface="Calibri" panose="020F0502020204030204" pitchFamily="34" charset="0"/>
                  <a:ea typeface="宋体" panose="02010600030101010101" pitchFamily="2" charset="-122"/>
                </a:defRPr>
              </a:lvl4pPr>
              <a:lvl5pPr marL="2057400" indent="-228600" defTabSz="608013">
                <a:defRPr>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25" name="Rounded Rectangle 54">
              <a:extLst>
                <a:ext uri="{FF2B5EF4-FFF2-40B4-BE49-F238E27FC236}">
                  <a16:creationId xmlns:a16="http://schemas.microsoft.com/office/drawing/2014/main" id="{448FCE55-23B8-4611-A90A-55637DB2BDD4}"/>
                </a:ext>
              </a:extLst>
            </p:cNvPr>
            <p:cNvSpPr>
              <a:spLocks noChangeArrowheads="1"/>
            </p:cNvSpPr>
            <p:nvPr/>
          </p:nvSpPr>
          <p:spPr bwMode="auto">
            <a:xfrm>
              <a:off x="6310771" y="2086143"/>
              <a:ext cx="2365375" cy="3417887"/>
            </a:xfrm>
            <a:prstGeom prst="roundRect">
              <a:avLst>
                <a:gd name="adj" fmla="val 5884"/>
              </a:avLst>
            </a:prstGeom>
            <a:noFill/>
            <a:ln w="12700">
              <a:solidFill>
                <a:srgbClr val="ADBACA"/>
              </a:solidFill>
              <a:round/>
              <a:headEnd/>
              <a:tailEnd/>
            </a:ln>
            <a:extLst>
              <a:ext uri="{909E8E84-426E-40DD-AFC4-6F175D3DCCD1}">
                <a14:hiddenFill xmlns:a14="http://schemas.microsoft.com/office/drawing/2010/main">
                  <a:solidFill>
                    <a:srgbClr val="FFFFFF"/>
                  </a:solidFill>
                </a14:hiddenFill>
              </a:ext>
            </a:extLst>
          </p:spPr>
          <p:txBody>
            <a:bodyPr anchor="ctr"/>
            <a:lstStyle>
              <a:lvl1pPr defTabSz="608013">
                <a:defRPr>
                  <a:solidFill>
                    <a:schemeClr val="tx1"/>
                  </a:solidFill>
                  <a:latin typeface="Calibri" panose="020F0502020204030204" pitchFamily="34" charset="0"/>
                  <a:ea typeface="宋体" panose="02010600030101010101" pitchFamily="2" charset="-122"/>
                </a:defRPr>
              </a:lvl1pPr>
              <a:lvl2pPr marL="742950" indent="-285750" defTabSz="608013">
                <a:defRPr>
                  <a:solidFill>
                    <a:schemeClr val="tx1"/>
                  </a:solidFill>
                  <a:latin typeface="Calibri" panose="020F0502020204030204" pitchFamily="34" charset="0"/>
                  <a:ea typeface="宋体" panose="02010600030101010101" pitchFamily="2" charset="-122"/>
                </a:defRPr>
              </a:lvl2pPr>
              <a:lvl3pPr marL="1143000" indent="-228600" defTabSz="608013">
                <a:defRPr>
                  <a:solidFill>
                    <a:schemeClr val="tx1"/>
                  </a:solidFill>
                  <a:latin typeface="Calibri" panose="020F0502020204030204" pitchFamily="34" charset="0"/>
                  <a:ea typeface="宋体" panose="02010600030101010101" pitchFamily="2" charset="-122"/>
                </a:defRPr>
              </a:lvl3pPr>
              <a:lvl4pPr marL="1600200" indent="-228600" defTabSz="608013">
                <a:defRPr>
                  <a:solidFill>
                    <a:schemeClr val="tx1"/>
                  </a:solidFill>
                  <a:latin typeface="Calibri" panose="020F0502020204030204" pitchFamily="34" charset="0"/>
                  <a:ea typeface="宋体" panose="02010600030101010101" pitchFamily="2" charset="-122"/>
                </a:defRPr>
              </a:lvl4pPr>
              <a:lvl5pPr marL="2057400" indent="-228600" defTabSz="608013">
                <a:defRPr>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26" name="Rounded Rectangle 55">
              <a:extLst>
                <a:ext uri="{FF2B5EF4-FFF2-40B4-BE49-F238E27FC236}">
                  <a16:creationId xmlns:a16="http://schemas.microsoft.com/office/drawing/2014/main" id="{3F016E2B-E8D2-4442-B033-FA279599D7D0}"/>
                </a:ext>
              </a:extLst>
            </p:cNvPr>
            <p:cNvSpPr>
              <a:spLocks noChangeArrowheads="1"/>
            </p:cNvSpPr>
            <p:nvPr/>
          </p:nvSpPr>
          <p:spPr bwMode="auto">
            <a:xfrm>
              <a:off x="9095246" y="2086143"/>
              <a:ext cx="2365375" cy="3417887"/>
            </a:xfrm>
            <a:prstGeom prst="roundRect">
              <a:avLst>
                <a:gd name="adj" fmla="val 5884"/>
              </a:avLst>
            </a:prstGeom>
            <a:noFill/>
            <a:ln w="12700">
              <a:solidFill>
                <a:srgbClr val="ADBACA"/>
              </a:solidFill>
              <a:round/>
              <a:headEnd/>
              <a:tailEnd/>
            </a:ln>
            <a:extLst>
              <a:ext uri="{909E8E84-426E-40DD-AFC4-6F175D3DCCD1}">
                <a14:hiddenFill xmlns:a14="http://schemas.microsoft.com/office/drawing/2010/main">
                  <a:solidFill>
                    <a:srgbClr val="FFFFFF"/>
                  </a:solidFill>
                </a14:hiddenFill>
              </a:ext>
            </a:extLst>
          </p:spPr>
          <p:txBody>
            <a:bodyPr anchor="ctr"/>
            <a:lstStyle>
              <a:lvl1pPr defTabSz="608013">
                <a:defRPr>
                  <a:solidFill>
                    <a:schemeClr val="tx1"/>
                  </a:solidFill>
                  <a:latin typeface="Calibri" panose="020F0502020204030204" pitchFamily="34" charset="0"/>
                  <a:ea typeface="宋体" panose="02010600030101010101" pitchFamily="2" charset="-122"/>
                </a:defRPr>
              </a:lvl1pPr>
              <a:lvl2pPr marL="742950" indent="-285750" defTabSz="608013">
                <a:defRPr>
                  <a:solidFill>
                    <a:schemeClr val="tx1"/>
                  </a:solidFill>
                  <a:latin typeface="Calibri" panose="020F0502020204030204" pitchFamily="34" charset="0"/>
                  <a:ea typeface="宋体" panose="02010600030101010101" pitchFamily="2" charset="-122"/>
                </a:defRPr>
              </a:lvl2pPr>
              <a:lvl3pPr marL="1143000" indent="-228600" defTabSz="608013">
                <a:defRPr>
                  <a:solidFill>
                    <a:schemeClr val="tx1"/>
                  </a:solidFill>
                  <a:latin typeface="Calibri" panose="020F0502020204030204" pitchFamily="34" charset="0"/>
                  <a:ea typeface="宋体" panose="02010600030101010101" pitchFamily="2" charset="-122"/>
                </a:defRPr>
              </a:lvl3pPr>
              <a:lvl4pPr marL="1600200" indent="-228600" defTabSz="608013">
                <a:defRPr>
                  <a:solidFill>
                    <a:schemeClr val="tx1"/>
                  </a:solidFill>
                  <a:latin typeface="Calibri" panose="020F0502020204030204" pitchFamily="34" charset="0"/>
                  <a:ea typeface="宋体" panose="02010600030101010101" pitchFamily="2" charset="-122"/>
                </a:defRPr>
              </a:lvl4pPr>
              <a:lvl5pPr marL="2057400" indent="-228600" defTabSz="608013">
                <a:defRPr>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28" name="Freeform 252">
              <a:extLst>
                <a:ext uri="{FF2B5EF4-FFF2-40B4-BE49-F238E27FC236}">
                  <a16:creationId xmlns:a16="http://schemas.microsoft.com/office/drawing/2014/main" id="{7BDA3A8B-1172-440E-A680-4FECBDFF2693}"/>
                </a:ext>
              </a:extLst>
            </p:cNvPr>
            <p:cNvSpPr>
              <a:spLocks noEditPoints="1"/>
            </p:cNvSpPr>
            <p:nvPr/>
          </p:nvSpPr>
          <p:spPr bwMode="auto">
            <a:xfrm>
              <a:off x="1692733" y="2632243"/>
              <a:ext cx="455613" cy="431800"/>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2147483647 w 301"/>
                <a:gd name="T17" fmla="*/ 2147483647 h 285"/>
                <a:gd name="T18" fmla="*/ 2147483647 w 301"/>
                <a:gd name="T19" fmla="*/ 2147483647 h 285"/>
                <a:gd name="T20" fmla="*/ 2147483647 w 301"/>
                <a:gd name="T21" fmla="*/ 2147483647 h 285"/>
                <a:gd name="T22" fmla="*/ 2147483647 w 301"/>
                <a:gd name="T23" fmla="*/ 2147483647 h 285"/>
                <a:gd name="T24" fmla="*/ 2147483647 w 301"/>
                <a:gd name="T25" fmla="*/ 2147483647 h 285"/>
                <a:gd name="T26" fmla="*/ 2147483647 w 301"/>
                <a:gd name="T27" fmla="*/ 2147483647 h 285"/>
                <a:gd name="T28" fmla="*/ 2147483647 w 301"/>
                <a:gd name="T29" fmla="*/ 2147483647 h 285"/>
                <a:gd name="T30" fmla="*/ 2147483647 w 301"/>
                <a:gd name="T31" fmla="*/ 2147483647 h 285"/>
                <a:gd name="T32" fmla="*/ 2147483647 w 301"/>
                <a:gd name="T33" fmla="*/ 2147483647 h 285"/>
                <a:gd name="T34" fmla="*/ 2147483647 w 301"/>
                <a:gd name="T35" fmla="*/ 2147483647 h 285"/>
                <a:gd name="T36" fmla="*/ 2147483647 w 301"/>
                <a:gd name="T37" fmla="*/ 2147483647 h 285"/>
                <a:gd name="T38" fmla="*/ 2147483647 w 301"/>
                <a:gd name="T39" fmla="*/ 2147483647 h 285"/>
                <a:gd name="T40" fmla="*/ 2147483647 w 301"/>
                <a:gd name="T41" fmla="*/ 2147483647 h 285"/>
                <a:gd name="T42" fmla="*/ 2147483647 w 301"/>
                <a:gd name="T43" fmla="*/ 2147483647 h 285"/>
                <a:gd name="T44" fmla="*/ 2147483647 w 301"/>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TextBox 13">
              <a:extLst>
                <a:ext uri="{FF2B5EF4-FFF2-40B4-BE49-F238E27FC236}">
                  <a16:creationId xmlns:a16="http://schemas.microsoft.com/office/drawing/2014/main" id="{27E3C6DE-B86D-4F3A-83F5-8D4067A1C223}"/>
                </a:ext>
              </a:extLst>
            </p:cNvPr>
            <p:cNvSpPr txBox="1">
              <a:spLocks noChangeArrowheads="1"/>
            </p:cNvSpPr>
            <p:nvPr/>
          </p:nvSpPr>
          <p:spPr bwMode="auto">
            <a:xfrm>
              <a:off x="751346" y="3873668"/>
              <a:ext cx="23383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Enter the title here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a:extLst>
                <a:ext uri="{FF2B5EF4-FFF2-40B4-BE49-F238E27FC236}">
                  <a16:creationId xmlns:a16="http://schemas.microsoft.com/office/drawing/2014/main" id="{1287D817-E01D-43CE-9D35-C56CCE84404E}"/>
                </a:ext>
              </a:extLst>
            </p:cNvPr>
            <p:cNvSpPr txBox="1">
              <a:spLocks noChangeArrowheads="1"/>
            </p:cNvSpPr>
            <p:nvPr/>
          </p:nvSpPr>
          <p:spPr bwMode="auto">
            <a:xfrm>
              <a:off x="1084721" y="4164180"/>
              <a:ext cx="2005012" cy="125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TextBox 13">
              <a:extLst>
                <a:ext uri="{FF2B5EF4-FFF2-40B4-BE49-F238E27FC236}">
                  <a16:creationId xmlns:a16="http://schemas.microsoft.com/office/drawing/2014/main" id="{88FC00D5-8A00-408A-BE11-A04656729F16}"/>
                </a:ext>
              </a:extLst>
            </p:cNvPr>
            <p:cNvSpPr txBox="1">
              <a:spLocks noChangeArrowheads="1"/>
            </p:cNvSpPr>
            <p:nvPr/>
          </p:nvSpPr>
          <p:spPr bwMode="auto">
            <a:xfrm>
              <a:off x="3572333" y="3873668"/>
              <a:ext cx="2336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Enter the title here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a:extLst>
                <a:ext uri="{FF2B5EF4-FFF2-40B4-BE49-F238E27FC236}">
                  <a16:creationId xmlns:a16="http://schemas.microsoft.com/office/drawing/2014/main" id="{D7ED869F-2BAD-4A55-BE6D-DB3F0FCBF064}"/>
                </a:ext>
              </a:extLst>
            </p:cNvPr>
            <p:cNvSpPr txBox="1">
              <a:spLocks noChangeArrowheads="1"/>
            </p:cNvSpPr>
            <p:nvPr/>
          </p:nvSpPr>
          <p:spPr bwMode="auto">
            <a:xfrm>
              <a:off x="3904121" y="4164180"/>
              <a:ext cx="2032000" cy="125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TextBox 13">
              <a:extLst>
                <a:ext uri="{FF2B5EF4-FFF2-40B4-BE49-F238E27FC236}">
                  <a16:creationId xmlns:a16="http://schemas.microsoft.com/office/drawing/2014/main" id="{4D1E5715-2860-4A88-A69D-5FC60375A509}"/>
                </a:ext>
              </a:extLst>
            </p:cNvPr>
            <p:cNvSpPr txBox="1">
              <a:spLocks noChangeArrowheads="1"/>
            </p:cNvSpPr>
            <p:nvPr/>
          </p:nvSpPr>
          <p:spPr bwMode="auto">
            <a:xfrm>
              <a:off x="6310771" y="3873668"/>
              <a:ext cx="23383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Enter the title here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a:extLst>
                <a:ext uri="{FF2B5EF4-FFF2-40B4-BE49-F238E27FC236}">
                  <a16:creationId xmlns:a16="http://schemas.microsoft.com/office/drawing/2014/main" id="{0485A017-4372-4476-BDCB-512C645B3B4F}"/>
                </a:ext>
              </a:extLst>
            </p:cNvPr>
            <p:cNvSpPr txBox="1">
              <a:spLocks noChangeArrowheads="1"/>
            </p:cNvSpPr>
            <p:nvPr/>
          </p:nvSpPr>
          <p:spPr bwMode="auto">
            <a:xfrm>
              <a:off x="6644146" y="4164180"/>
              <a:ext cx="2120079" cy="125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TextBox 13">
              <a:extLst>
                <a:ext uri="{FF2B5EF4-FFF2-40B4-BE49-F238E27FC236}">
                  <a16:creationId xmlns:a16="http://schemas.microsoft.com/office/drawing/2014/main" id="{72B3B4A1-A86A-4D99-9E8A-6B7AC39A6183}"/>
                </a:ext>
              </a:extLst>
            </p:cNvPr>
            <p:cNvSpPr txBox="1">
              <a:spLocks noChangeArrowheads="1"/>
            </p:cNvSpPr>
            <p:nvPr/>
          </p:nvSpPr>
          <p:spPr bwMode="auto">
            <a:xfrm>
              <a:off x="9133346" y="3873668"/>
              <a:ext cx="23383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Enter the title here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a:extLst>
                <a:ext uri="{FF2B5EF4-FFF2-40B4-BE49-F238E27FC236}">
                  <a16:creationId xmlns:a16="http://schemas.microsoft.com/office/drawing/2014/main" id="{5B1BBED6-07E9-416A-9D89-A6FEB5A4E007}"/>
                </a:ext>
              </a:extLst>
            </p:cNvPr>
            <p:cNvSpPr txBox="1">
              <a:spLocks noChangeArrowheads="1"/>
            </p:cNvSpPr>
            <p:nvPr/>
          </p:nvSpPr>
          <p:spPr bwMode="auto">
            <a:xfrm>
              <a:off x="9333828" y="4164180"/>
              <a:ext cx="1937421" cy="125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Rounded Rectangle 35">
              <a:extLst>
                <a:ext uri="{FF2B5EF4-FFF2-40B4-BE49-F238E27FC236}">
                  <a16:creationId xmlns:a16="http://schemas.microsoft.com/office/drawing/2014/main" id="{7A3EDE3D-7524-45CA-B3B2-471FE13507D3}"/>
                </a:ext>
              </a:extLst>
            </p:cNvPr>
            <p:cNvSpPr>
              <a:spLocks noChangeAspect="1" noChangeArrowheads="1"/>
            </p:cNvSpPr>
            <p:nvPr/>
          </p:nvSpPr>
          <p:spPr bwMode="auto">
            <a:xfrm>
              <a:off x="4338482" y="2416343"/>
              <a:ext cx="842963" cy="844550"/>
            </a:xfrm>
            <a:prstGeom prst="roundRect">
              <a:avLst>
                <a:gd name="adj" fmla="val 5884"/>
              </a:avLst>
            </a:prstGeom>
            <a:solidFill>
              <a:srgbClr val="7C7A85"/>
            </a:solidFill>
            <a:ln>
              <a:noFill/>
            </a:ln>
          </p:spPr>
          <p:txBody>
            <a:bodyPr anchor="ctr"/>
            <a:lstStyle>
              <a:lvl1pPr defTabSz="608013">
                <a:defRPr>
                  <a:solidFill>
                    <a:schemeClr val="tx1"/>
                  </a:solidFill>
                  <a:latin typeface="Calibri" panose="020F0502020204030204" pitchFamily="34" charset="0"/>
                  <a:ea typeface="宋体" panose="02010600030101010101" pitchFamily="2" charset="-122"/>
                </a:defRPr>
              </a:lvl1pPr>
              <a:lvl2pPr marL="742950" indent="-285750" defTabSz="608013">
                <a:defRPr>
                  <a:solidFill>
                    <a:schemeClr val="tx1"/>
                  </a:solidFill>
                  <a:latin typeface="Calibri" panose="020F0502020204030204" pitchFamily="34" charset="0"/>
                  <a:ea typeface="宋体" panose="02010600030101010101" pitchFamily="2" charset="-122"/>
                </a:defRPr>
              </a:lvl2pPr>
              <a:lvl3pPr marL="1143000" indent="-228600" defTabSz="608013">
                <a:defRPr>
                  <a:solidFill>
                    <a:schemeClr val="tx1"/>
                  </a:solidFill>
                  <a:latin typeface="Calibri" panose="020F0502020204030204" pitchFamily="34" charset="0"/>
                  <a:ea typeface="宋体" panose="02010600030101010101" pitchFamily="2" charset="-122"/>
                </a:defRPr>
              </a:lvl3pPr>
              <a:lvl4pPr marL="1600200" indent="-228600" defTabSz="608013">
                <a:defRPr>
                  <a:solidFill>
                    <a:schemeClr val="tx1"/>
                  </a:solidFill>
                  <a:latin typeface="Calibri" panose="020F0502020204030204" pitchFamily="34" charset="0"/>
                  <a:ea typeface="宋体" panose="02010600030101010101" pitchFamily="2" charset="-122"/>
                </a:defRPr>
              </a:lvl4pPr>
              <a:lvl5pPr marL="2057400" indent="-228600" defTabSz="608013">
                <a:defRPr>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43" name="Freeform 252">
              <a:extLst>
                <a:ext uri="{FF2B5EF4-FFF2-40B4-BE49-F238E27FC236}">
                  <a16:creationId xmlns:a16="http://schemas.microsoft.com/office/drawing/2014/main" id="{F7BF3730-2B4E-4AD0-A0EF-77B4A12BE98A}"/>
                </a:ext>
              </a:extLst>
            </p:cNvPr>
            <p:cNvSpPr>
              <a:spLocks noEditPoints="1"/>
            </p:cNvSpPr>
            <p:nvPr/>
          </p:nvSpPr>
          <p:spPr bwMode="auto">
            <a:xfrm>
              <a:off x="4532157" y="2632243"/>
              <a:ext cx="455613" cy="431800"/>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2147483647 w 301"/>
                <a:gd name="T17" fmla="*/ 2147483647 h 285"/>
                <a:gd name="T18" fmla="*/ 2147483647 w 301"/>
                <a:gd name="T19" fmla="*/ 2147483647 h 285"/>
                <a:gd name="T20" fmla="*/ 2147483647 w 301"/>
                <a:gd name="T21" fmla="*/ 2147483647 h 285"/>
                <a:gd name="T22" fmla="*/ 2147483647 w 301"/>
                <a:gd name="T23" fmla="*/ 2147483647 h 285"/>
                <a:gd name="T24" fmla="*/ 2147483647 w 301"/>
                <a:gd name="T25" fmla="*/ 2147483647 h 285"/>
                <a:gd name="T26" fmla="*/ 2147483647 w 301"/>
                <a:gd name="T27" fmla="*/ 2147483647 h 285"/>
                <a:gd name="T28" fmla="*/ 2147483647 w 301"/>
                <a:gd name="T29" fmla="*/ 2147483647 h 285"/>
                <a:gd name="T30" fmla="*/ 2147483647 w 301"/>
                <a:gd name="T31" fmla="*/ 2147483647 h 285"/>
                <a:gd name="T32" fmla="*/ 2147483647 w 301"/>
                <a:gd name="T33" fmla="*/ 2147483647 h 285"/>
                <a:gd name="T34" fmla="*/ 2147483647 w 301"/>
                <a:gd name="T35" fmla="*/ 2147483647 h 285"/>
                <a:gd name="T36" fmla="*/ 2147483647 w 301"/>
                <a:gd name="T37" fmla="*/ 2147483647 h 285"/>
                <a:gd name="T38" fmla="*/ 2147483647 w 301"/>
                <a:gd name="T39" fmla="*/ 2147483647 h 285"/>
                <a:gd name="T40" fmla="*/ 2147483647 w 301"/>
                <a:gd name="T41" fmla="*/ 2147483647 h 285"/>
                <a:gd name="T42" fmla="*/ 2147483647 w 301"/>
                <a:gd name="T43" fmla="*/ 2147483647 h 285"/>
                <a:gd name="T44" fmla="*/ 2147483647 w 301"/>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Rounded Rectangle 35">
              <a:extLst>
                <a:ext uri="{FF2B5EF4-FFF2-40B4-BE49-F238E27FC236}">
                  <a16:creationId xmlns:a16="http://schemas.microsoft.com/office/drawing/2014/main" id="{155F4D3D-F829-403F-B205-4DD35DC6C558}"/>
                </a:ext>
              </a:extLst>
            </p:cNvPr>
            <p:cNvSpPr>
              <a:spLocks noChangeAspect="1" noChangeArrowheads="1"/>
            </p:cNvSpPr>
            <p:nvPr/>
          </p:nvSpPr>
          <p:spPr bwMode="auto">
            <a:xfrm>
              <a:off x="7080708" y="2416343"/>
              <a:ext cx="842963" cy="844550"/>
            </a:xfrm>
            <a:prstGeom prst="roundRect">
              <a:avLst>
                <a:gd name="adj" fmla="val 5884"/>
              </a:avLst>
            </a:prstGeom>
            <a:solidFill>
              <a:srgbClr val="409CC3"/>
            </a:solidFill>
            <a:ln>
              <a:noFill/>
            </a:ln>
          </p:spPr>
          <p:txBody>
            <a:bodyPr anchor="ctr"/>
            <a:lstStyle>
              <a:lvl1pPr defTabSz="608013">
                <a:defRPr>
                  <a:solidFill>
                    <a:schemeClr val="tx1"/>
                  </a:solidFill>
                  <a:latin typeface="Calibri" panose="020F0502020204030204" pitchFamily="34" charset="0"/>
                  <a:ea typeface="宋体" panose="02010600030101010101" pitchFamily="2" charset="-122"/>
                </a:defRPr>
              </a:lvl1pPr>
              <a:lvl2pPr marL="742950" indent="-285750" defTabSz="608013">
                <a:defRPr>
                  <a:solidFill>
                    <a:schemeClr val="tx1"/>
                  </a:solidFill>
                  <a:latin typeface="Calibri" panose="020F0502020204030204" pitchFamily="34" charset="0"/>
                  <a:ea typeface="宋体" panose="02010600030101010101" pitchFamily="2" charset="-122"/>
                </a:defRPr>
              </a:lvl2pPr>
              <a:lvl3pPr marL="1143000" indent="-228600" defTabSz="608013">
                <a:defRPr>
                  <a:solidFill>
                    <a:schemeClr val="tx1"/>
                  </a:solidFill>
                  <a:latin typeface="Calibri" panose="020F0502020204030204" pitchFamily="34" charset="0"/>
                  <a:ea typeface="宋体" panose="02010600030101010101" pitchFamily="2" charset="-122"/>
                </a:defRPr>
              </a:lvl3pPr>
              <a:lvl4pPr marL="1600200" indent="-228600" defTabSz="608013">
                <a:defRPr>
                  <a:solidFill>
                    <a:schemeClr val="tx1"/>
                  </a:solidFill>
                  <a:latin typeface="Calibri" panose="020F0502020204030204" pitchFamily="34" charset="0"/>
                  <a:ea typeface="宋体" panose="02010600030101010101" pitchFamily="2" charset="-122"/>
                </a:defRPr>
              </a:lvl4pPr>
              <a:lvl5pPr marL="2057400" indent="-228600" defTabSz="608013">
                <a:defRPr>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45" name="Freeform 252">
              <a:extLst>
                <a:ext uri="{FF2B5EF4-FFF2-40B4-BE49-F238E27FC236}">
                  <a16:creationId xmlns:a16="http://schemas.microsoft.com/office/drawing/2014/main" id="{A81AEA65-9AF1-4FF6-BDD6-7E5B50A10524}"/>
                </a:ext>
              </a:extLst>
            </p:cNvPr>
            <p:cNvSpPr>
              <a:spLocks noEditPoints="1"/>
            </p:cNvSpPr>
            <p:nvPr/>
          </p:nvSpPr>
          <p:spPr bwMode="auto">
            <a:xfrm>
              <a:off x="7274383" y="2632243"/>
              <a:ext cx="455613" cy="431800"/>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2147483647 w 301"/>
                <a:gd name="T17" fmla="*/ 2147483647 h 285"/>
                <a:gd name="T18" fmla="*/ 2147483647 w 301"/>
                <a:gd name="T19" fmla="*/ 2147483647 h 285"/>
                <a:gd name="T20" fmla="*/ 2147483647 w 301"/>
                <a:gd name="T21" fmla="*/ 2147483647 h 285"/>
                <a:gd name="T22" fmla="*/ 2147483647 w 301"/>
                <a:gd name="T23" fmla="*/ 2147483647 h 285"/>
                <a:gd name="T24" fmla="*/ 2147483647 w 301"/>
                <a:gd name="T25" fmla="*/ 2147483647 h 285"/>
                <a:gd name="T26" fmla="*/ 2147483647 w 301"/>
                <a:gd name="T27" fmla="*/ 2147483647 h 285"/>
                <a:gd name="T28" fmla="*/ 2147483647 w 301"/>
                <a:gd name="T29" fmla="*/ 2147483647 h 285"/>
                <a:gd name="T30" fmla="*/ 2147483647 w 301"/>
                <a:gd name="T31" fmla="*/ 2147483647 h 285"/>
                <a:gd name="T32" fmla="*/ 2147483647 w 301"/>
                <a:gd name="T33" fmla="*/ 2147483647 h 285"/>
                <a:gd name="T34" fmla="*/ 2147483647 w 301"/>
                <a:gd name="T35" fmla="*/ 2147483647 h 285"/>
                <a:gd name="T36" fmla="*/ 2147483647 w 301"/>
                <a:gd name="T37" fmla="*/ 2147483647 h 285"/>
                <a:gd name="T38" fmla="*/ 2147483647 w 301"/>
                <a:gd name="T39" fmla="*/ 2147483647 h 285"/>
                <a:gd name="T40" fmla="*/ 2147483647 w 301"/>
                <a:gd name="T41" fmla="*/ 2147483647 h 285"/>
                <a:gd name="T42" fmla="*/ 2147483647 w 301"/>
                <a:gd name="T43" fmla="*/ 2147483647 h 285"/>
                <a:gd name="T44" fmla="*/ 2147483647 w 301"/>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Rounded Rectangle 35">
              <a:extLst>
                <a:ext uri="{FF2B5EF4-FFF2-40B4-BE49-F238E27FC236}">
                  <a16:creationId xmlns:a16="http://schemas.microsoft.com/office/drawing/2014/main" id="{8446DF54-0FA0-4264-BD75-AE8222EE0915}"/>
                </a:ext>
              </a:extLst>
            </p:cNvPr>
            <p:cNvSpPr>
              <a:spLocks noChangeAspect="1" noChangeArrowheads="1"/>
            </p:cNvSpPr>
            <p:nvPr/>
          </p:nvSpPr>
          <p:spPr bwMode="auto">
            <a:xfrm>
              <a:off x="9885543" y="2419686"/>
              <a:ext cx="842963" cy="844550"/>
            </a:xfrm>
            <a:prstGeom prst="roundRect">
              <a:avLst>
                <a:gd name="adj" fmla="val 5884"/>
              </a:avLst>
            </a:prstGeom>
            <a:solidFill>
              <a:srgbClr val="185C99"/>
            </a:solidFill>
            <a:ln>
              <a:noFill/>
            </a:ln>
          </p:spPr>
          <p:txBody>
            <a:bodyPr anchor="ctr"/>
            <a:lstStyle>
              <a:lvl1pPr defTabSz="608013">
                <a:defRPr>
                  <a:solidFill>
                    <a:schemeClr val="tx1"/>
                  </a:solidFill>
                  <a:latin typeface="Calibri" panose="020F0502020204030204" pitchFamily="34" charset="0"/>
                  <a:ea typeface="宋体" panose="02010600030101010101" pitchFamily="2" charset="-122"/>
                </a:defRPr>
              </a:lvl1pPr>
              <a:lvl2pPr marL="742950" indent="-285750" defTabSz="608013">
                <a:defRPr>
                  <a:solidFill>
                    <a:schemeClr val="tx1"/>
                  </a:solidFill>
                  <a:latin typeface="Calibri" panose="020F0502020204030204" pitchFamily="34" charset="0"/>
                  <a:ea typeface="宋体" panose="02010600030101010101" pitchFamily="2" charset="-122"/>
                </a:defRPr>
              </a:lvl2pPr>
              <a:lvl3pPr marL="1143000" indent="-228600" defTabSz="608013">
                <a:defRPr>
                  <a:solidFill>
                    <a:schemeClr val="tx1"/>
                  </a:solidFill>
                  <a:latin typeface="Calibri" panose="020F0502020204030204" pitchFamily="34" charset="0"/>
                  <a:ea typeface="宋体" panose="02010600030101010101" pitchFamily="2" charset="-122"/>
                </a:defRPr>
              </a:lvl3pPr>
              <a:lvl4pPr marL="1600200" indent="-228600" defTabSz="608013">
                <a:defRPr>
                  <a:solidFill>
                    <a:schemeClr val="tx1"/>
                  </a:solidFill>
                  <a:latin typeface="Calibri" panose="020F0502020204030204" pitchFamily="34" charset="0"/>
                  <a:ea typeface="宋体" panose="02010600030101010101" pitchFamily="2" charset="-122"/>
                </a:defRPr>
              </a:lvl4pPr>
              <a:lvl5pPr marL="2057400" indent="-228600" defTabSz="608013">
                <a:defRPr>
                  <a:solidFill>
                    <a:schemeClr val="tx1"/>
                  </a:solidFill>
                  <a:latin typeface="Calibri" panose="020F0502020204030204" pitchFamily="34" charset="0"/>
                  <a:ea typeface="宋体" panose="02010600030101010101" pitchFamily="2" charset="-122"/>
                </a:defRPr>
              </a:lvl5pPr>
              <a:lvl6pPr marL="25146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0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47" name="Freeform 252">
              <a:extLst>
                <a:ext uri="{FF2B5EF4-FFF2-40B4-BE49-F238E27FC236}">
                  <a16:creationId xmlns:a16="http://schemas.microsoft.com/office/drawing/2014/main" id="{F0BFEA1D-E2B2-47B2-A34F-FA4B49A72388}"/>
                </a:ext>
              </a:extLst>
            </p:cNvPr>
            <p:cNvSpPr>
              <a:spLocks noEditPoints="1"/>
            </p:cNvSpPr>
            <p:nvPr/>
          </p:nvSpPr>
          <p:spPr bwMode="auto">
            <a:xfrm>
              <a:off x="10079218" y="2635586"/>
              <a:ext cx="455613" cy="431800"/>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2147483647 w 301"/>
                <a:gd name="T17" fmla="*/ 2147483647 h 285"/>
                <a:gd name="T18" fmla="*/ 2147483647 w 301"/>
                <a:gd name="T19" fmla="*/ 2147483647 h 285"/>
                <a:gd name="T20" fmla="*/ 2147483647 w 301"/>
                <a:gd name="T21" fmla="*/ 2147483647 h 285"/>
                <a:gd name="T22" fmla="*/ 2147483647 w 301"/>
                <a:gd name="T23" fmla="*/ 2147483647 h 285"/>
                <a:gd name="T24" fmla="*/ 2147483647 w 301"/>
                <a:gd name="T25" fmla="*/ 2147483647 h 285"/>
                <a:gd name="T26" fmla="*/ 2147483647 w 301"/>
                <a:gd name="T27" fmla="*/ 2147483647 h 285"/>
                <a:gd name="T28" fmla="*/ 2147483647 w 301"/>
                <a:gd name="T29" fmla="*/ 2147483647 h 285"/>
                <a:gd name="T30" fmla="*/ 2147483647 w 301"/>
                <a:gd name="T31" fmla="*/ 2147483647 h 285"/>
                <a:gd name="T32" fmla="*/ 2147483647 w 301"/>
                <a:gd name="T33" fmla="*/ 2147483647 h 285"/>
                <a:gd name="T34" fmla="*/ 2147483647 w 301"/>
                <a:gd name="T35" fmla="*/ 2147483647 h 285"/>
                <a:gd name="T36" fmla="*/ 2147483647 w 301"/>
                <a:gd name="T37" fmla="*/ 2147483647 h 285"/>
                <a:gd name="T38" fmla="*/ 2147483647 w 301"/>
                <a:gd name="T39" fmla="*/ 2147483647 h 285"/>
                <a:gd name="T40" fmla="*/ 2147483647 w 301"/>
                <a:gd name="T41" fmla="*/ 2147483647 h 285"/>
                <a:gd name="T42" fmla="*/ 2147483647 w 301"/>
                <a:gd name="T43" fmla="*/ 2147483647 h 285"/>
                <a:gd name="T44" fmla="*/ 2147483647 w 301"/>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extLst>
      <p:ext uri="{BB962C8B-B14F-4D97-AF65-F5344CB8AC3E}">
        <p14:creationId xmlns:p14="http://schemas.microsoft.com/office/powerpoint/2010/main" val="90250667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a16="http://schemas.microsoft.com/office/drawing/2014/main"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8" name="图片 17">
            <a:extLst>
              <a:ext uri="{FF2B5EF4-FFF2-40B4-BE49-F238E27FC236}">
                <a16:creationId xmlns:a16="http://schemas.microsoft.com/office/drawing/2014/main" id="{958533EA-16AA-4AA0-B1BE-862F3A514C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357" y="225201"/>
            <a:ext cx="11391285" cy="4895678"/>
          </a:xfrm>
          <a:prstGeom prst="rect">
            <a:avLst/>
          </a:prstGeom>
        </p:spPr>
      </p:pic>
      <p:sp>
        <p:nvSpPr>
          <p:cNvPr id="50" name="折角形 1">
            <a:extLst>
              <a:ext uri="{FF2B5EF4-FFF2-40B4-BE49-F238E27FC236}">
                <a16:creationId xmlns:a16="http://schemas.microsoft.com/office/drawing/2014/main" id="{058D578C-A17F-4472-83B9-D1E49C9AB3E9}"/>
              </a:ext>
            </a:extLst>
          </p:cNvPr>
          <p:cNvSpPr/>
          <p:nvPr/>
        </p:nvSpPr>
        <p:spPr>
          <a:xfrm>
            <a:off x="2881917" y="3111515"/>
            <a:ext cx="6486525" cy="2234565"/>
          </a:xfrm>
          <a:prstGeom prst="foldedCorner">
            <a:avLst/>
          </a:prstGeom>
          <a:noFill/>
          <a:ln w="28575">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756550D1-A6E5-4492-B029-E5F11248F12E}"/>
              </a:ext>
            </a:extLst>
          </p:cNvPr>
          <p:cNvSpPr txBox="1"/>
          <p:nvPr/>
        </p:nvSpPr>
        <p:spPr>
          <a:xfrm>
            <a:off x="3193067" y="3567445"/>
            <a:ext cx="1576070" cy="1322070"/>
          </a:xfrm>
          <a:prstGeom prst="rect">
            <a:avLst/>
          </a:prstGeom>
          <a:noFill/>
        </p:spPr>
        <p:txBody>
          <a:bodyPr wrap="square" rtlCol="0">
            <a:spAutoFit/>
          </a:bodyPr>
          <a:lstStyle/>
          <a:p>
            <a:pPr algn="r"/>
            <a:r>
              <a:rPr lang="en-US" altLang="zh-CN" sz="8000" dirty="0">
                <a:solidFill>
                  <a:srgbClr val="185C99"/>
                </a:solidFill>
                <a:latin typeface="Broadway" panose="04040905080B02020502" charset="0"/>
              </a:rPr>
              <a:t>02</a:t>
            </a:r>
          </a:p>
        </p:txBody>
      </p:sp>
      <p:cxnSp>
        <p:nvCxnSpPr>
          <p:cNvPr id="52" name="直接连接符 51">
            <a:extLst>
              <a:ext uri="{FF2B5EF4-FFF2-40B4-BE49-F238E27FC236}">
                <a16:creationId xmlns:a16="http://schemas.microsoft.com/office/drawing/2014/main" id="{75CB609A-7B46-4B74-82E5-C49D788C04BC}"/>
              </a:ext>
            </a:extLst>
          </p:cNvPr>
          <p:cNvCxnSpPr/>
          <p:nvPr/>
        </p:nvCxnSpPr>
        <p:spPr>
          <a:xfrm>
            <a:off x="4926617" y="3653805"/>
            <a:ext cx="0" cy="1151255"/>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2FBDB6D1-09EB-4F3E-BD2A-83604335B3B9}"/>
              </a:ext>
            </a:extLst>
          </p:cNvPr>
          <p:cNvSpPr txBox="1"/>
          <p:nvPr/>
        </p:nvSpPr>
        <p:spPr>
          <a:xfrm>
            <a:off x="5217446" y="3653805"/>
            <a:ext cx="3624711" cy="400110"/>
          </a:xfrm>
          <a:prstGeom prst="rect">
            <a:avLst/>
          </a:prstGeom>
          <a:noFill/>
        </p:spPr>
        <p:txBody>
          <a:bodyPr wrap="square" rtlCol="0">
            <a:spAutoFit/>
          </a:bodyPr>
          <a:lstStyle/>
          <a:p>
            <a:pPr algn="l" fontAlgn="auto">
              <a:lnSpc>
                <a:spcPct val="100000"/>
              </a:lnSpc>
            </a:pPr>
            <a:r>
              <a:rPr lang="zh-CN" altLang="en-US" sz="2000" b="1" dirty="0">
                <a:solidFill>
                  <a:srgbClr val="185C99"/>
                </a:solidFill>
                <a:latin typeface="微软雅黑" panose="020B0503020204020204" charset="-122"/>
                <a:ea typeface="微软雅黑" panose="020B0503020204020204" charset="-122"/>
                <a:sym typeface="+mn-ea"/>
              </a:rPr>
              <a:t>Completion of the work</a:t>
            </a:r>
            <a:endParaRPr lang="zh-CN" altLang="en-US" sz="2000" dirty="0">
              <a:solidFill>
                <a:srgbClr val="185C99"/>
              </a:solidFill>
              <a:latin typeface="微软雅黑" panose="020B0503020204020204" charset="-122"/>
              <a:ea typeface="微软雅黑" panose="020B0503020204020204" charset="-122"/>
              <a:sym typeface="+mn-ea"/>
            </a:endParaRPr>
          </a:p>
        </p:txBody>
      </p:sp>
      <p:sp>
        <p:nvSpPr>
          <p:cNvPr id="54" name="文本框 53">
            <a:extLst>
              <a:ext uri="{FF2B5EF4-FFF2-40B4-BE49-F238E27FC236}">
                <a16:creationId xmlns:a16="http://schemas.microsoft.com/office/drawing/2014/main" id="{8A2989D8-D659-4243-BAD0-AFDCEE5FCB40}"/>
              </a:ext>
            </a:extLst>
          </p:cNvPr>
          <p:cNvSpPr txBox="1"/>
          <p:nvPr/>
        </p:nvSpPr>
        <p:spPr>
          <a:xfrm>
            <a:off x="5217447" y="4205033"/>
            <a:ext cx="3774153" cy="528093"/>
          </a:xfrm>
          <a:prstGeom prst="rect">
            <a:avLst/>
          </a:prstGeom>
          <a:noFill/>
        </p:spPr>
        <p:txBody>
          <a:bodyPr wrap="square" rtlCol="0">
            <a:spAutoFit/>
          </a:bodyPr>
          <a:lstStyle/>
          <a:p>
            <a:pPr lvl="0">
              <a:lnSpc>
                <a:spcPts val="1800"/>
              </a:lnSpc>
              <a:defRPr sz="1800">
                <a:solidFill>
                  <a:srgbClr val="000000"/>
                </a:solidFill>
              </a:defRPr>
            </a:pPr>
            <a:r>
              <a:rPr lang="zh-CN" altLang="en-US" sz="105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05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71889950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C5A779-3207-4831-A211-98AE417F29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BBF2D0AA-B33E-4450-B6DD-39B95E1B4E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AD98BD3F-5CC6-4EB5-858E-C1EECE52FE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a:extLst>
              <a:ext uri="{FF2B5EF4-FFF2-40B4-BE49-F238E27FC236}">
                <a16:creationId xmlns:a16="http://schemas.microsoft.com/office/drawing/2014/main" id="{D3DB4814-6FCF-438F-B823-333EF52218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400356" y="225200"/>
            <a:ext cx="1845008" cy="1013049"/>
          </a:xfrm>
          <a:prstGeom prst="rect">
            <a:avLst/>
          </a:prstGeom>
        </p:spPr>
      </p:pic>
      <p:sp>
        <p:nvSpPr>
          <p:cNvPr id="12" name="文本框 11">
            <a:extLst>
              <a:ext uri="{FF2B5EF4-FFF2-40B4-BE49-F238E27FC236}">
                <a16:creationId xmlns:a16="http://schemas.microsoft.com/office/drawing/2014/main" id="{2E8C9FA1-F779-48D0-B7CB-0443307A523D}"/>
              </a:ext>
            </a:extLst>
          </p:cNvPr>
          <p:cNvSpPr txBox="1"/>
          <p:nvPr/>
        </p:nvSpPr>
        <p:spPr>
          <a:xfrm>
            <a:off x="1257301" y="295139"/>
            <a:ext cx="988064" cy="769441"/>
          </a:xfrm>
          <a:prstGeom prst="rect">
            <a:avLst/>
          </a:prstGeom>
          <a:noFill/>
        </p:spPr>
        <p:txBody>
          <a:bodyPr wrap="square" rtlCol="0">
            <a:spAutoFit/>
          </a:bodyPr>
          <a:lstStyle/>
          <a:p>
            <a:pPr algn="r"/>
            <a:r>
              <a:rPr lang="en-US" altLang="zh-CN" sz="4400" dirty="0">
                <a:solidFill>
                  <a:srgbClr val="185C99"/>
                </a:solidFill>
                <a:latin typeface="Broadway" panose="04040905080B02020502" charset="0"/>
              </a:rPr>
              <a:t>02</a:t>
            </a:r>
          </a:p>
        </p:txBody>
      </p:sp>
      <p:sp>
        <p:nvSpPr>
          <p:cNvPr id="13" name="文本框 12">
            <a:extLst>
              <a:ext uri="{FF2B5EF4-FFF2-40B4-BE49-F238E27FC236}">
                <a16:creationId xmlns:a16="http://schemas.microsoft.com/office/drawing/2014/main" id="{A173B043-6D32-4091-BEC5-9FD3753D87E0}"/>
              </a:ext>
            </a:extLst>
          </p:cNvPr>
          <p:cNvSpPr txBox="1"/>
          <p:nvPr/>
        </p:nvSpPr>
        <p:spPr>
          <a:xfrm>
            <a:off x="2245363" y="495709"/>
            <a:ext cx="4821261" cy="461665"/>
          </a:xfrm>
          <a:prstGeom prst="rect">
            <a:avLst/>
          </a:prstGeom>
          <a:noFill/>
        </p:spPr>
        <p:txBody>
          <a:bodyPr wrap="square" rtlCol="0">
            <a:spAutoFit/>
          </a:bodyPr>
          <a:lstStyle/>
          <a:p>
            <a:pPr algn="l" fontAlgn="auto">
              <a:lnSpc>
                <a:spcPct val="100000"/>
              </a:lnSpc>
            </a:pPr>
            <a:r>
              <a:rPr lang="zh-CN" altLang="en-US" sz="2400" b="1" dirty="0">
                <a:solidFill>
                  <a:srgbClr val="185C99"/>
                </a:solidFill>
                <a:latin typeface="微软雅黑" panose="020B0503020204020204" charset="-122"/>
                <a:ea typeface="微软雅黑" panose="020B0503020204020204" charset="-122"/>
                <a:sym typeface="+mn-ea"/>
              </a:rPr>
              <a:t>Completion of the work</a:t>
            </a:r>
            <a:endParaRPr lang="zh-CN" altLang="en-US" sz="2400" dirty="0">
              <a:solidFill>
                <a:srgbClr val="185C99"/>
              </a:solidFill>
              <a:latin typeface="微软雅黑" panose="020B0503020204020204" charset="-122"/>
              <a:ea typeface="微软雅黑" panose="020B0503020204020204" charset="-122"/>
              <a:sym typeface="+mn-ea"/>
            </a:endParaRPr>
          </a:p>
        </p:txBody>
      </p:sp>
      <p:sp>
        <p:nvSpPr>
          <p:cNvPr id="18" name="矩形 17" descr="e7d195523061f1c066b07af569392582e34b383e870941e45A9F265A01B343BAB71AA68CCD0631A7B7DE1272822047E4CBFC978F0A03706D738F6232142EC909A232ED66B5EC504804C64D3B242CD4B5FC2DA3AE84CA9B465C225B24ED0F6BE1C9F01A31FC114B1CE460667A0F96FEB01B7CD686B75F8231A79223F2FD5CDA837DB1C710F46EF6DCE6486984DC98502B">
            <a:extLst>
              <a:ext uri="{FF2B5EF4-FFF2-40B4-BE49-F238E27FC236}">
                <a16:creationId xmlns:a16="http://schemas.microsoft.com/office/drawing/2014/main" id="{F3BA576C-2FEE-411C-9BF1-937D48B6EBF7}"/>
              </a:ext>
            </a:extLst>
          </p:cNvPr>
          <p:cNvSpPr/>
          <p:nvPr/>
        </p:nvSpPr>
        <p:spPr>
          <a:xfrm>
            <a:off x="5893215" y="1771959"/>
            <a:ext cx="3364524" cy="3240336"/>
          </a:xfrm>
          <a:prstGeom prst="rect">
            <a:avLst/>
          </a:prstGeom>
          <a:blipFill rotWithShape="1">
            <a:blip r:embed="rId6" cstate="screen">
              <a:extLst>
                <a:ext uri="{28A0092B-C50C-407E-A947-70E740481C1C}">
                  <a14:useLocalDpi xmlns:a14="http://schemas.microsoft.com/office/drawing/2010/main"/>
                </a:ext>
              </a:extLst>
            </a:blip>
            <a:stretch>
              <a:fillRect/>
            </a:stretch>
          </a:blipFill>
          <a:ln w="38100">
            <a:noFill/>
          </a:ln>
          <a:effectLst>
            <a:outerShdw blurRad="114300" dist="38100" dir="2700000" sx="102000" sy="102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descr="e7d195523061f1c066b07af569392582e34b383e870941e45A9F265A01B343BAB71AA68CCD0631A7B7DE1272822047E4CBFC978F0A03706D738F6232142EC909A232ED66B5EC504804C64D3B242CD4B5FC2DA3AE84CA9B465C225B24ED0F6BE1C9F01A31FC114B1CE460667A0F96FEB01B7CD686B75F8231A79223F2FD5CDA837DB1C710F46EF6DCE6486984DC98502B">
            <a:extLst>
              <a:ext uri="{FF2B5EF4-FFF2-40B4-BE49-F238E27FC236}">
                <a16:creationId xmlns:a16="http://schemas.microsoft.com/office/drawing/2014/main" id="{5C5A648E-208B-4D96-B80A-41E46D97C623}"/>
              </a:ext>
            </a:extLst>
          </p:cNvPr>
          <p:cNvSpPr/>
          <p:nvPr/>
        </p:nvSpPr>
        <p:spPr>
          <a:xfrm>
            <a:off x="9090332" y="2465544"/>
            <a:ext cx="1809571" cy="1809571"/>
          </a:xfrm>
          <a:prstGeom prst="rect">
            <a:avLst/>
          </a:prstGeom>
          <a:blipFill rotWithShape="1">
            <a:blip r:embed="rId7" cstate="screen">
              <a:extLst>
                <a:ext uri="{28A0092B-C50C-407E-A947-70E740481C1C}">
                  <a14:useLocalDpi xmlns:a14="http://schemas.microsoft.com/office/drawing/2010/main"/>
                </a:ext>
              </a:extLst>
            </a:blip>
            <a:stretch>
              <a:fillRect/>
            </a:stretch>
          </a:blipFill>
          <a:ln w="38100">
            <a:noFill/>
          </a:ln>
          <a:effectLst>
            <a:outerShdw blurRad="114300" dist="38100" dir="2700000" sx="102000" sy="102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descr="e7d195523061f1c066b07af569392582e34b383e870941e45A9F265A01B343BAB71AA68CCD0631A7B7DE1272822047E4CBFC978F0A03706D738F6232142EC909A232ED66B5EC504804C64D3B242CD4B5FC2DA3AE84CA9B465C225B24ED0F6BE1C9F01A31FC114B1CE460667A0F96FEB01B7CD686B75F8231A79223F2FD5CDA837DB1C710F46EF6DCE6486984DC98502B">
            <a:extLst>
              <a:ext uri="{FF2B5EF4-FFF2-40B4-BE49-F238E27FC236}">
                <a16:creationId xmlns:a16="http://schemas.microsoft.com/office/drawing/2014/main" id="{011ADC02-AB3C-4B80-99F7-42E1EC0FB581}"/>
              </a:ext>
            </a:extLst>
          </p:cNvPr>
          <p:cNvSpPr/>
          <p:nvPr/>
        </p:nvSpPr>
        <p:spPr>
          <a:xfrm>
            <a:off x="6511909" y="3899844"/>
            <a:ext cx="1809571" cy="1809571"/>
          </a:xfrm>
          <a:prstGeom prst="rect">
            <a:avLst/>
          </a:prstGeom>
          <a:blipFill rotWithShape="1">
            <a:blip r:embed="rId8" cstate="screen">
              <a:extLst>
                <a:ext uri="{28A0092B-C50C-407E-A947-70E740481C1C}">
                  <a14:useLocalDpi xmlns:a14="http://schemas.microsoft.com/office/drawing/2010/main"/>
                </a:ext>
              </a:extLst>
            </a:blip>
            <a:stretch>
              <a:fillRect/>
            </a:stretch>
          </a:blipFill>
          <a:ln w="38100">
            <a:noFill/>
          </a:ln>
          <a:effectLst>
            <a:outerShdw blurRad="114300" dist="38100" dir="2700000" sx="102000" sy="102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descr="e7d195523061f1c066b07af569392582e34b383e870941e45A9F265A01B343BAB71AA68CCD0631A7B7DE1272822047E4CBFC978F0A03706D738F6232142EC909A232ED66B5EC504804C64D3B242CD4B5FC2DA3AE84CA9B465C225B24ED0F6BE1C9F01A31FC114B1CE460667A0F96FEB01B7CD686B75F8231A79223F2FD5CDA837DB1C710F46EF6DCE6486984DC98502B">
            <a:extLst>
              <a:ext uri="{FF2B5EF4-FFF2-40B4-BE49-F238E27FC236}">
                <a16:creationId xmlns:a16="http://schemas.microsoft.com/office/drawing/2014/main" id="{7E0C0DB2-29EE-4AD2-A9CF-D7B63138ED4D}"/>
              </a:ext>
            </a:extLst>
          </p:cNvPr>
          <p:cNvSpPr/>
          <p:nvPr/>
        </p:nvSpPr>
        <p:spPr>
          <a:xfrm>
            <a:off x="8051626" y="3595531"/>
            <a:ext cx="2325166" cy="2325166"/>
          </a:xfrm>
          <a:prstGeom prst="rect">
            <a:avLst/>
          </a:prstGeom>
          <a:blipFill rotWithShape="1">
            <a:blip r:embed="rId9" cstate="screen">
              <a:extLst>
                <a:ext uri="{28A0092B-C50C-407E-A947-70E740481C1C}">
                  <a14:useLocalDpi xmlns:a14="http://schemas.microsoft.com/office/drawing/2010/main"/>
                </a:ext>
              </a:extLst>
            </a:blip>
            <a:stretch>
              <a:fillRect/>
            </a:stretch>
          </a:blipFill>
          <a:ln w="38100">
            <a:noFill/>
          </a:ln>
          <a:effectLst>
            <a:outerShdw blurRad="114300" dist="38100" dir="2700000" sx="102000" sy="102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74">
            <a:extLst>
              <a:ext uri="{FF2B5EF4-FFF2-40B4-BE49-F238E27FC236}">
                <a16:creationId xmlns:a16="http://schemas.microsoft.com/office/drawing/2014/main" id="{FBA5B0A2-543B-4F45-B9C9-86AC4031B4CC}"/>
              </a:ext>
            </a:extLst>
          </p:cNvPr>
          <p:cNvGrpSpPr/>
          <p:nvPr/>
        </p:nvGrpSpPr>
        <p:grpSpPr>
          <a:xfrm>
            <a:off x="1360037" y="1818069"/>
            <a:ext cx="3773170" cy="826868"/>
            <a:chOff x="336337" y="2984337"/>
            <a:chExt cx="2830614" cy="620312"/>
          </a:xfrm>
        </p:grpSpPr>
        <p:sp>
          <p:nvSpPr>
            <p:cNvPr id="24" name="文本框 11">
              <a:extLst>
                <a:ext uri="{FF2B5EF4-FFF2-40B4-BE49-F238E27FC236}">
                  <a16:creationId xmlns:a16="http://schemas.microsoft.com/office/drawing/2014/main" id="{A97E1BDB-4434-4341-8274-19273BC94D0A}"/>
                </a:ext>
              </a:extLst>
            </p:cNvPr>
            <p:cNvSpPr txBox="1"/>
            <p:nvPr/>
          </p:nvSpPr>
          <p:spPr>
            <a:xfrm>
              <a:off x="336337" y="2984337"/>
              <a:ext cx="1204273" cy="239616"/>
            </a:xfrm>
            <a:prstGeom prst="rect">
              <a:avLst/>
            </a:prstGeom>
            <a:noFill/>
          </p:spPr>
          <p:txBody>
            <a:bodyPr wrap="none" rtlCol="0">
              <a:spAutoFit/>
            </a:bodyPr>
            <a:lstStyle/>
            <a:p>
              <a:pPr algn="l"/>
              <a:r>
                <a:rPr lang="zh-CN" altLang="en-US" sz="1400" b="1" dirty="0">
                  <a:solidFill>
                    <a:srgbClr val="445469"/>
                  </a:solidFill>
                  <a:latin typeface="微软雅黑" panose="020B0503020204020204" charset="-122"/>
                  <a:ea typeface="微软雅黑" panose="020B0503020204020204" charset="-122"/>
                  <a:sym typeface="+mn-ea"/>
                </a:rPr>
                <a:t>Click here to enter a title</a:t>
              </a:r>
            </a:p>
          </p:txBody>
        </p:sp>
        <p:sp>
          <p:nvSpPr>
            <p:cNvPr id="25" name="矩形 9">
              <a:extLst>
                <a:ext uri="{FF2B5EF4-FFF2-40B4-BE49-F238E27FC236}">
                  <a16:creationId xmlns:a16="http://schemas.microsoft.com/office/drawing/2014/main" id="{2A29F63C-1D9F-40A2-BBDD-579442D88973}"/>
                </a:ext>
              </a:extLst>
            </p:cNvPr>
            <p:cNvSpPr/>
            <p:nvPr/>
          </p:nvSpPr>
          <p:spPr>
            <a:xfrm>
              <a:off x="336813" y="3173457"/>
              <a:ext cx="2830138" cy="431192"/>
            </a:xfrm>
            <a:prstGeom prst="rect">
              <a:avLst/>
            </a:prstGeom>
          </p:spPr>
          <p:txBody>
            <a:bodyPr wrap="square">
              <a:spAutoFit/>
            </a:bodyPr>
            <a:lstStyle/>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1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26" name="直接连接符 25">
            <a:extLst>
              <a:ext uri="{FF2B5EF4-FFF2-40B4-BE49-F238E27FC236}">
                <a16:creationId xmlns:a16="http://schemas.microsoft.com/office/drawing/2014/main" id="{45179573-AE3C-49FC-B196-353B327871EA}"/>
              </a:ext>
            </a:extLst>
          </p:cNvPr>
          <p:cNvCxnSpPr/>
          <p:nvPr/>
        </p:nvCxnSpPr>
        <p:spPr>
          <a:xfrm>
            <a:off x="1360805" y="3063240"/>
            <a:ext cx="3520440" cy="0"/>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grpSp>
        <p:nvGrpSpPr>
          <p:cNvPr id="27" name="Group 74">
            <a:extLst>
              <a:ext uri="{FF2B5EF4-FFF2-40B4-BE49-F238E27FC236}">
                <a16:creationId xmlns:a16="http://schemas.microsoft.com/office/drawing/2014/main" id="{E2E2F664-4C0D-4AD2-9786-1B5F65222FFF}"/>
              </a:ext>
            </a:extLst>
          </p:cNvPr>
          <p:cNvGrpSpPr/>
          <p:nvPr/>
        </p:nvGrpSpPr>
        <p:grpSpPr>
          <a:xfrm>
            <a:off x="1360037" y="3274754"/>
            <a:ext cx="3773170" cy="829882"/>
            <a:chOff x="336337" y="3084374"/>
            <a:chExt cx="2830614" cy="622574"/>
          </a:xfrm>
        </p:grpSpPr>
        <p:sp>
          <p:nvSpPr>
            <p:cNvPr id="28" name="文本框 11">
              <a:extLst>
                <a:ext uri="{FF2B5EF4-FFF2-40B4-BE49-F238E27FC236}">
                  <a16:creationId xmlns:a16="http://schemas.microsoft.com/office/drawing/2014/main" id="{DB7C7534-E0FF-4726-ABFE-7C425BAD608C}"/>
                </a:ext>
              </a:extLst>
            </p:cNvPr>
            <p:cNvSpPr txBox="1"/>
            <p:nvPr/>
          </p:nvSpPr>
          <p:spPr>
            <a:xfrm>
              <a:off x="336337" y="3084374"/>
              <a:ext cx="1204273" cy="239616"/>
            </a:xfrm>
            <a:prstGeom prst="rect">
              <a:avLst/>
            </a:prstGeom>
            <a:noFill/>
          </p:spPr>
          <p:txBody>
            <a:bodyPr wrap="none" rtlCol="0">
              <a:spAutoFit/>
            </a:bodyPr>
            <a:lstStyle/>
            <a:p>
              <a:pPr algn="l"/>
              <a:r>
                <a:rPr lang="zh-CN" altLang="en-US" sz="1400" b="1" dirty="0">
                  <a:solidFill>
                    <a:srgbClr val="445469"/>
                  </a:solidFill>
                  <a:latin typeface="微软雅黑" panose="020B0503020204020204" charset="-122"/>
                  <a:ea typeface="微软雅黑" panose="020B0503020204020204" charset="-122"/>
                  <a:sym typeface="+mn-ea"/>
                </a:rPr>
                <a:t>Click here to enter a title</a:t>
              </a:r>
            </a:p>
          </p:txBody>
        </p:sp>
        <p:sp>
          <p:nvSpPr>
            <p:cNvPr id="29" name="矩形 9">
              <a:extLst>
                <a:ext uri="{FF2B5EF4-FFF2-40B4-BE49-F238E27FC236}">
                  <a16:creationId xmlns:a16="http://schemas.microsoft.com/office/drawing/2014/main" id="{B1EDC6AD-E038-4A89-B9AF-0FA5AA8364D2}"/>
                </a:ext>
              </a:extLst>
            </p:cNvPr>
            <p:cNvSpPr/>
            <p:nvPr/>
          </p:nvSpPr>
          <p:spPr>
            <a:xfrm>
              <a:off x="336813" y="3273495"/>
              <a:ext cx="2830138" cy="433453"/>
            </a:xfrm>
            <a:prstGeom prst="rect">
              <a:avLst/>
            </a:prstGeom>
          </p:spPr>
          <p:txBody>
            <a:bodyPr wrap="square">
              <a:spAutoFit/>
            </a:bodyPr>
            <a:lstStyle/>
            <a:p>
              <a:pP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30" name="直接连接符 29">
            <a:extLst>
              <a:ext uri="{FF2B5EF4-FFF2-40B4-BE49-F238E27FC236}">
                <a16:creationId xmlns:a16="http://schemas.microsoft.com/office/drawing/2014/main" id="{A3D74BAF-8D0B-413F-AAF5-601BB3BB1FD4}"/>
              </a:ext>
            </a:extLst>
          </p:cNvPr>
          <p:cNvCxnSpPr/>
          <p:nvPr/>
        </p:nvCxnSpPr>
        <p:spPr>
          <a:xfrm>
            <a:off x="1360805" y="4565650"/>
            <a:ext cx="3520440" cy="0"/>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grpSp>
        <p:nvGrpSpPr>
          <p:cNvPr id="31" name="Group 74">
            <a:extLst>
              <a:ext uri="{FF2B5EF4-FFF2-40B4-BE49-F238E27FC236}">
                <a16:creationId xmlns:a16="http://schemas.microsoft.com/office/drawing/2014/main" id="{C8BE3A9C-568F-4A9F-BEF8-869B44B10D66}"/>
              </a:ext>
            </a:extLst>
          </p:cNvPr>
          <p:cNvGrpSpPr/>
          <p:nvPr/>
        </p:nvGrpSpPr>
        <p:grpSpPr>
          <a:xfrm>
            <a:off x="1360037" y="4758115"/>
            <a:ext cx="3773170" cy="829881"/>
            <a:chOff x="336337" y="2984337"/>
            <a:chExt cx="2830614" cy="622573"/>
          </a:xfrm>
        </p:grpSpPr>
        <p:sp>
          <p:nvSpPr>
            <p:cNvPr id="32" name="文本框 11">
              <a:extLst>
                <a:ext uri="{FF2B5EF4-FFF2-40B4-BE49-F238E27FC236}">
                  <a16:creationId xmlns:a16="http://schemas.microsoft.com/office/drawing/2014/main" id="{3E536785-F164-4022-96AB-37B114315802}"/>
                </a:ext>
              </a:extLst>
            </p:cNvPr>
            <p:cNvSpPr txBox="1"/>
            <p:nvPr/>
          </p:nvSpPr>
          <p:spPr>
            <a:xfrm>
              <a:off x="336337" y="2984337"/>
              <a:ext cx="1204273" cy="239616"/>
            </a:xfrm>
            <a:prstGeom prst="rect">
              <a:avLst/>
            </a:prstGeom>
            <a:noFill/>
          </p:spPr>
          <p:txBody>
            <a:bodyPr wrap="none" rtlCol="0">
              <a:spAutoFit/>
            </a:bodyPr>
            <a:lstStyle/>
            <a:p>
              <a:pPr algn="l"/>
              <a:r>
                <a:rPr lang="zh-CN" altLang="en-US" sz="1400" b="1">
                  <a:solidFill>
                    <a:srgbClr val="445469"/>
                  </a:solidFill>
                  <a:latin typeface="微软雅黑" panose="020B0503020204020204" charset="-122"/>
                  <a:ea typeface="微软雅黑" panose="020B0503020204020204" charset="-122"/>
                  <a:sym typeface="+mn-ea"/>
                </a:rPr>
                <a:t>Click here to enter a title</a:t>
              </a:r>
              <a:endParaRPr lang="zh-CN" altLang="en-US" sz="1400" b="1" dirty="0">
                <a:solidFill>
                  <a:srgbClr val="445469"/>
                </a:solidFill>
                <a:latin typeface="微软雅黑" panose="020B0503020204020204" charset="-122"/>
                <a:ea typeface="微软雅黑" panose="020B0503020204020204" charset="-122"/>
                <a:sym typeface="+mn-ea"/>
              </a:endParaRPr>
            </a:p>
          </p:txBody>
        </p:sp>
        <p:sp>
          <p:nvSpPr>
            <p:cNvPr id="33" name="矩形 9">
              <a:extLst>
                <a:ext uri="{FF2B5EF4-FFF2-40B4-BE49-F238E27FC236}">
                  <a16:creationId xmlns:a16="http://schemas.microsoft.com/office/drawing/2014/main" id="{5FD04203-046A-4FDD-8F1A-C692358D2EA6}"/>
                </a:ext>
              </a:extLst>
            </p:cNvPr>
            <p:cNvSpPr/>
            <p:nvPr/>
          </p:nvSpPr>
          <p:spPr>
            <a:xfrm>
              <a:off x="336813" y="3173457"/>
              <a:ext cx="2830138" cy="433453"/>
            </a:xfrm>
            <a:prstGeom prst="rect">
              <a:avLst/>
            </a:prstGeom>
          </p:spPr>
          <p:txBody>
            <a:bodyPr wrap="square">
              <a:spAutoFit/>
            </a:bodyPr>
            <a:lstStyle/>
            <a:p>
              <a:pP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Please add specific content here, please try to be as concise as possible, simple instructions can be, not cumbersome.</a:t>
              </a:r>
              <a:endParaRPr lang="zh-CN" altLang="en-US" sz="12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3716664601"/>
      </p:ext>
    </p:extLst>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a14="http://schemas.microsoft.com/office/drawing/2010/main" xmlns:a16="http://schemas.microsoft.com/office/drawing/2014/main" xmlns="">
      <p:transition spd="slow" advClick="0" advTm="0">
        <p:checker/>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959AA0A-A926-40AB-9288-50E16911824C"/>
  <p:tag name="ISPRING_SCORM_RATE_SLIDES" val="1"/>
  <p:tag name="ISPRINGONLINEFOLDERID" val="0"/>
  <p:tag name="ISPRINGONLINEFOLDERPATH" val="Content List"/>
  <p:tag name="ISPRINGCLOUDFOLDERID" val="0"/>
  <p:tag name="ISPRINGCLOUDFOLDERPATH" val="Repository"/>
  <p:tag name="ISPRING_PRESENTATION_TITLE" val="演示文稿3"/>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D4YixM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GIsT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D4YixM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PhiLEw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PhiLEx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PhiLEw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PhiLEya+ZZkawAAAGsAAAAcAAAAdW5pdmVyc2FsL2xvY2FsX3NldHRpbmdzLnhtbLOxr8jNUShLLSrOzM+zVTLUM1BSSM1Lzk/JzEu3VQoNcdO1UFIoLknMS0nMyc9LtVXKy1dSsLfjssnJT07MCU4tKQEqLFYoyEmsTC0KSc0FMkpS/RJzgSqf7ZnyfMmuZ9Pan6/Yr6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hiLEywhyP0bAEAAPcCAAApAAAAdW5pdmVyc2FsL3NraW5fY3VzdG9taXphdGlvbl9zZXR0aW5ncy54bWyNUttKJDEQffcrgj8wSSq3hnYgt5Z5UdEBn5vp7NKsppdOxGXJx5t2dxhHRzT1VHVOnaIqp02/xmifUp4ex799Hqd4F3Ie48+0PkOo3U0P03wzhxRyWh0q92McpudN/DEttVpNuY9DPw92QdMao+71ISW1cqpmzDCKJPPUK+Q8txVrwDVgK+Yose3qncQ/3TnsQsynVdvVEfqxYRNTmPMmDuHPGo7Zb6HjDS7nfhgrL60FW6LspxbHlkCMcMl9oRoABLLcEYeLlI3UBHnMOIZiFAUKiHBOGlGIpBxq1jWiqjDfCMQkY9QV6mntRlobR22R0BCi6zSvGlu6zkiMESEEmCtcQGcwqmyoGhrUckBwYEAUbTRRgDrbmY4V77ywHCnqBcaFGQMYH4572O7tuQ7Vb6+zP+cXgie/4CS6eGt1wlzt7mmeK3kbHn8/9Dmgcbg4v7n1d/5qq7eb66vz/7589fCetZi1bv2pt18AUEsDBBQAAgAIAPhiLEwF2YnISg0AANUhAAAXAAAAdW5pdmVyc2FsL3VuaXZlcnNhbC5wbmftmvlXUuv6wKnTaVbzVNecS715rjmUJ6fjQJkTp2ulDWZOtcy8YYKoaChi03VIiaKWlomerJPigKmZuhGwQ0keROo4oOJQcRQFwYEQFZG7qc69a931Xd8/4C5+YG+e57Pf/T7Pu9/neZ/9Qu6xI/46G402QiAQHViATzAEsgYGgXyDXL8W1OxqujEBnlYlBft7QyhdJpOgsCb2YOBBCKSOsGn53LegvCEhIDQJAtFlaj6rWMiK82A7OMzn4InLkZLho3m28gHWB1nR3Oq51fU65/Xr9VO/I57c/P33u3Mu6OfvDFjzrnrzTznnLS1e/XPt1vU7fG5vKTNWX/lZ+vf9G1TY6S6Z+yLpR8Wn0gcXPY8nbQ//VEyplFJEUreIUkplS92DLC5UjZWtKKeRIxmK4ZqmUZwxaNJZJz9ZxUqQ6XkzhB9RD7r8jGSo0dZUZuefM4Z5qT51p3iDiiuNVfb1eKso7Kyv+ypQbkMHZfzhZ3q9G78GlJrtKwlDC+Io9eCtf4sTfuA3SLiLxQbwdCDHSiPtImqONwJWg8ctWqAFWqAFWqAFWqAFWqAFWqAFWqAFWqAFWqAFWvC/B1ACc/UCS7Nl+h7YCtNovK00W4rr72j2Dnf6fKfZbtzy/4OP4Xf+aOB68Vs//X74oXUpNlH2xpJwCbcsMB9FiVC9gipWKKEpTBe8sg85kiV5YV57M215rImhkgTxW5ziOT+MTyOUlRWszN8ky48tO/zNM55jZl6u469LL69khRGoYWaapmKaYoQazRhi5Ax21cSICzCnusMb4xcO9SSlvZkzF08EzA0lcRv1Zo6EgC1K8pY4SFxDLz4MUK8oXabpSmk8T/1BL7PfY/bV1jCul3IqXuBGahpJE48DmYtjhUhDF6iD07AH4hR34L5UQIDSY4aaV94K5dW8NzFDLPqkWcandyQ2JiiJxshXP5myWwtp85LHLBp90zHT+QP3Oduz6iKA4f1cwmeP7Po4EZB4ctMJTykCY1/m7MyYxSMvuXhQZw+njmYo4nknz5LFcddbseKw0cFI+3LBfvhwiAkZvcI0X5m58D15y76SvDnSNFbY2XZS1hvDCevGo+RAxcwxQTtX1kqSOiUaKurigDN9gCrNjreAobMTRZ5vRS8kGpuq6QHpU3WsQS4h7nc7ZfXD2ECRG73TIZBwy2r4OmADjLnVDlZU43uBanwXoig0/myq8bNGYVvruTNN6DcSFKpxRPj+WHrQiR3k0sJdj66d9gyRJ/2zZrYY/8bxaRWP2d9QUcZs5bFcGIsc5+ebY2l+XenmjZsFwojuXkcCT0a26AipWzdInv/LN5D38ErPW1QuPq77syHxohZpgcrDh5hklP1XEyMnuGX6yFvPPE8Y/Ud5sW0p9eYGdEt+iFzWz37s3Z6zbbtx+/6YVjObA7aKjeTM6TQENw1frPASCdNI0oeIV8RFgD1/cupqyk3aawikuUgUvn04tt1JVJDZx2lwbrRLCBVa68Ps/3HpWYrggjxQtRyIK3fuZI1sLI5UDOED6jevlcsc99/bp9qLaHiIi7rhKnZKfKd0TQYyCNMWgELwt2SFDqRNHpwdWb3oYXV4+Mf7aFl1kGlKt526zoe4yci4erh5INESfcq43Sly5yIczR3mGcIAvoNFxwdAuRbyPi1UlvuT+5d2J1UPBAhTk0NWLT/XvRzEG4u23Gx4Sj4QLLw20eX78mLvrh+S7hdxYcE8wiH4b9gjxNBAqG7I3wTYXejh5ppzPDdYCs3PPs08+4g1GMYJvbTZdmOJ8JWTuI8JjitnBCvjpHiaiOLyrNgf3qIM3tlxfU2/g9lcKZaXn4xjphfvTTqNaE00aizZ85d84dOSPH1vG+8eWbB+3I1q/UBR4qsbmBKA5OZ14v59YWjWzQE67w1G+jiykOVR4G5HbJ37bY9ETsVZfxmQBBGj4nK5qO+1pmf7pUIHX+KmSp2uullMwdgjXaZr54WLoxIUBh7B+2Ab43NnH+XXVztC0pH5YuHWpltXHJ8+LKXq7xctAUPbd4ow0xQHIY0AcPQjdTG2VG+OL3qa1dDj0MhQq6Zj6QouQP/a6R2oIizqrZ1KFMIA3Ohee7gCnII6Go9bZEchcLN5UVM00tyyjDvail/ClJT3xPc2A+G3+OVhBg2IkgxRXY9jFw/POs0OUlPGKjJT4dgaxhImkvALoolSy1XJPA4LQw2Yvl1HLYgQax7N3F2eNyPjQtXq1BUJw2CcfSR1FAKpjiLllSmxlysasvQ3ipJEoUw+kkFTpIgOtxlBvcT2isuL76/rveARIKh8REYngJk3ZJrY2IR38vAOztRH7SEHKh8VYGyR3941al/qd+pR9e4Xokdkd3Os2jpAt8/xnhUj6FOf/QVosi53SSwzumev89Dh13cWAX3YuI5io1EpbmlyfknfBX4fGTvJzVyRpRRhHPBFTVkb/yp7ni3q6wAfSum+njm8uOumVTQ2tvM4O+LReZ+ymM1G4lQe4E5Ii08Wnze4s8a1RapynTJqX5DWdw+7QCDiFMNMztOssbVL/dTHOKkFDCNp5IG+JBxjUnRUdamvTXz8bk/qMt18mo5cGPZQdjJPj8t8iI59gvu4Fl022QJGcwbQ9XkBq4vDFTiTFJ1obOrApNQYcgUt9jIwq8oavF+Llzt+9JcsHhMI8QuDbxzYF9slyUyTte0j1gLsbksLW72Xbie+3L3nGPsMoaagdn7ZdQ/RNjtmYse5iiwM994A2M9kX4e9RYduppI/6nzUU94z/+2+KjE83EUvgfpfLvVl2Hv0hTJdJyf6c8yvPs66uQ7tRRz0K0aWU2rxqoHWwjc5e9Chsr5j2Y/zZ1lfB89IhCKMUcY89hA72aHwlnF+kV4DeVbWfNAqdyxhojlvoqD8+KonkdXQhZd6zlDlANeZAF1ZsDPDLXzgeCqGGkh+tldVYPp4FrdDQP06cfiWBI/fcc4efjqyEivLNZujLXFT+o7XXjqu73mGPJTp9WjStefCosHZW+9q7oa6cL2c8sd2CIPImby9fZwFhUdU+erDOpZ7OcJow/Yl2lRAcC0eQZqyINpi5zqsH5qrJvz5W4Ideho8VJ+6+Rfhg0XlVLv3jM82nD7iEpWiyUZnhyMz5L3zDR/2wfsbr9LzrWJMdjcsi52zL01w058Uo9f/9ghAO4rHB8qz6kxkJTudTLbC4HpFRvBBN138IXzWcV/i16lz/tH8thZwOR3c+zv5YlyJ9MUVtWiEQAr6g7WXYKw2KyRJ6asgpxlgFVCvAoPFKCX+59Q7501sjjPXr3NKzubbItOnDgYzE5H3otHiaDBXH9WRRVPiR/fZWna05h/yvX0G2mj/kypclj9GaduPoBZbEHviysLMlTlWd8HVOi59B8fxxpSMNp2BlH3Mc0CszBUyEl63zvy6ic+sdA1TXROPOLAmRgix5Kjbj0+kCv7MIUsZ8wOxQq/Zi2S8LKKuzGsrbz+bceC4sQqtyrGWy0LHF22M8sX+B1xrvwQvmdUYbo7uD4yAzq8mz0YbFsCLzoDXzc0Uodwb7TwpxmJF2ct/VPC8absBeR0hwJG8tb7PLaBA/0nJEC8qM6MKF3lLPXk0E8BMPMoexCdIsRE73p8aVo7tGFaiCpd+OcWwoqL+nVVnutynn5fq8yifM1ZjuozjwkejcmrtiFhTYOxBhlo5OorL81x3uzKSjRcBiJKnKYJFaSojnZ8crhOx7c8bz277vPQsXZ78pXCQmxvXV5MNTqgicGImSdJc7wU4tiilVGSu+S/8Cnv2JF0lQTZ1o4TiMkiT6Muolb/VhA6PHU3w7MOdCq9CmIJj0Ve5UsTB6DUY+hBzAxI90UFXwtDThdHJ06zjE5oQF489JngBbxdhlKIv14vASi2O93KfDxGW2hxIun6+JYjm4ZDLjKe8sN+YUCVVJebXfoSSAYJmrjTjRMXb/rN0+yFbZ/2oy6zvYLvl5Vjq1qaVFQWD0XIwAurA4uWGiY+u4hqPhJv+6TM6/KyipPXvBp7zW8Bcs2jjdX1kAxBTCq65nBjEJhNTGEWEOJyNZS+zoCso6sHm/J3KITQv4mGUeoknWeua+gKqmjza9O0qBHqapngBelWcVsgCJF9No8Nr1VKZ4EyPmyswVtK7f7g1LoiLahoSopOtWiqdpG/rP7V9o3dJE/3OWclfQy9TtNB2fNn6ZBPGkGW2GvLMKw4K7djFb4kbeTy+LarADLTpY97U/e0KzY//3MC5u6XLT/AWzO6jUBrp6dMaDMAHi/T34pNRFTX77pkAJGrfsRPs5JsOh8ESbuzE6PrSXzH0GMpEkNCazNwsSjQMwK3ISpF6hypQq8G6vo0ksYlnmn3slwyJ6css1xCrFntN7HM0z0jV3dYAUNrRMk3VHnL3/3obKFUvx7qv/vw6UOGVKGA7MC75a8Rwg15/xLIQqr74H/GSY//Dz/8woFTm9TzDWzkti6PUcGuN6nSVaFd0syEMvqBgqGmLYKQOPtB00Fe25I++rdZ5yFGvyo17E+y9+eqKRg/zPeJD8T577V9QSwMEFAACAAgA+GIsTCsLwG1KAAAAawAAABsAAAB1bml2ZXJzYWwvdW5pdmVyc2FsLnBuZy54bWyzsa/IzVEoSy0qzszPs1Uy1DNQsrfj5bIpKEoty0wtV6gAihnpGUCAkkIlKrc8M6UkAyhkYG6MEMxIzUzPKLFVsjAwhQvqA80EAFBLAQIAABQAAgAIAEOUV0cNwDEewAEAANoDAAAPAAAAAAAAAAEAAAAAAAAAAABub25lL3BsYXllci54bWxQSwECAAAUAAIACAD4YixMFQ6tKGQEAAAHEQAAHQAAAAAAAAABAAAAAADtAQAAdW5pdmVyc2FsL2NvbW1vbl9tZXNzYWdlcy5sbmdQSwECAAAUAAIACAD4YixMCH4LIykDAACGDAAAJwAAAAAAAAABAAAAAACMBgAAdW5pdmVyc2FsL2ZsYXNoX3B1Ymxpc2hpbmdfc2V0dGluZ3MueG1sUEsBAgAAFAACAAgA+GIsTLX8CWS6AgAAVQoAACEAAAAAAAAAAQAAAAAA+gkAAHVuaXZlcnNhbC9mbGFzaF9za2luX3NldHRpbmdzLnhtbFBLAQIAABQAAgAIAPhiLEwqlg9n/gIAAJcLAAAmAAAAAAAAAAEAAAAAAPMMAAB1bml2ZXJzYWwvaHRtbF9wdWJsaXNoaW5nX3NldHRpbmdzLnhtbFBLAQIAABQAAgAIAPhiLExocVKRmgEAAB8GAAAfAAAAAAAAAAEAAAAAADUQAAB1bml2ZXJzYWwvaHRtbF9za2luX3NldHRpbmdzLmpzUEsBAgAAFAACAAgA+GIsTD08L9HBAAAA5QEAABoAAAAAAAAAAQAAAAAADBIAAHVuaXZlcnNhbC9pMThuX3ByZXNldHMueG1sUEsBAgAAFAACAAgA+GIsTJr5lmRrAAAAawAAABwAAAAAAAAAAQAAAAAABRMAAHVuaXZlcnNhbC9sb2NhbF9zZXR0aW5ncy54bWxQSwECAAAUAAIACABElFdHI7RO+/sCAACwCAAAFAAAAAAAAAABAAAAAACqEwAAdW5pdmVyc2FsL3BsYXllci54bWxQSwECAAAUAAIACAD4YixMsIcj9GwBAAD3AgAAKQAAAAAAAAABAAAAAADXFgAAdW5pdmVyc2FsL3NraW5fY3VzdG9taXphdGlvbl9zZXR0aW5ncy54bWxQSwECAAAUAAIACAD4YixMBdmJyEoNAADVIQAAFwAAAAAAAAAAAAAAAACKGAAAdW5pdmVyc2FsL3VuaXZlcnNhbC5wbmdQSwECAAAUAAIACAD4YixMKwvAbUoAAABrAAAAGwAAAAAAAAABAAAAAAAJJgAAdW5pdmVyc2FsL3VuaXZlcnNhbC5wbmcueG1sUEsFBgAAAAAMAAwAhgMAAIwmAAAAAA=="/>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MH" val="20150920110753"/>
  <p:tag name="MH_LIBRARY" val="CONTENTS"/>
  <p:tag name="MH_TYPE" val="OTHERS"/>
  <p:tag name="ID" val="553518"/>
</p:tagLst>
</file>

<file path=ppt/tags/tag3.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heme/theme1.xml><?xml version="1.0" encoding="utf-8"?>
<a:theme xmlns:a="http://schemas.openxmlformats.org/drawingml/2006/main" name="https://www.freeppt7.com">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7200">
            <a:solidFill>
              <a:schemeClr val="tx1">
                <a:lumMod val="85000"/>
                <a:lumOff val="15000"/>
              </a:schemeClr>
            </a:solidFill>
            <a:latin typeface="Montserrat Extra Bold" panose="00000900000000000000" pitchFamily="50" charset="-94"/>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2243</Words>
  <Application>Microsoft Office PowerPoint</Application>
  <PresentationFormat>宽屏</PresentationFormat>
  <Paragraphs>257</Paragraphs>
  <Slides>24</Slides>
  <Notes>24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Lato Regular</vt:lpstr>
      <vt:lpstr>Open Sans</vt:lpstr>
      <vt:lpstr>Roboto</vt:lpstr>
      <vt:lpstr>等线</vt:lpstr>
      <vt:lpstr>方正兰亭粗黑_GBK</vt:lpstr>
      <vt:lpstr>方正兰亭黑简体</vt:lpstr>
      <vt:lpstr>方正中等线简体</vt:lpstr>
      <vt:lpstr>Microsoft YaHei</vt:lpstr>
      <vt:lpstr>Microsoft YaHei</vt:lpstr>
      <vt:lpstr>微软雅黑 Light</vt:lpstr>
      <vt:lpstr>Arial</vt:lpstr>
      <vt:lpstr>Broadway</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243</cp:revision>
  <dcterms:created xsi:type="dcterms:W3CDTF">2017-11-28T05:50:40Z</dcterms:created>
  <dcterms:modified xsi:type="dcterms:W3CDTF">2020-05-14T07:56:08Z</dcterms:modified>
</cp:coreProperties>
</file>