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61" r:id="rId4"/>
    <p:sldId id="259" r:id="rId5"/>
    <p:sldId id="262" r:id="rId6"/>
    <p:sldId id="266" r:id="rId7"/>
    <p:sldId id="263" r:id="rId8"/>
    <p:sldId id="267" r:id="rId9"/>
    <p:sldId id="264" r:id="rId10"/>
    <p:sldId id="260" r:id="rId11"/>
    <p:sldId id="257"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479" userDrawn="1">
          <p15:clr>
            <a:srgbClr val="A4A3A4"/>
          </p15:clr>
        </p15:guide>
        <p15:guide id="4" pos="3205" userDrawn="1">
          <p15:clr>
            <a:srgbClr val="A4A3A4"/>
          </p15:clr>
        </p15:guide>
        <p15:guide id="5" pos="1572" userDrawn="1">
          <p15:clr>
            <a:srgbClr val="A4A3A4"/>
          </p15:clr>
        </p15:guide>
        <p15:guide id="6" pos="801" userDrawn="1">
          <p15:clr>
            <a:srgbClr val="A4A3A4"/>
          </p15:clr>
        </p15:guide>
        <p15:guide id="7" pos="4112" userDrawn="1">
          <p15:clr>
            <a:srgbClr val="A4A3A4"/>
          </p15:clr>
        </p15:guide>
        <p15:guide id="8" pos="4838" userDrawn="1">
          <p15:clr>
            <a:srgbClr val="A4A3A4"/>
          </p15:clr>
        </p15:guide>
        <p15:guide id="9" pos="5881" userDrawn="1">
          <p15:clr>
            <a:srgbClr val="A4A3A4"/>
          </p15:clr>
        </p15:guide>
        <p15:guide id="10" pos="6924" userDrawn="1">
          <p15:clr>
            <a:srgbClr val="A4A3A4"/>
          </p15:clr>
        </p15:guide>
        <p15:guide id="11" orient="horz" pos="2387" userDrawn="1">
          <p15:clr>
            <a:srgbClr val="A4A3A4"/>
          </p15:clr>
        </p15:guide>
        <p15:guide id="12" orient="horz" pos="2251" userDrawn="1">
          <p15:clr>
            <a:srgbClr val="A4A3A4"/>
          </p15:clr>
        </p15:guide>
        <p15:guide id="13" orient="horz" pos="32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AD93"/>
    <a:srgbClr val="F58C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04" autoAdjust="0"/>
    <p:restoredTop sz="93073" autoAdjust="0"/>
  </p:normalViewPr>
  <p:slideViewPr>
    <p:cSldViewPr>
      <p:cViewPr varScale="1">
        <p:scale>
          <a:sx n="80" d="100"/>
          <a:sy n="80" d="100"/>
        </p:scale>
        <p:origin x="946" y="58"/>
      </p:cViewPr>
      <p:guideLst>
        <p:guide orient="horz" pos="2160"/>
        <p:guide pos="3840"/>
        <p:guide pos="2479"/>
        <p:guide pos="3205"/>
        <p:guide pos="1572"/>
        <p:guide pos="801"/>
        <p:guide pos="4112"/>
        <p:guide pos="4838"/>
        <p:guide pos="5881"/>
        <p:guide pos="6924"/>
        <p:guide orient="horz" pos="2387"/>
        <p:guide orient="horz" pos="2251"/>
        <p:guide orient="horz" pos="320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8E2955-DC7D-45B4-95AC-59BA403BEE73}" type="datetimeFigureOut">
              <a:rPr lang="zh-CN" altLang="en-US" smtClean="0"/>
              <a:t>2020/5/15</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C227D9-DD57-48AE-8A4F-074CA251804F}" type="slidenum">
              <a:rPr lang="zh-CN" altLang="en-US" smtClean="0"/>
              <a:t>‹#›</a:t>
            </a:fld>
            <a:endParaRPr lang="zh-CN" altLang="en-US"/>
          </a:p>
        </p:txBody>
      </p:sp>
    </p:spTree>
    <p:extLst>
      <p:ext uri="{BB962C8B-B14F-4D97-AF65-F5344CB8AC3E}">
        <p14:creationId xmlns:p14="http://schemas.microsoft.com/office/powerpoint/2010/main" val="2920744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2020/5/15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2020/5/15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2020/5/15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2020/5/15</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freeppt7.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8" name="组合 7"/>
          <p:cNvGrpSpPr/>
          <p:nvPr/>
        </p:nvGrpSpPr>
        <p:grpSpPr>
          <a:xfrm>
            <a:off x="1487488" y="2094273"/>
            <a:ext cx="3242717" cy="718723"/>
            <a:chOff x="1124422" y="2696529"/>
            <a:chExt cx="2885109" cy="673644"/>
          </a:xfrm>
        </p:grpSpPr>
        <p:sp>
          <p:nvSpPr>
            <p:cNvPr id="7" name="矩形 6"/>
            <p:cNvSpPr/>
            <p:nvPr/>
          </p:nvSpPr>
          <p:spPr>
            <a:xfrm>
              <a:off x="1124422" y="2696529"/>
              <a:ext cx="2880320" cy="673644"/>
            </a:xfrm>
            <a:prstGeom prst="rect">
              <a:avLst/>
            </a:prstGeom>
            <a:solidFill>
              <a:srgbClr val="F58C65">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1251473" y="2759301"/>
              <a:ext cx="2758058" cy="548098"/>
            </a:xfrm>
            <a:prstGeom prst="rect">
              <a:avLst/>
            </a:prstGeom>
            <a:noFill/>
          </p:spPr>
          <p:txBody>
            <a:bodyPr wrap="square" rtlCol="0">
              <a:spAutoFit/>
            </a:bodyPr>
            <a:lstStyle/>
            <a:p>
              <a:r>
                <a:rPr lang="en-US" altLang="zh-CN" sz="3200" dirty="0">
                  <a:solidFill>
                    <a:schemeClr val="bg1"/>
                  </a:solidFill>
                  <a:latin typeface="微软雅黑 Light" panose="020B0502040204020203" pitchFamily="34" charset="-122"/>
                  <a:ea typeface="微软雅黑 Light" panose="020B0502040204020203" pitchFamily="34" charset="-122"/>
                </a:rPr>
                <a:t>POWERPOINT</a:t>
              </a:r>
              <a:endParaRPr lang="zh-CN" altLang="en-US" sz="3200" dirty="0">
                <a:solidFill>
                  <a:schemeClr val="bg1"/>
                </a:solidFill>
                <a:latin typeface="微软雅黑 Light" panose="020B0502040204020203" pitchFamily="34" charset="-122"/>
                <a:ea typeface="微软雅黑 Light" panose="020B0502040204020203" pitchFamily="34" charset="-122"/>
              </a:endParaRPr>
            </a:p>
          </p:txBody>
        </p:sp>
      </p:grpSp>
      <p:grpSp>
        <p:nvGrpSpPr>
          <p:cNvPr id="11" name="组合 10"/>
          <p:cNvGrpSpPr/>
          <p:nvPr/>
        </p:nvGrpSpPr>
        <p:grpSpPr>
          <a:xfrm>
            <a:off x="2855640" y="2816494"/>
            <a:ext cx="9141990" cy="1476602"/>
            <a:chOff x="2423592" y="3428999"/>
            <a:chExt cx="8061870" cy="936105"/>
          </a:xfrm>
        </p:grpSpPr>
        <p:sp>
          <p:nvSpPr>
            <p:cNvPr id="9" name="矩形 8"/>
            <p:cNvSpPr/>
            <p:nvPr/>
          </p:nvSpPr>
          <p:spPr>
            <a:xfrm>
              <a:off x="2423592" y="3428999"/>
              <a:ext cx="7488832" cy="936105"/>
            </a:xfrm>
            <a:prstGeom prst="rect">
              <a:avLst/>
            </a:prstGeom>
            <a:solidFill>
              <a:srgbClr val="74AD93">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2564582" y="3610241"/>
              <a:ext cx="7920880" cy="311197"/>
            </a:xfrm>
            <a:prstGeom prst="rect">
              <a:avLst/>
            </a:prstGeom>
            <a:noFill/>
          </p:spPr>
          <p:txBody>
            <a:bodyPr wrap="square" rtlCol="0">
              <a:spAutoFit/>
            </a:bodyPr>
            <a:lstStyle/>
            <a:p>
              <a:r>
                <a:rPr lang="en-US" altLang="zh-CN" sz="3600" b="1" dirty="0">
                  <a:solidFill>
                    <a:schemeClr val="bg1"/>
                  </a:solidFill>
                  <a:latin typeface="微软雅黑" panose="020B0503020204020204" pitchFamily="34" charset="-122"/>
                  <a:ea typeface="微软雅黑" panose="020B0503020204020204" pitchFamily="34" charset="-122"/>
                </a:rPr>
                <a:t>TEMPLATE FOR BUSINESS REPORT</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grpSp>
      <p:sp>
        <p:nvSpPr>
          <p:cNvPr id="13" name="文本框 12"/>
          <p:cNvSpPr txBox="1"/>
          <p:nvPr/>
        </p:nvSpPr>
        <p:spPr>
          <a:xfrm>
            <a:off x="5951984" y="3789040"/>
            <a:ext cx="5112568" cy="677108"/>
          </a:xfrm>
          <a:prstGeom prst="rect">
            <a:avLst/>
          </a:prstGeom>
          <a:noFill/>
        </p:spPr>
        <p:txBody>
          <a:bodyPr wrap="square" rtlCol="0">
            <a:spAutoFit/>
          </a:bodyPr>
          <a:lstStyle/>
          <a:p>
            <a:pPr algn="r"/>
            <a:r>
              <a:rPr lang="en-US" altLang="zh-CN" sz="2000" dirty="0">
                <a:solidFill>
                  <a:schemeClr val="bg1"/>
                </a:solidFill>
                <a:latin typeface="Century Gothic" panose="020B0502020202020204" pitchFamily="34" charset="0"/>
              </a:rPr>
              <a:t>Insert the Subtitle of Your Presentation</a:t>
            </a:r>
          </a:p>
          <a:p>
            <a:pPr algn="r"/>
            <a:endParaRPr lang="zh-CN" altLang="en-US" dirty="0"/>
          </a:p>
        </p:txBody>
      </p:sp>
      <p:sp>
        <p:nvSpPr>
          <p:cNvPr id="12" name="Rounded Rectangle 7">
            <a:extLst>
              <a:ext uri="{FF2B5EF4-FFF2-40B4-BE49-F238E27FC236}">
                <a16:creationId xmlns:a16="http://schemas.microsoft.com/office/drawing/2014/main" id="{B5611BAD-37C4-4AD4-81BE-D2A5472486C8}"/>
              </a:ext>
            </a:extLst>
          </p:cNvPr>
          <p:cNvSpPr/>
          <p:nvPr/>
        </p:nvSpPr>
        <p:spPr>
          <a:xfrm>
            <a:off x="2063849" y="620688"/>
            <a:ext cx="1684599" cy="413563"/>
          </a:xfrm>
          <a:prstGeom prst="roundRect">
            <a:avLst>
              <a:gd name="adj" fmla="val 50000"/>
            </a:avLst>
          </a:prstGeom>
          <a:solidFill>
            <a:schemeClr val="bg1">
              <a:alpha val="0"/>
            </a:schemeClr>
          </a:solidFill>
          <a:ln w="15875">
            <a:solidFill>
              <a:srgbClr val="74AD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rgbClr val="74AD93"/>
                </a:solidFill>
              </a:rPr>
              <a:t>LOGO</a:t>
            </a:r>
            <a:endParaRPr lang="ko-KR" altLang="en-US" sz="2700" dirty="0">
              <a:solidFill>
                <a:srgbClr val="74AD93"/>
              </a:solidFill>
            </a:endParaRPr>
          </a:p>
        </p:txBody>
      </p:sp>
      <p:sp>
        <p:nvSpPr>
          <p:cNvPr id="14" name="TextBox 28">
            <a:hlinkClick r:id="rId2"/>
            <a:extLst>
              <a:ext uri="{FF2B5EF4-FFF2-40B4-BE49-F238E27FC236}">
                <a16:creationId xmlns:a16="http://schemas.microsoft.com/office/drawing/2014/main" id="{1FED8F56-846E-4D46-BB48-3F52D13B602E}"/>
              </a:ext>
            </a:extLst>
          </p:cNvPr>
          <p:cNvSpPr txBox="1"/>
          <p:nvPr/>
        </p:nvSpPr>
        <p:spPr>
          <a:xfrm>
            <a:off x="5760839" y="6392155"/>
            <a:ext cx="5194499" cy="246221"/>
          </a:xfrm>
          <a:prstGeom prst="rect">
            <a:avLst/>
          </a:prstGeom>
          <a:noFill/>
          <a:ln>
            <a:noFill/>
          </a:ln>
        </p:spPr>
        <p:txBody>
          <a:bodyPr wrap="square" rtlCol="0">
            <a:spAutoFit/>
          </a:bodyPr>
          <a:lstStyle/>
          <a:p>
            <a:pPr algn="r"/>
            <a:r>
              <a:rPr lang="en-US" altLang="zh-CN" sz="1000" dirty="0">
                <a:solidFill>
                  <a:srgbClr val="74AD93"/>
                </a:solidFill>
                <a:cs typeface="Arial" pitchFamily="34" charset="0"/>
                <a:hlinkClick r:id="rId2">
                  <a:extLst>
                    <a:ext uri="{A12FA001-AC4F-418D-AE19-62706E023703}">
                      <ahyp:hlinkClr xmlns:ahyp="http://schemas.microsoft.com/office/drawing/2018/hyperlinkcolor" val="tx"/>
                    </a:ext>
                  </a:extLst>
                </a:hlinkClick>
              </a:rPr>
              <a:t>https://www.freeppt7.com</a:t>
            </a:r>
            <a:endParaRPr lang="ko-KR" altLang="en-US" sz="1000" dirty="0">
              <a:solidFill>
                <a:srgbClr val="74AD93"/>
              </a:solidFill>
              <a:cs typeface="Arial" pitchFamily="34" charset="0"/>
            </a:endParaRPr>
          </a:p>
        </p:txBody>
      </p:sp>
    </p:spTree>
    <p:extLst>
      <p:ext uri="{BB962C8B-B14F-4D97-AF65-F5344CB8AC3E}">
        <p14:creationId xmlns:p14="http://schemas.microsoft.com/office/powerpoint/2010/main" val="3984508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right)">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矩形 3"/>
          <p:cNvSpPr/>
          <p:nvPr/>
        </p:nvSpPr>
        <p:spPr>
          <a:xfrm>
            <a:off x="851085" y="471699"/>
            <a:ext cx="3001143" cy="523220"/>
          </a:xfrm>
          <a:prstGeom prst="rect">
            <a:avLst/>
          </a:prstGeom>
        </p:spPr>
        <p:txBody>
          <a:bodyPr wrap="none">
            <a:spAutoFit/>
          </a:bodyPr>
          <a:lstStyle/>
          <a:p>
            <a:r>
              <a:rPr lang="zh-CN" altLang="en-US" sz="2800" dirty="0">
                <a:solidFill>
                  <a:schemeClr val="tx1">
                    <a:lumMod val="85000"/>
                    <a:lumOff val="15000"/>
                  </a:schemeClr>
                </a:solidFill>
                <a:latin typeface="微软雅黑" panose="020B0503020204020204" pitchFamily="34" charset="-122"/>
                <a:ea typeface="微软雅黑" panose="020B0503020204020204" pitchFamily="34" charset="-122"/>
              </a:rPr>
              <a:t>ADD TITLE HERE</a:t>
            </a:r>
          </a:p>
        </p:txBody>
      </p:sp>
      <p:grpSp>
        <p:nvGrpSpPr>
          <p:cNvPr id="5" name="组合 4"/>
          <p:cNvGrpSpPr/>
          <p:nvPr/>
        </p:nvGrpSpPr>
        <p:grpSpPr>
          <a:xfrm>
            <a:off x="202866" y="341874"/>
            <a:ext cx="576212" cy="653045"/>
            <a:chOff x="202866" y="341874"/>
            <a:chExt cx="576212" cy="653045"/>
          </a:xfrm>
        </p:grpSpPr>
        <p:sp>
          <p:nvSpPr>
            <p:cNvPr id="6" name="矩形 5"/>
            <p:cNvSpPr/>
            <p:nvPr/>
          </p:nvSpPr>
          <p:spPr>
            <a:xfrm>
              <a:off x="202866" y="341874"/>
              <a:ext cx="144016" cy="653045"/>
            </a:xfrm>
            <a:prstGeom prst="rect">
              <a:avLst/>
            </a:prstGeom>
            <a:solidFill>
              <a:srgbClr val="F58C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18889" y="341874"/>
              <a:ext cx="360189" cy="653045"/>
            </a:xfrm>
            <a:prstGeom prst="rect">
              <a:avLst/>
            </a:prstGeom>
            <a:solidFill>
              <a:srgbClr val="74AD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直角三角形 7"/>
          <p:cNvSpPr/>
          <p:nvPr/>
        </p:nvSpPr>
        <p:spPr>
          <a:xfrm flipH="1">
            <a:off x="1271588" y="2132856"/>
            <a:ext cx="10920412" cy="4725144"/>
          </a:xfrm>
          <a:prstGeom prst="rtTriangle">
            <a:avLst/>
          </a:pr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1055192" y="2276872"/>
            <a:ext cx="5472608" cy="1754326"/>
          </a:xfrm>
          <a:prstGeom prst="rect">
            <a:avLst/>
          </a:prstGeom>
          <a:noFill/>
        </p:spPr>
        <p:txBody>
          <a:bodyPr wrap="square" rtlCol="0">
            <a:spAutoFit/>
          </a:bodyPr>
          <a:lstStyle/>
          <a:p>
            <a:pPr algn="dist"/>
            <a:r>
              <a:rPr lang="en-US" altLang="zh-CN" dirty="0">
                <a:solidFill>
                  <a:schemeClr val="bg1">
                    <a:lumMod val="50000"/>
                  </a:schemeClr>
                </a:solidFill>
                <a:latin typeface="微软雅黑" panose="020B0503020204020204" pitchFamily="34" charset="-122"/>
                <a:ea typeface="微软雅黑" panose="020B0503020204020204" pitchFamily="34" charset="-122"/>
              </a:rPr>
              <a:t>Add Your Text </a:t>
            </a:r>
            <a:r>
              <a:rPr lang="en-US" altLang="zh-CN" dirty="0" err="1">
                <a:solidFill>
                  <a:schemeClr val="bg1">
                    <a:lumMod val="50000"/>
                  </a:schemeClr>
                </a:solidFill>
                <a:latin typeface="微软雅黑" panose="020B0503020204020204" pitchFamily="34" charset="-122"/>
                <a:ea typeface="微软雅黑" panose="020B0503020204020204" pitchFamily="34" charset="-122"/>
              </a:rPr>
              <a:t>Here.Your</a:t>
            </a:r>
            <a:r>
              <a:rPr lang="en-US" altLang="zh-CN" dirty="0">
                <a:solidFill>
                  <a:schemeClr val="bg1">
                    <a:lumMod val="50000"/>
                  </a:schemeClr>
                </a:solidFill>
                <a:latin typeface="微软雅黑" panose="020B0503020204020204" pitchFamily="34" charset="-122"/>
                <a:ea typeface="微软雅黑" panose="020B0503020204020204" pitchFamily="34" charset="-122"/>
              </a:rPr>
              <a:t> text and paste it </a:t>
            </a:r>
            <a:r>
              <a:rPr lang="en-US" altLang="zh-CN" dirty="0" err="1">
                <a:solidFill>
                  <a:schemeClr val="bg1">
                    <a:lumMod val="50000"/>
                  </a:schemeClr>
                </a:solidFill>
                <a:latin typeface="微软雅黑" panose="020B0503020204020204" pitchFamily="34" charset="-122"/>
                <a:ea typeface="微软雅黑" panose="020B0503020204020204" pitchFamily="34" charset="-122"/>
              </a:rPr>
              <a:t>here.Text</a:t>
            </a:r>
            <a:r>
              <a:rPr lang="en-US" altLang="zh-CN" dirty="0">
                <a:solidFill>
                  <a:schemeClr val="bg1">
                    <a:lumMod val="50000"/>
                  </a:schemeClr>
                </a:solidFill>
                <a:latin typeface="微软雅黑" panose="020B0503020204020204" pitchFamily="34" charset="-122"/>
                <a:ea typeface="微软雅黑" panose="020B0503020204020204" pitchFamily="34" charset="-122"/>
              </a:rPr>
              <a:t> or Copy Your text and paste it here. Add Your Text </a:t>
            </a:r>
            <a:r>
              <a:rPr lang="en-US" altLang="zh-CN" dirty="0" err="1">
                <a:solidFill>
                  <a:schemeClr val="bg1">
                    <a:lumMod val="50000"/>
                  </a:schemeClr>
                </a:solidFill>
                <a:latin typeface="微软雅黑" panose="020B0503020204020204" pitchFamily="34" charset="-122"/>
                <a:ea typeface="微软雅黑" panose="020B0503020204020204" pitchFamily="34" charset="-122"/>
              </a:rPr>
              <a:t>Here.Your</a:t>
            </a:r>
            <a:r>
              <a:rPr lang="en-US" altLang="zh-CN" dirty="0">
                <a:solidFill>
                  <a:schemeClr val="bg1">
                    <a:lumMod val="50000"/>
                  </a:schemeClr>
                </a:solidFill>
                <a:latin typeface="微软雅黑" panose="020B0503020204020204" pitchFamily="34" charset="-122"/>
                <a:ea typeface="微软雅黑" panose="020B0503020204020204" pitchFamily="34" charset="-122"/>
              </a:rPr>
              <a:t> text and paste it </a:t>
            </a:r>
            <a:r>
              <a:rPr lang="en-US" altLang="zh-CN" dirty="0" err="1">
                <a:solidFill>
                  <a:schemeClr val="bg1">
                    <a:lumMod val="50000"/>
                  </a:schemeClr>
                </a:solidFill>
                <a:latin typeface="微软雅黑" panose="020B0503020204020204" pitchFamily="34" charset="-122"/>
                <a:ea typeface="微软雅黑" panose="020B0503020204020204" pitchFamily="34" charset="-122"/>
              </a:rPr>
              <a:t>here.Text</a:t>
            </a:r>
            <a:r>
              <a:rPr lang="en-US" altLang="zh-CN" dirty="0">
                <a:solidFill>
                  <a:schemeClr val="bg1">
                    <a:lumMod val="50000"/>
                  </a:schemeClr>
                </a:solidFill>
                <a:latin typeface="微软雅黑" panose="020B0503020204020204" pitchFamily="34" charset="-122"/>
                <a:ea typeface="微软雅黑" panose="020B0503020204020204" pitchFamily="34" charset="-122"/>
              </a:rPr>
              <a:t> or Copy Your text and paste it </a:t>
            </a:r>
            <a:r>
              <a:rPr lang="en-US" altLang="zh-CN" dirty="0" err="1">
                <a:solidFill>
                  <a:schemeClr val="bg1">
                    <a:lumMod val="50000"/>
                  </a:schemeClr>
                </a:solidFill>
                <a:latin typeface="微软雅黑" panose="020B0503020204020204" pitchFamily="34" charset="-122"/>
                <a:ea typeface="微软雅黑" panose="020B0503020204020204" pitchFamily="34" charset="-122"/>
              </a:rPr>
              <a:t>here.Add</a:t>
            </a:r>
            <a:r>
              <a:rPr lang="en-US" altLang="zh-CN" dirty="0">
                <a:solidFill>
                  <a:schemeClr val="bg1">
                    <a:lumMod val="50000"/>
                  </a:schemeClr>
                </a:solidFill>
                <a:latin typeface="微软雅黑" panose="020B0503020204020204" pitchFamily="34" charset="-122"/>
                <a:ea typeface="微软雅黑" panose="020B0503020204020204" pitchFamily="34" charset="-122"/>
              </a:rPr>
              <a:t> Your Text </a:t>
            </a:r>
            <a:r>
              <a:rPr lang="en-US" altLang="zh-CN" dirty="0" err="1">
                <a:solidFill>
                  <a:schemeClr val="bg1">
                    <a:lumMod val="50000"/>
                  </a:schemeClr>
                </a:solidFill>
                <a:latin typeface="微软雅黑" panose="020B0503020204020204" pitchFamily="34" charset="-122"/>
                <a:ea typeface="微软雅黑" panose="020B0503020204020204" pitchFamily="34" charset="-122"/>
              </a:rPr>
              <a:t>Here.Your</a:t>
            </a:r>
            <a:r>
              <a:rPr lang="en-US" altLang="zh-CN" dirty="0">
                <a:solidFill>
                  <a:schemeClr val="bg1">
                    <a:lumMod val="50000"/>
                  </a:schemeClr>
                </a:solidFill>
                <a:latin typeface="微软雅黑" panose="020B0503020204020204" pitchFamily="34" charset="-122"/>
                <a:ea typeface="微软雅黑" panose="020B0503020204020204" pitchFamily="34" charset="-122"/>
              </a:rPr>
              <a:t> text and paste it </a:t>
            </a:r>
            <a:r>
              <a:rPr lang="en-US" altLang="zh-CN" dirty="0" err="1">
                <a:solidFill>
                  <a:schemeClr val="bg1">
                    <a:lumMod val="50000"/>
                  </a:schemeClr>
                </a:solidFill>
                <a:latin typeface="微软雅黑" panose="020B0503020204020204" pitchFamily="34" charset="-122"/>
                <a:ea typeface="微软雅黑" panose="020B0503020204020204" pitchFamily="34" charset="-122"/>
              </a:rPr>
              <a:t>here.Text</a:t>
            </a:r>
            <a:r>
              <a:rPr lang="en-US" altLang="zh-CN" dirty="0">
                <a:solidFill>
                  <a:schemeClr val="bg1">
                    <a:lumMod val="50000"/>
                  </a:schemeClr>
                </a:solidFill>
                <a:latin typeface="微软雅黑" panose="020B0503020204020204" pitchFamily="34" charset="-122"/>
                <a:ea typeface="微软雅黑" panose="020B0503020204020204" pitchFamily="34" charset="-122"/>
              </a:rPr>
              <a:t> or Copy Your text and paste it here.</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3" name="Freeform 5"/>
          <p:cNvSpPr>
            <a:spLocks noEditPoints="1"/>
          </p:cNvSpPr>
          <p:nvPr/>
        </p:nvSpPr>
        <p:spPr bwMode="auto">
          <a:xfrm>
            <a:off x="6888088" y="1537325"/>
            <a:ext cx="576263" cy="800100"/>
          </a:xfrm>
          <a:custGeom>
            <a:avLst/>
            <a:gdLst>
              <a:gd name="T0" fmla="*/ 108 w 120"/>
              <a:gd name="T1" fmla="*/ 15 h 168"/>
              <a:gd name="T2" fmla="*/ 98 w 120"/>
              <a:gd name="T3" fmla="*/ 34 h 168"/>
              <a:gd name="T4" fmla="*/ 87 w 120"/>
              <a:gd name="T5" fmla="*/ 15 h 168"/>
              <a:gd name="T6" fmla="*/ 71 w 120"/>
              <a:gd name="T7" fmla="*/ 6 h 168"/>
              <a:gd name="T8" fmla="*/ 73 w 120"/>
              <a:gd name="T9" fmla="*/ 22 h 168"/>
              <a:gd name="T10" fmla="*/ 48 w 120"/>
              <a:gd name="T11" fmla="*/ 22 h 168"/>
              <a:gd name="T12" fmla="*/ 50 w 120"/>
              <a:gd name="T13" fmla="*/ 6 h 168"/>
              <a:gd name="T14" fmla="*/ 33 w 120"/>
              <a:gd name="T15" fmla="*/ 15 h 168"/>
              <a:gd name="T16" fmla="*/ 22 w 120"/>
              <a:gd name="T17" fmla="*/ 34 h 168"/>
              <a:gd name="T18" fmla="*/ 12 w 120"/>
              <a:gd name="T19" fmla="*/ 15 h 168"/>
              <a:gd name="T20" fmla="*/ 0 w 120"/>
              <a:gd name="T21" fmla="*/ 6 h 168"/>
              <a:gd name="T22" fmla="*/ 3 w 120"/>
              <a:gd name="T23" fmla="*/ 132 h 168"/>
              <a:gd name="T24" fmla="*/ 120 w 120"/>
              <a:gd name="T25" fmla="*/ 168 h 168"/>
              <a:gd name="T26" fmla="*/ 108 w 120"/>
              <a:gd name="T27" fmla="*/ 6 h 168"/>
              <a:gd name="T28" fmla="*/ 53 w 120"/>
              <a:gd name="T29" fmla="*/ 158 h 168"/>
              <a:gd name="T30" fmla="*/ 10 w 120"/>
              <a:gd name="T31" fmla="*/ 116 h 168"/>
              <a:gd name="T32" fmla="*/ 110 w 120"/>
              <a:gd name="T33" fmla="*/ 44 h 168"/>
              <a:gd name="T34" fmla="*/ 101 w 120"/>
              <a:gd name="T35" fmla="*/ 75 h 168"/>
              <a:gd name="T36" fmla="*/ 21 w 120"/>
              <a:gd name="T37" fmla="*/ 88 h 168"/>
              <a:gd name="T38" fmla="*/ 101 w 120"/>
              <a:gd name="T39" fmla="*/ 75 h 168"/>
              <a:gd name="T40" fmla="*/ 21 w 120"/>
              <a:gd name="T41" fmla="*/ 55 h 168"/>
              <a:gd name="T42" fmla="*/ 101 w 120"/>
              <a:gd name="T43" fmla="*/ 67 h 168"/>
              <a:gd name="T44" fmla="*/ 101 w 120"/>
              <a:gd name="T45" fmla="*/ 96 h 168"/>
              <a:gd name="T46" fmla="*/ 21 w 120"/>
              <a:gd name="T47" fmla="*/ 108 h 168"/>
              <a:gd name="T48" fmla="*/ 101 w 120"/>
              <a:gd name="T49" fmla="*/ 96 h 168"/>
              <a:gd name="T50" fmla="*/ 104 w 120"/>
              <a:gd name="T51" fmla="*/ 23 h 168"/>
              <a:gd name="T52" fmla="*/ 98 w 120"/>
              <a:gd name="T53" fmla="*/ 0 h 168"/>
              <a:gd name="T54" fmla="*/ 92 w 120"/>
              <a:gd name="T55" fmla="*/ 23 h 168"/>
              <a:gd name="T56" fmla="*/ 22 w 120"/>
              <a:gd name="T57" fmla="*/ 29 h 168"/>
              <a:gd name="T58" fmla="*/ 29 w 120"/>
              <a:gd name="T59" fmla="*/ 6 h 168"/>
              <a:gd name="T60" fmla="*/ 16 w 120"/>
              <a:gd name="T61" fmla="*/ 6 h 168"/>
              <a:gd name="T62" fmla="*/ 22 w 120"/>
              <a:gd name="T63" fmla="*/ 29 h 168"/>
              <a:gd name="T64" fmla="*/ 66 w 120"/>
              <a:gd name="T65" fmla="*/ 23 h 168"/>
              <a:gd name="T66" fmla="*/ 60 w 120"/>
              <a:gd name="T67" fmla="*/ 0 h 168"/>
              <a:gd name="T68" fmla="*/ 54 w 120"/>
              <a:gd name="T69" fmla="*/ 23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0" h="168">
                <a:moveTo>
                  <a:pt x="108" y="6"/>
                </a:moveTo>
                <a:cubicBezTo>
                  <a:pt x="108" y="15"/>
                  <a:pt x="108" y="15"/>
                  <a:pt x="108" y="15"/>
                </a:cubicBezTo>
                <a:cubicBezTo>
                  <a:pt x="110" y="17"/>
                  <a:pt x="110" y="20"/>
                  <a:pt x="110" y="22"/>
                </a:cubicBezTo>
                <a:cubicBezTo>
                  <a:pt x="110" y="29"/>
                  <a:pt x="105" y="34"/>
                  <a:pt x="98" y="34"/>
                </a:cubicBezTo>
                <a:cubicBezTo>
                  <a:pt x="91" y="34"/>
                  <a:pt x="86" y="29"/>
                  <a:pt x="86" y="22"/>
                </a:cubicBezTo>
                <a:cubicBezTo>
                  <a:pt x="86" y="20"/>
                  <a:pt x="86" y="17"/>
                  <a:pt x="87" y="15"/>
                </a:cubicBezTo>
                <a:cubicBezTo>
                  <a:pt x="87" y="6"/>
                  <a:pt x="87" y="6"/>
                  <a:pt x="87" y="6"/>
                </a:cubicBezTo>
                <a:cubicBezTo>
                  <a:pt x="71" y="6"/>
                  <a:pt x="71" y="6"/>
                  <a:pt x="71" y="6"/>
                </a:cubicBezTo>
                <a:cubicBezTo>
                  <a:pt x="71" y="15"/>
                  <a:pt x="71" y="15"/>
                  <a:pt x="71" y="15"/>
                </a:cubicBezTo>
                <a:cubicBezTo>
                  <a:pt x="72" y="17"/>
                  <a:pt x="73" y="20"/>
                  <a:pt x="73" y="22"/>
                </a:cubicBezTo>
                <a:cubicBezTo>
                  <a:pt x="73" y="29"/>
                  <a:pt x="67" y="34"/>
                  <a:pt x="60" y="34"/>
                </a:cubicBezTo>
                <a:cubicBezTo>
                  <a:pt x="53" y="34"/>
                  <a:pt x="48" y="29"/>
                  <a:pt x="48" y="22"/>
                </a:cubicBezTo>
                <a:cubicBezTo>
                  <a:pt x="48" y="20"/>
                  <a:pt x="48" y="17"/>
                  <a:pt x="50" y="15"/>
                </a:cubicBezTo>
                <a:cubicBezTo>
                  <a:pt x="50" y="6"/>
                  <a:pt x="50" y="6"/>
                  <a:pt x="50" y="6"/>
                </a:cubicBezTo>
                <a:cubicBezTo>
                  <a:pt x="33" y="6"/>
                  <a:pt x="33" y="6"/>
                  <a:pt x="33" y="6"/>
                </a:cubicBezTo>
                <a:cubicBezTo>
                  <a:pt x="33" y="15"/>
                  <a:pt x="33" y="15"/>
                  <a:pt x="33" y="15"/>
                </a:cubicBezTo>
                <a:cubicBezTo>
                  <a:pt x="34" y="17"/>
                  <a:pt x="35" y="20"/>
                  <a:pt x="35" y="22"/>
                </a:cubicBezTo>
                <a:cubicBezTo>
                  <a:pt x="35" y="29"/>
                  <a:pt x="29" y="34"/>
                  <a:pt x="22" y="34"/>
                </a:cubicBezTo>
                <a:cubicBezTo>
                  <a:pt x="16" y="34"/>
                  <a:pt x="10" y="29"/>
                  <a:pt x="10" y="22"/>
                </a:cubicBezTo>
                <a:cubicBezTo>
                  <a:pt x="10" y="20"/>
                  <a:pt x="11" y="17"/>
                  <a:pt x="12" y="15"/>
                </a:cubicBezTo>
                <a:cubicBezTo>
                  <a:pt x="12" y="6"/>
                  <a:pt x="12" y="6"/>
                  <a:pt x="12" y="6"/>
                </a:cubicBezTo>
                <a:cubicBezTo>
                  <a:pt x="0" y="6"/>
                  <a:pt x="0" y="6"/>
                  <a:pt x="0" y="6"/>
                </a:cubicBezTo>
                <a:cubicBezTo>
                  <a:pt x="0" y="129"/>
                  <a:pt x="0" y="129"/>
                  <a:pt x="0" y="129"/>
                </a:cubicBezTo>
                <a:cubicBezTo>
                  <a:pt x="3" y="132"/>
                  <a:pt x="3" y="132"/>
                  <a:pt x="3" y="132"/>
                </a:cubicBezTo>
                <a:cubicBezTo>
                  <a:pt x="40" y="168"/>
                  <a:pt x="40" y="168"/>
                  <a:pt x="40" y="168"/>
                </a:cubicBezTo>
                <a:cubicBezTo>
                  <a:pt x="120" y="168"/>
                  <a:pt x="120" y="168"/>
                  <a:pt x="120" y="168"/>
                </a:cubicBezTo>
                <a:cubicBezTo>
                  <a:pt x="120" y="6"/>
                  <a:pt x="120" y="6"/>
                  <a:pt x="120" y="6"/>
                </a:cubicBezTo>
                <a:lnTo>
                  <a:pt x="108" y="6"/>
                </a:lnTo>
                <a:close/>
                <a:moveTo>
                  <a:pt x="110" y="158"/>
                </a:moveTo>
                <a:cubicBezTo>
                  <a:pt x="53" y="158"/>
                  <a:pt x="53" y="158"/>
                  <a:pt x="53" y="158"/>
                </a:cubicBezTo>
                <a:cubicBezTo>
                  <a:pt x="38" y="158"/>
                  <a:pt x="45" y="123"/>
                  <a:pt x="45" y="123"/>
                </a:cubicBezTo>
                <a:cubicBezTo>
                  <a:pt x="45" y="123"/>
                  <a:pt x="11" y="131"/>
                  <a:pt x="10" y="116"/>
                </a:cubicBezTo>
                <a:cubicBezTo>
                  <a:pt x="10" y="44"/>
                  <a:pt x="10" y="44"/>
                  <a:pt x="10" y="44"/>
                </a:cubicBezTo>
                <a:cubicBezTo>
                  <a:pt x="110" y="44"/>
                  <a:pt x="110" y="44"/>
                  <a:pt x="110" y="44"/>
                </a:cubicBezTo>
                <a:lnTo>
                  <a:pt x="110" y="158"/>
                </a:lnTo>
                <a:close/>
                <a:moveTo>
                  <a:pt x="101" y="75"/>
                </a:moveTo>
                <a:cubicBezTo>
                  <a:pt x="21" y="75"/>
                  <a:pt x="21" y="75"/>
                  <a:pt x="21" y="75"/>
                </a:cubicBezTo>
                <a:cubicBezTo>
                  <a:pt x="21" y="88"/>
                  <a:pt x="21" y="88"/>
                  <a:pt x="21" y="88"/>
                </a:cubicBezTo>
                <a:cubicBezTo>
                  <a:pt x="101" y="88"/>
                  <a:pt x="101" y="88"/>
                  <a:pt x="101" y="88"/>
                </a:cubicBezTo>
                <a:lnTo>
                  <a:pt x="101" y="75"/>
                </a:lnTo>
                <a:close/>
                <a:moveTo>
                  <a:pt x="101" y="55"/>
                </a:moveTo>
                <a:cubicBezTo>
                  <a:pt x="21" y="55"/>
                  <a:pt x="21" y="55"/>
                  <a:pt x="21" y="55"/>
                </a:cubicBezTo>
                <a:cubicBezTo>
                  <a:pt x="21" y="67"/>
                  <a:pt x="21" y="67"/>
                  <a:pt x="21" y="67"/>
                </a:cubicBezTo>
                <a:cubicBezTo>
                  <a:pt x="101" y="67"/>
                  <a:pt x="101" y="67"/>
                  <a:pt x="101" y="67"/>
                </a:cubicBezTo>
                <a:lnTo>
                  <a:pt x="101" y="55"/>
                </a:lnTo>
                <a:close/>
                <a:moveTo>
                  <a:pt x="101" y="96"/>
                </a:moveTo>
                <a:cubicBezTo>
                  <a:pt x="21" y="96"/>
                  <a:pt x="21" y="96"/>
                  <a:pt x="21" y="96"/>
                </a:cubicBezTo>
                <a:cubicBezTo>
                  <a:pt x="21" y="108"/>
                  <a:pt x="21" y="108"/>
                  <a:pt x="21" y="108"/>
                </a:cubicBezTo>
                <a:cubicBezTo>
                  <a:pt x="101" y="108"/>
                  <a:pt x="101" y="108"/>
                  <a:pt x="101" y="108"/>
                </a:cubicBezTo>
                <a:lnTo>
                  <a:pt x="101" y="96"/>
                </a:lnTo>
                <a:close/>
                <a:moveTo>
                  <a:pt x="98" y="29"/>
                </a:moveTo>
                <a:cubicBezTo>
                  <a:pt x="101" y="29"/>
                  <a:pt x="104" y="26"/>
                  <a:pt x="104" y="23"/>
                </a:cubicBezTo>
                <a:cubicBezTo>
                  <a:pt x="104" y="6"/>
                  <a:pt x="104" y="6"/>
                  <a:pt x="104" y="6"/>
                </a:cubicBezTo>
                <a:cubicBezTo>
                  <a:pt x="104" y="2"/>
                  <a:pt x="101" y="0"/>
                  <a:pt x="98" y="0"/>
                </a:cubicBezTo>
                <a:cubicBezTo>
                  <a:pt x="94" y="0"/>
                  <a:pt x="92" y="2"/>
                  <a:pt x="92" y="6"/>
                </a:cubicBezTo>
                <a:cubicBezTo>
                  <a:pt x="92" y="23"/>
                  <a:pt x="92" y="23"/>
                  <a:pt x="92" y="23"/>
                </a:cubicBezTo>
                <a:cubicBezTo>
                  <a:pt x="92" y="26"/>
                  <a:pt x="94" y="29"/>
                  <a:pt x="98" y="29"/>
                </a:cubicBezTo>
                <a:close/>
                <a:moveTo>
                  <a:pt x="22" y="29"/>
                </a:moveTo>
                <a:cubicBezTo>
                  <a:pt x="26" y="29"/>
                  <a:pt x="29" y="26"/>
                  <a:pt x="29" y="23"/>
                </a:cubicBezTo>
                <a:cubicBezTo>
                  <a:pt x="29" y="6"/>
                  <a:pt x="29" y="6"/>
                  <a:pt x="29" y="6"/>
                </a:cubicBezTo>
                <a:cubicBezTo>
                  <a:pt x="29" y="2"/>
                  <a:pt x="26" y="0"/>
                  <a:pt x="22" y="0"/>
                </a:cubicBezTo>
                <a:cubicBezTo>
                  <a:pt x="19" y="0"/>
                  <a:pt x="16" y="2"/>
                  <a:pt x="16" y="6"/>
                </a:cubicBezTo>
                <a:cubicBezTo>
                  <a:pt x="16" y="23"/>
                  <a:pt x="16" y="23"/>
                  <a:pt x="16" y="23"/>
                </a:cubicBezTo>
                <a:cubicBezTo>
                  <a:pt x="16" y="26"/>
                  <a:pt x="19" y="29"/>
                  <a:pt x="22" y="29"/>
                </a:cubicBezTo>
                <a:close/>
                <a:moveTo>
                  <a:pt x="60" y="29"/>
                </a:moveTo>
                <a:cubicBezTo>
                  <a:pt x="64" y="29"/>
                  <a:pt x="66" y="26"/>
                  <a:pt x="66" y="23"/>
                </a:cubicBezTo>
                <a:cubicBezTo>
                  <a:pt x="66" y="6"/>
                  <a:pt x="66" y="6"/>
                  <a:pt x="66" y="6"/>
                </a:cubicBezTo>
                <a:cubicBezTo>
                  <a:pt x="66" y="2"/>
                  <a:pt x="64" y="0"/>
                  <a:pt x="60" y="0"/>
                </a:cubicBezTo>
                <a:cubicBezTo>
                  <a:pt x="57" y="0"/>
                  <a:pt x="54" y="2"/>
                  <a:pt x="54" y="6"/>
                </a:cubicBezTo>
                <a:cubicBezTo>
                  <a:pt x="54" y="23"/>
                  <a:pt x="54" y="23"/>
                  <a:pt x="54" y="23"/>
                </a:cubicBezTo>
                <a:cubicBezTo>
                  <a:pt x="54" y="26"/>
                  <a:pt x="57" y="29"/>
                  <a:pt x="60" y="29"/>
                </a:cubicBezTo>
                <a:close/>
              </a:path>
            </a:pathLst>
          </a:custGeom>
          <a:solidFill>
            <a:srgbClr val="F58C65"/>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矩形 13"/>
          <p:cNvSpPr/>
          <p:nvPr/>
        </p:nvSpPr>
        <p:spPr>
          <a:xfrm>
            <a:off x="3427079" y="1732776"/>
            <a:ext cx="3100721" cy="400110"/>
          </a:xfrm>
          <a:prstGeom prst="rect">
            <a:avLst/>
          </a:prstGeom>
        </p:spPr>
        <p:txBody>
          <a:bodyPr wrap="none">
            <a:spAutoFit/>
          </a:bodyPr>
          <a:lstStyle/>
          <a:p>
            <a:r>
              <a:rPr lang="zh-CN" altLang="en-US" sz="2000" b="1" dirty="0">
                <a:solidFill>
                  <a:srgbClr val="F58C65"/>
                </a:solidFill>
                <a:latin typeface="微软雅黑" panose="020B0503020204020204" pitchFamily="34" charset="-122"/>
                <a:ea typeface="微软雅黑" panose="020B0503020204020204" pitchFamily="34" charset="-122"/>
              </a:rPr>
              <a:t>ADD YOUR TEXT HERE</a:t>
            </a:r>
          </a:p>
        </p:txBody>
      </p:sp>
    </p:spTree>
    <p:extLst>
      <p:ext uri="{BB962C8B-B14F-4D97-AF65-F5344CB8AC3E}">
        <p14:creationId xmlns:p14="http://schemas.microsoft.com/office/powerpoint/2010/main" val="877698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ppt_x</p:attrName>
                                        </p:attrNameLst>
                                      </p:cBhvr>
                                      <p:tavLst>
                                        <p:tav tm="0">
                                          <p:val>
                                            <p:strVal val="#ppt_x-#ppt_w*1.125000"/>
                                          </p:val>
                                        </p:tav>
                                        <p:tav tm="100000">
                                          <p:val>
                                            <p:strVal val="#ppt_x"/>
                                          </p:val>
                                        </p:tav>
                                      </p:tavLst>
                                    </p:anim>
                                    <p:animEffect transition="in" filter="wipe(right)">
                                      <p:cBhvr>
                                        <p:cTn id="8" dur="500"/>
                                        <p:tgtEl>
                                          <p:spTgt spid="4"/>
                                        </p:tgtEl>
                                      </p:cBhvr>
                                    </p:animEffect>
                                  </p:childTnLst>
                                </p:cTn>
                              </p:par>
                            </p:childTnLst>
                          </p:cTn>
                        </p:par>
                        <p:par>
                          <p:cTn id="9" fill="hold">
                            <p:stCondLst>
                              <p:cond delay="500"/>
                            </p:stCondLst>
                            <p:childTnLst>
                              <p:par>
                                <p:cTn id="10" presetID="12" presetClass="entr" presetSubtype="8"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p:tgtEl>
                                          <p:spTgt spid="5"/>
                                        </p:tgtEl>
                                        <p:attrNameLst>
                                          <p:attrName>ppt_x</p:attrName>
                                        </p:attrNameLst>
                                      </p:cBhvr>
                                      <p:tavLst>
                                        <p:tav tm="0">
                                          <p:val>
                                            <p:strVal val="#ppt_x-#ppt_w*1.125000"/>
                                          </p:val>
                                        </p:tav>
                                        <p:tav tm="100000">
                                          <p:val>
                                            <p:strVal val="#ppt_x"/>
                                          </p:val>
                                        </p:tav>
                                      </p:tavLst>
                                    </p:anim>
                                    <p:animEffect transition="in" filter="wipe(right)">
                                      <p:cBhvr>
                                        <p:cTn id="13" dur="500"/>
                                        <p:tgtEl>
                                          <p:spTgt spid="5"/>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par>
                          <p:cTn id="18" fill="hold">
                            <p:stCondLst>
                              <p:cond delay="1500"/>
                            </p:stCondLst>
                            <p:childTnLst>
                              <p:par>
                                <p:cTn id="19" presetID="22" presetClass="entr" presetSubtype="2"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right)">
                                      <p:cBhvr>
                                        <p:cTn id="21" dur="500"/>
                                        <p:tgtEl>
                                          <p:spTgt spid="13"/>
                                        </p:tgtEl>
                                      </p:cBhvr>
                                    </p:animEffect>
                                  </p:childTnLst>
                                </p:cTn>
                              </p:par>
                              <p:par>
                                <p:cTn id="22" presetID="41" presetClass="entr" presetSubtype="0" fill="hold" grpId="0" nodeType="withEffect">
                                  <p:stCondLst>
                                    <p:cond delay="0"/>
                                  </p:stCondLst>
                                  <p:iterate type="lt">
                                    <p:tmPct val="10000"/>
                                  </p:iterate>
                                  <p:childTnLst>
                                    <p:set>
                                      <p:cBhvr>
                                        <p:cTn id="23" dur="1" fill="hold">
                                          <p:stCondLst>
                                            <p:cond delay="0"/>
                                          </p:stCondLst>
                                        </p:cTn>
                                        <p:tgtEl>
                                          <p:spTgt spid="14">
                                            <p:txEl>
                                              <p:pRg st="0" end="0"/>
                                            </p:txEl>
                                          </p:spTgt>
                                        </p:tgtEl>
                                        <p:attrNameLst>
                                          <p:attrName>style.visibility</p:attrName>
                                        </p:attrNameLst>
                                      </p:cBhvr>
                                      <p:to>
                                        <p:strVal val="visible"/>
                                      </p:to>
                                    </p:set>
                                    <p:anim calcmode="lin" valueType="num">
                                      <p:cBhvr>
                                        <p:cTn id="24" dur="500" fill="hold"/>
                                        <p:tgtEl>
                                          <p:spTgt spid="1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14">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1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1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14">
                                            <p:txEl>
                                              <p:pRg st="0" end="0"/>
                                            </p:txEl>
                                          </p:spTgt>
                                        </p:tgtEl>
                                      </p:cBhvr>
                                    </p:animEffect>
                                  </p:childTnLst>
                                </p:cTn>
                              </p:par>
                              <p:par>
                                <p:cTn id="29" presetID="41" presetClass="entr" presetSubtype="0" fill="hold" grpId="0" nodeType="withEffect">
                                  <p:stCondLst>
                                    <p:cond delay="0"/>
                                  </p:stCondLst>
                                  <p:iterate type="lt">
                                    <p:tmPct val="10000"/>
                                  </p:iterate>
                                  <p:childTnLst>
                                    <p:set>
                                      <p:cBhvr>
                                        <p:cTn id="30" dur="1" fill="hold">
                                          <p:stCondLst>
                                            <p:cond delay="0"/>
                                          </p:stCondLst>
                                        </p:cTn>
                                        <p:tgtEl>
                                          <p:spTgt spid="9">
                                            <p:txEl>
                                              <p:pRg st="0" end="0"/>
                                            </p:txEl>
                                          </p:spTgt>
                                        </p:tgtEl>
                                        <p:attrNameLst>
                                          <p:attrName>style.visibility</p:attrName>
                                        </p:attrNameLst>
                                      </p:cBhvr>
                                      <p:to>
                                        <p:strVal val="visible"/>
                                      </p:to>
                                    </p:set>
                                    <p:anim calcmode="lin" valueType="num">
                                      <p:cBhvr>
                                        <p:cTn id="31" dur="500" fill="hold"/>
                                        <p:tgtEl>
                                          <p:spTgt spid="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9">
                                            <p:txEl>
                                              <p:pRg st="0" end="0"/>
                                            </p:txEl>
                                          </p:spTgt>
                                        </p:tgtEl>
                                        <p:attrNameLst>
                                          <p:attrName>ppt_y</p:attrName>
                                        </p:attrNameLst>
                                      </p:cBhvr>
                                      <p:tavLst>
                                        <p:tav tm="0">
                                          <p:val>
                                            <p:strVal val="#ppt_y"/>
                                          </p:val>
                                        </p:tav>
                                        <p:tav tm="100000">
                                          <p:val>
                                            <p:strVal val="#ppt_y"/>
                                          </p:val>
                                        </p:tav>
                                      </p:tavLst>
                                    </p:anim>
                                    <p:anim calcmode="lin" valueType="num">
                                      <p:cBhvr>
                                        <p:cTn id="33" dur="500" fill="hold"/>
                                        <p:tgtEl>
                                          <p:spTgt spid="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P spid="9" grpId="0" build="allAtOnce"/>
      <p:bldP spid="13" grpId="0" animBg="1"/>
      <p:bldP spid="14"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5" name="图片 34"/>
          <p:cNvPicPr>
            <a:picLocks noChangeAspect="1"/>
          </p:cNvPicPr>
          <p:nvPr/>
        </p:nvPicPr>
        <p:blipFill rotWithShape="1">
          <a:blip r:embed="rId2" cstate="print">
            <a:extLst>
              <a:ext uri="{28A0092B-C50C-407E-A947-70E740481C1C}">
                <a14:useLocalDpi xmlns:a14="http://schemas.microsoft.com/office/drawing/2010/main" val="0"/>
              </a:ext>
            </a:extLst>
          </a:blip>
          <a:srcRect b="16067"/>
          <a:stretch/>
        </p:blipFill>
        <p:spPr>
          <a:xfrm>
            <a:off x="0" y="-1"/>
            <a:ext cx="12192000" cy="6858001"/>
          </a:xfrm>
          <a:prstGeom prst="rect">
            <a:avLst/>
          </a:prstGeom>
        </p:spPr>
      </p:pic>
      <p:grpSp>
        <p:nvGrpSpPr>
          <p:cNvPr id="40" name="组合 39"/>
          <p:cNvGrpSpPr/>
          <p:nvPr/>
        </p:nvGrpSpPr>
        <p:grpSpPr>
          <a:xfrm>
            <a:off x="8075018" y="2466162"/>
            <a:ext cx="2880320" cy="864095"/>
            <a:chOff x="1127448" y="2564904"/>
            <a:chExt cx="2880320" cy="864095"/>
          </a:xfrm>
        </p:grpSpPr>
        <p:sp>
          <p:nvSpPr>
            <p:cNvPr id="41" name="矩形 40"/>
            <p:cNvSpPr/>
            <p:nvPr/>
          </p:nvSpPr>
          <p:spPr>
            <a:xfrm>
              <a:off x="1127448" y="2564904"/>
              <a:ext cx="2880320" cy="864095"/>
            </a:xfrm>
            <a:prstGeom prst="rect">
              <a:avLst/>
            </a:prstGeom>
            <a:solidFill>
              <a:srgbClr val="F58C65">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1"/>
            <p:cNvSpPr txBox="1"/>
            <p:nvPr/>
          </p:nvSpPr>
          <p:spPr>
            <a:xfrm>
              <a:off x="1329378" y="2760530"/>
              <a:ext cx="2553898" cy="523220"/>
            </a:xfrm>
            <a:prstGeom prst="rect">
              <a:avLst/>
            </a:prstGeom>
            <a:noFill/>
          </p:spPr>
          <p:txBody>
            <a:bodyPr wrap="square" rtlCol="0">
              <a:spAutoFit/>
            </a:bodyPr>
            <a:lstStyle/>
            <a:p>
              <a:r>
                <a:rPr lang="en-US" altLang="zh-CN" sz="2800" dirty="0">
                  <a:solidFill>
                    <a:schemeClr val="bg1"/>
                  </a:solidFill>
                  <a:latin typeface="微软雅黑 Light" panose="020B0502040204020203" pitchFamily="34" charset="-122"/>
                  <a:ea typeface="微软雅黑 Light" panose="020B0502040204020203" pitchFamily="34" charset="-122"/>
                </a:rPr>
                <a:t>POWERPOINT</a:t>
              </a:r>
            </a:p>
          </p:txBody>
        </p:sp>
      </p:grpSp>
      <p:grpSp>
        <p:nvGrpSpPr>
          <p:cNvPr id="48" name="组合 47"/>
          <p:cNvGrpSpPr/>
          <p:nvPr/>
        </p:nvGrpSpPr>
        <p:grpSpPr>
          <a:xfrm>
            <a:off x="2065065" y="3330257"/>
            <a:ext cx="7488832" cy="1368153"/>
            <a:chOff x="2065065" y="3330257"/>
            <a:chExt cx="7488832" cy="1368153"/>
          </a:xfrm>
        </p:grpSpPr>
        <p:grpSp>
          <p:nvGrpSpPr>
            <p:cNvPr id="43" name="组合 42"/>
            <p:cNvGrpSpPr/>
            <p:nvPr/>
          </p:nvGrpSpPr>
          <p:grpSpPr>
            <a:xfrm>
              <a:off x="2065065" y="3330257"/>
              <a:ext cx="7488832" cy="1368153"/>
              <a:chOff x="2423592" y="3428999"/>
              <a:chExt cx="7488832" cy="936105"/>
            </a:xfrm>
          </p:grpSpPr>
          <p:sp>
            <p:nvSpPr>
              <p:cNvPr id="44" name="矩形 43"/>
              <p:cNvSpPr/>
              <p:nvPr/>
            </p:nvSpPr>
            <p:spPr>
              <a:xfrm>
                <a:off x="2423592" y="3428999"/>
                <a:ext cx="7488832" cy="936105"/>
              </a:xfrm>
              <a:prstGeom prst="rect">
                <a:avLst/>
              </a:prstGeom>
              <a:solidFill>
                <a:srgbClr val="74AD93">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文本框 44"/>
              <p:cNvSpPr txBox="1"/>
              <p:nvPr/>
            </p:nvSpPr>
            <p:spPr>
              <a:xfrm>
                <a:off x="3430873" y="3588230"/>
                <a:ext cx="5474270" cy="400109"/>
              </a:xfrm>
              <a:prstGeom prst="rect">
                <a:avLst/>
              </a:prstGeom>
              <a:noFill/>
            </p:spPr>
            <p:txBody>
              <a:bodyPr wrap="square" rtlCol="0">
                <a:spAutoFit/>
              </a:bodyPr>
              <a:lstStyle/>
              <a:p>
                <a:r>
                  <a:rPr lang="en-US" altLang="zh-CN" sz="3200" b="1" dirty="0">
                    <a:solidFill>
                      <a:schemeClr val="bg1"/>
                    </a:solidFill>
                    <a:latin typeface="微软雅黑" panose="020B0503020204020204" pitchFamily="34" charset="-122"/>
                    <a:ea typeface="微软雅黑" panose="020B0503020204020204" pitchFamily="34" charset="-122"/>
                  </a:rPr>
                  <a:t>THANKS FOR WATCHING</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grpSp>
        <p:sp>
          <p:nvSpPr>
            <p:cNvPr id="47" name="矩形 46"/>
            <p:cNvSpPr/>
            <p:nvPr/>
          </p:nvSpPr>
          <p:spPr>
            <a:xfrm>
              <a:off x="4569398" y="4161190"/>
              <a:ext cx="3201517" cy="369332"/>
            </a:xfrm>
            <a:prstGeom prst="rect">
              <a:avLst/>
            </a:prstGeom>
          </p:spPr>
          <p:txBody>
            <a:bodyPr wrap="none">
              <a:spAutoFit/>
            </a:bodyPr>
            <a:lstStyle/>
            <a:p>
              <a:r>
                <a:rPr lang="en-US" altLang="zh-CN" dirty="0">
                  <a:solidFill>
                    <a:schemeClr val="bg1"/>
                  </a:solidFill>
                  <a:latin typeface="Century Gothic" panose="020B0502020202020204" pitchFamily="34" charset="0"/>
                </a:rPr>
                <a:t>Designed by freeppt7.com</a:t>
              </a:r>
              <a:endParaRPr lang="zh-CN" altLang="en-US" dirty="0">
                <a:solidFill>
                  <a:schemeClr val="bg1"/>
                </a:solidFill>
                <a:latin typeface="Century Gothic" panose="020B0502020202020204" pitchFamily="34" charset="0"/>
              </a:endParaRPr>
            </a:p>
          </p:txBody>
        </p:sp>
      </p:grpSp>
      <p:sp>
        <p:nvSpPr>
          <p:cNvPr id="11" name="Rounded Rectangle 7">
            <a:extLst>
              <a:ext uri="{FF2B5EF4-FFF2-40B4-BE49-F238E27FC236}">
                <a16:creationId xmlns:a16="http://schemas.microsoft.com/office/drawing/2014/main" id="{8B9B146D-743E-413F-8C61-7AA1B4597B6C}"/>
              </a:ext>
            </a:extLst>
          </p:cNvPr>
          <p:cNvSpPr/>
          <p:nvPr/>
        </p:nvSpPr>
        <p:spPr>
          <a:xfrm>
            <a:off x="2063849" y="620688"/>
            <a:ext cx="1684599" cy="413563"/>
          </a:xfrm>
          <a:prstGeom prst="roundRect">
            <a:avLst>
              <a:gd name="adj" fmla="val 50000"/>
            </a:avLst>
          </a:prstGeom>
          <a:solidFill>
            <a:schemeClr val="bg1">
              <a:alpha val="0"/>
            </a:schemeClr>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t>LOGO</a:t>
            </a:r>
            <a:endParaRPr lang="ko-KR" altLang="en-US" sz="2700" dirty="0"/>
          </a:p>
        </p:txBody>
      </p:sp>
      <p:sp>
        <p:nvSpPr>
          <p:cNvPr id="12" name="TextBox 28">
            <a:hlinkClick r:id="rId3"/>
            <a:extLst>
              <a:ext uri="{FF2B5EF4-FFF2-40B4-BE49-F238E27FC236}">
                <a16:creationId xmlns:a16="http://schemas.microsoft.com/office/drawing/2014/main" id="{1F8885BD-CD3A-4CFE-A836-4F2E247F6A87}"/>
              </a:ext>
            </a:extLst>
          </p:cNvPr>
          <p:cNvSpPr txBox="1"/>
          <p:nvPr/>
        </p:nvSpPr>
        <p:spPr>
          <a:xfrm>
            <a:off x="5760839" y="6392155"/>
            <a:ext cx="5194499" cy="246221"/>
          </a:xfrm>
          <a:prstGeom prst="rect">
            <a:avLst/>
          </a:prstGeom>
          <a:noFill/>
        </p:spPr>
        <p:txBody>
          <a:bodyPr wrap="square" rtlCol="0">
            <a:spAutoFit/>
          </a:bodyPr>
          <a:lstStyle/>
          <a:p>
            <a:pPr algn="r"/>
            <a:r>
              <a:rPr lang="en-US" altLang="zh-CN" sz="1000" dirty="0">
                <a:solidFill>
                  <a:schemeClr val="bg1"/>
                </a:solidFill>
                <a:cs typeface="Arial" pitchFamily="34" charset="0"/>
                <a:hlinkClick r:id="rId3">
                  <a:extLst>
                    <a:ext uri="{A12FA001-AC4F-418D-AE19-62706E023703}">
                      <ahyp:hlinkClr xmlns:ahyp="http://schemas.microsoft.com/office/drawing/2018/hyperlinkcolor" val="tx"/>
                    </a:ext>
                  </a:extLst>
                </a:hlinkClick>
              </a:rPr>
              <a:t>https://www.freeppt7.com</a:t>
            </a:r>
            <a:endParaRPr lang="ko-KR" altLang="en-US" sz="1000" dirty="0">
              <a:solidFill>
                <a:schemeClr val="bg1"/>
              </a:solidFill>
              <a:cs typeface="Arial" pitchFamily="34" charset="0"/>
            </a:endParaRPr>
          </a:p>
        </p:txBody>
      </p:sp>
    </p:spTree>
    <p:extLst>
      <p:ext uri="{BB962C8B-B14F-4D97-AF65-F5344CB8AC3E}">
        <p14:creationId xmlns:p14="http://schemas.microsoft.com/office/powerpoint/2010/main" val="117411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right)">
                                      <p:cBhvr>
                                        <p:cTn id="7" dur="500"/>
                                        <p:tgtEl>
                                          <p:spTgt spid="40"/>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wipe(left)">
                                      <p:cBhvr>
                                        <p:cTn id="11"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24" name="组合 23"/>
          <p:cNvGrpSpPr/>
          <p:nvPr/>
        </p:nvGrpSpPr>
        <p:grpSpPr>
          <a:xfrm>
            <a:off x="1293018" y="2564904"/>
            <a:ext cx="1161802" cy="1104677"/>
            <a:chOff x="1615877" y="1966848"/>
            <a:chExt cx="1161802" cy="1104677"/>
          </a:xfrm>
        </p:grpSpPr>
        <p:grpSp>
          <p:nvGrpSpPr>
            <p:cNvPr id="15" name="组合 14"/>
            <p:cNvGrpSpPr/>
            <p:nvPr/>
          </p:nvGrpSpPr>
          <p:grpSpPr>
            <a:xfrm>
              <a:off x="1847528" y="2292175"/>
              <a:ext cx="714376" cy="473075"/>
              <a:chOff x="5013325" y="2168526"/>
              <a:chExt cx="714376" cy="473075"/>
            </a:xfrm>
          </p:grpSpPr>
          <p:sp>
            <p:nvSpPr>
              <p:cNvPr id="8" name="Freeform 5"/>
              <p:cNvSpPr>
                <a:spLocks noEditPoints="1"/>
              </p:cNvSpPr>
              <p:nvPr/>
            </p:nvSpPr>
            <p:spPr bwMode="auto">
              <a:xfrm>
                <a:off x="5013325" y="2168526"/>
                <a:ext cx="196850" cy="473075"/>
              </a:xfrm>
              <a:custGeom>
                <a:avLst/>
                <a:gdLst>
                  <a:gd name="T0" fmla="*/ 4 w 52"/>
                  <a:gd name="T1" fmla="*/ 0 h 126"/>
                  <a:gd name="T2" fmla="*/ 0 w 52"/>
                  <a:gd name="T3" fmla="*/ 121 h 126"/>
                  <a:gd name="T4" fmla="*/ 48 w 52"/>
                  <a:gd name="T5" fmla="*/ 126 h 126"/>
                  <a:gd name="T6" fmla="*/ 52 w 52"/>
                  <a:gd name="T7" fmla="*/ 5 h 126"/>
                  <a:gd name="T8" fmla="*/ 48 w 52"/>
                  <a:gd name="T9" fmla="*/ 117 h 126"/>
                  <a:gd name="T10" fmla="*/ 9 w 52"/>
                  <a:gd name="T11" fmla="*/ 122 h 126"/>
                  <a:gd name="T12" fmla="*/ 4 w 52"/>
                  <a:gd name="T13" fmla="*/ 82 h 126"/>
                  <a:gd name="T14" fmla="*/ 9 w 52"/>
                  <a:gd name="T15" fmla="*/ 120 h 126"/>
                  <a:gd name="T16" fmla="*/ 45 w 52"/>
                  <a:gd name="T17" fmla="*/ 117 h 126"/>
                  <a:gd name="T18" fmla="*/ 48 w 52"/>
                  <a:gd name="T19" fmla="*/ 117 h 126"/>
                  <a:gd name="T20" fmla="*/ 38 w 52"/>
                  <a:gd name="T21" fmla="*/ 33 h 126"/>
                  <a:gd name="T22" fmla="*/ 42 w 52"/>
                  <a:gd name="T23" fmla="*/ 41 h 126"/>
                  <a:gd name="T24" fmla="*/ 14 w 52"/>
                  <a:gd name="T25" fmla="*/ 45 h 126"/>
                  <a:gd name="T26" fmla="*/ 10 w 52"/>
                  <a:gd name="T27" fmla="*/ 36 h 126"/>
                  <a:gd name="T28" fmla="*/ 10 w 52"/>
                  <a:gd name="T29" fmla="*/ 25 h 126"/>
                  <a:gd name="T30" fmla="*/ 14 w 52"/>
                  <a:gd name="T31" fmla="*/ 16 h 126"/>
                  <a:gd name="T32" fmla="*/ 42 w 52"/>
                  <a:gd name="T33" fmla="*/ 20 h 126"/>
                  <a:gd name="T34" fmla="*/ 38 w 52"/>
                  <a:gd name="T35" fmla="*/ 28 h 126"/>
                  <a:gd name="T36" fmla="*/ 10 w 52"/>
                  <a:gd name="T37" fmla="*/ 25 h 126"/>
                  <a:gd name="T38" fmla="*/ 17 w 52"/>
                  <a:gd name="T39" fmla="*/ 82 h 126"/>
                  <a:gd name="T40" fmla="*/ 34 w 52"/>
                  <a:gd name="T41" fmla="*/ 82 h 126"/>
                  <a:gd name="T42" fmla="*/ 30 w 52"/>
                  <a:gd name="T43" fmla="*/ 102 h 126"/>
                  <a:gd name="T44" fmla="*/ 22 w 52"/>
                  <a:gd name="T45" fmla="*/ 102 h 126"/>
                  <a:gd name="T46" fmla="*/ 30 w 52"/>
                  <a:gd name="T47" fmla="*/ 102 h 126"/>
                  <a:gd name="T48" fmla="*/ 20 w 52"/>
                  <a:gd name="T49" fmla="*/ 57 h 126"/>
                  <a:gd name="T50" fmla="*/ 38 w 52"/>
                  <a:gd name="T51" fmla="*/ 55 h 126"/>
                  <a:gd name="T52" fmla="*/ 38 w 52"/>
                  <a:gd name="T53" fmla="*/ 59 h 126"/>
                  <a:gd name="T54" fmla="*/ 48 w 52"/>
                  <a:gd name="T55" fmla="*/ 44 h 126"/>
                  <a:gd name="T56" fmla="*/ 43 w 52"/>
                  <a:gd name="T57" fmla="*/ 6 h 126"/>
                  <a:gd name="T58" fmla="*/ 7 w 52"/>
                  <a:gd name="T59" fmla="*/ 8 h 126"/>
                  <a:gd name="T60" fmla="*/ 4 w 52"/>
                  <a:gd name="T61" fmla="*/ 8 h 126"/>
                  <a:gd name="T62" fmla="*/ 43 w 52"/>
                  <a:gd name="T63" fmla="*/ 4 h 126"/>
                  <a:gd name="T64" fmla="*/ 48 w 52"/>
                  <a:gd name="T65" fmla="*/ 44 h 126"/>
                  <a:gd name="T66" fmla="*/ 32 w 52"/>
                  <a:gd name="T67" fmla="*/ 28 h 126"/>
                  <a:gd name="T68" fmla="*/ 32 w 52"/>
                  <a:gd name="T69" fmla="*/ 25 h 126"/>
                  <a:gd name="T70" fmla="*/ 30 w 52"/>
                  <a:gd name="T71" fmla="*/ 26 h 126"/>
                  <a:gd name="T72" fmla="*/ 36 w 52"/>
                  <a:gd name="T73" fmla="*/ 28 h 126"/>
                  <a:gd name="T74" fmla="*/ 38 w 52"/>
                  <a:gd name="T75" fmla="*/ 26 h 126"/>
                  <a:gd name="T76" fmla="*/ 36 w 52"/>
                  <a:gd name="T77" fmla="*/ 25 h 126"/>
                  <a:gd name="T78" fmla="*/ 36 w 52"/>
                  <a:gd name="T79" fmla="*/ 28 h 126"/>
                  <a:gd name="T80" fmla="*/ 32 w 52"/>
                  <a:gd name="T81" fmla="*/ 43 h 126"/>
                  <a:gd name="T82" fmla="*/ 32 w 52"/>
                  <a:gd name="T83" fmla="*/ 40 h 126"/>
                  <a:gd name="T84" fmla="*/ 30 w 52"/>
                  <a:gd name="T85" fmla="*/ 42 h 126"/>
                  <a:gd name="T86" fmla="*/ 36 w 52"/>
                  <a:gd name="T87" fmla="*/ 43 h 126"/>
                  <a:gd name="T88" fmla="*/ 39 w 52"/>
                  <a:gd name="T89" fmla="*/ 42 h 126"/>
                  <a:gd name="T90" fmla="*/ 36 w 52"/>
                  <a:gd name="T91" fmla="*/ 40 h 126"/>
                  <a:gd name="T92" fmla="*/ 36 w 52"/>
                  <a:gd name="T93" fmla="*/ 43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2" h="126">
                    <a:moveTo>
                      <a:pt x="48" y="0"/>
                    </a:moveTo>
                    <a:cubicBezTo>
                      <a:pt x="4" y="0"/>
                      <a:pt x="4" y="0"/>
                      <a:pt x="4" y="0"/>
                    </a:cubicBezTo>
                    <a:cubicBezTo>
                      <a:pt x="2" y="0"/>
                      <a:pt x="0" y="2"/>
                      <a:pt x="0" y="5"/>
                    </a:cubicBezTo>
                    <a:cubicBezTo>
                      <a:pt x="0" y="121"/>
                      <a:pt x="0" y="121"/>
                      <a:pt x="0" y="121"/>
                    </a:cubicBezTo>
                    <a:cubicBezTo>
                      <a:pt x="0" y="124"/>
                      <a:pt x="2" y="126"/>
                      <a:pt x="4" y="126"/>
                    </a:cubicBezTo>
                    <a:cubicBezTo>
                      <a:pt x="48" y="126"/>
                      <a:pt x="48" y="126"/>
                      <a:pt x="48" y="126"/>
                    </a:cubicBezTo>
                    <a:cubicBezTo>
                      <a:pt x="50" y="126"/>
                      <a:pt x="52" y="124"/>
                      <a:pt x="52" y="121"/>
                    </a:cubicBezTo>
                    <a:cubicBezTo>
                      <a:pt x="52" y="5"/>
                      <a:pt x="52" y="5"/>
                      <a:pt x="52" y="5"/>
                    </a:cubicBezTo>
                    <a:cubicBezTo>
                      <a:pt x="52" y="2"/>
                      <a:pt x="50" y="0"/>
                      <a:pt x="48" y="0"/>
                    </a:cubicBezTo>
                    <a:close/>
                    <a:moveTo>
                      <a:pt x="48" y="117"/>
                    </a:moveTo>
                    <a:cubicBezTo>
                      <a:pt x="48" y="120"/>
                      <a:pt x="46" y="122"/>
                      <a:pt x="43" y="122"/>
                    </a:cubicBezTo>
                    <a:cubicBezTo>
                      <a:pt x="9" y="122"/>
                      <a:pt x="9" y="122"/>
                      <a:pt x="9" y="122"/>
                    </a:cubicBezTo>
                    <a:cubicBezTo>
                      <a:pt x="6" y="122"/>
                      <a:pt x="4" y="120"/>
                      <a:pt x="4" y="117"/>
                    </a:cubicBezTo>
                    <a:cubicBezTo>
                      <a:pt x="4" y="82"/>
                      <a:pt x="4" y="82"/>
                      <a:pt x="4" y="82"/>
                    </a:cubicBezTo>
                    <a:cubicBezTo>
                      <a:pt x="7" y="117"/>
                      <a:pt x="7" y="117"/>
                      <a:pt x="7" y="117"/>
                    </a:cubicBezTo>
                    <a:cubicBezTo>
                      <a:pt x="7" y="119"/>
                      <a:pt x="8" y="120"/>
                      <a:pt x="9" y="120"/>
                    </a:cubicBezTo>
                    <a:cubicBezTo>
                      <a:pt x="43" y="120"/>
                      <a:pt x="43" y="120"/>
                      <a:pt x="43" y="120"/>
                    </a:cubicBezTo>
                    <a:cubicBezTo>
                      <a:pt x="44" y="120"/>
                      <a:pt x="45" y="119"/>
                      <a:pt x="45" y="117"/>
                    </a:cubicBezTo>
                    <a:cubicBezTo>
                      <a:pt x="48" y="82"/>
                      <a:pt x="48" y="82"/>
                      <a:pt x="48" y="82"/>
                    </a:cubicBezTo>
                    <a:lnTo>
                      <a:pt x="48" y="117"/>
                    </a:lnTo>
                    <a:close/>
                    <a:moveTo>
                      <a:pt x="14" y="33"/>
                    </a:moveTo>
                    <a:cubicBezTo>
                      <a:pt x="38" y="33"/>
                      <a:pt x="38" y="33"/>
                      <a:pt x="38" y="33"/>
                    </a:cubicBezTo>
                    <a:cubicBezTo>
                      <a:pt x="40" y="33"/>
                      <a:pt x="42" y="34"/>
                      <a:pt x="42" y="36"/>
                    </a:cubicBezTo>
                    <a:cubicBezTo>
                      <a:pt x="42" y="41"/>
                      <a:pt x="42" y="41"/>
                      <a:pt x="42" y="41"/>
                    </a:cubicBezTo>
                    <a:cubicBezTo>
                      <a:pt x="42" y="43"/>
                      <a:pt x="40" y="45"/>
                      <a:pt x="38" y="45"/>
                    </a:cubicBezTo>
                    <a:cubicBezTo>
                      <a:pt x="14" y="45"/>
                      <a:pt x="14" y="45"/>
                      <a:pt x="14" y="45"/>
                    </a:cubicBezTo>
                    <a:cubicBezTo>
                      <a:pt x="12" y="45"/>
                      <a:pt x="10" y="43"/>
                      <a:pt x="10" y="41"/>
                    </a:cubicBezTo>
                    <a:cubicBezTo>
                      <a:pt x="10" y="36"/>
                      <a:pt x="10" y="36"/>
                      <a:pt x="10" y="36"/>
                    </a:cubicBezTo>
                    <a:cubicBezTo>
                      <a:pt x="10" y="34"/>
                      <a:pt x="12" y="33"/>
                      <a:pt x="14" y="33"/>
                    </a:cubicBezTo>
                    <a:close/>
                    <a:moveTo>
                      <a:pt x="10" y="25"/>
                    </a:moveTo>
                    <a:cubicBezTo>
                      <a:pt x="10" y="20"/>
                      <a:pt x="10" y="20"/>
                      <a:pt x="10" y="20"/>
                    </a:cubicBezTo>
                    <a:cubicBezTo>
                      <a:pt x="10" y="18"/>
                      <a:pt x="12" y="16"/>
                      <a:pt x="14" y="16"/>
                    </a:cubicBezTo>
                    <a:cubicBezTo>
                      <a:pt x="38" y="16"/>
                      <a:pt x="38" y="16"/>
                      <a:pt x="38" y="16"/>
                    </a:cubicBezTo>
                    <a:cubicBezTo>
                      <a:pt x="40" y="16"/>
                      <a:pt x="42" y="18"/>
                      <a:pt x="42" y="20"/>
                    </a:cubicBezTo>
                    <a:cubicBezTo>
                      <a:pt x="42" y="25"/>
                      <a:pt x="42" y="25"/>
                      <a:pt x="42" y="25"/>
                    </a:cubicBezTo>
                    <a:cubicBezTo>
                      <a:pt x="42" y="27"/>
                      <a:pt x="40" y="28"/>
                      <a:pt x="38" y="28"/>
                    </a:cubicBezTo>
                    <a:cubicBezTo>
                      <a:pt x="14" y="28"/>
                      <a:pt x="14" y="28"/>
                      <a:pt x="14" y="28"/>
                    </a:cubicBezTo>
                    <a:cubicBezTo>
                      <a:pt x="12" y="28"/>
                      <a:pt x="10" y="27"/>
                      <a:pt x="10" y="25"/>
                    </a:cubicBezTo>
                    <a:close/>
                    <a:moveTo>
                      <a:pt x="26" y="90"/>
                    </a:moveTo>
                    <a:cubicBezTo>
                      <a:pt x="21" y="90"/>
                      <a:pt x="17" y="86"/>
                      <a:pt x="17" y="82"/>
                    </a:cubicBezTo>
                    <a:cubicBezTo>
                      <a:pt x="17" y="77"/>
                      <a:pt x="21" y="73"/>
                      <a:pt x="26" y="73"/>
                    </a:cubicBezTo>
                    <a:cubicBezTo>
                      <a:pt x="30" y="73"/>
                      <a:pt x="34" y="77"/>
                      <a:pt x="34" y="82"/>
                    </a:cubicBezTo>
                    <a:cubicBezTo>
                      <a:pt x="34" y="86"/>
                      <a:pt x="30" y="90"/>
                      <a:pt x="26" y="90"/>
                    </a:cubicBezTo>
                    <a:close/>
                    <a:moveTo>
                      <a:pt x="30" y="102"/>
                    </a:moveTo>
                    <a:cubicBezTo>
                      <a:pt x="30" y="105"/>
                      <a:pt x="28" y="106"/>
                      <a:pt x="26" y="106"/>
                    </a:cubicBezTo>
                    <a:cubicBezTo>
                      <a:pt x="24" y="106"/>
                      <a:pt x="22" y="105"/>
                      <a:pt x="22" y="102"/>
                    </a:cubicBezTo>
                    <a:cubicBezTo>
                      <a:pt x="22" y="100"/>
                      <a:pt x="24" y="98"/>
                      <a:pt x="26" y="98"/>
                    </a:cubicBezTo>
                    <a:cubicBezTo>
                      <a:pt x="28" y="98"/>
                      <a:pt x="30" y="100"/>
                      <a:pt x="30" y="102"/>
                    </a:cubicBezTo>
                    <a:close/>
                    <a:moveTo>
                      <a:pt x="22" y="59"/>
                    </a:moveTo>
                    <a:cubicBezTo>
                      <a:pt x="21" y="59"/>
                      <a:pt x="20" y="58"/>
                      <a:pt x="20" y="57"/>
                    </a:cubicBezTo>
                    <a:cubicBezTo>
                      <a:pt x="20" y="56"/>
                      <a:pt x="21" y="55"/>
                      <a:pt x="22" y="55"/>
                    </a:cubicBezTo>
                    <a:cubicBezTo>
                      <a:pt x="38" y="55"/>
                      <a:pt x="38" y="55"/>
                      <a:pt x="38" y="55"/>
                    </a:cubicBezTo>
                    <a:cubicBezTo>
                      <a:pt x="40" y="55"/>
                      <a:pt x="41" y="56"/>
                      <a:pt x="41" y="57"/>
                    </a:cubicBezTo>
                    <a:cubicBezTo>
                      <a:pt x="41" y="58"/>
                      <a:pt x="40" y="59"/>
                      <a:pt x="38" y="59"/>
                    </a:cubicBezTo>
                    <a:lnTo>
                      <a:pt x="22" y="59"/>
                    </a:lnTo>
                    <a:close/>
                    <a:moveTo>
                      <a:pt x="48" y="44"/>
                    </a:moveTo>
                    <a:cubicBezTo>
                      <a:pt x="45" y="8"/>
                      <a:pt x="45" y="8"/>
                      <a:pt x="45" y="8"/>
                    </a:cubicBezTo>
                    <a:cubicBezTo>
                      <a:pt x="45" y="7"/>
                      <a:pt x="44" y="6"/>
                      <a:pt x="43" y="6"/>
                    </a:cubicBezTo>
                    <a:cubicBezTo>
                      <a:pt x="9" y="6"/>
                      <a:pt x="9" y="6"/>
                      <a:pt x="9" y="6"/>
                    </a:cubicBezTo>
                    <a:cubicBezTo>
                      <a:pt x="8" y="6"/>
                      <a:pt x="7" y="7"/>
                      <a:pt x="7" y="8"/>
                    </a:cubicBezTo>
                    <a:cubicBezTo>
                      <a:pt x="4" y="44"/>
                      <a:pt x="4" y="44"/>
                      <a:pt x="4" y="44"/>
                    </a:cubicBezTo>
                    <a:cubicBezTo>
                      <a:pt x="4" y="8"/>
                      <a:pt x="4" y="8"/>
                      <a:pt x="4" y="8"/>
                    </a:cubicBezTo>
                    <a:cubicBezTo>
                      <a:pt x="4" y="6"/>
                      <a:pt x="6" y="4"/>
                      <a:pt x="9" y="4"/>
                    </a:cubicBezTo>
                    <a:cubicBezTo>
                      <a:pt x="43" y="4"/>
                      <a:pt x="43" y="4"/>
                      <a:pt x="43" y="4"/>
                    </a:cubicBezTo>
                    <a:cubicBezTo>
                      <a:pt x="46" y="4"/>
                      <a:pt x="48" y="6"/>
                      <a:pt x="48" y="8"/>
                    </a:cubicBezTo>
                    <a:lnTo>
                      <a:pt x="48" y="44"/>
                    </a:lnTo>
                    <a:close/>
                    <a:moveTo>
                      <a:pt x="31" y="28"/>
                    </a:moveTo>
                    <a:cubicBezTo>
                      <a:pt x="32" y="28"/>
                      <a:pt x="32" y="28"/>
                      <a:pt x="32" y="28"/>
                    </a:cubicBezTo>
                    <a:cubicBezTo>
                      <a:pt x="33" y="28"/>
                      <a:pt x="34" y="27"/>
                      <a:pt x="34" y="26"/>
                    </a:cubicBezTo>
                    <a:cubicBezTo>
                      <a:pt x="34" y="25"/>
                      <a:pt x="33" y="25"/>
                      <a:pt x="32" y="25"/>
                    </a:cubicBezTo>
                    <a:cubicBezTo>
                      <a:pt x="31" y="25"/>
                      <a:pt x="31" y="25"/>
                      <a:pt x="31" y="25"/>
                    </a:cubicBezTo>
                    <a:cubicBezTo>
                      <a:pt x="31" y="25"/>
                      <a:pt x="30" y="25"/>
                      <a:pt x="30" y="26"/>
                    </a:cubicBezTo>
                    <a:cubicBezTo>
                      <a:pt x="30" y="27"/>
                      <a:pt x="31" y="28"/>
                      <a:pt x="31" y="28"/>
                    </a:cubicBezTo>
                    <a:close/>
                    <a:moveTo>
                      <a:pt x="36" y="28"/>
                    </a:moveTo>
                    <a:cubicBezTo>
                      <a:pt x="37" y="28"/>
                      <a:pt x="37" y="28"/>
                      <a:pt x="37" y="28"/>
                    </a:cubicBezTo>
                    <a:cubicBezTo>
                      <a:pt x="38" y="28"/>
                      <a:pt x="38" y="27"/>
                      <a:pt x="38" y="26"/>
                    </a:cubicBezTo>
                    <a:cubicBezTo>
                      <a:pt x="38" y="25"/>
                      <a:pt x="38" y="25"/>
                      <a:pt x="37" y="25"/>
                    </a:cubicBezTo>
                    <a:cubicBezTo>
                      <a:pt x="36" y="25"/>
                      <a:pt x="36" y="25"/>
                      <a:pt x="36" y="25"/>
                    </a:cubicBezTo>
                    <a:cubicBezTo>
                      <a:pt x="35" y="25"/>
                      <a:pt x="35" y="25"/>
                      <a:pt x="35" y="26"/>
                    </a:cubicBezTo>
                    <a:cubicBezTo>
                      <a:pt x="35" y="27"/>
                      <a:pt x="35" y="28"/>
                      <a:pt x="36" y="28"/>
                    </a:cubicBezTo>
                    <a:close/>
                    <a:moveTo>
                      <a:pt x="32" y="43"/>
                    </a:moveTo>
                    <a:cubicBezTo>
                      <a:pt x="32" y="43"/>
                      <a:pt x="32" y="43"/>
                      <a:pt x="32" y="43"/>
                    </a:cubicBezTo>
                    <a:cubicBezTo>
                      <a:pt x="33" y="43"/>
                      <a:pt x="34" y="43"/>
                      <a:pt x="34" y="42"/>
                    </a:cubicBezTo>
                    <a:cubicBezTo>
                      <a:pt x="34" y="41"/>
                      <a:pt x="33" y="40"/>
                      <a:pt x="32" y="40"/>
                    </a:cubicBezTo>
                    <a:cubicBezTo>
                      <a:pt x="32" y="40"/>
                      <a:pt x="32" y="40"/>
                      <a:pt x="32" y="40"/>
                    </a:cubicBezTo>
                    <a:cubicBezTo>
                      <a:pt x="31" y="40"/>
                      <a:pt x="30" y="41"/>
                      <a:pt x="30" y="42"/>
                    </a:cubicBezTo>
                    <a:cubicBezTo>
                      <a:pt x="30" y="43"/>
                      <a:pt x="31" y="43"/>
                      <a:pt x="32" y="43"/>
                    </a:cubicBezTo>
                    <a:close/>
                    <a:moveTo>
                      <a:pt x="36" y="43"/>
                    </a:moveTo>
                    <a:cubicBezTo>
                      <a:pt x="37" y="43"/>
                      <a:pt x="37" y="43"/>
                      <a:pt x="37" y="43"/>
                    </a:cubicBezTo>
                    <a:cubicBezTo>
                      <a:pt x="38" y="43"/>
                      <a:pt x="39" y="43"/>
                      <a:pt x="39" y="42"/>
                    </a:cubicBezTo>
                    <a:cubicBezTo>
                      <a:pt x="39" y="41"/>
                      <a:pt x="38" y="40"/>
                      <a:pt x="37" y="40"/>
                    </a:cubicBezTo>
                    <a:cubicBezTo>
                      <a:pt x="36" y="40"/>
                      <a:pt x="36" y="40"/>
                      <a:pt x="36" y="40"/>
                    </a:cubicBezTo>
                    <a:cubicBezTo>
                      <a:pt x="36" y="40"/>
                      <a:pt x="35" y="41"/>
                      <a:pt x="35" y="42"/>
                    </a:cubicBezTo>
                    <a:cubicBezTo>
                      <a:pt x="35" y="43"/>
                      <a:pt x="36" y="43"/>
                      <a:pt x="36" y="43"/>
                    </a:cubicBezTo>
                    <a:close/>
                  </a:path>
                </a:pathLst>
              </a:custGeom>
              <a:solidFill>
                <a:srgbClr val="F58C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 name="Freeform 6"/>
              <p:cNvSpPr>
                <a:spLocks/>
              </p:cNvSpPr>
              <p:nvPr/>
            </p:nvSpPr>
            <p:spPr bwMode="auto">
              <a:xfrm>
                <a:off x="5297488" y="2270126"/>
                <a:ext cx="392113" cy="233363"/>
              </a:xfrm>
              <a:custGeom>
                <a:avLst/>
                <a:gdLst>
                  <a:gd name="T0" fmla="*/ 59 w 103"/>
                  <a:gd name="T1" fmla="*/ 42 h 62"/>
                  <a:gd name="T2" fmla="*/ 0 w 103"/>
                  <a:gd name="T3" fmla="*/ 60 h 62"/>
                  <a:gd name="T4" fmla="*/ 0 w 103"/>
                  <a:gd name="T5" fmla="*/ 4 h 62"/>
                  <a:gd name="T6" fmla="*/ 4 w 103"/>
                  <a:gd name="T7" fmla="*/ 0 h 62"/>
                  <a:gd name="T8" fmla="*/ 99 w 103"/>
                  <a:gd name="T9" fmla="*/ 0 h 62"/>
                  <a:gd name="T10" fmla="*/ 103 w 103"/>
                  <a:gd name="T11" fmla="*/ 4 h 62"/>
                  <a:gd name="T12" fmla="*/ 59 w 103"/>
                  <a:gd name="T13" fmla="*/ 42 h 62"/>
                </a:gdLst>
                <a:ahLst/>
                <a:cxnLst>
                  <a:cxn ang="0">
                    <a:pos x="T0" y="T1"/>
                  </a:cxn>
                  <a:cxn ang="0">
                    <a:pos x="T2" y="T3"/>
                  </a:cxn>
                  <a:cxn ang="0">
                    <a:pos x="T4" y="T5"/>
                  </a:cxn>
                  <a:cxn ang="0">
                    <a:pos x="T6" y="T7"/>
                  </a:cxn>
                  <a:cxn ang="0">
                    <a:pos x="T8" y="T9"/>
                  </a:cxn>
                  <a:cxn ang="0">
                    <a:pos x="T10" y="T11"/>
                  </a:cxn>
                  <a:cxn ang="0">
                    <a:pos x="T12" y="T13"/>
                  </a:cxn>
                </a:cxnLst>
                <a:rect l="0" t="0" r="r" b="b"/>
                <a:pathLst>
                  <a:path w="103" h="62">
                    <a:moveTo>
                      <a:pt x="59" y="42"/>
                    </a:moveTo>
                    <a:cubicBezTo>
                      <a:pt x="35" y="53"/>
                      <a:pt x="0" y="62"/>
                      <a:pt x="0" y="60"/>
                    </a:cubicBezTo>
                    <a:cubicBezTo>
                      <a:pt x="0" y="4"/>
                      <a:pt x="0" y="4"/>
                      <a:pt x="0" y="4"/>
                    </a:cubicBezTo>
                    <a:cubicBezTo>
                      <a:pt x="0" y="2"/>
                      <a:pt x="1" y="0"/>
                      <a:pt x="4" y="0"/>
                    </a:cubicBezTo>
                    <a:cubicBezTo>
                      <a:pt x="99" y="0"/>
                      <a:pt x="99" y="0"/>
                      <a:pt x="99" y="0"/>
                    </a:cubicBezTo>
                    <a:cubicBezTo>
                      <a:pt x="102" y="0"/>
                      <a:pt x="103" y="2"/>
                      <a:pt x="103" y="4"/>
                    </a:cubicBezTo>
                    <a:cubicBezTo>
                      <a:pt x="103" y="4"/>
                      <a:pt x="83" y="31"/>
                      <a:pt x="59" y="42"/>
                    </a:cubicBezTo>
                    <a:close/>
                  </a:path>
                </a:pathLst>
              </a:custGeom>
              <a:solidFill>
                <a:srgbClr val="F58C65"/>
              </a:solidFill>
              <a:ln w="9525">
                <a:solidFill>
                  <a:srgbClr val="F58C65"/>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0" name="Freeform 7"/>
              <p:cNvSpPr>
                <a:spLocks noEditPoints="1"/>
              </p:cNvSpPr>
              <p:nvPr/>
            </p:nvSpPr>
            <p:spPr bwMode="auto">
              <a:xfrm>
                <a:off x="5256213" y="2239963"/>
                <a:ext cx="471488" cy="311150"/>
              </a:xfrm>
              <a:custGeom>
                <a:avLst/>
                <a:gdLst>
                  <a:gd name="T0" fmla="*/ 119 w 124"/>
                  <a:gd name="T1" fmla="*/ 0 h 83"/>
                  <a:gd name="T2" fmla="*/ 5 w 124"/>
                  <a:gd name="T3" fmla="*/ 0 h 83"/>
                  <a:gd name="T4" fmla="*/ 0 w 124"/>
                  <a:gd name="T5" fmla="*/ 5 h 83"/>
                  <a:gd name="T6" fmla="*/ 0 w 124"/>
                  <a:gd name="T7" fmla="*/ 79 h 83"/>
                  <a:gd name="T8" fmla="*/ 5 w 124"/>
                  <a:gd name="T9" fmla="*/ 83 h 83"/>
                  <a:gd name="T10" fmla="*/ 119 w 124"/>
                  <a:gd name="T11" fmla="*/ 83 h 83"/>
                  <a:gd name="T12" fmla="*/ 124 w 124"/>
                  <a:gd name="T13" fmla="*/ 79 h 83"/>
                  <a:gd name="T14" fmla="*/ 124 w 124"/>
                  <a:gd name="T15" fmla="*/ 5 h 83"/>
                  <a:gd name="T16" fmla="*/ 119 w 124"/>
                  <a:gd name="T17" fmla="*/ 0 h 83"/>
                  <a:gd name="T18" fmla="*/ 117 w 124"/>
                  <a:gd name="T19" fmla="*/ 75 h 83"/>
                  <a:gd name="T20" fmla="*/ 113 w 124"/>
                  <a:gd name="T21" fmla="*/ 79 h 83"/>
                  <a:gd name="T22" fmla="*/ 11 w 124"/>
                  <a:gd name="T23" fmla="*/ 79 h 83"/>
                  <a:gd name="T24" fmla="*/ 7 w 124"/>
                  <a:gd name="T25" fmla="*/ 75 h 83"/>
                  <a:gd name="T26" fmla="*/ 7 w 124"/>
                  <a:gd name="T27" fmla="*/ 9 h 83"/>
                  <a:gd name="T28" fmla="*/ 11 w 124"/>
                  <a:gd name="T29" fmla="*/ 5 h 83"/>
                  <a:gd name="T30" fmla="*/ 113 w 124"/>
                  <a:gd name="T31" fmla="*/ 5 h 83"/>
                  <a:gd name="T32" fmla="*/ 117 w 124"/>
                  <a:gd name="T33" fmla="*/ 9 h 83"/>
                  <a:gd name="T34" fmla="*/ 117 w 124"/>
                  <a:gd name="T35" fmla="*/ 75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4" h="83">
                    <a:moveTo>
                      <a:pt x="119" y="0"/>
                    </a:moveTo>
                    <a:cubicBezTo>
                      <a:pt x="5" y="0"/>
                      <a:pt x="5" y="0"/>
                      <a:pt x="5" y="0"/>
                    </a:cubicBezTo>
                    <a:cubicBezTo>
                      <a:pt x="2" y="0"/>
                      <a:pt x="0" y="2"/>
                      <a:pt x="0" y="5"/>
                    </a:cubicBezTo>
                    <a:cubicBezTo>
                      <a:pt x="0" y="79"/>
                      <a:pt x="0" y="79"/>
                      <a:pt x="0" y="79"/>
                    </a:cubicBezTo>
                    <a:cubicBezTo>
                      <a:pt x="0" y="81"/>
                      <a:pt x="2" y="83"/>
                      <a:pt x="5" y="83"/>
                    </a:cubicBezTo>
                    <a:cubicBezTo>
                      <a:pt x="119" y="83"/>
                      <a:pt x="119" y="83"/>
                      <a:pt x="119" y="83"/>
                    </a:cubicBezTo>
                    <a:cubicBezTo>
                      <a:pt x="122" y="83"/>
                      <a:pt x="124" y="81"/>
                      <a:pt x="124" y="79"/>
                    </a:cubicBezTo>
                    <a:cubicBezTo>
                      <a:pt x="124" y="5"/>
                      <a:pt x="124" y="5"/>
                      <a:pt x="124" y="5"/>
                    </a:cubicBezTo>
                    <a:cubicBezTo>
                      <a:pt x="124" y="2"/>
                      <a:pt x="122" y="0"/>
                      <a:pt x="119" y="0"/>
                    </a:cubicBezTo>
                    <a:close/>
                    <a:moveTo>
                      <a:pt x="117" y="75"/>
                    </a:moveTo>
                    <a:cubicBezTo>
                      <a:pt x="117" y="77"/>
                      <a:pt x="115" y="79"/>
                      <a:pt x="113" y="79"/>
                    </a:cubicBezTo>
                    <a:cubicBezTo>
                      <a:pt x="11" y="79"/>
                      <a:pt x="11" y="79"/>
                      <a:pt x="11" y="79"/>
                    </a:cubicBezTo>
                    <a:cubicBezTo>
                      <a:pt x="9" y="79"/>
                      <a:pt x="7" y="77"/>
                      <a:pt x="7" y="75"/>
                    </a:cubicBezTo>
                    <a:cubicBezTo>
                      <a:pt x="7" y="9"/>
                      <a:pt x="7" y="9"/>
                      <a:pt x="7" y="9"/>
                    </a:cubicBezTo>
                    <a:cubicBezTo>
                      <a:pt x="7" y="7"/>
                      <a:pt x="9" y="5"/>
                      <a:pt x="11" y="5"/>
                    </a:cubicBezTo>
                    <a:cubicBezTo>
                      <a:pt x="113" y="5"/>
                      <a:pt x="113" y="5"/>
                      <a:pt x="113" y="5"/>
                    </a:cubicBezTo>
                    <a:cubicBezTo>
                      <a:pt x="115" y="5"/>
                      <a:pt x="117" y="7"/>
                      <a:pt x="117" y="9"/>
                    </a:cubicBezTo>
                    <a:lnTo>
                      <a:pt x="117" y="75"/>
                    </a:lnTo>
                    <a:close/>
                  </a:path>
                </a:pathLst>
              </a:custGeom>
              <a:solidFill>
                <a:srgbClr val="F58C65"/>
              </a:solidFill>
              <a:ln w="9525">
                <a:solidFill>
                  <a:srgbClr val="F58C65"/>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1" name="Freeform 8"/>
              <p:cNvSpPr>
                <a:spLocks noEditPoints="1"/>
              </p:cNvSpPr>
              <p:nvPr/>
            </p:nvSpPr>
            <p:spPr bwMode="auto">
              <a:xfrm>
                <a:off x="5362575" y="2581276"/>
                <a:ext cx="258763" cy="60325"/>
              </a:xfrm>
              <a:custGeom>
                <a:avLst/>
                <a:gdLst>
                  <a:gd name="T0" fmla="*/ 34 w 68"/>
                  <a:gd name="T1" fmla="*/ 0 h 16"/>
                  <a:gd name="T2" fmla="*/ 0 w 68"/>
                  <a:gd name="T3" fmla="*/ 16 h 16"/>
                  <a:gd name="T4" fmla="*/ 68 w 68"/>
                  <a:gd name="T5" fmla="*/ 16 h 16"/>
                  <a:gd name="T6" fmla="*/ 34 w 68"/>
                  <a:gd name="T7" fmla="*/ 0 h 16"/>
                  <a:gd name="T8" fmla="*/ 13 w 68"/>
                  <a:gd name="T9" fmla="*/ 14 h 16"/>
                  <a:gd name="T10" fmla="*/ 5 w 68"/>
                  <a:gd name="T11" fmla="*/ 14 h 16"/>
                  <a:gd name="T12" fmla="*/ 29 w 68"/>
                  <a:gd name="T13" fmla="*/ 2 h 16"/>
                  <a:gd name="T14" fmla="*/ 13 w 68"/>
                  <a:gd name="T15" fmla="*/ 14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 h="16">
                    <a:moveTo>
                      <a:pt x="34" y="0"/>
                    </a:moveTo>
                    <a:cubicBezTo>
                      <a:pt x="19" y="0"/>
                      <a:pt x="6" y="7"/>
                      <a:pt x="0" y="16"/>
                    </a:cubicBezTo>
                    <a:cubicBezTo>
                      <a:pt x="68" y="16"/>
                      <a:pt x="68" y="16"/>
                      <a:pt x="68" y="16"/>
                    </a:cubicBezTo>
                    <a:cubicBezTo>
                      <a:pt x="63" y="7"/>
                      <a:pt x="49" y="0"/>
                      <a:pt x="34" y="0"/>
                    </a:cubicBezTo>
                    <a:close/>
                    <a:moveTo>
                      <a:pt x="13" y="14"/>
                    </a:moveTo>
                    <a:cubicBezTo>
                      <a:pt x="5" y="14"/>
                      <a:pt x="5" y="14"/>
                      <a:pt x="5" y="14"/>
                    </a:cubicBezTo>
                    <a:cubicBezTo>
                      <a:pt x="5" y="14"/>
                      <a:pt x="12" y="4"/>
                      <a:pt x="29" y="2"/>
                    </a:cubicBezTo>
                    <a:cubicBezTo>
                      <a:pt x="14" y="7"/>
                      <a:pt x="13" y="14"/>
                      <a:pt x="13" y="14"/>
                    </a:cubicBezTo>
                    <a:close/>
                  </a:path>
                </a:pathLst>
              </a:custGeom>
              <a:solidFill>
                <a:srgbClr val="F58C65"/>
              </a:solidFill>
              <a:ln w="9525">
                <a:solidFill>
                  <a:srgbClr val="F58C65"/>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20" name="矩形 19"/>
            <p:cNvSpPr/>
            <p:nvPr/>
          </p:nvSpPr>
          <p:spPr>
            <a:xfrm>
              <a:off x="1615877" y="1966848"/>
              <a:ext cx="1161802" cy="1104677"/>
            </a:xfrm>
            <a:prstGeom prst="rect">
              <a:avLst/>
            </a:prstGeom>
            <a:noFill/>
            <a:ln>
              <a:solidFill>
                <a:srgbClr val="F58C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8" name="文本框 27"/>
          <p:cNvSpPr txBox="1"/>
          <p:nvPr/>
        </p:nvSpPr>
        <p:spPr>
          <a:xfrm>
            <a:off x="860640" y="3866290"/>
            <a:ext cx="2285319" cy="400110"/>
          </a:xfrm>
          <a:prstGeom prst="rect">
            <a:avLst/>
          </a:prstGeom>
          <a:noFill/>
        </p:spPr>
        <p:txBody>
          <a:bodyPr wrap="square" rtlCol="0">
            <a:spAutoFit/>
          </a:bodyPr>
          <a:lstStyle/>
          <a:p>
            <a:r>
              <a:rPr lang="en-US" altLang="zh-CN" sz="2000" dirty="0">
                <a:solidFill>
                  <a:schemeClr val="accent6">
                    <a:lumMod val="75000"/>
                  </a:schemeClr>
                </a:solidFill>
                <a:latin typeface="微软雅黑" panose="020B0503020204020204" pitchFamily="34" charset="-122"/>
                <a:ea typeface="微软雅黑" panose="020B0503020204020204" pitchFamily="34" charset="-122"/>
              </a:rPr>
              <a:t>ADD TEXT HERE</a:t>
            </a:r>
            <a:endParaRPr lang="zh-CN" altLang="en-US" sz="2000" dirty="0">
              <a:solidFill>
                <a:schemeClr val="accent6">
                  <a:lumMod val="75000"/>
                </a:schemeClr>
              </a:solidFill>
              <a:latin typeface="微软雅黑" panose="020B0503020204020204" pitchFamily="34" charset="-122"/>
              <a:ea typeface="微软雅黑" panose="020B0503020204020204" pitchFamily="34" charset="-122"/>
            </a:endParaRPr>
          </a:p>
        </p:txBody>
      </p:sp>
      <p:cxnSp>
        <p:nvCxnSpPr>
          <p:cNvPr id="30" name="直接连接符 29"/>
          <p:cNvCxnSpPr/>
          <p:nvPr/>
        </p:nvCxnSpPr>
        <p:spPr>
          <a:xfrm>
            <a:off x="1081831" y="4400105"/>
            <a:ext cx="1584176" cy="0"/>
          </a:xfrm>
          <a:prstGeom prst="line">
            <a:avLst/>
          </a:prstGeom>
          <a:ln w="28575">
            <a:solidFill>
              <a:srgbClr val="F58C65"/>
            </a:solidFill>
          </a:ln>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615714" y="4533811"/>
            <a:ext cx="2635175" cy="646331"/>
          </a:xfrm>
          <a:prstGeom prst="rect">
            <a:avLst/>
          </a:prstGeom>
          <a:noFill/>
        </p:spPr>
        <p:txBody>
          <a:bodyPr wrap="square" rtlCol="0">
            <a:spAutoFit/>
          </a:bodyPr>
          <a:lstStyle/>
          <a:p>
            <a:pPr algn="ctr"/>
            <a:r>
              <a:rPr lang="en-US" altLang="zh-CN" dirty="0">
                <a:solidFill>
                  <a:schemeClr val="bg1">
                    <a:lumMod val="50000"/>
                  </a:schemeClr>
                </a:solidFill>
              </a:rPr>
              <a:t>copy or write your text and paste it here</a:t>
            </a:r>
            <a:endParaRPr lang="zh-CN" altLang="en-US" dirty="0">
              <a:solidFill>
                <a:schemeClr val="bg1">
                  <a:lumMod val="50000"/>
                </a:schemeClr>
              </a:solidFill>
            </a:endParaRPr>
          </a:p>
        </p:txBody>
      </p:sp>
      <p:grpSp>
        <p:nvGrpSpPr>
          <p:cNvPr id="25" name="组合 24"/>
          <p:cNvGrpSpPr/>
          <p:nvPr/>
        </p:nvGrpSpPr>
        <p:grpSpPr>
          <a:xfrm>
            <a:off x="3988643" y="2564904"/>
            <a:ext cx="1161802" cy="1104677"/>
            <a:chOff x="4694362" y="1940830"/>
            <a:chExt cx="1161802" cy="1104677"/>
          </a:xfrm>
        </p:grpSpPr>
        <p:sp>
          <p:nvSpPr>
            <p:cNvPr id="12" name="Freeform 9"/>
            <p:cNvSpPr>
              <a:spLocks noEditPoints="1"/>
            </p:cNvSpPr>
            <p:nvPr/>
          </p:nvSpPr>
          <p:spPr bwMode="auto">
            <a:xfrm>
              <a:off x="4900613" y="2239700"/>
              <a:ext cx="749300" cy="515938"/>
            </a:xfrm>
            <a:custGeom>
              <a:avLst/>
              <a:gdLst>
                <a:gd name="T0" fmla="*/ 178 w 197"/>
                <a:gd name="T1" fmla="*/ 53 h 137"/>
                <a:gd name="T2" fmla="*/ 133 w 197"/>
                <a:gd name="T3" fmla="*/ 5 h 137"/>
                <a:gd name="T4" fmla="*/ 98 w 197"/>
                <a:gd name="T5" fmla="*/ 14 h 137"/>
                <a:gd name="T6" fmla="*/ 68 w 197"/>
                <a:gd name="T7" fmla="*/ 5 h 137"/>
                <a:gd name="T8" fmla="*/ 21 w 197"/>
                <a:gd name="T9" fmla="*/ 42 h 137"/>
                <a:gd name="T10" fmla="*/ 19 w 197"/>
                <a:gd name="T11" fmla="*/ 124 h 137"/>
                <a:gd name="T12" fmla="*/ 71 w 197"/>
                <a:gd name="T13" fmla="*/ 96 h 137"/>
                <a:gd name="T14" fmla="*/ 121 w 197"/>
                <a:gd name="T15" fmla="*/ 95 h 137"/>
                <a:gd name="T16" fmla="*/ 172 w 197"/>
                <a:gd name="T17" fmla="*/ 127 h 137"/>
                <a:gd name="T18" fmla="*/ 178 w 197"/>
                <a:gd name="T19" fmla="*/ 53 h 137"/>
                <a:gd name="T20" fmla="*/ 62 w 197"/>
                <a:gd name="T21" fmla="*/ 76 h 137"/>
                <a:gd name="T22" fmla="*/ 38 w 197"/>
                <a:gd name="T23" fmla="*/ 51 h 137"/>
                <a:gd name="T24" fmla="*/ 62 w 197"/>
                <a:gd name="T25" fmla="*/ 27 h 137"/>
                <a:gd name="T26" fmla="*/ 86 w 197"/>
                <a:gd name="T27" fmla="*/ 51 h 137"/>
                <a:gd name="T28" fmla="*/ 62 w 197"/>
                <a:gd name="T29" fmla="*/ 76 h 137"/>
                <a:gd name="T30" fmla="*/ 137 w 197"/>
                <a:gd name="T31" fmla="*/ 31 h 137"/>
                <a:gd name="T32" fmla="*/ 148 w 197"/>
                <a:gd name="T33" fmla="*/ 31 h 137"/>
                <a:gd name="T34" fmla="*/ 148 w 197"/>
                <a:gd name="T35" fmla="*/ 41 h 137"/>
                <a:gd name="T36" fmla="*/ 137 w 197"/>
                <a:gd name="T37" fmla="*/ 41 h 137"/>
                <a:gd name="T38" fmla="*/ 137 w 197"/>
                <a:gd name="T39" fmla="*/ 31 h 137"/>
                <a:gd name="T40" fmla="*/ 124 w 197"/>
                <a:gd name="T41" fmla="*/ 55 h 137"/>
                <a:gd name="T42" fmla="*/ 124 w 197"/>
                <a:gd name="T43" fmla="*/ 45 h 137"/>
                <a:gd name="T44" fmla="*/ 134 w 197"/>
                <a:gd name="T45" fmla="*/ 45 h 137"/>
                <a:gd name="T46" fmla="*/ 134 w 197"/>
                <a:gd name="T47" fmla="*/ 55 h 137"/>
                <a:gd name="T48" fmla="*/ 124 w 197"/>
                <a:gd name="T49" fmla="*/ 55 h 137"/>
                <a:gd name="T50" fmla="*/ 147 w 197"/>
                <a:gd name="T51" fmla="*/ 68 h 137"/>
                <a:gd name="T52" fmla="*/ 137 w 197"/>
                <a:gd name="T53" fmla="*/ 68 h 137"/>
                <a:gd name="T54" fmla="*/ 137 w 197"/>
                <a:gd name="T55" fmla="*/ 58 h 137"/>
                <a:gd name="T56" fmla="*/ 147 w 197"/>
                <a:gd name="T57" fmla="*/ 58 h 137"/>
                <a:gd name="T58" fmla="*/ 147 w 197"/>
                <a:gd name="T59" fmla="*/ 68 h 137"/>
                <a:gd name="T60" fmla="*/ 161 w 197"/>
                <a:gd name="T61" fmla="*/ 54 h 137"/>
                <a:gd name="T62" fmla="*/ 151 w 197"/>
                <a:gd name="T63" fmla="*/ 54 h 137"/>
                <a:gd name="T64" fmla="*/ 151 w 197"/>
                <a:gd name="T65" fmla="*/ 44 h 137"/>
                <a:gd name="T66" fmla="*/ 161 w 197"/>
                <a:gd name="T67" fmla="*/ 44 h 137"/>
                <a:gd name="T68" fmla="*/ 161 w 197"/>
                <a:gd name="T69" fmla="*/ 54 h 137"/>
                <a:gd name="T70" fmla="*/ 62 w 197"/>
                <a:gd name="T71" fmla="*/ 37 h 137"/>
                <a:gd name="T72" fmla="*/ 48 w 197"/>
                <a:gd name="T73" fmla="*/ 51 h 137"/>
                <a:gd name="T74" fmla="*/ 62 w 197"/>
                <a:gd name="T75" fmla="*/ 66 h 137"/>
                <a:gd name="T76" fmla="*/ 76 w 197"/>
                <a:gd name="T77" fmla="*/ 51 h 137"/>
                <a:gd name="T78" fmla="*/ 62 w 197"/>
                <a:gd name="T79" fmla="*/ 3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7" h="137">
                  <a:moveTo>
                    <a:pt x="178" y="53"/>
                  </a:moveTo>
                  <a:cubicBezTo>
                    <a:pt x="172" y="28"/>
                    <a:pt x="163" y="1"/>
                    <a:pt x="133" y="5"/>
                  </a:cubicBezTo>
                  <a:cubicBezTo>
                    <a:pt x="121" y="7"/>
                    <a:pt x="112" y="14"/>
                    <a:pt x="98" y="14"/>
                  </a:cubicBezTo>
                  <a:cubicBezTo>
                    <a:pt x="87" y="14"/>
                    <a:pt x="79" y="7"/>
                    <a:pt x="68" y="5"/>
                  </a:cubicBezTo>
                  <a:cubicBezTo>
                    <a:pt x="38" y="0"/>
                    <a:pt x="30" y="15"/>
                    <a:pt x="21" y="42"/>
                  </a:cubicBezTo>
                  <a:cubicBezTo>
                    <a:pt x="16" y="58"/>
                    <a:pt x="0" y="112"/>
                    <a:pt x="19" y="124"/>
                  </a:cubicBezTo>
                  <a:cubicBezTo>
                    <a:pt x="37" y="137"/>
                    <a:pt x="57" y="102"/>
                    <a:pt x="71" y="96"/>
                  </a:cubicBezTo>
                  <a:cubicBezTo>
                    <a:pt x="84" y="91"/>
                    <a:pt x="110" y="92"/>
                    <a:pt x="121" y="95"/>
                  </a:cubicBezTo>
                  <a:cubicBezTo>
                    <a:pt x="138" y="100"/>
                    <a:pt x="154" y="131"/>
                    <a:pt x="172" y="127"/>
                  </a:cubicBezTo>
                  <a:cubicBezTo>
                    <a:pt x="197" y="122"/>
                    <a:pt x="182" y="69"/>
                    <a:pt x="178" y="53"/>
                  </a:cubicBezTo>
                  <a:close/>
                  <a:moveTo>
                    <a:pt x="62" y="76"/>
                  </a:moveTo>
                  <a:cubicBezTo>
                    <a:pt x="48" y="76"/>
                    <a:pt x="38" y="65"/>
                    <a:pt x="38" y="51"/>
                  </a:cubicBezTo>
                  <a:cubicBezTo>
                    <a:pt x="38" y="38"/>
                    <a:pt x="48" y="27"/>
                    <a:pt x="62" y="27"/>
                  </a:cubicBezTo>
                  <a:cubicBezTo>
                    <a:pt x="75" y="27"/>
                    <a:pt x="86" y="38"/>
                    <a:pt x="86" y="51"/>
                  </a:cubicBezTo>
                  <a:cubicBezTo>
                    <a:pt x="86" y="65"/>
                    <a:pt x="75" y="76"/>
                    <a:pt x="62" y="76"/>
                  </a:cubicBezTo>
                  <a:close/>
                  <a:moveTo>
                    <a:pt x="137" y="31"/>
                  </a:moveTo>
                  <a:cubicBezTo>
                    <a:pt x="140" y="28"/>
                    <a:pt x="145" y="28"/>
                    <a:pt x="148" y="31"/>
                  </a:cubicBezTo>
                  <a:cubicBezTo>
                    <a:pt x="150" y="34"/>
                    <a:pt x="150" y="39"/>
                    <a:pt x="148" y="41"/>
                  </a:cubicBezTo>
                  <a:cubicBezTo>
                    <a:pt x="145" y="44"/>
                    <a:pt x="140" y="44"/>
                    <a:pt x="137" y="41"/>
                  </a:cubicBezTo>
                  <a:cubicBezTo>
                    <a:pt x="135" y="39"/>
                    <a:pt x="135" y="34"/>
                    <a:pt x="137" y="31"/>
                  </a:cubicBezTo>
                  <a:close/>
                  <a:moveTo>
                    <a:pt x="124" y="55"/>
                  </a:moveTo>
                  <a:cubicBezTo>
                    <a:pt x="121" y="52"/>
                    <a:pt x="121" y="48"/>
                    <a:pt x="124" y="45"/>
                  </a:cubicBezTo>
                  <a:cubicBezTo>
                    <a:pt x="127" y="42"/>
                    <a:pt x="131" y="42"/>
                    <a:pt x="134" y="45"/>
                  </a:cubicBezTo>
                  <a:cubicBezTo>
                    <a:pt x="137" y="48"/>
                    <a:pt x="137" y="52"/>
                    <a:pt x="134" y="55"/>
                  </a:cubicBezTo>
                  <a:cubicBezTo>
                    <a:pt x="131" y="58"/>
                    <a:pt x="127" y="58"/>
                    <a:pt x="124" y="55"/>
                  </a:cubicBezTo>
                  <a:close/>
                  <a:moveTo>
                    <a:pt x="147" y="68"/>
                  </a:moveTo>
                  <a:cubicBezTo>
                    <a:pt x="144" y="71"/>
                    <a:pt x="140" y="71"/>
                    <a:pt x="137" y="68"/>
                  </a:cubicBezTo>
                  <a:cubicBezTo>
                    <a:pt x="134" y="65"/>
                    <a:pt x="134" y="61"/>
                    <a:pt x="137" y="58"/>
                  </a:cubicBezTo>
                  <a:cubicBezTo>
                    <a:pt x="140" y="55"/>
                    <a:pt x="144" y="55"/>
                    <a:pt x="147" y="58"/>
                  </a:cubicBezTo>
                  <a:cubicBezTo>
                    <a:pt x="150" y="61"/>
                    <a:pt x="150" y="65"/>
                    <a:pt x="147" y="68"/>
                  </a:cubicBezTo>
                  <a:close/>
                  <a:moveTo>
                    <a:pt x="161" y="54"/>
                  </a:moveTo>
                  <a:cubicBezTo>
                    <a:pt x="158" y="57"/>
                    <a:pt x="153" y="57"/>
                    <a:pt x="151" y="54"/>
                  </a:cubicBezTo>
                  <a:cubicBezTo>
                    <a:pt x="148" y="52"/>
                    <a:pt x="148" y="47"/>
                    <a:pt x="151" y="44"/>
                  </a:cubicBezTo>
                  <a:cubicBezTo>
                    <a:pt x="153" y="42"/>
                    <a:pt x="158" y="42"/>
                    <a:pt x="161" y="44"/>
                  </a:cubicBezTo>
                  <a:cubicBezTo>
                    <a:pt x="163" y="47"/>
                    <a:pt x="163" y="52"/>
                    <a:pt x="161" y="54"/>
                  </a:cubicBezTo>
                  <a:close/>
                  <a:moveTo>
                    <a:pt x="62" y="37"/>
                  </a:moveTo>
                  <a:cubicBezTo>
                    <a:pt x="54" y="37"/>
                    <a:pt x="48" y="44"/>
                    <a:pt x="48" y="51"/>
                  </a:cubicBezTo>
                  <a:cubicBezTo>
                    <a:pt x="48" y="59"/>
                    <a:pt x="54" y="66"/>
                    <a:pt x="62" y="66"/>
                  </a:cubicBezTo>
                  <a:cubicBezTo>
                    <a:pt x="70" y="66"/>
                    <a:pt x="76" y="59"/>
                    <a:pt x="76" y="51"/>
                  </a:cubicBezTo>
                  <a:cubicBezTo>
                    <a:pt x="76" y="44"/>
                    <a:pt x="70" y="37"/>
                    <a:pt x="62" y="37"/>
                  </a:cubicBezTo>
                  <a:close/>
                </a:path>
              </a:pathLst>
            </a:custGeom>
            <a:solidFill>
              <a:srgbClr val="F58C65"/>
            </a:solidFill>
            <a:ln w="9525">
              <a:solidFill>
                <a:srgbClr val="F58C65"/>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1" name="矩形 20"/>
            <p:cNvSpPr/>
            <p:nvPr/>
          </p:nvSpPr>
          <p:spPr>
            <a:xfrm>
              <a:off x="4694362" y="1940830"/>
              <a:ext cx="1161802" cy="1104677"/>
            </a:xfrm>
            <a:prstGeom prst="rect">
              <a:avLst/>
            </a:prstGeom>
            <a:noFill/>
            <a:ln>
              <a:solidFill>
                <a:srgbClr val="F58C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5" name="文本框 34"/>
          <p:cNvSpPr txBox="1"/>
          <p:nvPr/>
        </p:nvSpPr>
        <p:spPr>
          <a:xfrm>
            <a:off x="3571118" y="3866290"/>
            <a:ext cx="2285319" cy="400110"/>
          </a:xfrm>
          <a:prstGeom prst="rect">
            <a:avLst/>
          </a:prstGeom>
          <a:noFill/>
        </p:spPr>
        <p:txBody>
          <a:bodyPr wrap="square" rtlCol="0">
            <a:spAutoFit/>
          </a:bodyPr>
          <a:lstStyle/>
          <a:p>
            <a:r>
              <a:rPr lang="en-US" altLang="zh-CN" sz="2000" dirty="0">
                <a:solidFill>
                  <a:schemeClr val="accent6">
                    <a:lumMod val="75000"/>
                  </a:schemeClr>
                </a:solidFill>
                <a:latin typeface="微软雅黑" panose="020B0503020204020204" pitchFamily="34" charset="-122"/>
                <a:ea typeface="微软雅黑" panose="020B0503020204020204" pitchFamily="34" charset="-122"/>
              </a:rPr>
              <a:t>ADD TEXT HERE</a:t>
            </a:r>
            <a:endParaRPr lang="zh-CN" altLang="en-US" sz="2000" dirty="0">
              <a:solidFill>
                <a:schemeClr val="accent6">
                  <a:lumMod val="75000"/>
                </a:schemeClr>
              </a:solidFill>
              <a:latin typeface="微软雅黑" panose="020B0503020204020204" pitchFamily="34" charset="-122"/>
              <a:ea typeface="微软雅黑" panose="020B0503020204020204" pitchFamily="34" charset="-122"/>
            </a:endParaRPr>
          </a:p>
        </p:txBody>
      </p:sp>
      <p:cxnSp>
        <p:nvCxnSpPr>
          <p:cNvPr id="36" name="直接连接符 35"/>
          <p:cNvCxnSpPr/>
          <p:nvPr/>
        </p:nvCxnSpPr>
        <p:spPr>
          <a:xfrm>
            <a:off x="3808149" y="4400105"/>
            <a:ext cx="1584176" cy="0"/>
          </a:xfrm>
          <a:prstGeom prst="line">
            <a:avLst/>
          </a:prstGeom>
          <a:ln w="28575">
            <a:solidFill>
              <a:srgbClr val="F58C65"/>
            </a:solidFill>
          </a:ln>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3316279" y="4533811"/>
            <a:ext cx="2635175" cy="646331"/>
          </a:xfrm>
          <a:prstGeom prst="rect">
            <a:avLst/>
          </a:prstGeom>
          <a:noFill/>
        </p:spPr>
        <p:txBody>
          <a:bodyPr wrap="square" rtlCol="0">
            <a:spAutoFit/>
          </a:bodyPr>
          <a:lstStyle/>
          <a:p>
            <a:pPr algn="ctr"/>
            <a:r>
              <a:rPr lang="en-US" altLang="zh-CN" dirty="0">
                <a:solidFill>
                  <a:schemeClr val="bg1">
                    <a:lumMod val="50000"/>
                  </a:schemeClr>
                </a:solidFill>
              </a:rPr>
              <a:t>copy or write your text and paste it here</a:t>
            </a:r>
            <a:endParaRPr lang="zh-CN" altLang="en-US" dirty="0">
              <a:solidFill>
                <a:schemeClr val="bg1">
                  <a:lumMod val="50000"/>
                </a:schemeClr>
              </a:solidFill>
            </a:endParaRPr>
          </a:p>
        </p:txBody>
      </p:sp>
      <p:grpSp>
        <p:nvGrpSpPr>
          <p:cNvPr id="27" name="组合 26"/>
          <p:cNvGrpSpPr/>
          <p:nvPr/>
        </p:nvGrpSpPr>
        <p:grpSpPr>
          <a:xfrm>
            <a:off x="6705724" y="2564905"/>
            <a:ext cx="1161802" cy="1104677"/>
            <a:chOff x="4804693" y="3810906"/>
            <a:chExt cx="1161802" cy="1104677"/>
          </a:xfrm>
        </p:grpSpPr>
        <p:grpSp>
          <p:nvGrpSpPr>
            <p:cNvPr id="16" name="组合 15"/>
            <p:cNvGrpSpPr/>
            <p:nvPr/>
          </p:nvGrpSpPr>
          <p:grpSpPr>
            <a:xfrm>
              <a:off x="5054600" y="4035426"/>
              <a:ext cx="661988" cy="655638"/>
              <a:chOff x="5054600" y="4035426"/>
              <a:chExt cx="661988" cy="655638"/>
            </a:xfrm>
          </p:grpSpPr>
          <p:sp>
            <p:nvSpPr>
              <p:cNvPr id="13" name="Freeform 10"/>
              <p:cNvSpPr>
                <a:spLocks noEditPoints="1"/>
              </p:cNvSpPr>
              <p:nvPr/>
            </p:nvSpPr>
            <p:spPr bwMode="auto">
              <a:xfrm>
                <a:off x="5054600" y="4035426"/>
                <a:ext cx="661988" cy="655638"/>
              </a:xfrm>
              <a:custGeom>
                <a:avLst/>
                <a:gdLst>
                  <a:gd name="T0" fmla="*/ 87 w 174"/>
                  <a:gd name="T1" fmla="*/ 0 h 174"/>
                  <a:gd name="T2" fmla="*/ 174 w 174"/>
                  <a:gd name="T3" fmla="*/ 87 h 174"/>
                  <a:gd name="T4" fmla="*/ 87 w 174"/>
                  <a:gd name="T5" fmla="*/ 174 h 174"/>
                  <a:gd name="T6" fmla="*/ 0 w 174"/>
                  <a:gd name="T7" fmla="*/ 87 h 174"/>
                  <a:gd name="T8" fmla="*/ 87 w 174"/>
                  <a:gd name="T9" fmla="*/ 0 h 174"/>
                  <a:gd name="T10" fmla="*/ 87 w 174"/>
                  <a:gd name="T11" fmla="*/ 46 h 174"/>
                  <a:gd name="T12" fmla="*/ 46 w 174"/>
                  <a:gd name="T13" fmla="*/ 87 h 174"/>
                  <a:gd name="T14" fmla="*/ 87 w 174"/>
                  <a:gd name="T15" fmla="*/ 128 h 174"/>
                  <a:gd name="T16" fmla="*/ 128 w 174"/>
                  <a:gd name="T17" fmla="*/ 87 h 174"/>
                  <a:gd name="T18" fmla="*/ 87 w 174"/>
                  <a:gd name="T19" fmla="*/ 4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4" h="174">
                    <a:moveTo>
                      <a:pt x="87" y="0"/>
                    </a:moveTo>
                    <a:cubicBezTo>
                      <a:pt x="135" y="0"/>
                      <a:pt x="174" y="39"/>
                      <a:pt x="174" y="87"/>
                    </a:cubicBezTo>
                    <a:cubicBezTo>
                      <a:pt x="174" y="135"/>
                      <a:pt x="135" y="174"/>
                      <a:pt x="87" y="174"/>
                    </a:cubicBezTo>
                    <a:cubicBezTo>
                      <a:pt x="39" y="174"/>
                      <a:pt x="0" y="135"/>
                      <a:pt x="0" y="87"/>
                    </a:cubicBezTo>
                    <a:cubicBezTo>
                      <a:pt x="0" y="39"/>
                      <a:pt x="39" y="0"/>
                      <a:pt x="87" y="0"/>
                    </a:cubicBezTo>
                    <a:moveTo>
                      <a:pt x="87" y="46"/>
                    </a:moveTo>
                    <a:cubicBezTo>
                      <a:pt x="64" y="46"/>
                      <a:pt x="46" y="64"/>
                      <a:pt x="46" y="87"/>
                    </a:cubicBezTo>
                    <a:cubicBezTo>
                      <a:pt x="46" y="110"/>
                      <a:pt x="64" y="128"/>
                      <a:pt x="87" y="128"/>
                    </a:cubicBezTo>
                    <a:cubicBezTo>
                      <a:pt x="110" y="128"/>
                      <a:pt x="128" y="110"/>
                      <a:pt x="128" y="87"/>
                    </a:cubicBezTo>
                    <a:cubicBezTo>
                      <a:pt x="128" y="64"/>
                      <a:pt x="110" y="46"/>
                      <a:pt x="87" y="46"/>
                    </a:cubicBezTo>
                    <a:close/>
                  </a:path>
                </a:pathLst>
              </a:custGeom>
              <a:solidFill>
                <a:srgbClr val="F58C65"/>
              </a:solidFill>
              <a:ln w="9525">
                <a:solidFill>
                  <a:srgbClr val="F58C65"/>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11"/>
              <p:cNvSpPr>
                <a:spLocks noEditPoints="1"/>
              </p:cNvSpPr>
              <p:nvPr/>
            </p:nvSpPr>
            <p:spPr bwMode="auto">
              <a:xfrm>
                <a:off x="5275263" y="4254501"/>
                <a:ext cx="220663" cy="217488"/>
              </a:xfrm>
              <a:custGeom>
                <a:avLst/>
                <a:gdLst>
                  <a:gd name="T0" fmla="*/ 29 w 58"/>
                  <a:gd name="T1" fmla="*/ 0 h 58"/>
                  <a:gd name="T2" fmla="*/ 0 w 58"/>
                  <a:gd name="T3" fmla="*/ 29 h 58"/>
                  <a:gd name="T4" fmla="*/ 29 w 58"/>
                  <a:gd name="T5" fmla="*/ 58 h 58"/>
                  <a:gd name="T6" fmla="*/ 58 w 58"/>
                  <a:gd name="T7" fmla="*/ 29 h 58"/>
                  <a:gd name="T8" fmla="*/ 29 w 58"/>
                  <a:gd name="T9" fmla="*/ 0 h 58"/>
                  <a:gd name="T10" fmla="*/ 29 w 58"/>
                  <a:gd name="T11" fmla="*/ 39 h 58"/>
                  <a:gd name="T12" fmla="*/ 19 w 58"/>
                  <a:gd name="T13" fmla="*/ 29 h 58"/>
                  <a:gd name="T14" fmla="*/ 29 w 58"/>
                  <a:gd name="T15" fmla="*/ 19 h 58"/>
                  <a:gd name="T16" fmla="*/ 39 w 58"/>
                  <a:gd name="T17" fmla="*/ 29 h 58"/>
                  <a:gd name="T18" fmla="*/ 29 w 58"/>
                  <a:gd name="T19" fmla="*/ 3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0"/>
                    </a:moveTo>
                    <a:cubicBezTo>
                      <a:pt x="13" y="0"/>
                      <a:pt x="0" y="13"/>
                      <a:pt x="0" y="29"/>
                    </a:cubicBezTo>
                    <a:cubicBezTo>
                      <a:pt x="0" y="45"/>
                      <a:pt x="13" y="58"/>
                      <a:pt x="29" y="58"/>
                    </a:cubicBezTo>
                    <a:cubicBezTo>
                      <a:pt x="45" y="58"/>
                      <a:pt x="58" y="45"/>
                      <a:pt x="58" y="29"/>
                    </a:cubicBezTo>
                    <a:cubicBezTo>
                      <a:pt x="58" y="13"/>
                      <a:pt x="45" y="0"/>
                      <a:pt x="29" y="0"/>
                    </a:cubicBezTo>
                    <a:close/>
                    <a:moveTo>
                      <a:pt x="29" y="39"/>
                    </a:moveTo>
                    <a:cubicBezTo>
                      <a:pt x="23" y="39"/>
                      <a:pt x="19" y="35"/>
                      <a:pt x="19" y="29"/>
                    </a:cubicBezTo>
                    <a:cubicBezTo>
                      <a:pt x="19" y="23"/>
                      <a:pt x="23" y="19"/>
                      <a:pt x="29" y="19"/>
                    </a:cubicBezTo>
                    <a:cubicBezTo>
                      <a:pt x="35" y="19"/>
                      <a:pt x="39" y="23"/>
                      <a:pt x="39" y="29"/>
                    </a:cubicBezTo>
                    <a:cubicBezTo>
                      <a:pt x="39" y="35"/>
                      <a:pt x="35" y="39"/>
                      <a:pt x="29" y="39"/>
                    </a:cubicBezTo>
                    <a:close/>
                  </a:path>
                </a:pathLst>
              </a:custGeom>
              <a:solidFill>
                <a:srgbClr val="F58C65"/>
              </a:solidFill>
              <a:ln w="9525">
                <a:solidFill>
                  <a:srgbClr val="F58C65"/>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23" name="矩形 22"/>
            <p:cNvSpPr/>
            <p:nvPr/>
          </p:nvSpPr>
          <p:spPr>
            <a:xfrm>
              <a:off x="4804693" y="3810906"/>
              <a:ext cx="1161802" cy="1104677"/>
            </a:xfrm>
            <a:prstGeom prst="rect">
              <a:avLst/>
            </a:prstGeom>
            <a:noFill/>
            <a:ln>
              <a:solidFill>
                <a:srgbClr val="F58C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8" name="文本框 37"/>
          <p:cNvSpPr txBox="1"/>
          <p:nvPr/>
        </p:nvSpPr>
        <p:spPr>
          <a:xfrm>
            <a:off x="6254297" y="3866291"/>
            <a:ext cx="2285319" cy="400110"/>
          </a:xfrm>
          <a:prstGeom prst="rect">
            <a:avLst/>
          </a:prstGeom>
          <a:noFill/>
        </p:spPr>
        <p:txBody>
          <a:bodyPr wrap="square" rtlCol="0">
            <a:spAutoFit/>
          </a:bodyPr>
          <a:lstStyle/>
          <a:p>
            <a:r>
              <a:rPr lang="en-US" altLang="zh-CN" sz="2000" dirty="0">
                <a:solidFill>
                  <a:schemeClr val="accent6">
                    <a:lumMod val="75000"/>
                  </a:schemeClr>
                </a:solidFill>
                <a:latin typeface="微软雅黑" panose="020B0503020204020204" pitchFamily="34" charset="-122"/>
                <a:ea typeface="微软雅黑" panose="020B0503020204020204" pitchFamily="34" charset="-122"/>
              </a:rPr>
              <a:t>ADD TEXT HERE</a:t>
            </a:r>
            <a:endParaRPr lang="zh-CN" altLang="en-US" sz="2000" dirty="0">
              <a:solidFill>
                <a:schemeClr val="accent6">
                  <a:lumMod val="75000"/>
                </a:schemeClr>
              </a:solidFill>
              <a:latin typeface="微软雅黑" panose="020B0503020204020204" pitchFamily="34" charset="-122"/>
              <a:ea typeface="微软雅黑" panose="020B0503020204020204" pitchFamily="34" charset="-122"/>
            </a:endParaRPr>
          </a:p>
        </p:txBody>
      </p:sp>
      <p:cxnSp>
        <p:nvCxnSpPr>
          <p:cNvPr id="39" name="直接连接符 38"/>
          <p:cNvCxnSpPr/>
          <p:nvPr/>
        </p:nvCxnSpPr>
        <p:spPr>
          <a:xfrm>
            <a:off x="6525568" y="4400106"/>
            <a:ext cx="1584176" cy="0"/>
          </a:xfrm>
          <a:prstGeom prst="line">
            <a:avLst/>
          </a:prstGeom>
          <a:ln w="28575">
            <a:solidFill>
              <a:srgbClr val="F58C65"/>
            </a:solidFill>
          </a:ln>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6016844" y="4533811"/>
            <a:ext cx="2635175" cy="646331"/>
          </a:xfrm>
          <a:prstGeom prst="rect">
            <a:avLst/>
          </a:prstGeom>
          <a:noFill/>
        </p:spPr>
        <p:txBody>
          <a:bodyPr wrap="square" rtlCol="0">
            <a:spAutoFit/>
          </a:bodyPr>
          <a:lstStyle/>
          <a:p>
            <a:pPr algn="ctr"/>
            <a:r>
              <a:rPr lang="en-US" altLang="zh-CN" dirty="0">
                <a:solidFill>
                  <a:schemeClr val="bg1">
                    <a:lumMod val="50000"/>
                  </a:schemeClr>
                </a:solidFill>
              </a:rPr>
              <a:t>copy or write your text and paste it here</a:t>
            </a:r>
            <a:endParaRPr lang="zh-CN" altLang="en-US" dirty="0">
              <a:solidFill>
                <a:schemeClr val="bg1">
                  <a:lumMod val="50000"/>
                </a:schemeClr>
              </a:solidFill>
            </a:endParaRPr>
          </a:p>
        </p:txBody>
      </p:sp>
      <p:grpSp>
        <p:nvGrpSpPr>
          <p:cNvPr id="26" name="组合 25"/>
          <p:cNvGrpSpPr/>
          <p:nvPr/>
        </p:nvGrpSpPr>
        <p:grpSpPr>
          <a:xfrm>
            <a:off x="9350156" y="2564905"/>
            <a:ext cx="1161802" cy="1104677"/>
            <a:chOff x="8151143" y="1958117"/>
            <a:chExt cx="1161802" cy="1104677"/>
          </a:xfrm>
        </p:grpSpPr>
        <p:grpSp>
          <p:nvGrpSpPr>
            <p:cNvPr id="17" name="Group 14"/>
            <p:cNvGrpSpPr>
              <a:grpSpLocks noChangeAspect="1"/>
            </p:cNvGrpSpPr>
            <p:nvPr/>
          </p:nvGrpSpPr>
          <p:grpSpPr bwMode="auto">
            <a:xfrm>
              <a:off x="8399463" y="2165350"/>
              <a:ext cx="665162" cy="663575"/>
              <a:chOff x="5291" y="1364"/>
              <a:chExt cx="419" cy="418"/>
            </a:xfrm>
          </p:grpSpPr>
          <p:sp>
            <p:nvSpPr>
              <p:cNvPr id="18" name="AutoShape 13"/>
              <p:cNvSpPr>
                <a:spLocks noChangeAspect="1" noChangeArrowheads="1" noTextEdit="1"/>
              </p:cNvSpPr>
              <p:nvPr/>
            </p:nvSpPr>
            <p:spPr bwMode="auto">
              <a:xfrm>
                <a:off x="5291" y="1364"/>
                <a:ext cx="419"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Freeform 15"/>
              <p:cNvSpPr>
                <a:spLocks noEditPoints="1"/>
              </p:cNvSpPr>
              <p:nvPr/>
            </p:nvSpPr>
            <p:spPr bwMode="auto">
              <a:xfrm>
                <a:off x="5286" y="1359"/>
                <a:ext cx="429" cy="423"/>
              </a:xfrm>
              <a:custGeom>
                <a:avLst/>
                <a:gdLst>
                  <a:gd name="T0" fmla="*/ 171 w 178"/>
                  <a:gd name="T1" fmla="*/ 17 h 176"/>
                  <a:gd name="T2" fmla="*/ 161 w 178"/>
                  <a:gd name="T3" fmla="*/ 7 h 176"/>
                  <a:gd name="T4" fmla="*/ 136 w 178"/>
                  <a:gd name="T5" fmla="*/ 7 h 176"/>
                  <a:gd name="T6" fmla="*/ 112 w 178"/>
                  <a:gd name="T7" fmla="*/ 31 h 176"/>
                  <a:gd name="T8" fmla="*/ 100 w 178"/>
                  <a:gd name="T9" fmla="*/ 19 h 176"/>
                  <a:gd name="T10" fmla="*/ 76 w 178"/>
                  <a:gd name="T11" fmla="*/ 43 h 176"/>
                  <a:gd name="T12" fmla="*/ 86 w 178"/>
                  <a:gd name="T13" fmla="*/ 53 h 176"/>
                  <a:gd name="T14" fmla="*/ 19 w 178"/>
                  <a:gd name="T15" fmla="*/ 120 h 176"/>
                  <a:gd name="T16" fmla="*/ 12 w 178"/>
                  <a:gd name="T17" fmla="*/ 136 h 176"/>
                  <a:gd name="T18" fmla="*/ 8 w 178"/>
                  <a:gd name="T19" fmla="*/ 140 h 176"/>
                  <a:gd name="T20" fmla="*/ 8 w 178"/>
                  <a:gd name="T21" fmla="*/ 170 h 176"/>
                  <a:gd name="T22" fmla="*/ 23 w 178"/>
                  <a:gd name="T23" fmla="*/ 176 h 176"/>
                  <a:gd name="T24" fmla="*/ 38 w 178"/>
                  <a:gd name="T25" fmla="*/ 170 h 176"/>
                  <a:gd name="T26" fmla="*/ 42 w 178"/>
                  <a:gd name="T27" fmla="*/ 166 h 176"/>
                  <a:gd name="T28" fmla="*/ 58 w 178"/>
                  <a:gd name="T29" fmla="*/ 159 h 176"/>
                  <a:gd name="T30" fmla="*/ 125 w 178"/>
                  <a:gd name="T31" fmla="*/ 92 h 176"/>
                  <a:gd name="T32" fmla="*/ 135 w 178"/>
                  <a:gd name="T33" fmla="*/ 102 h 176"/>
                  <a:gd name="T34" fmla="*/ 159 w 178"/>
                  <a:gd name="T35" fmla="*/ 78 h 176"/>
                  <a:gd name="T36" fmla="*/ 147 w 178"/>
                  <a:gd name="T37" fmla="*/ 66 h 176"/>
                  <a:gd name="T38" fmla="*/ 171 w 178"/>
                  <a:gd name="T39" fmla="*/ 42 h 176"/>
                  <a:gd name="T40" fmla="*/ 171 w 178"/>
                  <a:gd name="T41" fmla="*/ 17 h 176"/>
                  <a:gd name="T42" fmla="*/ 47 w 178"/>
                  <a:gd name="T43" fmla="*/ 148 h 176"/>
                  <a:gd name="T44" fmla="*/ 41 w 178"/>
                  <a:gd name="T45" fmla="*/ 151 h 176"/>
                  <a:gd name="T46" fmla="*/ 37 w 178"/>
                  <a:gd name="T47" fmla="*/ 150 h 176"/>
                  <a:gd name="T48" fmla="*/ 37 w 178"/>
                  <a:gd name="T49" fmla="*/ 150 h 176"/>
                  <a:gd name="T50" fmla="*/ 27 w 178"/>
                  <a:gd name="T51" fmla="*/ 159 h 176"/>
                  <a:gd name="T52" fmla="*/ 23 w 178"/>
                  <a:gd name="T53" fmla="*/ 161 h 176"/>
                  <a:gd name="T54" fmla="*/ 19 w 178"/>
                  <a:gd name="T55" fmla="*/ 159 h 176"/>
                  <a:gd name="T56" fmla="*/ 19 w 178"/>
                  <a:gd name="T57" fmla="*/ 151 h 176"/>
                  <a:gd name="T58" fmla="*/ 28 w 178"/>
                  <a:gd name="T59" fmla="*/ 141 h 176"/>
                  <a:gd name="T60" fmla="*/ 28 w 178"/>
                  <a:gd name="T61" fmla="*/ 141 h 176"/>
                  <a:gd name="T62" fmla="*/ 30 w 178"/>
                  <a:gd name="T63" fmla="*/ 131 h 176"/>
                  <a:gd name="T64" fmla="*/ 97 w 178"/>
                  <a:gd name="T65" fmla="*/ 64 h 176"/>
                  <a:gd name="T66" fmla="*/ 114 w 178"/>
                  <a:gd name="T67" fmla="*/ 81 h 176"/>
                  <a:gd name="T68" fmla="*/ 47 w 178"/>
                  <a:gd name="T69" fmla="*/ 148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8" h="176">
                    <a:moveTo>
                      <a:pt x="171" y="17"/>
                    </a:moveTo>
                    <a:cubicBezTo>
                      <a:pt x="161" y="7"/>
                      <a:pt x="161" y="7"/>
                      <a:pt x="161" y="7"/>
                    </a:cubicBezTo>
                    <a:cubicBezTo>
                      <a:pt x="154" y="0"/>
                      <a:pt x="143" y="0"/>
                      <a:pt x="136" y="7"/>
                    </a:cubicBezTo>
                    <a:cubicBezTo>
                      <a:pt x="112" y="31"/>
                      <a:pt x="112" y="31"/>
                      <a:pt x="112" y="31"/>
                    </a:cubicBezTo>
                    <a:cubicBezTo>
                      <a:pt x="100" y="19"/>
                      <a:pt x="100" y="19"/>
                      <a:pt x="100" y="19"/>
                    </a:cubicBezTo>
                    <a:cubicBezTo>
                      <a:pt x="76" y="43"/>
                      <a:pt x="76" y="43"/>
                      <a:pt x="76" y="43"/>
                    </a:cubicBezTo>
                    <a:cubicBezTo>
                      <a:pt x="86" y="53"/>
                      <a:pt x="86" y="53"/>
                      <a:pt x="86" y="53"/>
                    </a:cubicBezTo>
                    <a:cubicBezTo>
                      <a:pt x="19" y="120"/>
                      <a:pt x="19" y="120"/>
                      <a:pt x="19" y="120"/>
                    </a:cubicBezTo>
                    <a:cubicBezTo>
                      <a:pt x="15" y="124"/>
                      <a:pt x="12" y="130"/>
                      <a:pt x="12" y="136"/>
                    </a:cubicBezTo>
                    <a:cubicBezTo>
                      <a:pt x="8" y="140"/>
                      <a:pt x="8" y="140"/>
                      <a:pt x="8" y="140"/>
                    </a:cubicBezTo>
                    <a:cubicBezTo>
                      <a:pt x="0" y="148"/>
                      <a:pt x="0" y="162"/>
                      <a:pt x="8" y="170"/>
                    </a:cubicBezTo>
                    <a:cubicBezTo>
                      <a:pt x="12" y="174"/>
                      <a:pt x="17" y="176"/>
                      <a:pt x="23" y="176"/>
                    </a:cubicBezTo>
                    <a:cubicBezTo>
                      <a:pt x="29" y="176"/>
                      <a:pt x="34" y="174"/>
                      <a:pt x="38" y="170"/>
                    </a:cubicBezTo>
                    <a:cubicBezTo>
                      <a:pt x="42" y="166"/>
                      <a:pt x="42" y="166"/>
                      <a:pt x="42" y="166"/>
                    </a:cubicBezTo>
                    <a:cubicBezTo>
                      <a:pt x="48" y="166"/>
                      <a:pt x="54" y="163"/>
                      <a:pt x="58" y="159"/>
                    </a:cubicBezTo>
                    <a:cubicBezTo>
                      <a:pt x="125" y="92"/>
                      <a:pt x="125" y="92"/>
                      <a:pt x="125" y="92"/>
                    </a:cubicBezTo>
                    <a:cubicBezTo>
                      <a:pt x="135" y="102"/>
                      <a:pt x="135" y="102"/>
                      <a:pt x="135" y="102"/>
                    </a:cubicBezTo>
                    <a:cubicBezTo>
                      <a:pt x="159" y="78"/>
                      <a:pt x="159" y="78"/>
                      <a:pt x="159" y="78"/>
                    </a:cubicBezTo>
                    <a:cubicBezTo>
                      <a:pt x="147" y="66"/>
                      <a:pt x="147" y="66"/>
                      <a:pt x="147" y="66"/>
                    </a:cubicBezTo>
                    <a:cubicBezTo>
                      <a:pt x="171" y="42"/>
                      <a:pt x="171" y="42"/>
                      <a:pt x="171" y="42"/>
                    </a:cubicBezTo>
                    <a:cubicBezTo>
                      <a:pt x="178" y="35"/>
                      <a:pt x="178" y="24"/>
                      <a:pt x="171" y="17"/>
                    </a:cubicBezTo>
                    <a:close/>
                    <a:moveTo>
                      <a:pt x="47" y="148"/>
                    </a:moveTo>
                    <a:cubicBezTo>
                      <a:pt x="46" y="150"/>
                      <a:pt x="43" y="151"/>
                      <a:pt x="41" y="151"/>
                    </a:cubicBezTo>
                    <a:cubicBezTo>
                      <a:pt x="39" y="151"/>
                      <a:pt x="38" y="151"/>
                      <a:pt x="37" y="150"/>
                    </a:cubicBezTo>
                    <a:cubicBezTo>
                      <a:pt x="37" y="150"/>
                      <a:pt x="37" y="150"/>
                      <a:pt x="37" y="150"/>
                    </a:cubicBezTo>
                    <a:cubicBezTo>
                      <a:pt x="27" y="159"/>
                      <a:pt x="27" y="159"/>
                      <a:pt x="27" y="159"/>
                    </a:cubicBezTo>
                    <a:cubicBezTo>
                      <a:pt x="26" y="160"/>
                      <a:pt x="25" y="161"/>
                      <a:pt x="23" y="161"/>
                    </a:cubicBezTo>
                    <a:cubicBezTo>
                      <a:pt x="21" y="161"/>
                      <a:pt x="20" y="160"/>
                      <a:pt x="19" y="159"/>
                    </a:cubicBezTo>
                    <a:cubicBezTo>
                      <a:pt x="16" y="157"/>
                      <a:pt x="16" y="153"/>
                      <a:pt x="19" y="151"/>
                    </a:cubicBezTo>
                    <a:cubicBezTo>
                      <a:pt x="28" y="141"/>
                      <a:pt x="28" y="141"/>
                      <a:pt x="28" y="141"/>
                    </a:cubicBezTo>
                    <a:cubicBezTo>
                      <a:pt x="28" y="141"/>
                      <a:pt x="28" y="141"/>
                      <a:pt x="28" y="141"/>
                    </a:cubicBezTo>
                    <a:cubicBezTo>
                      <a:pt x="26" y="138"/>
                      <a:pt x="27" y="134"/>
                      <a:pt x="30" y="131"/>
                    </a:cubicBezTo>
                    <a:cubicBezTo>
                      <a:pt x="97" y="64"/>
                      <a:pt x="97" y="64"/>
                      <a:pt x="97" y="64"/>
                    </a:cubicBezTo>
                    <a:cubicBezTo>
                      <a:pt x="114" y="81"/>
                      <a:pt x="114" y="81"/>
                      <a:pt x="114" y="81"/>
                    </a:cubicBezTo>
                    <a:lnTo>
                      <a:pt x="47" y="148"/>
                    </a:lnTo>
                    <a:close/>
                  </a:path>
                </a:pathLst>
              </a:custGeom>
              <a:solidFill>
                <a:srgbClr val="F58C65"/>
              </a:solidFill>
              <a:ln w="9525">
                <a:solidFill>
                  <a:srgbClr val="F58C65"/>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22" name="矩形 21"/>
            <p:cNvSpPr/>
            <p:nvPr/>
          </p:nvSpPr>
          <p:spPr>
            <a:xfrm>
              <a:off x="8151143" y="1958117"/>
              <a:ext cx="1161802" cy="1104677"/>
            </a:xfrm>
            <a:prstGeom prst="rect">
              <a:avLst/>
            </a:prstGeom>
            <a:noFill/>
            <a:ln>
              <a:solidFill>
                <a:srgbClr val="F58C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 name="文本框 40"/>
          <p:cNvSpPr txBox="1"/>
          <p:nvPr/>
        </p:nvSpPr>
        <p:spPr>
          <a:xfrm>
            <a:off x="8892338" y="3866291"/>
            <a:ext cx="2285319" cy="400110"/>
          </a:xfrm>
          <a:prstGeom prst="rect">
            <a:avLst/>
          </a:prstGeom>
          <a:noFill/>
        </p:spPr>
        <p:txBody>
          <a:bodyPr wrap="square" rtlCol="0">
            <a:spAutoFit/>
          </a:bodyPr>
          <a:lstStyle/>
          <a:p>
            <a:r>
              <a:rPr lang="en-US" altLang="zh-CN" sz="2000" dirty="0">
                <a:solidFill>
                  <a:schemeClr val="accent6">
                    <a:lumMod val="75000"/>
                  </a:schemeClr>
                </a:solidFill>
                <a:latin typeface="微软雅黑" panose="020B0503020204020204" pitchFamily="34" charset="-122"/>
                <a:ea typeface="微软雅黑" panose="020B0503020204020204" pitchFamily="34" charset="-122"/>
              </a:rPr>
              <a:t>ADD TEXT HERE</a:t>
            </a:r>
            <a:endParaRPr lang="zh-CN" altLang="en-US" sz="2000" dirty="0">
              <a:solidFill>
                <a:schemeClr val="accent6">
                  <a:lumMod val="75000"/>
                </a:schemeClr>
              </a:solidFill>
              <a:latin typeface="微软雅黑" panose="020B0503020204020204" pitchFamily="34" charset="-122"/>
              <a:ea typeface="微软雅黑" panose="020B0503020204020204" pitchFamily="34" charset="-122"/>
            </a:endParaRPr>
          </a:p>
        </p:txBody>
      </p:sp>
      <p:cxnSp>
        <p:nvCxnSpPr>
          <p:cNvPr id="42" name="直接连接符 41"/>
          <p:cNvCxnSpPr/>
          <p:nvPr/>
        </p:nvCxnSpPr>
        <p:spPr>
          <a:xfrm>
            <a:off x="9138969" y="4400106"/>
            <a:ext cx="1584176" cy="0"/>
          </a:xfrm>
          <a:prstGeom prst="line">
            <a:avLst/>
          </a:prstGeom>
          <a:ln w="28575">
            <a:solidFill>
              <a:srgbClr val="F58C65"/>
            </a:solidFill>
          </a:ln>
        </p:spPr>
        <p:style>
          <a:lnRef idx="1">
            <a:schemeClr val="accent1"/>
          </a:lnRef>
          <a:fillRef idx="0">
            <a:schemeClr val="accent1"/>
          </a:fillRef>
          <a:effectRef idx="0">
            <a:schemeClr val="accent1"/>
          </a:effectRef>
          <a:fontRef idx="minor">
            <a:schemeClr val="tx1"/>
          </a:fontRef>
        </p:style>
      </p:cxnSp>
      <p:sp>
        <p:nvSpPr>
          <p:cNvPr id="43" name="文本框 42"/>
          <p:cNvSpPr txBox="1"/>
          <p:nvPr/>
        </p:nvSpPr>
        <p:spPr>
          <a:xfrm>
            <a:off x="8717409" y="4533811"/>
            <a:ext cx="2635175" cy="646331"/>
          </a:xfrm>
          <a:prstGeom prst="rect">
            <a:avLst/>
          </a:prstGeom>
          <a:noFill/>
        </p:spPr>
        <p:txBody>
          <a:bodyPr wrap="square" rtlCol="0">
            <a:spAutoFit/>
          </a:bodyPr>
          <a:lstStyle/>
          <a:p>
            <a:pPr algn="ctr"/>
            <a:r>
              <a:rPr lang="en-US" altLang="zh-CN" dirty="0">
                <a:solidFill>
                  <a:schemeClr val="bg1">
                    <a:lumMod val="50000"/>
                  </a:schemeClr>
                </a:solidFill>
              </a:rPr>
              <a:t>copy or write your text and paste it here</a:t>
            </a:r>
            <a:endParaRPr lang="zh-CN" altLang="en-US" dirty="0">
              <a:solidFill>
                <a:schemeClr val="bg1">
                  <a:lumMod val="50000"/>
                </a:schemeClr>
              </a:solidFill>
            </a:endParaRPr>
          </a:p>
        </p:txBody>
      </p:sp>
      <p:sp>
        <p:nvSpPr>
          <p:cNvPr id="48" name="文本框 47"/>
          <p:cNvSpPr txBox="1"/>
          <p:nvPr/>
        </p:nvSpPr>
        <p:spPr>
          <a:xfrm>
            <a:off x="4593108" y="931367"/>
            <a:ext cx="3024511" cy="769441"/>
          </a:xfrm>
          <a:prstGeom prst="rect">
            <a:avLst/>
          </a:prstGeom>
          <a:noFill/>
        </p:spPr>
        <p:txBody>
          <a:bodyPr wrap="square" rtlCol="0">
            <a:spAutoFit/>
          </a:bodyPr>
          <a:lstStyle/>
          <a:p>
            <a:r>
              <a:rPr lang="en-US" altLang="zh-CN" sz="4400" dirty="0">
                <a:solidFill>
                  <a:schemeClr val="bg1">
                    <a:lumMod val="50000"/>
                  </a:schemeClr>
                </a:solidFill>
                <a:latin typeface="微软雅黑" panose="020B0503020204020204" pitchFamily="34" charset="-122"/>
                <a:ea typeface="微软雅黑" panose="020B0503020204020204" pitchFamily="34" charset="-122"/>
              </a:rPr>
              <a:t>CONTENT</a:t>
            </a:r>
            <a:endParaRPr lang="zh-CN" altLang="en-US" sz="44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49" name="矩形 48"/>
          <p:cNvSpPr/>
          <p:nvPr/>
        </p:nvSpPr>
        <p:spPr>
          <a:xfrm>
            <a:off x="4187788" y="1655089"/>
            <a:ext cx="3816424"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508859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p:cTn id="7" dur="500" fill="hold"/>
                                        <p:tgtEl>
                                          <p:spTgt spid="48"/>
                                        </p:tgtEl>
                                        <p:attrNameLst>
                                          <p:attrName>ppt_w</p:attrName>
                                        </p:attrNameLst>
                                      </p:cBhvr>
                                      <p:tavLst>
                                        <p:tav tm="0">
                                          <p:val>
                                            <p:fltVal val="0"/>
                                          </p:val>
                                        </p:tav>
                                        <p:tav tm="100000">
                                          <p:val>
                                            <p:strVal val="#ppt_w"/>
                                          </p:val>
                                        </p:tav>
                                      </p:tavLst>
                                    </p:anim>
                                    <p:anim calcmode="lin" valueType="num">
                                      <p:cBhvr>
                                        <p:cTn id="8" dur="500" fill="hold"/>
                                        <p:tgtEl>
                                          <p:spTgt spid="48"/>
                                        </p:tgtEl>
                                        <p:attrNameLst>
                                          <p:attrName>ppt_h</p:attrName>
                                        </p:attrNameLst>
                                      </p:cBhvr>
                                      <p:tavLst>
                                        <p:tav tm="0">
                                          <p:val>
                                            <p:fltVal val="0"/>
                                          </p:val>
                                        </p:tav>
                                        <p:tav tm="100000">
                                          <p:val>
                                            <p:strVal val="#ppt_h"/>
                                          </p:val>
                                        </p:tav>
                                      </p:tavLst>
                                    </p:anim>
                                    <p:animEffect transition="in" filter="fade">
                                      <p:cBhvr>
                                        <p:cTn id="9" dur="500"/>
                                        <p:tgtEl>
                                          <p:spTgt spid="48"/>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9"/>
                                        </p:tgtEl>
                                        <p:attrNameLst>
                                          <p:attrName>style.visibility</p:attrName>
                                        </p:attrNameLst>
                                      </p:cBhvr>
                                      <p:to>
                                        <p:strVal val="visible"/>
                                      </p:to>
                                    </p:set>
                                    <p:anim calcmode="lin" valueType="num">
                                      <p:cBhvr>
                                        <p:cTn id="13" dur="500" fill="hold"/>
                                        <p:tgtEl>
                                          <p:spTgt spid="49"/>
                                        </p:tgtEl>
                                        <p:attrNameLst>
                                          <p:attrName>ppt_w</p:attrName>
                                        </p:attrNameLst>
                                      </p:cBhvr>
                                      <p:tavLst>
                                        <p:tav tm="0">
                                          <p:val>
                                            <p:fltVal val="0"/>
                                          </p:val>
                                        </p:tav>
                                        <p:tav tm="100000">
                                          <p:val>
                                            <p:strVal val="#ppt_w"/>
                                          </p:val>
                                        </p:tav>
                                      </p:tavLst>
                                    </p:anim>
                                    <p:anim calcmode="lin" valueType="num">
                                      <p:cBhvr>
                                        <p:cTn id="14" dur="500" fill="hold"/>
                                        <p:tgtEl>
                                          <p:spTgt spid="49"/>
                                        </p:tgtEl>
                                        <p:attrNameLst>
                                          <p:attrName>ppt_h</p:attrName>
                                        </p:attrNameLst>
                                      </p:cBhvr>
                                      <p:tavLst>
                                        <p:tav tm="0">
                                          <p:val>
                                            <p:fltVal val="0"/>
                                          </p:val>
                                        </p:tav>
                                        <p:tav tm="100000">
                                          <p:val>
                                            <p:strVal val="#ppt_h"/>
                                          </p:val>
                                        </p:tav>
                                      </p:tavLst>
                                    </p:anim>
                                    <p:animEffect transition="in" filter="fade">
                                      <p:cBhvr>
                                        <p:cTn id="15" dur="500"/>
                                        <p:tgtEl>
                                          <p:spTgt spid="49"/>
                                        </p:tgtEl>
                                      </p:cBhvr>
                                    </p:animEffect>
                                  </p:childTnLst>
                                </p:cTn>
                              </p:par>
                            </p:childTnLst>
                          </p:cTn>
                        </p:par>
                        <p:par>
                          <p:cTn id="16" fill="hold">
                            <p:stCondLst>
                              <p:cond delay="1000"/>
                            </p:stCondLst>
                            <p:childTnLst>
                              <p:par>
                                <p:cTn id="17" presetID="49" presetClass="entr" presetSubtype="0" decel="100000" fill="hold" nodeType="after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500" fill="hold"/>
                                        <p:tgtEl>
                                          <p:spTgt spid="24"/>
                                        </p:tgtEl>
                                        <p:attrNameLst>
                                          <p:attrName>ppt_w</p:attrName>
                                        </p:attrNameLst>
                                      </p:cBhvr>
                                      <p:tavLst>
                                        <p:tav tm="0">
                                          <p:val>
                                            <p:fltVal val="0"/>
                                          </p:val>
                                        </p:tav>
                                        <p:tav tm="100000">
                                          <p:val>
                                            <p:strVal val="#ppt_w"/>
                                          </p:val>
                                        </p:tav>
                                      </p:tavLst>
                                    </p:anim>
                                    <p:anim calcmode="lin" valueType="num">
                                      <p:cBhvr>
                                        <p:cTn id="20" dur="500" fill="hold"/>
                                        <p:tgtEl>
                                          <p:spTgt spid="24"/>
                                        </p:tgtEl>
                                        <p:attrNameLst>
                                          <p:attrName>ppt_h</p:attrName>
                                        </p:attrNameLst>
                                      </p:cBhvr>
                                      <p:tavLst>
                                        <p:tav tm="0">
                                          <p:val>
                                            <p:fltVal val="0"/>
                                          </p:val>
                                        </p:tav>
                                        <p:tav tm="100000">
                                          <p:val>
                                            <p:strVal val="#ppt_h"/>
                                          </p:val>
                                        </p:tav>
                                      </p:tavLst>
                                    </p:anim>
                                    <p:anim calcmode="lin" valueType="num">
                                      <p:cBhvr>
                                        <p:cTn id="21" dur="500" fill="hold"/>
                                        <p:tgtEl>
                                          <p:spTgt spid="24"/>
                                        </p:tgtEl>
                                        <p:attrNameLst>
                                          <p:attrName>style.rotation</p:attrName>
                                        </p:attrNameLst>
                                      </p:cBhvr>
                                      <p:tavLst>
                                        <p:tav tm="0">
                                          <p:val>
                                            <p:fltVal val="360"/>
                                          </p:val>
                                        </p:tav>
                                        <p:tav tm="100000">
                                          <p:val>
                                            <p:fltVal val="0"/>
                                          </p:val>
                                        </p:tav>
                                      </p:tavLst>
                                    </p:anim>
                                    <p:animEffect transition="in" filter="fade">
                                      <p:cBhvr>
                                        <p:cTn id="22" dur="500"/>
                                        <p:tgtEl>
                                          <p:spTgt spid="24"/>
                                        </p:tgtEl>
                                      </p:cBhvr>
                                    </p:animEffect>
                                  </p:childTnLst>
                                </p:cTn>
                              </p:par>
                            </p:childTnLst>
                          </p:cTn>
                        </p:par>
                        <p:par>
                          <p:cTn id="23" fill="hold">
                            <p:stCondLst>
                              <p:cond delay="1500"/>
                            </p:stCondLst>
                            <p:childTnLst>
                              <p:par>
                                <p:cTn id="24" presetID="12" presetClass="entr" presetSubtype="4" fill="hold" grpId="0" nodeType="afterEffect">
                                  <p:stCondLst>
                                    <p:cond delay="0"/>
                                  </p:stCondLst>
                                  <p:childTnLst>
                                    <p:set>
                                      <p:cBhvr>
                                        <p:cTn id="25" dur="1" fill="hold">
                                          <p:stCondLst>
                                            <p:cond delay="0"/>
                                          </p:stCondLst>
                                        </p:cTn>
                                        <p:tgtEl>
                                          <p:spTgt spid="28"/>
                                        </p:tgtEl>
                                        <p:attrNameLst>
                                          <p:attrName>style.visibility</p:attrName>
                                        </p:attrNameLst>
                                      </p:cBhvr>
                                      <p:to>
                                        <p:strVal val="visible"/>
                                      </p:to>
                                    </p:set>
                                    <p:anim calcmode="lin" valueType="num">
                                      <p:cBhvr additive="base">
                                        <p:cTn id="26" dur="500"/>
                                        <p:tgtEl>
                                          <p:spTgt spid="28"/>
                                        </p:tgtEl>
                                        <p:attrNameLst>
                                          <p:attrName>ppt_y</p:attrName>
                                        </p:attrNameLst>
                                      </p:cBhvr>
                                      <p:tavLst>
                                        <p:tav tm="0">
                                          <p:val>
                                            <p:strVal val="#ppt_y+#ppt_h*1.125000"/>
                                          </p:val>
                                        </p:tav>
                                        <p:tav tm="100000">
                                          <p:val>
                                            <p:strVal val="#ppt_y"/>
                                          </p:val>
                                        </p:tav>
                                      </p:tavLst>
                                    </p:anim>
                                    <p:animEffect transition="in" filter="wipe(up)">
                                      <p:cBhvr>
                                        <p:cTn id="27" dur="500"/>
                                        <p:tgtEl>
                                          <p:spTgt spid="28"/>
                                        </p:tgtEl>
                                      </p:cBhvr>
                                    </p:animEffect>
                                  </p:childTnLst>
                                </p:cTn>
                              </p:par>
                            </p:childTnLst>
                          </p:cTn>
                        </p:par>
                        <p:par>
                          <p:cTn id="28" fill="hold">
                            <p:stCondLst>
                              <p:cond delay="2000"/>
                            </p:stCondLst>
                            <p:childTnLst>
                              <p:par>
                                <p:cTn id="29" presetID="12" presetClass="entr" presetSubtype="4" fill="hold" nodeType="afterEffect">
                                  <p:stCondLst>
                                    <p:cond delay="0"/>
                                  </p:stCondLst>
                                  <p:childTnLst>
                                    <p:set>
                                      <p:cBhvr>
                                        <p:cTn id="30" dur="1" fill="hold">
                                          <p:stCondLst>
                                            <p:cond delay="0"/>
                                          </p:stCondLst>
                                        </p:cTn>
                                        <p:tgtEl>
                                          <p:spTgt spid="30"/>
                                        </p:tgtEl>
                                        <p:attrNameLst>
                                          <p:attrName>style.visibility</p:attrName>
                                        </p:attrNameLst>
                                      </p:cBhvr>
                                      <p:to>
                                        <p:strVal val="visible"/>
                                      </p:to>
                                    </p:set>
                                    <p:anim calcmode="lin" valueType="num">
                                      <p:cBhvr additive="base">
                                        <p:cTn id="31" dur="500"/>
                                        <p:tgtEl>
                                          <p:spTgt spid="30"/>
                                        </p:tgtEl>
                                        <p:attrNameLst>
                                          <p:attrName>ppt_y</p:attrName>
                                        </p:attrNameLst>
                                      </p:cBhvr>
                                      <p:tavLst>
                                        <p:tav tm="0">
                                          <p:val>
                                            <p:strVal val="#ppt_y+#ppt_h*1.125000"/>
                                          </p:val>
                                        </p:tav>
                                        <p:tav tm="100000">
                                          <p:val>
                                            <p:strVal val="#ppt_y"/>
                                          </p:val>
                                        </p:tav>
                                      </p:tavLst>
                                    </p:anim>
                                    <p:animEffect transition="in" filter="wipe(up)">
                                      <p:cBhvr>
                                        <p:cTn id="32" dur="500"/>
                                        <p:tgtEl>
                                          <p:spTgt spid="30"/>
                                        </p:tgtEl>
                                      </p:cBhvr>
                                    </p:animEffect>
                                  </p:childTnLst>
                                </p:cTn>
                              </p:par>
                            </p:childTnLst>
                          </p:cTn>
                        </p:par>
                        <p:par>
                          <p:cTn id="33" fill="hold">
                            <p:stCondLst>
                              <p:cond delay="2500"/>
                            </p:stCondLst>
                            <p:childTnLst>
                              <p:par>
                                <p:cTn id="34" presetID="1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p:tgtEl>
                                          <p:spTgt spid="34"/>
                                        </p:tgtEl>
                                        <p:attrNameLst>
                                          <p:attrName>ppt_y</p:attrName>
                                        </p:attrNameLst>
                                      </p:cBhvr>
                                      <p:tavLst>
                                        <p:tav tm="0">
                                          <p:val>
                                            <p:strVal val="#ppt_y+#ppt_h*1.125000"/>
                                          </p:val>
                                        </p:tav>
                                        <p:tav tm="100000">
                                          <p:val>
                                            <p:strVal val="#ppt_y"/>
                                          </p:val>
                                        </p:tav>
                                      </p:tavLst>
                                    </p:anim>
                                    <p:animEffect transition="in" filter="wipe(up)">
                                      <p:cBhvr>
                                        <p:cTn id="37" dur="500"/>
                                        <p:tgtEl>
                                          <p:spTgt spid="34"/>
                                        </p:tgtEl>
                                      </p:cBhvr>
                                    </p:animEffect>
                                  </p:childTnLst>
                                </p:cTn>
                              </p:par>
                            </p:childTnLst>
                          </p:cTn>
                        </p:par>
                        <p:par>
                          <p:cTn id="38" fill="hold">
                            <p:stCondLst>
                              <p:cond delay="3000"/>
                            </p:stCondLst>
                            <p:childTnLst>
                              <p:par>
                                <p:cTn id="39" presetID="49" presetClass="entr" presetSubtype="0" decel="100000" fill="hold" nodeType="after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p:cTn id="41" dur="500" fill="hold"/>
                                        <p:tgtEl>
                                          <p:spTgt spid="25"/>
                                        </p:tgtEl>
                                        <p:attrNameLst>
                                          <p:attrName>ppt_w</p:attrName>
                                        </p:attrNameLst>
                                      </p:cBhvr>
                                      <p:tavLst>
                                        <p:tav tm="0">
                                          <p:val>
                                            <p:fltVal val="0"/>
                                          </p:val>
                                        </p:tav>
                                        <p:tav tm="100000">
                                          <p:val>
                                            <p:strVal val="#ppt_w"/>
                                          </p:val>
                                        </p:tav>
                                      </p:tavLst>
                                    </p:anim>
                                    <p:anim calcmode="lin" valueType="num">
                                      <p:cBhvr>
                                        <p:cTn id="42" dur="500" fill="hold"/>
                                        <p:tgtEl>
                                          <p:spTgt spid="25"/>
                                        </p:tgtEl>
                                        <p:attrNameLst>
                                          <p:attrName>ppt_h</p:attrName>
                                        </p:attrNameLst>
                                      </p:cBhvr>
                                      <p:tavLst>
                                        <p:tav tm="0">
                                          <p:val>
                                            <p:fltVal val="0"/>
                                          </p:val>
                                        </p:tav>
                                        <p:tav tm="100000">
                                          <p:val>
                                            <p:strVal val="#ppt_h"/>
                                          </p:val>
                                        </p:tav>
                                      </p:tavLst>
                                    </p:anim>
                                    <p:anim calcmode="lin" valueType="num">
                                      <p:cBhvr>
                                        <p:cTn id="43" dur="500" fill="hold"/>
                                        <p:tgtEl>
                                          <p:spTgt spid="25"/>
                                        </p:tgtEl>
                                        <p:attrNameLst>
                                          <p:attrName>style.rotation</p:attrName>
                                        </p:attrNameLst>
                                      </p:cBhvr>
                                      <p:tavLst>
                                        <p:tav tm="0">
                                          <p:val>
                                            <p:fltVal val="360"/>
                                          </p:val>
                                        </p:tav>
                                        <p:tav tm="100000">
                                          <p:val>
                                            <p:fltVal val="0"/>
                                          </p:val>
                                        </p:tav>
                                      </p:tavLst>
                                    </p:anim>
                                    <p:animEffect transition="in" filter="fade">
                                      <p:cBhvr>
                                        <p:cTn id="44" dur="500"/>
                                        <p:tgtEl>
                                          <p:spTgt spid="25"/>
                                        </p:tgtEl>
                                      </p:cBhvr>
                                    </p:animEffect>
                                  </p:childTnLst>
                                </p:cTn>
                              </p:par>
                            </p:childTnLst>
                          </p:cTn>
                        </p:par>
                        <p:par>
                          <p:cTn id="45" fill="hold">
                            <p:stCondLst>
                              <p:cond delay="3500"/>
                            </p:stCondLst>
                            <p:childTnLst>
                              <p:par>
                                <p:cTn id="46" presetID="12" presetClass="entr" presetSubtype="4" fill="hold" grpId="0" nodeType="afterEffect">
                                  <p:stCondLst>
                                    <p:cond delay="0"/>
                                  </p:stCondLst>
                                  <p:childTnLst>
                                    <p:set>
                                      <p:cBhvr>
                                        <p:cTn id="47" dur="1" fill="hold">
                                          <p:stCondLst>
                                            <p:cond delay="0"/>
                                          </p:stCondLst>
                                        </p:cTn>
                                        <p:tgtEl>
                                          <p:spTgt spid="35"/>
                                        </p:tgtEl>
                                        <p:attrNameLst>
                                          <p:attrName>style.visibility</p:attrName>
                                        </p:attrNameLst>
                                      </p:cBhvr>
                                      <p:to>
                                        <p:strVal val="visible"/>
                                      </p:to>
                                    </p:set>
                                    <p:anim calcmode="lin" valueType="num">
                                      <p:cBhvr additive="base">
                                        <p:cTn id="48" dur="500"/>
                                        <p:tgtEl>
                                          <p:spTgt spid="35"/>
                                        </p:tgtEl>
                                        <p:attrNameLst>
                                          <p:attrName>ppt_y</p:attrName>
                                        </p:attrNameLst>
                                      </p:cBhvr>
                                      <p:tavLst>
                                        <p:tav tm="0">
                                          <p:val>
                                            <p:strVal val="#ppt_y+#ppt_h*1.125000"/>
                                          </p:val>
                                        </p:tav>
                                        <p:tav tm="100000">
                                          <p:val>
                                            <p:strVal val="#ppt_y"/>
                                          </p:val>
                                        </p:tav>
                                      </p:tavLst>
                                    </p:anim>
                                    <p:animEffect transition="in" filter="wipe(up)">
                                      <p:cBhvr>
                                        <p:cTn id="49" dur="500"/>
                                        <p:tgtEl>
                                          <p:spTgt spid="35"/>
                                        </p:tgtEl>
                                      </p:cBhvr>
                                    </p:animEffect>
                                  </p:childTnLst>
                                </p:cTn>
                              </p:par>
                            </p:childTnLst>
                          </p:cTn>
                        </p:par>
                        <p:par>
                          <p:cTn id="50" fill="hold">
                            <p:stCondLst>
                              <p:cond delay="4000"/>
                            </p:stCondLst>
                            <p:childTnLst>
                              <p:par>
                                <p:cTn id="51" presetID="12" presetClass="entr" presetSubtype="4" fill="hold" nodeType="afterEffect">
                                  <p:stCondLst>
                                    <p:cond delay="0"/>
                                  </p:stCondLst>
                                  <p:childTnLst>
                                    <p:set>
                                      <p:cBhvr>
                                        <p:cTn id="52" dur="1" fill="hold">
                                          <p:stCondLst>
                                            <p:cond delay="0"/>
                                          </p:stCondLst>
                                        </p:cTn>
                                        <p:tgtEl>
                                          <p:spTgt spid="36"/>
                                        </p:tgtEl>
                                        <p:attrNameLst>
                                          <p:attrName>style.visibility</p:attrName>
                                        </p:attrNameLst>
                                      </p:cBhvr>
                                      <p:to>
                                        <p:strVal val="visible"/>
                                      </p:to>
                                    </p:set>
                                    <p:anim calcmode="lin" valueType="num">
                                      <p:cBhvr additive="base">
                                        <p:cTn id="53" dur="500"/>
                                        <p:tgtEl>
                                          <p:spTgt spid="36"/>
                                        </p:tgtEl>
                                        <p:attrNameLst>
                                          <p:attrName>ppt_y</p:attrName>
                                        </p:attrNameLst>
                                      </p:cBhvr>
                                      <p:tavLst>
                                        <p:tav tm="0">
                                          <p:val>
                                            <p:strVal val="#ppt_y+#ppt_h*1.125000"/>
                                          </p:val>
                                        </p:tav>
                                        <p:tav tm="100000">
                                          <p:val>
                                            <p:strVal val="#ppt_y"/>
                                          </p:val>
                                        </p:tav>
                                      </p:tavLst>
                                    </p:anim>
                                    <p:animEffect transition="in" filter="wipe(up)">
                                      <p:cBhvr>
                                        <p:cTn id="54" dur="500"/>
                                        <p:tgtEl>
                                          <p:spTgt spid="36"/>
                                        </p:tgtEl>
                                      </p:cBhvr>
                                    </p:animEffect>
                                  </p:childTnLst>
                                </p:cTn>
                              </p:par>
                            </p:childTnLst>
                          </p:cTn>
                        </p:par>
                        <p:par>
                          <p:cTn id="55" fill="hold">
                            <p:stCondLst>
                              <p:cond delay="4500"/>
                            </p:stCondLst>
                            <p:childTnLst>
                              <p:par>
                                <p:cTn id="56" presetID="12" presetClass="entr" presetSubtype="4" fill="hold" grpId="0" nodeType="afterEffect">
                                  <p:stCondLst>
                                    <p:cond delay="0"/>
                                  </p:stCondLst>
                                  <p:childTnLst>
                                    <p:set>
                                      <p:cBhvr>
                                        <p:cTn id="57" dur="1" fill="hold">
                                          <p:stCondLst>
                                            <p:cond delay="0"/>
                                          </p:stCondLst>
                                        </p:cTn>
                                        <p:tgtEl>
                                          <p:spTgt spid="37"/>
                                        </p:tgtEl>
                                        <p:attrNameLst>
                                          <p:attrName>style.visibility</p:attrName>
                                        </p:attrNameLst>
                                      </p:cBhvr>
                                      <p:to>
                                        <p:strVal val="visible"/>
                                      </p:to>
                                    </p:set>
                                    <p:anim calcmode="lin" valueType="num">
                                      <p:cBhvr additive="base">
                                        <p:cTn id="58" dur="500"/>
                                        <p:tgtEl>
                                          <p:spTgt spid="37"/>
                                        </p:tgtEl>
                                        <p:attrNameLst>
                                          <p:attrName>ppt_y</p:attrName>
                                        </p:attrNameLst>
                                      </p:cBhvr>
                                      <p:tavLst>
                                        <p:tav tm="0">
                                          <p:val>
                                            <p:strVal val="#ppt_y+#ppt_h*1.125000"/>
                                          </p:val>
                                        </p:tav>
                                        <p:tav tm="100000">
                                          <p:val>
                                            <p:strVal val="#ppt_y"/>
                                          </p:val>
                                        </p:tav>
                                      </p:tavLst>
                                    </p:anim>
                                    <p:animEffect transition="in" filter="wipe(up)">
                                      <p:cBhvr>
                                        <p:cTn id="59" dur="500"/>
                                        <p:tgtEl>
                                          <p:spTgt spid="37"/>
                                        </p:tgtEl>
                                      </p:cBhvr>
                                    </p:animEffect>
                                  </p:childTnLst>
                                </p:cTn>
                              </p:par>
                            </p:childTnLst>
                          </p:cTn>
                        </p:par>
                        <p:par>
                          <p:cTn id="60" fill="hold">
                            <p:stCondLst>
                              <p:cond delay="5000"/>
                            </p:stCondLst>
                            <p:childTnLst>
                              <p:par>
                                <p:cTn id="61" presetID="49" presetClass="entr" presetSubtype="0" decel="100000" fill="hold" nodeType="after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p:cTn id="63" dur="500" fill="hold"/>
                                        <p:tgtEl>
                                          <p:spTgt spid="27"/>
                                        </p:tgtEl>
                                        <p:attrNameLst>
                                          <p:attrName>ppt_w</p:attrName>
                                        </p:attrNameLst>
                                      </p:cBhvr>
                                      <p:tavLst>
                                        <p:tav tm="0">
                                          <p:val>
                                            <p:fltVal val="0"/>
                                          </p:val>
                                        </p:tav>
                                        <p:tav tm="100000">
                                          <p:val>
                                            <p:strVal val="#ppt_w"/>
                                          </p:val>
                                        </p:tav>
                                      </p:tavLst>
                                    </p:anim>
                                    <p:anim calcmode="lin" valueType="num">
                                      <p:cBhvr>
                                        <p:cTn id="64" dur="500" fill="hold"/>
                                        <p:tgtEl>
                                          <p:spTgt spid="27"/>
                                        </p:tgtEl>
                                        <p:attrNameLst>
                                          <p:attrName>ppt_h</p:attrName>
                                        </p:attrNameLst>
                                      </p:cBhvr>
                                      <p:tavLst>
                                        <p:tav tm="0">
                                          <p:val>
                                            <p:fltVal val="0"/>
                                          </p:val>
                                        </p:tav>
                                        <p:tav tm="100000">
                                          <p:val>
                                            <p:strVal val="#ppt_h"/>
                                          </p:val>
                                        </p:tav>
                                      </p:tavLst>
                                    </p:anim>
                                    <p:anim calcmode="lin" valueType="num">
                                      <p:cBhvr>
                                        <p:cTn id="65" dur="500" fill="hold"/>
                                        <p:tgtEl>
                                          <p:spTgt spid="27"/>
                                        </p:tgtEl>
                                        <p:attrNameLst>
                                          <p:attrName>style.rotation</p:attrName>
                                        </p:attrNameLst>
                                      </p:cBhvr>
                                      <p:tavLst>
                                        <p:tav tm="0">
                                          <p:val>
                                            <p:fltVal val="360"/>
                                          </p:val>
                                        </p:tav>
                                        <p:tav tm="100000">
                                          <p:val>
                                            <p:fltVal val="0"/>
                                          </p:val>
                                        </p:tav>
                                      </p:tavLst>
                                    </p:anim>
                                    <p:animEffect transition="in" filter="fade">
                                      <p:cBhvr>
                                        <p:cTn id="66" dur="500"/>
                                        <p:tgtEl>
                                          <p:spTgt spid="27"/>
                                        </p:tgtEl>
                                      </p:cBhvr>
                                    </p:animEffect>
                                  </p:childTnLst>
                                </p:cTn>
                              </p:par>
                            </p:childTnLst>
                          </p:cTn>
                        </p:par>
                        <p:par>
                          <p:cTn id="67" fill="hold">
                            <p:stCondLst>
                              <p:cond delay="5500"/>
                            </p:stCondLst>
                            <p:childTnLst>
                              <p:par>
                                <p:cTn id="68" presetID="12" presetClass="entr" presetSubtype="4" fill="hold" grpId="0" nodeType="afterEffect">
                                  <p:stCondLst>
                                    <p:cond delay="0"/>
                                  </p:stCondLst>
                                  <p:childTnLst>
                                    <p:set>
                                      <p:cBhvr>
                                        <p:cTn id="69" dur="1" fill="hold">
                                          <p:stCondLst>
                                            <p:cond delay="0"/>
                                          </p:stCondLst>
                                        </p:cTn>
                                        <p:tgtEl>
                                          <p:spTgt spid="38"/>
                                        </p:tgtEl>
                                        <p:attrNameLst>
                                          <p:attrName>style.visibility</p:attrName>
                                        </p:attrNameLst>
                                      </p:cBhvr>
                                      <p:to>
                                        <p:strVal val="visible"/>
                                      </p:to>
                                    </p:set>
                                    <p:anim calcmode="lin" valueType="num">
                                      <p:cBhvr additive="base">
                                        <p:cTn id="70" dur="500"/>
                                        <p:tgtEl>
                                          <p:spTgt spid="38"/>
                                        </p:tgtEl>
                                        <p:attrNameLst>
                                          <p:attrName>ppt_y</p:attrName>
                                        </p:attrNameLst>
                                      </p:cBhvr>
                                      <p:tavLst>
                                        <p:tav tm="0">
                                          <p:val>
                                            <p:strVal val="#ppt_y+#ppt_h*1.125000"/>
                                          </p:val>
                                        </p:tav>
                                        <p:tav tm="100000">
                                          <p:val>
                                            <p:strVal val="#ppt_y"/>
                                          </p:val>
                                        </p:tav>
                                      </p:tavLst>
                                    </p:anim>
                                    <p:animEffect transition="in" filter="wipe(up)">
                                      <p:cBhvr>
                                        <p:cTn id="71" dur="500"/>
                                        <p:tgtEl>
                                          <p:spTgt spid="38"/>
                                        </p:tgtEl>
                                      </p:cBhvr>
                                    </p:animEffect>
                                  </p:childTnLst>
                                </p:cTn>
                              </p:par>
                            </p:childTnLst>
                          </p:cTn>
                        </p:par>
                        <p:par>
                          <p:cTn id="72" fill="hold">
                            <p:stCondLst>
                              <p:cond delay="6000"/>
                            </p:stCondLst>
                            <p:childTnLst>
                              <p:par>
                                <p:cTn id="73" presetID="12" presetClass="entr" presetSubtype="4" fill="hold" nodeType="afterEffect">
                                  <p:stCondLst>
                                    <p:cond delay="0"/>
                                  </p:stCondLst>
                                  <p:childTnLst>
                                    <p:set>
                                      <p:cBhvr>
                                        <p:cTn id="74" dur="1" fill="hold">
                                          <p:stCondLst>
                                            <p:cond delay="0"/>
                                          </p:stCondLst>
                                        </p:cTn>
                                        <p:tgtEl>
                                          <p:spTgt spid="39"/>
                                        </p:tgtEl>
                                        <p:attrNameLst>
                                          <p:attrName>style.visibility</p:attrName>
                                        </p:attrNameLst>
                                      </p:cBhvr>
                                      <p:to>
                                        <p:strVal val="visible"/>
                                      </p:to>
                                    </p:set>
                                    <p:anim calcmode="lin" valueType="num">
                                      <p:cBhvr additive="base">
                                        <p:cTn id="75" dur="500"/>
                                        <p:tgtEl>
                                          <p:spTgt spid="39"/>
                                        </p:tgtEl>
                                        <p:attrNameLst>
                                          <p:attrName>ppt_y</p:attrName>
                                        </p:attrNameLst>
                                      </p:cBhvr>
                                      <p:tavLst>
                                        <p:tav tm="0">
                                          <p:val>
                                            <p:strVal val="#ppt_y+#ppt_h*1.125000"/>
                                          </p:val>
                                        </p:tav>
                                        <p:tav tm="100000">
                                          <p:val>
                                            <p:strVal val="#ppt_y"/>
                                          </p:val>
                                        </p:tav>
                                      </p:tavLst>
                                    </p:anim>
                                    <p:animEffect transition="in" filter="wipe(up)">
                                      <p:cBhvr>
                                        <p:cTn id="76" dur="500"/>
                                        <p:tgtEl>
                                          <p:spTgt spid="39"/>
                                        </p:tgtEl>
                                      </p:cBhvr>
                                    </p:animEffect>
                                  </p:childTnLst>
                                </p:cTn>
                              </p:par>
                            </p:childTnLst>
                          </p:cTn>
                        </p:par>
                        <p:par>
                          <p:cTn id="77" fill="hold">
                            <p:stCondLst>
                              <p:cond delay="6500"/>
                            </p:stCondLst>
                            <p:childTnLst>
                              <p:par>
                                <p:cTn id="78" presetID="12" presetClass="entr" presetSubtype="4" fill="hold" grpId="0" nodeType="afterEffect">
                                  <p:stCondLst>
                                    <p:cond delay="0"/>
                                  </p:stCondLst>
                                  <p:childTnLst>
                                    <p:set>
                                      <p:cBhvr>
                                        <p:cTn id="79" dur="1" fill="hold">
                                          <p:stCondLst>
                                            <p:cond delay="0"/>
                                          </p:stCondLst>
                                        </p:cTn>
                                        <p:tgtEl>
                                          <p:spTgt spid="40"/>
                                        </p:tgtEl>
                                        <p:attrNameLst>
                                          <p:attrName>style.visibility</p:attrName>
                                        </p:attrNameLst>
                                      </p:cBhvr>
                                      <p:to>
                                        <p:strVal val="visible"/>
                                      </p:to>
                                    </p:set>
                                    <p:anim calcmode="lin" valueType="num">
                                      <p:cBhvr additive="base">
                                        <p:cTn id="80" dur="500"/>
                                        <p:tgtEl>
                                          <p:spTgt spid="40"/>
                                        </p:tgtEl>
                                        <p:attrNameLst>
                                          <p:attrName>ppt_y</p:attrName>
                                        </p:attrNameLst>
                                      </p:cBhvr>
                                      <p:tavLst>
                                        <p:tav tm="0">
                                          <p:val>
                                            <p:strVal val="#ppt_y+#ppt_h*1.125000"/>
                                          </p:val>
                                        </p:tav>
                                        <p:tav tm="100000">
                                          <p:val>
                                            <p:strVal val="#ppt_y"/>
                                          </p:val>
                                        </p:tav>
                                      </p:tavLst>
                                    </p:anim>
                                    <p:animEffect transition="in" filter="wipe(up)">
                                      <p:cBhvr>
                                        <p:cTn id="81" dur="500"/>
                                        <p:tgtEl>
                                          <p:spTgt spid="40"/>
                                        </p:tgtEl>
                                      </p:cBhvr>
                                    </p:animEffect>
                                  </p:childTnLst>
                                </p:cTn>
                              </p:par>
                            </p:childTnLst>
                          </p:cTn>
                        </p:par>
                        <p:par>
                          <p:cTn id="82" fill="hold">
                            <p:stCondLst>
                              <p:cond delay="7000"/>
                            </p:stCondLst>
                            <p:childTnLst>
                              <p:par>
                                <p:cTn id="83" presetID="49" presetClass="entr" presetSubtype="0" decel="100000" fill="hold" nodeType="afterEffect">
                                  <p:stCondLst>
                                    <p:cond delay="0"/>
                                  </p:stCondLst>
                                  <p:childTnLst>
                                    <p:set>
                                      <p:cBhvr>
                                        <p:cTn id="84" dur="1" fill="hold">
                                          <p:stCondLst>
                                            <p:cond delay="0"/>
                                          </p:stCondLst>
                                        </p:cTn>
                                        <p:tgtEl>
                                          <p:spTgt spid="26"/>
                                        </p:tgtEl>
                                        <p:attrNameLst>
                                          <p:attrName>style.visibility</p:attrName>
                                        </p:attrNameLst>
                                      </p:cBhvr>
                                      <p:to>
                                        <p:strVal val="visible"/>
                                      </p:to>
                                    </p:set>
                                    <p:anim calcmode="lin" valueType="num">
                                      <p:cBhvr>
                                        <p:cTn id="85" dur="500" fill="hold"/>
                                        <p:tgtEl>
                                          <p:spTgt spid="26"/>
                                        </p:tgtEl>
                                        <p:attrNameLst>
                                          <p:attrName>ppt_w</p:attrName>
                                        </p:attrNameLst>
                                      </p:cBhvr>
                                      <p:tavLst>
                                        <p:tav tm="0">
                                          <p:val>
                                            <p:fltVal val="0"/>
                                          </p:val>
                                        </p:tav>
                                        <p:tav tm="100000">
                                          <p:val>
                                            <p:strVal val="#ppt_w"/>
                                          </p:val>
                                        </p:tav>
                                      </p:tavLst>
                                    </p:anim>
                                    <p:anim calcmode="lin" valueType="num">
                                      <p:cBhvr>
                                        <p:cTn id="86" dur="500" fill="hold"/>
                                        <p:tgtEl>
                                          <p:spTgt spid="26"/>
                                        </p:tgtEl>
                                        <p:attrNameLst>
                                          <p:attrName>ppt_h</p:attrName>
                                        </p:attrNameLst>
                                      </p:cBhvr>
                                      <p:tavLst>
                                        <p:tav tm="0">
                                          <p:val>
                                            <p:fltVal val="0"/>
                                          </p:val>
                                        </p:tav>
                                        <p:tav tm="100000">
                                          <p:val>
                                            <p:strVal val="#ppt_h"/>
                                          </p:val>
                                        </p:tav>
                                      </p:tavLst>
                                    </p:anim>
                                    <p:anim calcmode="lin" valueType="num">
                                      <p:cBhvr>
                                        <p:cTn id="87" dur="500" fill="hold"/>
                                        <p:tgtEl>
                                          <p:spTgt spid="26"/>
                                        </p:tgtEl>
                                        <p:attrNameLst>
                                          <p:attrName>style.rotation</p:attrName>
                                        </p:attrNameLst>
                                      </p:cBhvr>
                                      <p:tavLst>
                                        <p:tav tm="0">
                                          <p:val>
                                            <p:fltVal val="360"/>
                                          </p:val>
                                        </p:tav>
                                        <p:tav tm="100000">
                                          <p:val>
                                            <p:fltVal val="0"/>
                                          </p:val>
                                        </p:tav>
                                      </p:tavLst>
                                    </p:anim>
                                    <p:animEffect transition="in" filter="fade">
                                      <p:cBhvr>
                                        <p:cTn id="88" dur="500"/>
                                        <p:tgtEl>
                                          <p:spTgt spid="26"/>
                                        </p:tgtEl>
                                      </p:cBhvr>
                                    </p:animEffect>
                                  </p:childTnLst>
                                </p:cTn>
                              </p:par>
                            </p:childTnLst>
                          </p:cTn>
                        </p:par>
                        <p:par>
                          <p:cTn id="89" fill="hold">
                            <p:stCondLst>
                              <p:cond delay="7500"/>
                            </p:stCondLst>
                            <p:childTnLst>
                              <p:par>
                                <p:cTn id="90" presetID="12" presetClass="entr" presetSubtype="4" fill="hold" grpId="0" nodeType="afterEffect">
                                  <p:stCondLst>
                                    <p:cond delay="0"/>
                                  </p:stCondLst>
                                  <p:childTnLst>
                                    <p:set>
                                      <p:cBhvr>
                                        <p:cTn id="91" dur="1" fill="hold">
                                          <p:stCondLst>
                                            <p:cond delay="0"/>
                                          </p:stCondLst>
                                        </p:cTn>
                                        <p:tgtEl>
                                          <p:spTgt spid="41"/>
                                        </p:tgtEl>
                                        <p:attrNameLst>
                                          <p:attrName>style.visibility</p:attrName>
                                        </p:attrNameLst>
                                      </p:cBhvr>
                                      <p:to>
                                        <p:strVal val="visible"/>
                                      </p:to>
                                    </p:set>
                                    <p:anim calcmode="lin" valueType="num">
                                      <p:cBhvr additive="base">
                                        <p:cTn id="92" dur="500"/>
                                        <p:tgtEl>
                                          <p:spTgt spid="41"/>
                                        </p:tgtEl>
                                        <p:attrNameLst>
                                          <p:attrName>ppt_y</p:attrName>
                                        </p:attrNameLst>
                                      </p:cBhvr>
                                      <p:tavLst>
                                        <p:tav tm="0">
                                          <p:val>
                                            <p:strVal val="#ppt_y+#ppt_h*1.125000"/>
                                          </p:val>
                                        </p:tav>
                                        <p:tav tm="100000">
                                          <p:val>
                                            <p:strVal val="#ppt_y"/>
                                          </p:val>
                                        </p:tav>
                                      </p:tavLst>
                                    </p:anim>
                                    <p:animEffect transition="in" filter="wipe(up)">
                                      <p:cBhvr>
                                        <p:cTn id="93" dur="500"/>
                                        <p:tgtEl>
                                          <p:spTgt spid="41"/>
                                        </p:tgtEl>
                                      </p:cBhvr>
                                    </p:animEffect>
                                  </p:childTnLst>
                                </p:cTn>
                              </p:par>
                            </p:childTnLst>
                          </p:cTn>
                        </p:par>
                        <p:par>
                          <p:cTn id="94" fill="hold">
                            <p:stCondLst>
                              <p:cond delay="8000"/>
                            </p:stCondLst>
                            <p:childTnLst>
                              <p:par>
                                <p:cTn id="95" presetID="12" presetClass="entr" presetSubtype="4" fill="hold" nodeType="afterEffect">
                                  <p:stCondLst>
                                    <p:cond delay="0"/>
                                  </p:stCondLst>
                                  <p:childTnLst>
                                    <p:set>
                                      <p:cBhvr>
                                        <p:cTn id="96" dur="1" fill="hold">
                                          <p:stCondLst>
                                            <p:cond delay="0"/>
                                          </p:stCondLst>
                                        </p:cTn>
                                        <p:tgtEl>
                                          <p:spTgt spid="42"/>
                                        </p:tgtEl>
                                        <p:attrNameLst>
                                          <p:attrName>style.visibility</p:attrName>
                                        </p:attrNameLst>
                                      </p:cBhvr>
                                      <p:to>
                                        <p:strVal val="visible"/>
                                      </p:to>
                                    </p:set>
                                    <p:anim calcmode="lin" valueType="num">
                                      <p:cBhvr additive="base">
                                        <p:cTn id="97" dur="500"/>
                                        <p:tgtEl>
                                          <p:spTgt spid="42"/>
                                        </p:tgtEl>
                                        <p:attrNameLst>
                                          <p:attrName>ppt_y</p:attrName>
                                        </p:attrNameLst>
                                      </p:cBhvr>
                                      <p:tavLst>
                                        <p:tav tm="0">
                                          <p:val>
                                            <p:strVal val="#ppt_y+#ppt_h*1.125000"/>
                                          </p:val>
                                        </p:tav>
                                        <p:tav tm="100000">
                                          <p:val>
                                            <p:strVal val="#ppt_y"/>
                                          </p:val>
                                        </p:tav>
                                      </p:tavLst>
                                    </p:anim>
                                    <p:animEffect transition="in" filter="wipe(up)">
                                      <p:cBhvr>
                                        <p:cTn id="98" dur="500"/>
                                        <p:tgtEl>
                                          <p:spTgt spid="42"/>
                                        </p:tgtEl>
                                      </p:cBhvr>
                                    </p:animEffect>
                                  </p:childTnLst>
                                </p:cTn>
                              </p:par>
                            </p:childTnLst>
                          </p:cTn>
                        </p:par>
                        <p:par>
                          <p:cTn id="99" fill="hold">
                            <p:stCondLst>
                              <p:cond delay="8500"/>
                            </p:stCondLst>
                            <p:childTnLst>
                              <p:par>
                                <p:cTn id="100" presetID="12" presetClass="entr" presetSubtype="4" fill="hold" grpId="0" nodeType="afterEffect">
                                  <p:stCondLst>
                                    <p:cond delay="0"/>
                                  </p:stCondLst>
                                  <p:childTnLst>
                                    <p:set>
                                      <p:cBhvr>
                                        <p:cTn id="101" dur="1" fill="hold">
                                          <p:stCondLst>
                                            <p:cond delay="0"/>
                                          </p:stCondLst>
                                        </p:cTn>
                                        <p:tgtEl>
                                          <p:spTgt spid="43"/>
                                        </p:tgtEl>
                                        <p:attrNameLst>
                                          <p:attrName>style.visibility</p:attrName>
                                        </p:attrNameLst>
                                      </p:cBhvr>
                                      <p:to>
                                        <p:strVal val="visible"/>
                                      </p:to>
                                    </p:set>
                                    <p:anim calcmode="lin" valueType="num">
                                      <p:cBhvr additive="base">
                                        <p:cTn id="102" dur="500"/>
                                        <p:tgtEl>
                                          <p:spTgt spid="43"/>
                                        </p:tgtEl>
                                        <p:attrNameLst>
                                          <p:attrName>ppt_y</p:attrName>
                                        </p:attrNameLst>
                                      </p:cBhvr>
                                      <p:tavLst>
                                        <p:tav tm="0">
                                          <p:val>
                                            <p:strVal val="#ppt_y+#ppt_h*1.125000"/>
                                          </p:val>
                                        </p:tav>
                                        <p:tav tm="100000">
                                          <p:val>
                                            <p:strVal val="#ppt_y"/>
                                          </p:val>
                                        </p:tav>
                                      </p:tavLst>
                                    </p:anim>
                                    <p:animEffect transition="in" filter="wipe(up)">
                                      <p:cBhvr>
                                        <p:cTn id="103"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4" grpId="0"/>
      <p:bldP spid="35" grpId="0"/>
      <p:bldP spid="37" grpId="0"/>
      <p:bldP spid="38" grpId="0"/>
      <p:bldP spid="40" grpId="0"/>
      <p:bldP spid="41" grpId="0"/>
      <p:bldP spid="43" grpId="0"/>
      <p:bldP spid="48" grpId="0"/>
      <p:bldP spid="4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24" name="组合 23"/>
          <p:cNvGrpSpPr/>
          <p:nvPr/>
        </p:nvGrpSpPr>
        <p:grpSpPr>
          <a:xfrm>
            <a:off x="1293018" y="2564904"/>
            <a:ext cx="1161802" cy="1104677"/>
            <a:chOff x="1615877" y="1966848"/>
            <a:chExt cx="1161802" cy="1104677"/>
          </a:xfrm>
        </p:grpSpPr>
        <p:grpSp>
          <p:nvGrpSpPr>
            <p:cNvPr id="15" name="组合 14"/>
            <p:cNvGrpSpPr/>
            <p:nvPr/>
          </p:nvGrpSpPr>
          <p:grpSpPr>
            <a:xfrm>
              <a:off x="1847528" y="2292175"/>
              <a:ext cx="714376" cy="473075"/>
              <a:chOff x="5013325" y="2168526"/>
              <a:chExt cx="714376" cy="473075"/>
            </a:xfrm>
          </p:grpSpPr>
          <p:sp>
            <p:nvSpPr>
              <p:cNvPr id="8" name="Freeform 5"/>
              <p:cNvSpPr>
                <a:spLocks noEditPoints="1"/>
              </p:cNvSpPr>
              <p:nvPr/>
            </p:nvSpPr>
            <p:spPr bwMode="auto">
              <a:xfrm>
                <a:off x="5013325" y="2168526"/>
                <a:ext cx="196850" cy="473075"/>
              </a:xfrm>
              <a:custGeom>
                <a:avLst/>
                <a:gdLst>
                  <a:gd name="T0" fmla="*/ 4 w 52"/>
                  <a:gd name="T1" fmla="*/ 0 h 126"/>
                  <a:gd name="T2" fmla="*/ 0 w 52"/>
                  <a:gd name="T3" fmla="*/ 121 h 126"/>
                  <a:gd name="T4" fmla="*/ 48 w 52"/>
                  <a:gd name="T5" fmla="*/ 126 h 126"/>
                  <a:gd name="T6" fmla="*/ 52 w 52"/>
                  <a:gd name="T7" fmla="*/ 5 h 126"/>
                  <a:gd name="T8" fmla="*/ 48 w 52"/>
                  <a:gd name="T9" fmla="*/ 117 h 126"/>
                  <a:gd name="T10" fmla="*/ 9 w 52"/>
                  <a:gd name="T11" fmla="*/ 122 h 126"/>
                  <a:gd name="T12" fmla="*/ 4 w 52"/>
                  <a:gd name="T13" fmla="*/ 82 h 126"/>
                  <a:gd name="T14" fmla="*/ 9 w 52"/>
                  <a:gd name="T15" fmla="*/ 120 h 126"/>
                  <a:gd name="T16" fmla="*/ 45 w 52"/>
                  <a:gd name="T17" fmla="*/ 117 h 126"/>
                  <a:gd name="T18" fmla="*/ 48 w 52"/>
                  <a:gd name="T19" fmla="*/ 117 h 126"/>
                  <a:gd name="T20" fmla="*/ 38 w 52"/>
                  <a:gd name="T21" fmla="*/ 33 h 126"/>
                  <a:gd name="T22" fmla="*/ 42 w 52"/>
                  <a:gd name="T23" fmla="*/ 41 h 126"/>
                  <a:gd name="T24" fmla="*/ 14 w 52"/>
                  <a:gd name="T25" fmla="*/ 45 h 126"/>
                  <a:gd name="T26" fmla="*/ 10 w 52"/>
                  <a:gd name="T27" fmla="*/ 36 h 126"/>
                  <a:gd name="T28" fmla="*/ 10 w 52"/>
                  <a:gd name="T29" fmla="*/ 25 h 126"/>
                  <a:gd name="T30" fmla="*/ 14 w 52"/>
                  <a:gd name="T31" fmla="*/ 16 h 126"/>
                  <a:gd name="T32" fmla="*/ 42 w 52"/>
                  <a:gd name="T33" fmla="*/ 20 h 126"/>
                  <a:gd name="T34" fmla="*/ 38 w 52"/>
                  <a:gd name="T35" fmla="*/ 28 h 126"/>
                  <a:gd name="T36" fmla="*/ 10 w 52"/>
                  <a:gd name="T37" fmla="*/ 25 h 126"/>
                  <a:gd name="T38" fmla="*/ 17 w 52"/>
                  <a:gd name="T39" fmla="*/ 82 h 126"/>
                  <a:gd name="T40" fmla="*/ 34 w 52"/>
                  <a:gd name="T41" fmla="*/ 82 h 126"/>
                  <a:gd name="T42" fmla="*/ 30 w 52"/>
                  <a:gd name="T43" fmla="*/ 102 h 126"/>
                  <a:gd name="T44" fmla="*/ 22 w 52"/>
                  <a:gd name="T45" fmla="*/ 102 h 126"/>
                  <a:gd name="T46" fmla="*/ 30 w 52"/>
                  <a:gd name="T47" fmla="*/ 102 h 126"/>
                  <a:gd name="T48" fmla="*/ 20 w 52"/>
                  <a:gd name="T49" fmla="*/ 57 h 126"/>
                  <a:gd name="T50" fmla="*/ 38 w 52"/>
                  <a:gd name="T51" fmla="*/ 55 h 126"/>
                  <a:gd name="T52" fmla="*/ 38 w 52"/>
                  <a:gd name="T53" fmla="*/ 59 h 126"/>
                  <a:gd name="T54" fmla="*/ 48 w 52"/>
                  <a:gd name="T55" fmla="*/ 44 h 126"/>
                  <a:gd name="T56" fmla="*/ 43 w 52"/>
                  <a:gd name="T57" fmla="*/ 6 h 126"/>
                  <a:gd name="T58" fmla="*/ 7 w 52"/>
                  <a:gd name="T59" fmla="*/ 8 h 126"/>
                  <a:gd name="T60" fmla="*/ 4 w 52"/>
                  <a:gd name="T61" fmla="*/ 8 h 126"/>
                  <a:gd name="T62" fmla="*/ 43 w 52"/>
                  <a:gd name="T63" fmla="*/ 4 h 126"/>
                  <a:gd name="T64" fmla="*/ 48 w 52"/>
                  <a:gd name="T65" fmla="*/ 44 h 126"/>
                  <a:gd name="T66" fmla="*/ 32 w 52"/>
                  <a:gd name="T67" fmla="*/ 28 h 126"/>
                  <a:gd name="T68" fmla="*/ 32 w 52"/>
                  <a:gd name="T69" fmla="*/ 25 h 126"/>
                  <a:gd name="T70" fmla="*/ 30 w 52"/>
                  <a:gd name="T71" fmla="*/ 26 h 126"/>
                  <a:gd name="T72" fmla="*/ 36 w 52"/>
                  <a:gd name="T73" fmla="*/ 28 h 126"/>
                  <a:gd name="T74" fmla="*/ 38 w 52"/>
                  <a:gd name="T75" fmla="*/ 26 h 126"/>
                  <a:gd name="T76" fmla="*/ 36 w 52"/>
                  <a:gd name="T77" fmla="*/ 25 h 126"/>
                  <a:gd name="T78" fmla="*/ 36 w 52"/>
                  <a:gd name="T79" fmla="*/ 28 h 126"/>
                  <a:gd name="T80" fmla="*/ 32 w 52"/>
                  <a:gd name="T81" fmla="*/ 43 h 126"/>
                  <a:gd name="T82" fmla="*/ 32 w 52"/>
                  <a:gd name="T83" fmla="*/ 40 h 126"/>
                  <a:gd name="T84" fmla="*/ 30 w 52"/>
                  <a:gd name="T85" fmla="*/ 42 h 126"/>
                  <a:gd name="T86" fmla="*/ 36 w 52"/>
                  <a:gd name="T87" fmla="*/ 43 h 126"/>
                  <a:gd name="T88" fmla="*/ 39 w 52"/>
                  <a:gd name="T89" fmla="*/ 42 h 126"/>
                  <a:gd name="T90" fmla="*/ 36 w 52"/>
                  <a:gd name="T91" fmla="*/ 40 h 126"/>
                  <a:gd name="T92" fmla="*/ 36 w 52"/>
                  <a:gd name="T93" fmla="*/ 43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2" h="126">
                    <a:moveTo>
                      <a:pt x="48" y="0"/>
                    </a:moveTo>
                    <a:cubicBezTo>
                      <a:pt x="4" y="0"/>
                      <a:pt x="4" y="0"/>
                      <a:pt x="4" y="0"/>
                    </a:cubicBezTo>
                    <a:cubicBezTo>
                      <a:pt x="2" y="0"/>
                      <a:pt x="0" y="2"/>
                      <a:pt x="0" y="5"/>
                    </a:cubicBezTo>
                    <a:cubicBezTo>
                      <a:pt x="0" y="121"/>
                      <a:pt x="0" y="121"/>
                      <a:pt x="0" y="121"/>
                    </a:cubicBezTo>
                    <a:cubicBezTo>
                      <a:pt x="0" y="124"/>
                      <a:pt x="2" y="126"/>
                      <a:pt x="4" y="126"/>
                    </a:cubicBezTo>
                    <a:cubicBezTo>
                      <a:pt x="48" y="126"/>
                      <a:pt x="48" y="126"/>
                      <a:pt x="48" y="126"/>
                    </a:cubicBezTo>
                    <a:cubicBezTo>
                      <a:pt x="50" y="126"/>
                      <a:pt x="52" y="124"/>
                      <a:pt x="52" y="121"/>
                    </a:cubicBezTo>
                    <a:cubicBezTo>
                      <a:pt x="52" y="5"/>
                      <a:pt x="52" y="5"/>
                      <a:pt x="52" y="5"/>
                    </a:cubicBezTo>
                    <a:cubicBezTo>
                      <a:pt x="52" y="2"/>
                      <a:pt x="50" y="0"/>
                      <a:pt x="48" y="0"/>
                    </a:cubicBezTo>
                    <a:close/>
                    <a:moveTo>
                      <a:pt x="48" y="117"/>
                    </a:moveTo>
                    <a:cubicBezTo>
                      <a:pt x="48" y="120"/>
                      <a:pt x="46" y="122"/>
                      <a:pt x="43" y="122"/>
                    </a:cubicBezTo>
                    <a:cubicBezTo>
                      <a:pt x="9" y="122"/>
                      <a:pt x="9" y="122"/>
                      <a:pt x="9" y="122"/>
                    </a:cubicBezTo>
                    <a:cubicBezTo>
                      <a:pt x="6" y="122"/>
                      <a:pt x="4" y="120"/>
                      <a:pt x="4" y="117"/>
                    </a:cubicBezTo>
                    <a:cubicBezTo>
                      <a:pt x="4" y="82"/>
                      <a:pt x="4" y="82"/>
                      <a:pt x="4" y="82"/>
                    </a:cubicBezTo>
                    <a:cubicBezTo>
                      <a:pt x="7" y="117"/>
                      <a:pt x="7" y="117"/>
                      <a:pt x="7" y="117"/>
                    </a:cubicBezTo>
                    <a:cubicBezTo>
                      <a:pt x="7" y="119"/>
                      <a:pt x="8" y="120"/>
                      <a:pt x="9" y="120"/>
                    </a:cubicBezTo>
                    <a:cubicBezTo>
                      <a:pt x="43" y="120"/>
                      <a:pt x="43" y="120"/>
                      <a:pt x="43" y="120"/>
                    </a:cubicBezTo>
                    <a:cubicBezTo>
                      <a:pt x="44" y="120"/>
                      <a:pt x="45" y="119"/>
                      <a:pt x="45" y="117"/>
                    </a:cubicBezTo>
                    <a:cubicBezTo>
                      <a:pt x="48" y="82"/>
                      <a:pt x="48" y="82"/>
                      <a:pt x="48" y="82"/>
                    </a:cubicBezTo>
                    <a:lnTo>
                      <a:pt x="48" y="117"/>
                    </a:lnTo>
                    <a:close/>
                    <a:moveTo>
                      <a:pt x="14" y="33"/>
                    </a:moveTo>
                    <a:cubicBezTo>
                      <a:pt x="38" y="33"/>
                      <a:pt x="38" y="33"/>
                      <a:pt x="38" y="33"/>
                    </a:cubicBezTo>
                    <a:cubicBezTo>
                      <a:pt x="40" y="33"/>
                      <a:pt x="42" y="34"/>
                      <a:pt x="42" y="36"/>
                    </a:cubicBezTo>
                    <a:cubicBezTo>
                      <a:pt x="42" y="41"/>
                      <a:pt x="42" y="41"/>
                      <a:pt x="42" y="41"/>
                    </a:cubicBezTo>
                    <a:cubicBezTo>
                      <a:pt x="42" y="43"/>
                      <a:pt x="40" y="45"/>
                      <a:pt x="38" y="45"/>
                    </a:cubicBezTo>
                    <a:cubicBezTo>
                      <a:pt x="14" y="45"/>
                      <a:pt x="14" y="45"/>
                      <a:pt x="14" y="45"/>
                    </a:cubicBezTo>
                    <a:cubicBezTo>
                      <a:pt x="12" y="45"/>
                      <a:pt x="10" y="43"/>
                      <a:pt x="10" y="41"/>
                    </a:cubicBezTo>
                    <a:cubicBezTo>
                      <a:pt x="10" y="36"/>
                      <a:pt x="10" y="36"/>
                      <a:pt x="10" y="36"/>
                    </a:cubicBezTo>
                    <a:cubicBezTo>
                      <a:pt x="10" y="34"/>
                      <a:pt x="12" y="33"/>
                      <a:pt x="14" y="33"/>
                    </a:cubicBezTo>
                    <a:close/>
                    <a:moveTo>
                      <a:pt x="10" y="25"/>
                    </a:moveTo>
                    <a:cubicBezTo>
                      <a:pt x="10" y="20"/>
                      <a:pt x="10" y="20"/>
                      <a:pt x="10" y="20"/>
                    </a:cubicBezTo>
                    <a:cubicBezTo>
                      <a:pt x="10" y="18"/>
                      <a:pt x="12" y="16"/>
                      <a:pt x="14" y="16"/>
                    </a:cubicBezTo>
                    <a:cubicBezTo>
                      <a:pt x="38" y="16"/>
                      <a:pt x="38" y="16"/>
                      <a:pt x="38" y="16"/>
                    </a:cubicBezTo>
                    <a:cubicBezTo>
                      <a:pt x="40" y="16"/>
                      <a:pt x="42" y="18"/>
                      <a:pt x="42" y="20"/>
                    </a:cubicBezTo>
                    <a:cubicBezTo>
                      <a:pt x="42" y="25"/>
                      <a:pt x="42" y="25"/>
                      <a:pt x="42" y="25"/>
                    </a:cubicBezTo>
                    <a:cubicBezTo>
                      <a:pt x="42" y="27"/>
                      <a:pt x="40" y="28"/>
                      <a:pt x="38" y="28"/>
                    </a:cubicBezTo>
                    <a:cubicBezTo>
                      <a:pt x="14" y="28"/>
                      <a:pt x="14" y="28"/>
                      <a:pt x="14" y="28"/>
                    </a:cubicBezTo>
                    <a:cubicBezTo>
                      <a:pt x="12" y="28"/>
                      <a:pt x="10" y="27"/>
                      <a:pt x="10" y="25"/>
                    </a:cubicBezTo>
                    <a:close/>
                    <a:moveTo>
                      <a:pt x="26" y="90"/>
                    </a:moveTo>
                    <a:cubicBezTo>
                      <a:pt x="21" y="90"/>
                      <a:pt x="17" y="86"/>
                      <a:pt x="17" y="82"/>
                    </a:cubicBezTo>
                    <a:cubicBezTo>
                      <a:pt x="17" y="77"/>
                      <a:pt x="21" y="73"/>
                      <a:pt x="26" y="73"/>
                    </a:cubicBezTo>
                    <a:cubicBezTo>
                      <a:pt x="30" y="73"/>
                      <a:pt x="34" y="77"/>
                      <a:pt x="34" y="82"/>
                    </a:cubicBezTo>
                    <a:cubicBezTo>
                      <a:pt x="34" y="86"/>
                      <a:pt x="30" y="90"/>
                      <a:pt x="26" y="90"/>
                    </a:cubicBezTo>
                    <a:close/>
                    <a:moveTo>
                      <a:pt x="30" y="102"/>
                    </a:moveTo>
                    <a:cubicBezTo>
                      <a:pt x="30" y="105"/>
                      <a:pt x="28" y="106"/>
                      <a:pt x="26" y="106"/>
                    </a:cubicBezTo>
                    <a:cubicBezTo>
                      <a:pt x="24" y="106"/>
                      <a:pt x="22" y="105"/>
                      <a:pt x="22" y="102"/>
                    </a:cubicBezTo>
                    <a:cubicBezTo>
                      <a:pt x="22" y="100"/>
                      <a:pt x="24" y="98"/>
                      <a:pt x="26" y="98"/>
                    </a:cubicBezTo>
                    <a:cubicBezTo>
                      <a:pt x="28" y="98"/>
                      <a:pt x="30" y="100"/>
                      <a:pt x="30" y="102"/>
                    </a:cubicBezTo>
                    <a:close/>
                    <a:moveTo>
                      <a:pt x="22" y="59"/>
                    </a:moveTo>
                    <a:cubicBezTo>
                      <a:pt x="21" y="59"/>
                      <a:pt x="20" y="58"/>
                      <a:pt x="20" y="57"/>
                    </a:cubicBezTo>
                    <a:cubicBezTo>
                      <a:pt x="20" y="56"/>
                      <a:pt x="21" y="55"/>
                      <a:pt x="22" y="55"/>
                    </a:cubicBezTo>
                    <a:cubicBezTo>
                      <a:pt x="38" y="55"/>
                      <a:pt x="38" y="55"/>
                      <a:pt x="38" y="55"/>
                    </a:cubicBezTo>
                    <a:cubicBezTo>
                      <a:pt x="40" y="55"/>
                      <a:pt x="41" y="56"/>
                      <a:pt x="41" y="57"/>
                    </a:cubicBezTo>
                    <a:cubicBezTo>
                      <a:pt x="41" y="58"/>
                      <a:pt x="40" y="59"/>
                      <a:pt x="38" y="59"/>
                    </a:cubicBezTo>
                    <a:lnTo>
                      <a:pt x="22" y="59"/>
                    </a:lnTo>
                    <a:close/>
                    <a:moveTo>
                      <a:pt x="48" y="44"/>
                    </a:moveTo>
                    <a:cubicBezTo>
                      <a:pt x="45" y="8"/>
                      <a:pt x="45" y="8"/>
                      <a:pt x="45" y="8"/>
                    </a:cubicBezTo>
                    <a:cubicBezTo>
                      <a:pt x="45" y="7"/>
                      <a:pt x="44" y="6"/>
                      <a:pt x="43" y="6"/>
                    </a:cubicBezTo>
                    <a:cubicBezTo>
                      <a:pt x="9" y="6"/>
                      <a:pt x="9" y="6"/>
                      <a:pt x="9" y="6"/>
                    </a:cubicBezTo>
                    <a:cubicBezTo>
                      <a:pt x="8" y="6"/>
                      <a:pt x="7" y="7"/>
                      <a:pt x="7" y="8"/>
                    </a:cubicBezTo>
                    <a:cubicBezTo>
                      <a:pt x="4" y="44"/>
                      <a:pt x="4" y="44"/>
                      <a:pt x="4" y="44"/>
                    </a:cubicBezTo>
                    <a:cubicBezTo>
                      <a:pt x="4" y="8"/>
                      <a:pt x="4" y="8"/>
                      <a:pt x="4" y="8"/>
                    </a:cubicBezTo>
                    <a:cubicBezTo>
                      <a:pt x="4" y="6"/>
                      <a:pt x="6" y="4"/>
                      <a:pt x="9" y="4"/>
                    </a:cubicBezTo>
                    <a:cubicBezTo>
                      <a:pt x="43" y="4"/>
                      <a:pt x="43" y="4"/>
                      <a:pt x="43" y="4"/>
                    </a:cubicBezTo>
                    <a:cubicBezTo>
                      <a:pt x="46" y="4"/>
                      <a:pt x="48" y="6"/>
                      <a:pt x="48" y="8"/>
                    </a:cubicBezTo>
                    <a:lnTo>
                      <a:pt x="48" y="44"/>
                    </a:lnTo>
                    <a:close/>
                    <a:moveTo>
                      <a:pt x="31" y="28"/>
                    </a:moveTo>
                    <a:cubicBezTo>
                      <a:pt x="32" y="28"/>
                      <a:pt x="32" y="28"/>
                      <a:pt x="32" y="28"/>
                    </a:cubicBezTo>
                    <a:cubicBezTo>
                      <a:pt x="33" y="28"/>
                      <a:pt x="34" y="27"/>
                      <a:pt x="34" y="26"/>
                    </a:cubicBezTo>
                    <a:cubicBezTo>
                      <a:pt x="34" y="25"/>
                      <a:pt x="33" y="25"/>
                      <a:pt x="32" y="25"/>
                    </a:cubicBezTo>
                    <a:cubicBezTo>
                      <a:pt x="31" y="25"/>
                      <a:pt x="31" y="25"/>
                      <a:pt x="31" y="25"/>
                    </a:cubicBezTo>
                    <a:cubicBezTo>
                      <a:pt x="31" y="25"/>
                      <a:pt x="30" y="25"/>
                      <a:pt x="30" y="26"/>
                    </a:cubicBezTo>
                    <a:cubicBezTo>
                      <a:pt x="30" y="27"/>
                      <a:pt x="31" y="28"/>
                      <a:pt x="31" y="28"/>
                    </a:cubicBezTo>
                    <a:close/>
                    <a:moveTo>
                      <a:pt x="36" y="28"/>
                    </a:moveTo>
                    <a:cubicBezTo>
                      <a:pt x="37" y="28"/>
                      <a:pt x="37" y="28"/>
                      <a:pt x="37" y="28"/>
                    </a:cubicBezTo>
                    <a:cubicBezTo>
                      <a:pt x="38" y="28"/>
                      <a:pt x="38" y="27"/>
                      <a:pt x="38" y="26"/>
                    </a:cubicBezTo>
                    <a:cubicBezTo>
                      <a:pt x="38" y="25"/>
                      <a:pt x="38" y="25"/>
                      <a:pt x="37" y="25"/>
                    </a:cubicBezTo>
                    <a:cubicBezTo>
                      <a:pt x="36" y="25"/>
                      <a:pt x="36" y="25"/>
                      <a:pt x="36" y="25"/>
                    </a:cubicBezTo>
                    <a:cubicBezTo>
                      <a:pt x="35" y="25"/>
                      <a:pt x="35" y="25"/>
                      <a:pt x="35" y="26"/>
                    </a:cubicBezTo>
                    <a:cubicBezTo>
                      <a:pt x="35" y="27"/>
                      <a:pt x="35" y="28"/>
                      <a:pt x="36" y="28"/>
                    </a:cubicBezTo>
                    <a:close/>
                    <a:moveTo>
                      <a:pt x="32" y="43"/>
                    </a:moveTo>
                    <a:cubicBezTo>
                      <a:pt x="32" y="43"/>
                      <a:pt x="32" y="43"/>
                      <a:pt x="32" y="43"/>
                    </a:cubicBezTo>
                    <a:cubicBezTo>
                      <a:pt x="33" y="43"/>
                      <a:pt x="34" y="43"/>
                      <a:pt x="34" y="42"/>
                    </a:cubicBezTo>
                    <a:cubicBezTo>
                      <a:pt x="34" y="41"/>
                      <a:pt x="33" y="40"/>
                      <a:pt x="32" y="40"/>
                    </a:cubicBezTo>
                    <a:cubicBezTo>
                      <a:pt x="32" y="40"/>
                      <a:pt x="32" y="40"/>
                      <a:pt x="32" y="40"/>
                    </a:cubicBezTo>
                    <a:cubicBezTo>
                      <a:pt x="31" y="40"/>
                      <a:pt x="30" y="41"/>
                      <a:pt x="30" y="42"/>
                    </a:cubicBezTo>
                    <a:cubicBezTo>
                      <a:pt x="30" y="43"/>
                      <a:pt x="31" y="43"/>
                      <a:pt x="32" y="43"/>
                    </a:cubicBezTo>
                    <a:close/>
                    <a:moveTo>
                      <a:pt x="36" y="43"/>
                    </a:moveTo>
                    <a:cubicBezTo>
                      <a:pt x="37" y="43"/>
                      <a:pt x="37" y="43"/>
                      <a:pt x="37" y="43"/>
                    </a:cubicBezTo>
                    <a:cubicBezTo>
                      <a:pt x="38" y="43"/>
                      <a:pt x="39" y="43"/>
                      <a:pt x="39" y="42"/>
                    </a:cubicBezTo>
                    <a:cubicBezTo>
                      <a:pt x="39" y="41"/>
                      <a:pt x="38" y="40"/>
                      <a:pt x="37" y="40"/>
                    </a:cubicBezTo>
                    <a:cubicBezTo>
                      <a:pt x="36" y="40"/>
                      <a:pt x="36" y="40"/>
                      <a:pt x="36" y="40"/>
                    </a:cubicBezTo>
                    <a:cubicBezTo>
                      <a:pt x="36" y="40"/>
                      <a:pt x="35" y="41"/>
                      <a:pt x="35" y="42"/>
                    </a:cubicBezTo>
                    <a:cubicBezTo>
                      <a:pt x="35" y="43"/>
                      <a:pt x="36" y="43"/>
                      <a:pt x="36" y="43"/>
                    </a:cubicBezTo>
                    <a:close/>
                  </a:path>
                </a:pathLst>
              </a:custGeom>
              <a:solidFill>
                <a:srgbClr val="F58C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 name="Freeform 6"/>
              <p:cNvSpPr>
                <a:spLocks/>
              </p:cNvSpPr>
              <p:nvPr/>
            </p:nvSpPr>
            <p:spPr bwMode="auto">
              <a:xfrm>
                <a:off x="5297488" y="2270126"/>
                <a:ext cx="392113" cy="233363"/>
              </a:xfrm>
              <a:custGeom>
                <a:avLst/>
                <a:gdLst>
                  <a:gd name="T0" fmla="*/ 59 w 103"/>
                  <a:gd name="T1" fmla="*/ 42 h 62"/>
                  <a:gd name="T2" fmla="*/ 0 w 103"/>
                  <a:gd name="T3" fmla="*/ 60 h 62"/>
                  <a:gd name="T4" fmla="*/ 0 w 103"/>
                  <a:gd name="T5" fmla="*/ 4 h 62"/>
                  <a:gd name="T6" fmla="*/ 4 w 103"/>
                  <a:gd name="T7" fmla="*/ 0 h 62"/>
                  <a:gd name="T8" fmla="*/ 99 w 103"/>
                  <a:gd name="T9" fmla="*/ 0 h 62"/>
                  <a:gd name="T10" fmla="*/ 103 w 103"/>
                  <a:gd name="T11" fmla="*/ 4 h 62"/>
                  <a:gd name="T12" fmla="*/ 59 w 103"/>
                  <a:gd name="T13" fmla="*/ 42 h 62"/>
                </a:gdLst>
                <a:ahLst/>
                <a:cxnLst>
                  <a:cxn ang="0">
                    <a:pos x="T0" y="T1"/>
                  </a:cxn>
                  <a:cxn ang="0">
                    <a:pos x="T2" y="T3"/>
                  </a:cxn>
                  <a:cxn ang="0">
                    <a:pos x="T4" y="T5"/>
                  </a:cxn>
                  <a:cxn ang="0">
                    <a:pos x="T6" y="T7"/>
                  </a:cxn>
                  <a:cxn ang="0">
                    <a:pos x="T8" y="T9"/>
                  </a:cxn>
                  <a:cxn ang="0">
                    <a:pos x="T10" y="T11"/>
                  </a:cxn>
                  <a:cxn ang="0">
                    <a:pos x="T12" y="T13"/>
                  </a:cxn>
                </a:cxnLst>
                <a:rect l="0" t="0" r="r" b="b"/>
                <a:pathLst>
                  <a:path w="103" h="62">
                    <a:moveTo>
                      <a:pt x="59" y="42"/>
                    </a:moveTo>
                    <a:cubicBezTo>
                      <a:pt x="35" y="53"/>
                      <a:pt x="0" y="62"/>
                      <a:pt x="0" y="60"/>
                    </a:cubicBezTo>
                    <a:cubicBezTo>
                      <a:pt x="0" y="4"/>
                      <a:pt x="0" y="4"/>
                      <a:pt x="0" y="4"/>
                    </a:cubicBezTo>
                    <a:cubicBezTo>
                      <a:pt x="0" y="2"/>
                      <a:pt x="1" y="0"/>
                      <a:pt x="4" y="0"/>
                    </a:cubicBezTo>
                    <a:cubicBezTo>
                      <a:pt x="99" y="0"/>
                      <a:pt x="99" y="0"/>
                      <a:pt x="99" y="0"/>
                    </a:cubicBezTo>
                    <a:cubicBezTo>
                      <a:pt x="102" y="0"/>
                      <a:pt x="103" y="2"/>
                      <a:pt x="103" y="4"/>
                    </a:cubicBezTo>
                    <a:cubicBezTo>
                      <a:pt x="103" y="4"/>
                      <a:pt x="83" y="31"/>
                      <a:pt x="59" y="42"/>
                    </a:cubicBezTo>
                    <a:close/>
                  </a:path>
                </a:pathLst>
              </a:custGeom>
              <a:solidFill>
                <a:srgbClr val="F58C65"/>
              </a:solidFill>
              <a:ln w="9525">
                <a:solidFill>
                  <a:srgbClr val="F58C65"/>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0" name="Freeform 7"/>
              <p:cNvSpPr>
                <a:spLocks noEditPoints="1"/>
              </p:cNvSpPr>
              <p:nvPr/>
            </p:nvSpPr>
            <p:spPr bwMode="auto">
              <a:xfrm>
                <a:off x="5256213" y="2239963"/>
                <a:ext cx="471488" cy="311150"/>
              </a:xfrm>
              <a:custGeom>
                <a:avLst/>
                <a:gdLst>
                  <a:gd name="T0" fmla="*/ 119 w 124"/>
                  <a:gd name="T1" fmla="*/ 0 h 83"/>
                  <a:gd name="T2" fmla="*/ 5 w 124"/>
                  <a:gd name="T3" fmla="*/ 0 h 83"/>
                  <a:gd name="T4" fmla="*/ 0 w 124"/>
                  <a:gd name="T5" fmla="*/ 5 h 83"/>
                  <a:gd name="T6" fmla="*/ 0 w 124"/>
                  <a:gd name="T7" fmla="*/ 79 h 83"/>
                  <a:gd name="T8" fmla="*/ 5 w 124"/>
                  <a:gd name="T9" fmla="*/ 83 h 83"/>
                  <a:gd name="T10" fmla="*/ 119 w 124"/>
                  <a:gd name="T11" fmla="*/ 83 h 83"/>
                  <a:gd name="T12" fmla="*/ 124 w 124"/>
                  <a:gd name="T13" fmla="*/ 79 h 83"/>
                  <a:gd name="T14" fmla="*/ 124 w 124"/>
                  <a:gd name="T15" fmla="*/ 5 h 83"/>
                  <a:gd name="T16" fmla="*/ 119 w 124"/>
                  <a:gd name="T17" fmla="*/ 0 h 83"/>
                  <a:gd name="T18" fmla="*/ 117 w 124"/>
                  <a:gd name="T19" fmla="*/ 75 h 83"/>
                  <a:gd name="T20" fmla="*/ 113 w 124"/>
                  <a:gd name="T21" fmla="*/ 79 h 83"/>
                  <a:gd name="T22" fmla="*/ 11 w 124"/>
                  <a:gd name="T23" fmla="*/ 79 h 83"/>
                  <a:gd name="T24" fmla="*/ 7 w 124"/>
                  <a:gd name="T25" fmla="*/ 75 h 83"/>
                  <a:gd name="T26" fmla="*/ 7 w 124"/>
                  <a:gd name="T27" fmla="*/ 9 h 83"/>
                  <a:gd name="T28" fmla="*/ 11 w 124"/>
                  <a:gd name="T29" fmla="*/ 5 h 83"/>
                  <a:gd name="T30" fmla="*/ 113 w 124"/>
                  <a:gd name="T31" fmla="*/ 5 h 83"/>
                  <a:gd name="T32" fmla="*/ 117 w 124"/>
                  <a:gd name="T33" fmla="*/ 9 h 83"/>
                  <a:gd name="T34" fmla="*/ 117 w 124"/>
                  <a:gd name="T35" fmla="*/ 75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4" h="83">
                    <a:moveTo>
                      <a:pt x="119" y="0"/>
                    </a:moveTo>
                    <a:cubicBezTo>
                      <a:pt x="5" y="0"/>
                      <a:pt x="5" y="0"/>
                      <a:pt x="5" y="0"/>
                    </a:cubicBezTo>
                    <a:cubicBezTo>
                      <a:pt x="2" y="0"/>
                      <a:pt x="0" y="2"/>
                      <a:pt x="0" y="5"/>
                    </a:cubicBezTo>
                    <a:cubicBezTo>
                      <a:pt x="0" y="79"/>
                      <a:pt x="0" y="79"/>
                      <a:pt x="0" y="79"/>
                    </a:cubicBezTo>
                    <a:cubicBezTo>
                      <a:pt x="0" y="81"/>
                      <a:pt x="2" y="83"/>
                      <a:pt x="5" y="83"/>
                    </a:cubicBezTo>
                    <a:cubicBezTo>
                      <a:pt x="119" y="83"/>
                      <a:pt x="119" y="83"/>
                      <a:pt x="119" y="83"/>
                    </a:cubicBezTo>
                    <a:cubicBezTo>
                      <a:pt x="122" y="83"/>
                      <a:pt x="124" y="81"/>
                      <a:pt x="124" y="79"/>
                    </a:cubicBezTo>
                    <a:cubicBezTo>
                      <a:pt x="124" y="5"/>
                      <a:pt x="124" y="5"/>
                      <a:pt x="124" y="5"/>
                    </a:cubicBezTo>
                    <a:cubicBezTo>
                      <a:pt x="124" y="2"/>
                      <a:pt x="122" y="0"/>
                      <a:pt x="119" y="0"/>
                    </a:cubicBezTo>
                    <a:close/>
                    <a:moveTo>
                      <a:pt x="117" y="75"/>
                    </a:moveTo>
                    <a:cubicBezTo>
                      <a:pt x="117" y="77"/>
                      <a:pt x="115" y="79"/>
                      <a:pt x="113" y="79"/>
                    </a:cubicBezTo>
                    <a:cubicBezTo>
                      <a:pt x="11" y="79"/>
                      <a:pt x="11" y="79"/>
                      <a:pt x="11" y="79"/>
                    </a:cubicBezTo>
                    <a:cubicBezTo>
                      <a:pt x="9" y="79"/>
                      <a:pt x="7" y="77"/>
                      <a:pt x="7" y="75"/>
                    </a:cubicBezTo>
                    <a:cubicBezTo>
                      <a:pt x="7" y="9"/>
                      <a:pt x="7" y="9"/>
                      <a:pt x="7" y="9"/>
                    </a:cubicBezTo>
                    <a:cubicBezTo>
                      <a:pt x="7" y="7"/>
                      <a:pt x="9" y="5"/>
                      <a:pt x="11" y="5"/>
                    </a:cubicBezTo>
                    <a:cubicBezTo>
                      <a:pt x="113" y="5"/>
                      <a:pt x="113" y="5"/>
                      <a:pt x="113" y="5"/>
                    </a:cubicBezTo>
                    <a:cubicBezTo>
                      <a:pt x="115" y="5"/>
                      <a:pt x="117" y="7"/>
                      <a:pt x="117" y="9"/>
                    </a:cubicBezTo>
                    <a:lnTo>
                      <a:pt x="117" y="75"/>
                    </a:lnTo>
                    <a:close/>
                  </a:path>
                </a:pathLst>
              </a:custGeom>
              <a:solidFill>
                <a:srgbClr val="F58C65"/>
              </a:solidFill>
              <a:ln w="9525">
                <a:solidFill>
                  <a:srgbClr val="F58C65"/>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1" name="Freeform 8"/>
              <p:cNvSpPr>
                <a:spLocks noEditPoints="1"/>
              </p:cNvSpPr>
              <p:nvPr/>
            </p:nvSpPr>
            <p:spPr bwMode="auto">
              <a:xfrm>
                <a:off x="5362575" y="2581276"/>
                <a:ext cx="258763" cy="60325"/>
              </a:xfrm>
              <a:custGeom>
                <a:avLst/>
                <a:gdLst>
                  <a:gd name="T0" fmla="*/ 34 w 68"/>
                  <a:gd name="T1" fmla="*/ 0 h 16"/>
                  <a:gd name="T2" fmla="*/ 0 w 68"/>
                  <a:gd name="T3" fmla="*/ 16 h 16"/>
                  <a:gd name="T4" fmla="*/ 68 w 68"/>
                  <a:gd name="T5" fmla="*/ 16 h 16"/>
                  <a:gd name="T6" fmla="*/ 34 w 68"/>
                  <a:gd name="T7" fmla="*/ 0 h 16"/>
                  <a:gd name="T8" fmla="*/ 13 w 68"/>
                  <a:gd name="T9" fmla="*/ 14 h 16"/>
                  <a:gd name="T10" fmla="*/ 5 w 68"/>
                  <a:gd name="T11" fmla="*/ 14 h 16"/>
                  <a:gd name="T12" fmla="*/ 29 w 68"/>
                  <a:gd name="T13" fmla="*/ 2 h 16"/>
                  <a:gd name="T14" fmla="*/ 13 w 68"/>
                  <a:gd name="T15" fmla="*/ 14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 h="16">
                    <a:moveTo>
                      <a:pt x="34" y="0"/>
                    </a:moveTo>
                    <a:cubicBezTo>
                      <a:pt x="19" y="0"/>
                      <a:pt x="6" y="7"/>
                      <a:pt x="0" y="16"/>
                    </a:cubicBezTo>
                    <a:cubicBezTo>
                      <a:pt x="68" y="16"/>
                      <a:pt x="68" y="16"/>
                      <a:pt x="68" y="16"/>
                    </a:cubicBezTo>
                    <a:cubicBezTo>
                      <a:pt x="63" y="7"/>
                      <a:pt x="49" y="0"/>
                      <a:pt x="34" y="0"/>
                    </a:cubicBezTo>
                    <a:close/>
                    <a:moveTo>
                      <a:pt x="13" y="14"/>
                    </a:moveTo>
                    <a:cubicBezTo>
                      <a:pt x="5" y="14"/>
                      <a:pt x="5" y="14"/>
                      <a:pt x="5" y="14"/>
                    </a:cubicBezTo>
                    <a:cubicBezTo>
                      <a:pt x="5" y="14"/>
                      <a:pt x="12" y="4"/>
                      <a:pt x="29" y="2"/>
                    </a:cubicBezTo>
                    <a:cubicBezTo>
                      <a:pt x="14" y="7"/>
                      <a:pt x="13" y="14"/>
                      <a:pt x="13" y="14"/>
                    </a:cubicBezTo>
                    <a:close/>
                  </a:path>
                </a:pathLst>
              </a:custGeom>
              <a:solidFill>
                <a:srgbClr val="F58C65"/>
              </a:solidFill>
              <a:ln w="9525">
                <a:solidFill>
                  <a:srgbClr val="F58C65"/>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20" name="矩形 19"/>
            <p:cNvSpPr/>
            <p:nvPr/>
          </p:nvSpPr>
          <p:spPr>
            <a:xfrm>
              <a:off x="1615877" y="1966848"/>
              <a:ext cx="1161802" cy="1104677"/>
            </a:xfrm>
            <a:prstGeom prst="rect">
              <a:avLst/>
            </a:prstGeom>
            <a:noFill/>
            <a:ln>
              <a:solidFill>
                <a:srgbClr val="F58C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8" name="文本框 27"/>
          <p:cNvSpPr txBox="1"/>
          <p:nvPr/>
        </p:nvSpPr>
        <p:spPr>
          <a:xfrm>
            <a:off x="860640" y="3866290"/>
            <a:ext cx="2285319" cy="400110"/>
          </a:xfrm>
          <a:prstGeom prst="rect">
            <a:avLst/>
          </a:prstGeom>
          <a:noFill/>
        </p:spPr>
        <p:txBody>
          <a:bodyPr wrap="square" rtlCol="0">
            <a:spAutoFit/>
          </a:bodyPr>
          <a:lstStyle/>
          <a:p>
            <a:r>
              <a:rPr lang="en-US" altLang="zh-CN" sz="2000" b="1" dirty="0">
                <a:solidFill>
                  <a:srgbClr val="F58C65"/>
                </a:solidFill>
                <a:latin typeface="微软雅黑 Light" panose="020B0502040204020203" pitchFamily="34" charset="-122"/>
                <a:ea typeface="微软雅黑 Light" panose="020B0502040204020203" pitchFamily="34" charset="-122"/>
              </a:rPr>
              <a:t>ADD TEXT HERE</a:t>
            </a:r>
            <a:endParaRPr lang="zh-CN" altLang="en-US" sz="2000" b="1" dirty="0">
              <a:solidFill>
                <a:srgbClr val="F58C65"/>
              </a:solidFill>
              <a:latin typeface="微软雅黑 Light" panose="020B0502040204020203" pitchFamily="34" charset="-122"/>
              <a:ea typeface="微软雅黑 Light" panose="020B0502040204020203" pitchFamily="34" charset="-122"/>
            </a:endParaRPr>
          </a:p>
        </p:txBody>
      </p:sp>
      <p:cxnSp>
        <p:nvCxnSpPr>
          <p:cNvPr id="30" name="直接连接符 29"/>
          <p:cNvCxnSpPr/>
          <p:nvPr/>
        </p:nvCxnSpPr>
        <p:spPr>
          <a:xfrm>
            <a:off x="1081831" y="4400105"/>
            <a:ext cx="1584176" cy="0"/>
          </a:xfrm>
          <a:prstGeom prst="line">
            <a:avLst/>
          </a:prstGeom>
          <a:ln w="28575">
            <a:solidFill>
              <a:srgbClr val="F58C65"/>
            </a:solidFill>
          </a:ln>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615714" y="4533811"/>
            <a:ext cx="2635175" cy="646331"/>
          </a:xfrm>
          <a:prstGeom prst="rect">
            <a:avLst/>
          </a:prstGeom>
          <a:noFill/>
        </p:spPr>
        <p:txBody>
          <a:bodyPr wrap="square" rtlCol="0">
            <a:spAutoFit/>
          </a:bodyPr>
          <a:lstStyle/>
          <a:p>
            <a:pPr algn="ctr"/>
            <a:r>
              <a:rPr lang="en-US" altLang="zh-CN" dirty="0">
                <a:solidFill>
                  <a:schemeClr val="bg1">
                    <a:lumMod val="50000"/>
                  </a:schemeClr>
                </a:solidFill>
              </a:rPr>
              <a:t>copy or write your text and paste it here</a:t>
            </a:r>
            <a:endParaRPr lang="zh-CN" altLang="en-US" dirty="0">
              <a:solidFill>
                <a:schemeClr val="bg1">
                  <a:lumMod val="50000"/>
                </a:schemeClr>
              </a:solidFill>
            </a:endParaRPr>
          </a:p>
        </p:txBody>
      </p:sp>
      <p:grpSp>
        <p:nvGrpSpPr>
          <p:cNvPr id="25" name="组合 24"/>
          <p:cNvGrpSpPr/>
          <p:nvPr/>
        </p:nvGrpSpPr>
        <p:grpSpPr>
          <a:xfrm>
            <a:off x="3988643" y="2564904"/>
            <a:ext cx="1161802" cy="1104677"/>
            <a:chOff x="4694362" y="1940830"/>
            <a:chExt cx="1161802" cy="1104677"/>
          </a:xfrm>
        </p:grpSpPr>
        <p:sp>
          <p:nvSpPr>
            <p:cNvPr id="12" name="Freeform 9"/>
            <p:cNvSpPr>
              <a:spLocks noEditPoints="1"/>
            </p:cNvSpPr>
            <p:nvPr/>
          </p:nvSpPr>
          <p:spPr bwMode="auto">
            <a:xfrm>
              <a:off x="4900613" y="2239700"/>
              <a:ext cx="749300" cy="515938"/>
            </a:xfrm>
            <a:custGeom>
              <a:avLst/>
              <a:gdLst>
                <a:gd name="T0" fmla="*/ 178 w 197"/>
                <a:gd name="T1" fmla="*/ 53 h 137"/>
                <a:gd name="T2" fmla="*/ 133 w 197"/>
                <a:gd name="T3" fmla="*/ 5 h 137"/>
                <a:gd name="T4" fmla="*/ 98 w 197"/>
                <a:gd name="T5" fmla="*/ 14 h 137"/>
                <a:gd name="T6" fmla="*/ 68 w 197"/>
                <a:gd name="T7" fmla="*/ 5 h 137"/>
                <a:gd name="T8" fmla="*/ 21 w 197"/>
                <a:gd name="T9" fmla="*/ 42 h 137"/>
                <a:gd name="T10" fmla="*/ 19 w 197"/>
                <a:gd name="T11" fmla="*/ 124 h 137"/>
                <a:gd name="T12" fmla="*/ 71 w 197"/>
                <a:gd name="T13" fmla="*/ 96 h 137"/>
                <a:gd name="T14" fmla="*/ 121 w 197"/>
                <a:gd name="T15" fmla="*/ 95 h 137"/>
                <a:gd name="T16" fmla="*/ 172 w 197"/>
                <a:gd name="T17" fmla="*/ 127 h 137"/>
                <a:gd name="T18" fmla="*/ 178 w 197"/>
                <a:gd name="T19" fmla="*/ 53 h 137"/>
                <a:gd name="T20" fmla="*/ 62 w 197"/>
                <a:gd name="T21" fmla="*/ 76 h 137"/>
                <a:gd name="T22" fmla="*/ 38 w 197"/>
                <a:gd name="T23" fmla="*/ 51 h 137"/>
                <a:gd name="T24" fmla="*/ 62 w 197"/>
                <a:gd name="T25" fmla="*/ 27 h 137"/>
                <a:gd name="T26" fmla="*/ 86 w 197"/>
                <a:gd name="T27" fmla="*/ 51 h 137"/>
                <a:gd name="T28" fmla="*/ 62 w 197"/>
                <a:gd name="T29" fmla="*/ 76 h 137"/>
                <a:gd name="T30" fmla="*/ 137 w 197"/>
                <a:gd name="T31" fmla="*/ 31 h 137"/>
                <a:gd name="T32" fmla="*/ 148 w 197"/>
                <a:gd name="T33" fmla="*/ 31 h 137"/>
                <a:gd name="T34" fmla="*/ 148 w 197"/>
                <a:gd name="T35" fmla="*/ 41 h 137"/>
                <a:gd name="T36" fmla="*/ 137 w 197"/>
                <a:gd name="T37" fmla="*/ 41 h 137"/>
                <a:gd name="T38" fmla="*/ 137 w 197"/>
                <a:gd name="T39" fmla="*/ 31 h 137"/>
                <a:gd name="T40" fmla="*/ 124 w 197"/>
                <a:gd name="T41" fmla="*/ 55 h 137"/>
                <a:gd name="T42" fmla="*/ 124 w 197"/>
                <a:gd name="T43" fmla="*/ 45 h 137"/>
                <a:gd name="T44" fmla="*/ 134 w 197"/>
                <a:gd name="T45" fmla="*/ 45 h 137"/>
                <a:gd name="T46" fmla="*/ 134 w 197"/>
                <a:gd name="T47" fmla="*/ 55 h 137"/>
                <a:gd name="T48" fmla="*/ 124 w 197"/>
                <a:gd name="T49" fmla="*/ 55 h 137"/>
                <a:gd name="T50" fmla="*/ 147 w 197"/>
                <a:gd name="T51" fmla="*/ 68 h 137"/>
                <a:gd name="T52" fmla="*/ 137 w 197"/>
                <a:gd name="T53" fmla="*/ 68 h 137"/>
                <a:gd name="T54" fmla="*/ 137 w 197"/>
                <a:gd name="T55" fmla="*/ 58 h 137"/>
                <a:gd name="T56" fmla="*/ 147 w 197"/>
                <a:gd name="T57" fmla="*/ 58 h 137"/>
                <a:gd name="T58" fmla="*/ 147 w 197"/>
                <a:gd name="T59" fmla="*/ 68 h 137"/>
                <a:gd name="T60" fmla="*/ 161 w 197"/>
                <a:gd name="T61" fmla="*/ 54 h 137"/>
                <a:gd name="T62" fmla="*/ 151 w 197"/>
                <a:gd name="T63" fmla="*/ 54 h 137"/>
                <a:gd name="T64" fmla="*/ 151 w 197"/>
                <a:gd name="T65" fmla="*/ 44 h 137"/>
                <a:gd name="T66" fmla="*/ 161 w 197"/>
                <a:gd name="T67" fmla="*/ 44 h 137"/>
                <a:gd name="T68" fmla="*/ 161 w 197"/>
                <a:gd name="T69" fmla="*/ 54 h 137"/>
                <a:gd name="T70" fmla="*/ 62 w 197"/>
                <a:gd name="T71" fmla="*/ 37 h 137"/>
                <a:gd name="T72" fmla="*/ 48 w 197"/>
                <a:gd name="T73" fmla="*/ 51 h 137"/>
                <a:gd name="T74" fmla="*/ 62 w 197"/>
                <a:gd name="T75" fmla="*/ 66 h 137"/>
                <a:gd name="T76" fmla="*/ 76 w 197"/>
                <a:gd name="T77" fmla="*/ 51 h 137"/>
                <a:gd name="T78" fmla="*/ 62 w 197"/>
                <a:gd name="T79" fmla="*/ 3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7" h="137">
                  <a:moveTo>
                    <a:pt x="178" y="53"/>
                  </a:moveTo>
                  <a:cubicBezTo>
                    <a:pt x="172" y="28"/>
                    <a:pt x="163" y="1"/>
                    <a:pt x="133" y="5"/>
                  </a:cubicBezTo>
                  <a:cubicBezTo>
                    <a:pt x="121" y="7"/>
                    <a:pt x="112" y="14"/>
                    <a:pt x="98" y="14"/>
                  </a:cubicBezTo>
                  <a:cubicBezTo>
                    <a:pt x="87" y="14"/>
                    <a:pt x="79" y="7"/>
                    <a:pt x="68" y="5"/>
                  </a:cubicBezTo>
                  <a:cubicBezTo>
                    <a:pt x="38" y="0"/>
                    <a:pt x="30" y="15"/>
                    <a:pt x="21" y="42"/>
                  </a:cubicBezTo>
                  <a:cubicBezTo>
                    <a:pt x="16" y="58"/>
                    <a:pt x="0" y="112"/>
                    <a:pt x="19" y="124"/>
                  </a:cubicBezTo>
                  <a:cubicBezTo>
                    <a:pt x="37" y="137"/>
                    <a:pt x="57" y="102"/>
                    <a:pt x="71" y="96"/>
                  </a:cubicBezTo>
                  <a:cubicBezTo>
                    <a:pt x="84" y="91"/>
                    <a:pt x="110" y="92"/>
                    <a:pt x="121" y="95"/>
                  </a:cubicBezTo>
                  <a:cubicBezTo>
                    <a:pt x="138" y="100"/>
                    <a:pt x="154" y="131"/>
                    <a:pt x="172" y="127"/>
                  </a:cubicBezTo>
                  <a:cubicBezTo>
                    <a:pt x="197" y="122"/>
                    <a:pt x="182" y="69"/>
                    <a:pt x="178" y="53"/>
                  </a:cubicBezTo>
                  <a:close/>
                  <a:moveTo>
                    <a:pt x="62" y="76"/>
                  </a:moveTo>
                  <a:cubicBezTo>
                    <a:pt x="48" y="76"/>
                    <a:pt x="38" y="65"/>
                    <a:pt x="38" y="51"/>
                  </a:cubicBezTo>
                  <a:cubicBezTo>
                    <a:pt x="38" y="38"/>
                    <a:pt x="48" y="27"/>
                    <a:pt x="62" y="27"/>
                  </a:cubicBezTo>
                  <a:cubicBezTo>
                    <a:pt x="75" y="27"/>
                    <a:pt x="86" y="38"/>
                    <a:pt x="86" y="51"/>
                  </a:cubicBezTo>
                  <a:cubicBezTo>
                    <a:pt x="86" y="65"/>
                    <a:pt x="75" y="76"/>
                    <a:pt x="62" y="76"/>
                  </a:cubicBezTo>
                  <a:close/>
                  <a:moveTo>
                    <a:pt x="137" y="31"/>
                  </a:moveTo>
                  <a:cubicBezTo>
                    <a:pt x="140" y="28"/>
                    <a:pt x="145" y="28"/>
                    <a:pt x="148" y="31"/>
                  </a:cubicBezTo>
                  <a:cubicBezTo>
                    <a:pt x="150" y="34"/>
                    <a:pt x="150" y="39"/>
                    <a:pt x="148" y="41"/>
                  </a:cubicBezTo>
                  <a:cubicBezTo>
                    <a:pt x="145" y="44"/>
                    <a:pt x="140" y="44"/>
                    <a:pt x="137" y="41"/>
                  </a:cubicBezTo>
                  <a:cubicBezTo>
                    <a:pt x="135" y="39"/>
                    <a:pt x="135" y="34"/>
                    <a:pt x="137" y="31"/>
                  </a:cubicBezTo>
                  <a:close/>
                  <a:moveTo>
                    <a:pt x="124" y="55"/>
                  </a:moveTo>
                  <a:cubicBezTo>
                    <a:pt x="121" y="52"/>
                    <a:pt x="121" y="48"/>
                    <a:pt x="124" y="45"/>
                  </a:cubicBezTo>
                  <a:cubicBezTo>
                    <a:pt x="127" y="42"/>
                    <a:pt x="131" y="42"/>
                    <a:pt x="134" y="45"/>
                  </a:cubicBezTo>
                  <a:cubicBezTo>
                    <a:pt x="137" y="48"/>
                    <a:pt x="137" y="52"/>
                    <a:pt x="134" y="55"/>
                  </a:cubicBezTo>
                  <a:cubicBezTo>
                    <a:pt x="131" y="58"/>
                    <a:pt x="127" y="58"/>
                    <a:pt x="124" y="55"/>
                  </a:cubicBezTo>
                  <a:close/>
                  <a:moveTo>
                    <a:pt x="147" y="68"/>
                  </a:moveTo>
                  <a:cubicBezTo>
                    <a:pt x="144" y="71"/>
                    <a:pt x="140" y="71"/>
                    <a:pt x="137" y="68"/>
                  </a:cubicBezTo>
                  <a:cubicBezTo>
                    <a:pt x="134" y="65"/>
                    <a:pt x="134" y="61"/>
                    <a:pt x="137" y="58"/>
                  </a:cubicBezTo>
                  <a:cubicBezTo>
                    <a:pt x="140" y="55"/>
                    <a:pt x="144" y="55"/>
                    <a:pt x="147" y="58"/>
                  </a:cubicBezTo>
                  <a:cubicBezTo>
                    <a:pt x="150" y="61"/>
                    <a:pt x="150" y="65"/>
                    <a:pt x="147" y="68"/>
                  </a:cubicBezTo>
                  <a:close/>
                  <a:moveTo>
                    <a:pt x="161" y="54"/>
                  </a:moveTo>
                  <a:cubicBezTo>
                    <a:pt x="158" y="57"/>
                    <a:pt x="153" y="57"/>
                    <a:pt x="151" y="54"/>
                  </a:cubicBezTo>
                  <a:cubicBezTo>
                    <a:pt x="148" y="52"/>
                    <a:pt x="148" y="47"/>
                    <a:pt x="151" y="44"/>
                  </a:cubicBezTo>
                  <a:cubicBezTo>
                    <a:pt x="153" y="42"/>
                    <a:pt x="158" y="42"/>
                    <a:pt x="161" y="44"/>
                  </a:cubicBezTo>
                  <a:cubicBezTo>
                    <a:pt x="163" y="47"/>
                    <a:pt x="163" y="52"/>
                    <a:pt x="161" y="54"/>
                  </a:cubicBezTo>
                  <a:close/>
                  <a:moveTo>
                    <a:pt x="62" y="37"/>
                  </a:moveTo>
                  <a:cubicBezTo>
                    <a:pt x="54" y="37"/>
                    <a:pt x="48" y="44"/>
                    <a:pt x="48" y="51"/>
                  </a:cubicBezTo>
                  <a:cubicBezTo>
                    <a:pt x="48" y="59"/>
                    <a:pt x="54" y="66"/>
                    <a:pt x="62" y="66"/>
                  </a:cubicBezTo>
                  <a:cubicBezTo>
                    <a:pt x="70" y="66"/>
                    <a:pt x="76" y="59"/>
                    <a:pt x="76" y="51"/>
                  </a:cubicBezTo>
                  <a:cubicBezTo>
                    <a:pt x="76" y="44"/>
                    <a:pt x="70" y="37"/>
                    <a:pt x="62" y="37"/>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1" name="矩形 20"/>
            <p:cNvSpPr/>
            <p:nvPr/>
          </p:nvSpPr>
          <p:spPr>
            <a:xfrm>
              <a:off x="4694362" y="1940830"/>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5" name="文本框 34"/>
          <p:cNvSpPr txBox="1"/>
          <p:nvPr/>
        </p:nvSpPr>
        <p:spPr>
          <a:xfrm>
            <a:off x="3571118" y="3866290"/>
            <a:ext cx="2285319" cy="400110"/>
          </a:xfrm>
          <a:prstGeom prst="rect">
            <a:avLst/>
          </a:prstGeom>
          <a:noFill/>
        </p:spPr>
        <p:txBody>
          <a:bodyPr wrap="square" rtlCol="0">
            <a:spAutoFit/>
          </a:bodyPr>
          <a:lstStyle/>
          <a:p>
            <a:r>
              <a:rPr lang="en-US" altLang="zh-CN" sz="2000" b="1" dirty="0">
                <a:solidFill>
                  <a:schemeClr val="bg1">
                    <a:lumMod val="75000"/>
                  </a:schemeClr>
                </a:solidFill>
                <a:latin typeface="微软雅黑 Light" panose="020B0502040204020203" pitchFamily="34" charset="-122"/>
                <a:ea typeface="微软雅黑 Light" panose="020B0502040204020203" pitchFamily="34" charset="-122"/>
              </a:rPr>
              <a:t>ADD TEXT HERE</a:t>
            </a:r>
            <a:endParaRPr lang="zh-CN" altLang="en-US" sz="2000" b="1" dirty="0">
              <a:solidFill>
                <a:schemeClr val="bg1">
                  <a:lumMod val="75000"/>
                </a:schemeClr>
              </a:solidFill>
              <a:latin typeface="微软雅黑 Light" panose="020B0502040204020203" pitchFamily="34" charset="-122"/>
              <a:ea typeface="微软雅黑 Light" panose="020B0502040204020203" pitchFamily="34" charset="-122"/>
            </a:endParaRPr>
          </a:p>
        </p:txBody>
      </p:sp>
      <p:cxnSp>
        <p:nvCxnSpPr>
          <p:cNvPr id="36" name="直接连接符 35"/>
          <p:cNvCxnSpPr/>
          <p:nvPr/>
        </p:nvCxnSpPr>
        <p:spPr>
          <a:xfrm>
            <a:off x="3808149" y="4400105"/>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3316279" y="4533811"/>
            <a:ext cx="2635175" cy="646331"/>
          </a:xfrm>
          <a:prstGeom prst="rect">
            <a:avLst/>
          </a:prstGeom>
          <a:noFill/>
          <a:ln>
            <a:noFill/>
          </a:ln>
        </p:spPr>
        <p:txBody>
          <a:bodyPr wrap="square" rtlCol="0">
            <a:spAutoFit/>
          </a:bodyPr>
          <a:lstStyle/>
          <a:p>
            <a:pPr algn="ctr"/>
            <a:r>
              <a:rPr lang="en-US" altLang="zh-CN" dirty="0">
                <a:solidFill>
                  <a:schemeClr val="bg1">
                    <a:lumMod val="75000"/>
                  </a:schemeClr>
                </a:solidFill>
              </a:rPr>
              <a:t>copy or write your text and paste it here</a:t>
            </a:r>
            <a:endParaRPr lang="zh-CN" altLang="en-US" dirty="0">
              <a:solidFill>
                <a:schemeClr val="bg1">
                  <a:lumMod val="75000"/>
                </a:schemeClr>
              </a:solidFill>
            </a:endParaRPr>
          </a:p>
        </p:txBody>
      </p:sp>
      <p:grpSp>
        <p:nvGrpSpPr>
          <p:cNvPr id="27" name="组合 26"/>
          <p:cNvGrpSpPr/>
          <p:nvPr/>
        </p:nvGrpSpPr>
        <p:grpSpPr>
          <a:xfrm>
            <a:off x="6705724" y="2564905"/>
            <a:ext cx="1161802" cy="1104677"/>
            <a:chOff x="4804693" y="3810906"/>
            <a:chExt cx="1161802" cy="1104677"/>
          </a:xfrm>
        </p:grpSpPr>
        <p:grpSp>
          <p:nvGrpSpPr>
            <p:cNvPr id="16" name="组合 15"/>
            <p:cNvGrpSpPr/>
            <p:nvPr/>
          </p:nvGrpSpPr>
          <p:grpSpPr>
            <a:xfrm>
              <a:off x="5054600" y="4035426"/>
              <a:ext cx="661988" cy="655638"/>
              <a:chOff x="5054600" y="4035426"/>
              <a:chExt cx="661988" cy="655638"/>
            </a:xfrm>
          </p:grpSpPr>
          <p:sp>
            <p:nvSpPr>
              <p:cNvPr id="13" name="Freeform 10"/>
              <p:cNvSpPr>
                <a:spLocks noEditPoints="1"/>
              </p:cNvSpPr>
              <p:nvPr/>
            </p:nvSpPr>
            <p:spPr bwMode="auto">
              <a:xfrm>
                <a:off x="5054600" y="4035426"/>
                <a:ext cx="661988" cy="655638"/>
              </a:xfrm>
              <a:custGeom>
                <a:avLst/>
                <a:gdLst>
                  <a:gd name="T0" fmla="*/ 87 w 174"/>
                  <a:gd name="T1" fmla="*/ 0 h 174"/>
                  <a:gd name="T2" fmla="*/ 174 w 174"/>
                  <a:gd name="T3" fmla="*/ 87 h 174"/>
                  <a:gd name="T4" fmla="*/ 87 w 174"/>
                  <a:gd name="T5" fmla="*/ 174 h 174"/>
                  <a:gd name="T6" fmla="*/ 0 w 174"/>
                  <a:gd name="T7" fmla="*/ 87 h 174"/>
                  <a:gd name="T8" fmla="*/ 87 w 174"/>
                  <a:gd name="T9" fmla="*/ 0 h 174"/>
                  <a:gd name="T10" fmla="*/ 87 w 174"/>
                  <a:gd name="T11" fmla="*/ 46 h 174"/>
                  <a:gd name="T12" fmla="*/ 46 w 174"/>
                  <a:gd name="T13" fmla="*/ 87 h 174"/>
                  <a:gd name="T14" fmla="*/ 87 w 174"/>
                  <a:gd name="T15" fmla="*/ 128 h 174"/>
                  <a:gd name="T16" fmla="*/ 128 w 174"/>
                  <a:gd name="T17" fmla="*/ 87 h 174"/>
                  <a:gd name="T18" fmla="*/ 87 w 174"/>
                  <a:gd name="T19" fmla="*/ 4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4" h="174">
                    <a:moveTo>
                      <a:pt x="87" y="0"/>
                    </a:moveTo>
                    <a:cubicBezTo>
                      <a:pt x="135" y="0"/>
                      <a:pt x="174" y="39"/>
                      <a:pt x="174" y="87"/>
                    </a:cubicBezTo>
                    <a:cubicBezTo>
                      <a:pt x="174" y="135"/>
                      <a:pt x="135" y="174"/>
                      <a:pt x="87" y="174"/>
                    </a:cubicBezTo>
                    <a:cubicBezTo>
                      <a:pt x="39" y="174"/>
                      <a:pt x="0" y="135"/>
                      <a:pt x="0" y="87"/>
                    </a:cubicBezTo>
                    <a:cubicBezTo>
                      <a:pt x="0" y="39"/>
                      <a:pt x="39" y="0"/>
                      <a:pt x="87" y="0"/>
                    </a:cubicBezTo>
                    <a:moveTo>
                      <a:pt x="87" y="46"/>
                    </a:moveTo>
                    <a:cubicBezTo>
                      <a:pt x="64" y="46"/>
                      <a:pt x="46" y="64"/>
                      <a:pt x="46" y="87"/>
                    </a:cubicBezTo>
                    <a:cubicBezTo>
                      <a:pt x="46" y="110"/>
                      <a:pt x="64" y="128"/>
                      <a:pt x="87" y="128"/>
                    </a:cubicBezTo>
                    <a:cubicBezTo>
                      <a:pt x="110" y="128"/>
                      <a:pt x="128" y="110"/>
                      <a:pt x="128" y="87"/>
                    </a:cubicBezTo>
                    <a:cubicBezTo>
                      <a:pt x="128" y="64"/>
                      <a:pt x="110" y="46"/>
                      <a:pt x="87" y="46"/>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11"/>
              <p:cNvSpPr>
                <a:spLocks noEditPoints="1"/>
              </p:cNvSpPr>
              <p:nvPr/>
            </p:nvSpPr>
            <p:spPr bwMode="auto">
              <a:xfrm>
                <a:off x="5275263" y="4254501"/>
                <a:ext cx="220663" cy="217488"/>
              </a:xfrm>
              <a:custGeom>
                <a:avLst/>
                <a:gdLst>
                  <a:gd name="T0" fmla="*/ 29 w 58"/>
                  <a:gd name="T1" fmla="*/ 0 h 58"/>
                  <a:gd name="T2" fmla="*/ 0 w 58"/>
                  <a:gd name="T3" fmla="*/ 29 h 58"/>
                  <a:gd name="T4" fmla="*/ 29 w 58"/>
                  <a:gd name="T5" fmla="*/ 58 h 58"/>
                  <a:gd name="T6" fmla="*/ 58 w 58"/>
                  <a:gd name="T7" fmla="*/ 29 h 58"/>
                  <a:gd name="T8" fmla="*/ 29 w 58"/>
                  <a:gd name="T9" fmla="*/ 0 h 58"/>
                  <a:gd name="T10" fmla="*/ 29 w 58"/>
                  <a:gd name="T11" fmla="*/ 39 h 58"/>
                  <a:gd name="T12" fmla="*/ 19 w 58"/>
                  <a:gd name="T13" fmla="*/ 29 h 58"/>
                  <a:gd name="T14" fmla="*/ 29 w 58"/>
                  <a:gd name="T15" fmla="*/ 19 h 58"/>
                  <a:gd name="T16" fmla="*/ 39 w 58"/>
                  <a:gd name="T17" fmla="*/ 29 h 58"/>
                  <a:gd name="T18" fmla="*/ 29 w 58"/>
                  <a:gd name="T19" fmla="*/ 3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0"/>
                    </a:moveTo>
                    <a:cubicBezTo>
                      <a:pt x="13" y="0"/>
                      <a:pt x="0" y="13"/>
                      <a:pt x="0" y="29"/>
                    </a:cubicBezTo>
                    <a:cubicBezTo>
                      <a:pt x="0" y="45"/>
                      <a:pt x="13" y="58"/>
                      <a:pt x="29" y="58"/>
                    </a:cubicBezTo>
                    <a:cubicBezTo>
                      <a:pt x="45" y="58"/>
                      <a:pt x="58" y="45"/>
                      <a:pt x="58" y="29"/>
                    </a:cubicBezTo>
                    <a:cubicBezTo>
                      <a:pt x="58" y="13"/>
                      <a:pt x="45" y="0"/>
                      <a:pt x="29" y="0"/>
                    </a:cubicBezTo>
                    <a:close/>
                    <a:moveTo>
                      <a:pt x="29" y="39"/>
                    </a:moveTo>
                    <a:cubicBezTo>
                      <a:pt x="23" y="39"/>
                      <a:pt x="19" y="35"/>
                      <a:pt x="19" y="29"/>
                    </a:cubicBezTo>
                    <a:cubicBezTo>
                      <a:pt x="19" y="23"/>
                      <a:pt x="23" y="19"/>
                      <a:pt x="29" y="19"/>
                    </a:cubicBezTo>
                    <a:cubicBezTo>
                      <a:pt x="35" y="19"/>
                      <a:pt x="39" y="23"/>
                      <a:pt x="39" y="29"/>
                    </a:cubicBezTo>
                    <a:cubicBezTo>
                      <a:pt x="39" y="35"/>
                      <a:pt x="35" y="39"/>
                      <a:pt x="29" y="39"/>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23" name="矩形 22"/>
            <p:cNvSpPr/>
            <p:nvPr/>
          </p:nvSpPr>
          <p:spPr>
            <a:xfrm>
              <a:off x="4804693" y="3810906"/>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8" name="文本框 37"/>
          <p:cNvSpPr txBox="1"/>
          <p:nvPr/>
        </p:nvSpPr>
        <p:spPr>
          <a:xfrm>
            <a:off x="6254297" y="3866291"/>
            <a:ext cx="2285319" cy="400110"/>
          </a:xfrm>
          <a:prstGeom prst="rect">
            <a:avLst/>
          </a:prstGeom>
          <a:noFill/>
          <a:ln>
            <a:noFill/>
          </a:ln>
        </p:spPr>
        <p:txBody>
          <a:bodyPr wrap="square" rtlCol="0">
            <a:spAutoFit/>
          </a:bodyPr>
          <a:lstStyle/>
          <a:p>
            <a:r>
              <a:rPr lang="en-US" altLang="zh-CN" sz="2000" b="1" dirty="0">
                <a:solidFill>
                  <a:schemeClr val="bg1">
                    <a:lumMod val="75000"/>
                  </a:schemeClr>
                </a:solidFill>
                <a:latin typeface="微软雅黑 Light" panose="020B0502040204020203" pitchFamily="34" charset="-122"/>
                <a:ea typeface="微软雅黑 Light" panose="020B0502040204020203" pitchFamily="34" charset="-122"/>
              </a:rPr>
              <a:t>ADD TEXT HERE</a:t>
            </a:r>
            <a:endParaRPr lang="zh-CN" altLang="en-US" sz="2000" b="1" dirty="0">
              <a:solidFill>
                <a:schemeClr val="bg1">
                  <a:lumMod val="75000"/>
                </a:schemeClr>
              </a:solidFill>
              <a:latin typeface="微软雅黑 Light" panose="020B0502040204020203" pitchFamily="34" charset="-122"/>
              <a:ea typeface="微软雅黑 Light" panose="020B0502040204020203" pitchFamily="34" charset="-122"/>
            </a:endParaRPr>
          </a:p>
        </p:txBody>
      </p:sp>
      <p:cxnSp>
        <p:nvCxnSpPr>
          <p:cNvPr id="39" name="直接连接符 38"/>
          <p:cNvCxnSpPr/>
          <p:nvPr/>
        </p:nvCxnSpPr>
        <p:spPr>
          <a:xfrm>
            <a:off x="6525568" y="4400106"/>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6016844" y="4533811"/>
            <a:ext cx="2635175" cy="646331"/>
          </a:xfrm>
          <a:prstGeom prst="rect">
            <a:avLst/>
          </a:prstGeom>
          <a:noFill/>
        </p:spPr>
        <p:txBody>
          <a:bodyPr wrap="square" rtlCol="0">
            <a:spAutoFit/>
          </a:bodyPr>
          <a:lstStyle/>
          <a:p>
            <a:pPr algn="ctr"/>
            <a:r>
              <a:rPr lang="en-US" altLang="zh-CN" dirty="0">
                <a:solidFill>
                  <a:schemeClr val="bg1">
                    <a:lumMod val="75000"/>
                  </a:schemeClr>
                </a:solidFill>
              </a:rPr>
              <a:t>copy or write your text and paste it here</a:t>
            </a:r>
            <a:endParaRPr lang="zh-CN" altLang="en-US" dirty="0">
              <a:solidFill>
                <a:schemeClr val="bg1">
                  <a:lumMod val="75000"/>
                </a:schemeClr>
              </a:solidFill>
            </a:endParaRPr>
          </a:p>
        </p:txBody>
      </p:sp>
      <p:grpSp>
        <p:nvGrpSpPr>
          <p:cNvPr id="26" name="组合 25"/>
          <p:cNvGrpSpPr/>
          <p:nvPr/>
        </p:nvGrpSpPr>
        <p:grpSpPr>
          <a:xfrm>
            <a:off x="9350156" y="2564905"/>
            <a:ext cx="1161802" cy="1104677"/>
            <a:chOff x="8151143" y="1958117"/>
            <a:chExt cx="1161802" cy="1104677"/>
          </a:xfrm>
        </p:grpSpPr>
        <p:grpSp>
          <p:nvGrpSpPr>
            <p:cNvPr id="17" name="Group 14"/>
            <p:cNvGrpSpPr>
              <a:grpSpLocks noChangeAspect="1"/>
            </p:cNvGrpSpPr>
            <p:nvPr/>
          </p:nvGrpSpPr>
          <p:grpSpPr bwMode="auto">
            <a:xfrm>
              <a:off x="8399463" y="2165350"/>
              <a:ext cx="665162" cy="663575"/>
              <a:chOff x="5291" y="1364"/>
              <a:chExt cx="419" cy="418"/>
            </a:xfrm>
          </p:grpSpPr>
          <p:sp>
            <p:nvSpPr>
              <p:cNvPr id="18" name="AutoShape 13"/>
              <p:cNvSpPr>
                <a:spLocks noChangeAspect="1" noChangeArrowheads="1" noTextEdit="1"/>
              </p:cNvSpPr>
              <p:nvPr/>
            </p:nvSpPr>
            <p:spPr bwMode="auto">
              <a:xfrm>
                <a:off x="5291" y="1364"/>
                <a:ext cx="419"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Freeform 15"/>
              <p:cNvSpPr>
                <a:spLocks noEditPoints="1"/>
              </p:cNvSpPr>
              <p:nvPr/>
            </p:nvSpPr>
            <p:spPr bwMode="auto">
              <a:xfrm>
                <a:off x="5286" y="1359"/>
                <a:ext cx="429" cy="423"/>
              </a:xfrm>
              <a:custGeom>
                <a:avLst/>
                <a:gdLst>
                  <a:gd name="T0" fmla="*/ 171 w 178"/>
                  <a:gd name="T1" fmla="*/ 17 h 176"/>
                  <a:gd name="T2" fmla="*/ 161 w 178"/>
                  <a:gd name="T3" fmla="*/ 7 h 176"/>
                  <a:gd name="T4" fmla="*/ 136 w 178"/>
                  <a:gd name="T5" fmla="*/ 7 h 176"/>
                  <a:gd name="T6" fmla="*/ 112 w 178"/>
                  <a:gd name="T7" fmla="*/ 31 h 176"/>
                  <a:gd name="T8" fmla="*/ 100 w 178"/>
                  <a:gd name="T9" fmla="*/ 19 h 176"/>
                  <a:gd name="T10" fmla="*/ 76 w 178"/>
                  <a:gd name="T11" fmla="*/ 43 h 176"/>
                  <a:gd name="T12" fmla="*/ 86 w 178"/>
                  <a:gd name="T13" fmla="*/ 53 h 176"/>
                  <a:gd name="T14" fmla="*/ 19 w 178"/>
                  <a:gd name="T15" fmla="*/ 120 h 176"/>
                  <a:gd name="T16" fmla="*/ 12 w 178"/>
                  <a:gd name="T17" fmla="*/ 136 h 176"/>
                  <a:gd name="T18" fmla="*/ 8 w 178"/>
                  <a:gd name="T19" fmla="*/ 140 h 176"/>
                  <a:gd name="T20" fmla="*/ 8 w 178"/>
                  <a:gd name="T21" fmla="*/ 170 h 176"/>
                  <a:gd name="T22" fmla="*/ 23 w 178"/>
                  <a:gd name="T23" fmla="*/ 176 h 176"/>
                  <a:gd name="T24" fmla="*/ 38 w 178"/>
                  <a:gd name="T25" fmla="*/ 170 h 176"/>
                  <a:gd name="T26" fmla="*/ 42 w 178"/>
                  <a:gd name="T27" fmla="*/ 166 h 176"/>
                  <a:gd name="T28" fmla="*/ 58 w 178"/>
                  <a:gd name="T29" fmla="*/ 159 h 176"/>
                  <a:gd name="T30" fmla="*/ 125 w 178"/>
                  <a:gd name="T31" fmla="*/ 92 h 176"/>
                  <a:gd name="T32" fmla="*/ 135 w 178"/>
                  <a:gd name="T33" fmla="*/ 102 h 176"/>
                  <a:gd name="T34" fmla="*/ 159 w 178"/>
                  <a:gd name="T35" fmla="*/ 78 h 176"/>
                  <a:gd name="T36" fmla="*/ 147 w 178"/>
                  <a:gd name="T37" fmla="*/ 66 h 176"/>
                  <a:gd name="T38" fmla="*/ 171 w 178"/>
                  <a:gd name="T39" fmla="*/ 42 h 176"/>
                  <a:gd name="T40" fmla="*/ 171 w 178"/>
                  <a:gd name="T41" fmla="*/ 17 h 176"/>
                  <a:gd name="T42" fmla="*/ 47 w 178"/>
                  <a:gd name="T43" fmla="*/ 148 h 176"/>
                  <a:gd name="T44" fmla="*/ 41 w 178"/>
                  <a:gd name="T45" fmla="*/ 151 h 176"/>
                  <a:gd name="T46" fmla="*/ 37 w 178"/>
                  <a:gd name="T47" fmla="*/ 150 h 176"/>
                  <a:gd name="T48" fmla="*/ 37 w 178"/>
                  <a:gd name="T49" fmla="*/ 150 h 176"/>
                  <a:gd name="T50" fmla="*/ 27 w 178"/>
                  <a:gd name="T51" fmla="*/ 159 h 176"/>
                  <a:gd name="T52" fmla="*/ 23 w 178"/>
                  <a:gd name="T53" fmla="*/ 161 h 176"/>
                  <a:gd name="T54" fmla="*/ 19 w 178"/>
                  <a:gd name="T55" fmla="*/ 159 h 176"/>
                  <a:gd name="T56" fmla="*/ 19 w 178"/>
                  <a:gd name="T57" fmla="*/ 151 h 176"/>
                  <a:gd name="T58" fmla="*/ 28 w 178"/>
                  <a:gd name="T59" fmla="*/ 141 h 176"/>
                  <a:gd name="T60" fmla="*/ 28 w 178"/>
                  <a:gd name="T61" fmla="*/ 141 h 176"/>
                  <a:gd name="T62" fmla="*/ 30 w 178"/>
                  <a:gd name="T63" fmla="*/ 131 h 176"/>
                  <a:gd name="T64" fmla="*/ 97 w 178"/>
                  <a:gd name="T65" fmla="*/ 64 h 176"/>
                  <a:gd name="T66" fmla="*/ 114 w 178"/>
                  <a:gd name="T67" fmla="*/ 81 h 176"/>
                  <a:gd name="T68" fmla="*/ 47 w 178"/>
                  <a:gd name="T69" fmla="*/ 148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8" h="176">
                    <a:moveTo>
                      <a:pt x="171" y="17"/>
                    </a:moveTo>
                    <a:cubicBezTo>
                      <a:pt x="161" y="7"/>
                      <a:pt x="161" y="7"/>
                      <a:pt x="161" y="7"/>
                    </a:cubicBezTo>
                    <a:cubicBezTo>
                      <a:pt x="154" y="0"/>
                      <a:pt x="143" y="0"/>
                      <a:pt x="136" y="7"/>
                    </a:cubicBezTo>
                    <a:cubicBezTo>
                      <a:pt x="112" y="31"/>
                      <a:pt x="112" y="31"/>
                      <a:pt x="112" y="31"/>
                    </a:cubicBezTo>
                    <a:cubicBezTo>
                      <a:pt x="100" y="19"/>
                      <a:pt x="100" y="19"/>
                      <a:pt x="100" y="19"/>
                    </a:cubicBezTo>
                    <a:cubicBezTo>
                      <a:pt x="76" y="43"/>
                      <a:pt x="76" y="43"/>
                      <a:pt x="76" y="43"/>
                    </a:cubicBezTo>
                    <a:cubicBezTo>
                      <a:pt x="86" y="53"/>
                      <a:pt x="86" y="53"/>
                      <a:pt x="86" y="53"/>
                    </a:cubicBezTo>
                    <a:cubicBezTo>
                      <a:pt x="19" y="120"/>
                      <a:pt x="19" y="120"/>
                      <a:pt x="19" y="120"/>
                    </a:cubicBezTo>
                    <a:cubicBezTo>
                      <a:pt x="15" y="124"/>
                      <a:pt x="12" y="130"/>
                      <a:pt x="12" y="136"/>
                    </a:cubicBezTo>
                    <a:cubicBezTo>
                      <a:pt x="8" y="140"/>
                      <a:pt x="8" y="140"/>
                      <a:pt x="8" y="140"/>
                    </a:cubicBezTo>
                    <a:cubicBezTo>
                      <a:pt x="0" y="148"/>
                      <a:pt x="0" y="162"/>
                      <a:pt x="8" y="170"/>
                    </a:cubicBezTo>
                    <a:cubicBezTo>
                      <a:pt x="12" y="174"/>
                      <a:pt x="17" y="176"/>
                      <a:pt x="23" y="176"/>
                    </a:cubicBezTo>
                    <a:cubicBezTo>
                      <a:pt x="29" y="176"/>
                      <a:pt x="34" y="174"/>
                      <a:pt x="38" y="170"/>
                    </a:cubicBezTo>
                    <a:cubicBezTo>
                      <a:pt x="42" y="166"/>
                      <a:pt x="42" y="166"/>
                      <a:pt x="42" y="166"/>
                    </a:cubicBezTo>
                    <a:cubicBezTo>
                      <a:pt x="48" y="166"/>
                      <a:pt x="54" y="163"/>
                      <a:pt x="58" y="159"/>
                    </a:cubicBezTo>
                    <a:cubicBezTo>
                      <a:pt x="125" y="92"/>
                      <a:pt x="125" y="92"/>
                      <a:pt x="125" y="92"/>
                    </a:cubicBezTo>
                    <a:cubicBezTo>
                      <a:pt x="135" y="102"/>
                      <a:pt x="135" y="102"/>
                      <a:pt x="135" y="102"/>
                    </a:cubicBezTo>
                    <a:cubicBezTo>
                      <a:pt x="159" y="78"/>
                      <a:pt x="159" y="78"/>
                      <a:pt x="159" y="78"/>
                    </a:cubicBezTo>
                    <a:cubicBezTo>
                      <a:pt x="147" y="66"/>
                      <a:pt x="147" y="66"/>
                      <a:pt x="147" y="66"/>
                    </a:cubicBezTo>
                    <a:cubicBezTo>
                      <a:pt x="171" y="42"/>
                      <a:pt x="171" y="42"/>
                      <a:pt x="171" y="42"/>
                    </a:cubicBezTo>
                    <a:cubicBezTo>
                      <a:pt x="178" y="35"/>
                      <a:pt x="178" y="24"/>
                      <a:pt x="171" y="17"/>
                    </a:cubicBezTo>
                    <a:close/>
                    <a:moveTo>
                      <a:pt x="47" y="148"/>
                    </a:moveTo>
                    <a:cubicBezTo>
                      <a:pt x="46" y="150"/>
                      <a:pt x="43" y="151"/>
                      <a:pt x="41" y="151"/>
                    </a:cubicBezTo>
                    <a:cubicBezTo>
                      <a:pt x="39" y="151"/>
                      <a:pt x="38" y="151"/>
                      <a:pt x="37" y="150"/>
                    </a:cubicBezTo>
                    <a:cubicBezTo>
                      <a:pt x="37" y="150"/>
                      <a:pt x="37" y="150"/>
                      <a:pt x="37" y="150"/>
                    </a:cubicBezTo>
                    <a:cubicBezTo>
                      <a:pt x="27" y="159"/>
                      <a:pt x="27" y="159"/>
                      <a:pt x="27" y="159"/>
                    </a:cubicBezTo>
                    <a:cubicBezTo>
                      <a:pt x="26" y="160"/>
                      <a:pt x="25" y="161"/>
                      <a:pt x="23" y="161"/>
                    </a:cubicBezTo>
                    <a:cubicBezTo>
                      <a:pt x="21" y="161"/>
                      <a:pt x="20" y="160"/>
                      <a:pt x="19" y="159"/>
                    </a:cubicBezTo>
                    <a:cubicBezTo>
                      <a:pt x="16" y="157"/>
                      <a:pt x="16" y="153"/>
                      <a:pt x="19" y="151"/>
                    </a:cubicBezTo>
                    <a:cubicBezTo>
                      <a:pt x="28" y="141"/>
                      <a:pt x="28" y="141"/>
                      <a:pt x="28" y="141"/>
                    </a:cubicBezTo>
                    <a:cubicBezTo>
                      <a:pt x="28" y="141"/>
                      <a:pt x="28" y="141"/>
                      <a:pt x="28" y="141"/>
                    </a:cubicBezTo>
                    <a:cubicBezTo>
                      <a:pt x="26" y="138"/>
                      <a:pt x="27" y="134"/>
                      <a:pt x="30" y="131"/>
                    </a:cubicBezTo>
                    <a:cubicBezTo>
                      <a:pt x="97" y="64"/>
                      <a:pt x="97" y="64"/>
                      <a:pt x="97" y="64"/>
                    </a:cubicBezTo>
                    <a:cubicBezTo>
                      <a:pt x="114" y="81"/>
                      <a:pt x="114" y="81"/>
                      <a:pt x="114" y="81"/>
                    </a:cubicBezTo>
                    <a:lnTo>
                      <a:pt x="47" y="148"/>
                    </a:ln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22" name="矩形 21"/>
            <p:cNvSpPr/>
            <p:nvPr/>
          </p:nvSpPr>
          <p:spPr>
            <a:xfrm>
              <a:off x="8151143" y="1958117"/>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 name="文本框 40"/>
          <p:cNvSpPr txBox="1"/>
          <p:nvPr/>
        </p:nvSpPr>
        <p:spPr>
          <a:xfrm>
            <a:off x="8892338" y="3866291"/>
            <a:ext cx="2285319" cy="400110"/>
          </a:xfrm>
          <a:prstGeom prst="rect">
            <a:avLst/>
          </a:prstGeom>
          <a:noFill/>
        </p:spPr>
        <p:txBody>
          <a:bodyPr wrap="square" rtlCol="0">
            <a:spAutoFit/>
          </a:bodyPr>
          <a:lstStyle/>
          <a:p>
            <a:r>
              <a:rPr lang="en-US" altLang="zh-CN" sz="2000" b="1" dirty="0">
                <a:solidFill>
                  <a:schemeClr val="bg1">
                    <a:lumMod val="75000"/>
                  </a:schemeClr>
                </a:solidFill>
                <a:latin typeface="微软雅黑 Light" panose="020B0502040204020203" pitchFamily="34" charset="-122"/>
                <a:ea typeface="微软雅黑 Light" panose="020B0502040204020203" pitchFamily="34" charset="-122"/>
              </a:rPr>
              <a:t>ADD TEXT HERE</a:t>
            </a:r>
            <a:endParaRPr lang="zh-CN" altLang="en-US" sz="2000" b="1" dirty="0">
              <a:solidFill>
                <a:schemeClr val="bg1">
                  <a:lumMod val="75000"/>
                </a:schemeClr>
              </a:solidFill>
              <a:latin typeface="微软雅黑 Light" panose="020B0502040204020203" pitchFamily="34" charset="-122"/>
              <a:ea typeface="微软雅黑 Light" panose="020B0502040204020203" pitchFamily="34" charset="-122"/>
            </a:endParaRPr>
          </a:p>
        </p:txBody>
      </p:sp>
      <p:cxnSp>
        <p:nvCxnSpPr>
          <p:cNvPr id="42" name="直接连接符 41"/>
          <p:cNvCxnSpPr/>
          <p:nvPr/>
        </p:nvCxnSpPr>
        <p:spPr>
          <a:xfrm>
            <a:off x="9138969" y="4400106"/>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3" name="文本框 42"/>
          <p:cNvSpPr txBox="1"/>
          <p:nvPr/>
        </p:nvSpPr>
        <p:spPr>
          <a:xfrm>
            <a:off x="8717409" y="4533811"/>
            <a:ext cx="2635175" cy="646331"/>
          </a:xfrm>
          <a:prstGeom prst="rect">
            <a:avLst/>
          </a:prstGeom>
          <a:noFill/>
        </p:spPr>
        <p:txBody>
          <a:bodyPr wrap="square" rtlCol="0">
            <a:spAutoFit/>
          </a:bodyPr>
          <a:lstStyle/>
          <a:p>
            <a:pPr algn="ctr"/>
            <a:r>
              <a:rPr lang="en-US" altLang="zh-CN" dirty="0">
                <a:solidFill>
                  <a:schemeClr val="bg1">
                    <a:lumMod val="75000"/>
                  </a:schemeClr>
                </a:solidFill>
              </a:rPr>
              <a:t>copy or write your text and paste it here</a:t>
            </a:r>
            <a:endParaRPr lang="zh-CN" altLang="en-US" dirty="0">
              <a:solidFill>
                <a:schemeClr val="bg1">
                  <a:lumMod val="75000"/>
                </a:schemeClr>
              </a:solidFill>
            </a:endParaRPr>
          </a:p>
        </p:txBody>
      </p:sp>
      <p:sp>
        <p:nvSpPr>
          <p:cNvPr id="48" name="文本框 47"/>
          <p:cNvSpPr txBox="1"/>
          <p:nvPr/>
        </p:nvSpPr>
        <p:spPr>
          <a:xfrm>
            <a:off x="4593108" y="931367"/>
            <a:ext cx="3024511" cy="769441"/>
          </a:xfrm>
          <a:prstGeom prst="rect">
            <a:avLst/>
          </a:prstGeom>
          <a:noFill/>
        </p:spPr>
        <p:txBody>
          <a:bodyPr wrap="square" rtlCol="0">
            <a:spAutoFit/>
          </a:bodyPr>
          <a:lstStyle/>
          <a:p>
            <a:r>
              <a:rPr lang="en-US" altLang="zh-CN" sz="4400" dirty="0">
                <a:solidFill>
                  <a:schemeClr val="bg1">
                    <a:lumMod val="50000"/>
                  </a:schemeClr>
                </a:solidFill>
                <a:latin typeface="微软雅黑" panose="020B0503020204020204" pitchFamily="34" charset="-122"/>
                <a:ea typeface="微软雅黑" panose="020B0503020204020204" pitchFamily="34" charset="-122"/>
              </a:rPr>
              <a:t>CONTENT</a:t>
            </a:r>
            <a:endParaRPr lang="zh-CN" altLang="en-US" sz="44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49" name="矩形 48"/>
          <p:cNvSpPr/>
          <p:nvPr/>
        </p:nvSpPr>
        <p:spPr>
          <a:xfrm>
            <a:off x="4187788" y="1655089"/>
            <a:ext cx="3816424"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260870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afterEffect">
                                  <p:stCondLst>
                                    <p:cond delay="0"/>
                                  </p:stCondLst>
                                  <p:childTnLst>
                                    <p:animEffect transition="out" filter="fade">
                                      <p:cBhvr>
                                        <p:cTn id="6" dur="500" tmFilter="0, 0; .2, .5; .8, .5; 1, 0"/>
                                        <p:tgtEl>
                                          <p:spTgt spid="24"/>
                                        </p:tgtEl>
                                      </p:cBhvr>
                                    </p:animEffect>
                                    <p:animScale>
                                      <p:cBhvr>
                                        <p:cTn id="7" dur="250" autoRev="1" fill="hold"/>
                                        <p:tgtEl>
                                          <p:spTgt spid="24"/>
                                        </p:tgtEl>
                                      </p:cBhvr>
                                      <p:by x="105000" y="105000"/>
                                    </p:animScale>
                                  </p:childTnLst>
                                </p:cTn>
                              </p:par>
                            </p:childTnLst>
                          </p:cTn>
                        </p:par>
                        <p:par>
                          <p:cTn id="8" fill="hold">
                            <p:stCondLst>
                              <p:cond delay="500"/>
                            </p:stCondLst>
                            <p:childTnLst>
                              <p:par>
                                <p:cTn id="9" presetID="26" presetClass="emph" presetSubtype="0" fill="hold" grpId="0" nodeType="afterEffect">
                                  <p:stCondLst>
                                    <p:cond delay="0"/>
                                  </p:stCondLst>
                                  <p:childTnLst>
                                    <p:animEffect transition="out" filter="fade">
                                      <p:cBhvr>
                                        <p:cTn id="10" dur="500" tmFilter="0, 0; .2, .5; .8, .5; 1, 0"/>
                                        <p:tgtEl>
                                          <p:spTgt spid="28"/>
                                        </p:tgtEl>
                                      </p:cBhvr>
                                    </p:animEffect>
                                    <p:animScale>
                                      <p:cBhvr>
                                        <p:cTn id="11" dur="250" autoRev="1" fill="hold"/>
                                        <p:tgtEl>
                                          <p:spTgt spid="28"/>
                                        </p:tgtEl>
                                      </p:cBhvr>
                                      <p:by x="105000" y="105000"/>
                                    </p:animScale>
                                  </p:childTnLst>
                                </p:cTn>
                              </p:par>
                            </p:childTnLst>
                          </p:cTn>
                        </p:par>
                        <p:par>
                          <p:cTn id="12" fill="hold">
                            <p:stCondLst>
                              <p:cond delay="1000"/>
                            </p:stCondLst>
                            <p:childTnLst>
                              <p:par>
                                <p:cTn id="13" presetID="26" presetClass="emph" presetSubtype="0" fill="hold" nodeType="afterEffect">
                                  <p:stCondLst>
                                    <p:cond delay="0"/>
                                  </p:stCondLst>
                                  <p:childTnLst>
                                    <p:animEffect transition="out" filter="fade">
                                      <p:cBhvr>
                                        <p:cTn id="14" dur="500" tmFilter="0, 0; .2, .5; .8, .5; 1, 0"/>
                                        <p:tgtEl>
                                          <p:spTgt spid="30"/>
                                        </p:tgtEl>
                                      </p:cBhvr>
                                    </p:animEffect>
                                    <p:animScale>
                                      <p:cBhvr>
                                        <p:cTn id="15" dur="250" autoRev="1" fill="hold"/>
                                        <p:tgtEl>
                                          <p:spTgt spid="30"/>
                                        </p:tgtEl>
                                      </p:cBhvr>
                                      <p:by x="105000" y="105000"/>
                                    </p:animScale>
                                  </p:childTnLst>
                                </p:cTn>
                              </p:par>
                            </p:childTnLst>
                          </p:cTn>
                        </p:par>
                        <p:par>
                          <p:cTn id="16" fill="hold">
                            <p:stCondLst>
                              <p:cond delay="1500"/>
                            </p:stCondLst>
                            <p:childTnLst>
                              <p:par>
                                <p:cTn id="17" presetID="26" presetClass="emph" presetSubtype="0" fill="hold" grpId="0" nodeType="afterEffect">
                                  <p:stCondLst>
                                    <p:cond delay="0"/>
                                  </p:stCondLst>
                                  <p:childTnLst>
                                    <p:animEffect transition="out" filter="fade">
                                      <p:cBhvr>
                                        <p:cTn id="18" dur="500" tmFilter="0, 0; .2, .5; .8, .5; 1, 0"/>
                                        <p:tgtEl>
                                          <p:spTgt spid="34"/>
                                        </p:tgtEl>
                                      </p:cBhvr>
                                    </p:animEffect>
                                    <p:animScale>
                                      <p:cBhvr>
                                        <p:cTn id="19" dur="250" autoRev="1" fill="hold"/>
                                        <p:tgtEl>
                                          <p:spTgt spid="3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矩形 3"/>
          <p:cNvSpPr/>
          <p:nvPr/>
        </p:nvSpPr>
        <p:spPr>
          <a:xfrm>
            <a:off x="851085" y="471699"/>
            <a:ext cx="3001143" cy="523220"/>
          </a:xfrm>
          <a:prstGeom prst="rect">
            <a:avLst/>
          </a:prstGeom>
        </p:spPr>
        <p:txBody>
          <a:bodyPr wrap="none">
            <a:spAutoFit/>
          </a:bodyPr>
          <a:lstStyle/>
          <a:p>
            <a:r>
              <a:rPr lang="zh-CN" altLang="en-US" sz="2800" dirty="0">
                <a:solidFill>
                  <a:schemeClr val="bg1">
                    <a:lumMod val="50000"/>
                  </a:schemeClr>
                </a:solidFill>
                <a:latin typeface="微软雅黑" panose="020B0503020204020204" pitchFamily="34" charset="-122"/>
                <a:ea typeface="微软雅黑" panose="020B0503020204020204" pitchFamily="34" charset="-122"/>
              </a:rPr>
              <a:t>ADD TITLE HERE</a:t>
            </a:r>
          </a:p>
        </p:txBody>
      </p:sp>
      <p:grpSp>
        <p:nvGrpSpPr>
          <p:cNvPr id="17" name="组合 16"/>
          <p:cNvGrpSpPr/>
          <p:nvPr/>
        </p:nvGrpSpPr>
        <p:grpSpPr>
          <a:xfrm>
            <a:off x="202866" y="341874"/>
            <a:ext cx="576212" cy="653045"/>
            <a:chOff x="202866" y="341874"/>
            <a:chExt cx="576212" cy="653045"/>
          </a:xfrm>
        </p:grpSpPr>
        <p:sp>
          <p:nvSpPr>
            <p:cNvPr id="15" name="矩形 14"/>
            <p:cNvSpPr/>
            <p:nvPr/>
          </p:nvSpPr>
          <p:spPr>
            <a:xfrm>
              <a:off x="202866" y="341874"/>
              <a:ext cx="144016" cy="653045"/>
            </a:xfrm>
            <a:prstGeom prst="rect">
              <a:avLst/>
            </a:prstGeom>
            <a:solidFill>
              <a:srgbClr val="F58C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18889" y="341874"/>
              <a:ext cx="360189" cy="653045"/>
            </a:xfrm>
            <a:prstGeom prst="rect">
              <a:avLst/>
            </a:prstGeom>
            <a:solidFill>
              <a:srgbClr val="74AD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2" name="直角三角形 21"/>
          <p:cNvSpPr/>
          <p:nvPr/>
        </p:nvSpPr>
        <p:spPr>
          <a:xfrm>
            <a:off x="0" y="2060848"/>
            <a:ext cx="9336088" cy="4797152"/>
          </a:xfrm>
          <a:prstGeom prst="rtTriangle">
            <a:avLst/>
          </a:pr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5519936" y="2324678"/>
            <a:ext cx="5472608" cy="1754326"/>
          </a:xfrm>
          <a:prstGeom prst="rect">
            <a:avLst/>
          </a:prstGeom>
          <a:noFill/>
        </p:spPr>
        <p:txBody>
          <a:bodyPr wrap="square" rtlCol="0">
            <a:spAutoFit/>
          </a:bodyPr>
          <a:lstStyle/>
          <a:p>
            <a:pPr algn="dist"/>
            <a:r>
              <a:rPr lang="en-US" altLang="zh-CN" dirty="0">
                <a:solidFill>
                  <a:schemeClr val="bg1">
                    <a:lumMod val="50000"/>
                  </a:schemeClr>
                </a:solidFill>
                <a:latin typeface="微软雅黑" panose="020B0503020204020204" pitchFamily="34" charset="-122"/>
                <a:ea typeface="微软雅黑" panose="020B0503020204020204" pitchFamily="34" charset="-122"/>
              </a:rPr>
              <a:t>Add Your Text </a:t>
            </a:r>
            <a:r>
              <a:rPr lang="en-US" altLang="zh-CN" dirty="0" err="1">
                <a:solidFill>
                  <a:schemeClr val="bg1">
                    <a:lumMod val="50000"/>
                  </a:schemeClr>
                </a:solidFill>
                <a:latin typeface="微软雅黑" panose="020B0503020204020204" pitchFamily="34" charset="-122"/>
                <a:ea typeface="微软雅黑" panose="020B0503020204020204" pitchFamily="34" charset="-122"/>
              </a:rPr>
              <a:t>Here.Your</a:t>
            </a:r>
            <a:r>
              <a:rPr lang="en-US" altLang="zh-CN" dirty="0">
                <a:solidFill>
                  <a:schemeClr val="bg1">
                    <a:lumMod val="50000"/>
                  </a:schemeClr>
                </a:solidFill>
                <a:latin typeface="微软雅黑" panose="020B0503020204020204" pitchFamily="34" charset="-122"/>
                <a:ea typeface="微软雅黑" panose="020B0503020204020204" pitchFamily="34" charset="-122"/>
              </a:rPr>
              <a:t> text and paste it </a:t>
            </a:r>
            <a:r>
              <a:rPr lang="en-US" altLang="zh-CN" dirty="0" err="1">
                <a:solidFill>
                  <a:schemeClr val="bg1">
                    <a:lumMod val="50000"/>
                  </a:schemeClr>
                </a:solidFill>
                <a:latin typeface="微软雅黑" panose="020B0503020204020204" pitchFamily="34" charset="-122"/>
                <a:ea typeface="微软雅黑" panose="020B0503020204020204" pitchFamily="34" charset="-122"/>
              </a:rPr>
              <a:t>here.Text</a:t>
            </a:r>
            <a:r>
              <a:rPr lang="en-US" altLang="zh-CN" dirty="0">
                <a:solidFill>
                  <a:schemeClr val="bg1">
                    <a:lumMod val="50000"/>
                  </a:schemeClr>
                </a:solidFill>
                <a:latin typeface="微软雅黑" panose="020B0503020204020204" pitchFamily="34" charset="-122"/>
                <a:ea typeface="微软雅黑" panose="020B0503020204020204" pitchFamily="34" charset="-122"/>
              </a:rPr>
              <a:t> or Copy Your text and paste it here. Add Your Text </a:t>
            </a:r>
            <a:r>
              <a:rPr lang="en-US" altLang="zh-CN" dirty="0" err="1">
                <a:solidFill>
                  <a:schemeClr val="bg1">
                    <a:lumMod val="50000"/>
                  </a:schemeClr>
                </a:solidFill>
                <a:latin typeface="微软雅黑" panose="020B0503020204020204" pitchFamily="34" charset="-122"/>
                <a:ea typeface="微软雅黑" panose="020B0503020204020204" pitchFamily="34" charset="-122"/>
              </a:rPr>
              <a:t>Here.Your</a:t>
            </a:r>
            <a:r>
              <a:rPr lang="en-US" altLang="zh-CN" dirty="0">
                <a:solidFill>
                  <a:schemeClr val="bg1">
                    <a:lumMod val="50000"/>
                  </a:schemeClr>
                </a:solidFill>
                <a:latin typeface="微软雅黑" panose="020B0503020204020204" pitchFamily="34" charset="-122"/>
                <a:ea typeface="微软雅黑" panose="020B0503020204020204" pitchFamily="34" charset="-122"/>
              </a:rPr>
              <a:t> text and paste it </a:t>
            </a:r>
            <a:r>
              <a:rPr lang="en-US" altLang="zh-CN" dirty="0" err="1">
                <a:solidFill>
                  <a:schemeClr val="bg1">
                    <a:lumMod val="50000"/>
                  </a:schemeClr>
                </a:solidFill>
                <a:latin typeface="微软雅黑" panose="020B0503020204020204" pitchFamily="34" charset="-122"/>
                <a:ea typeface="微软雅黑" panose="020B0503020204020204" pitchFamily="34" charset="-122"/>
              </a:rPr>
              <a:t>here.Text</a:t>
            </a:r>
            <a:r>
              <a:rPr lang="en-US" altLang="zh-CN" dirty="0">
                <a:solidFill>
                  <a:schemeClr val="bg1">
                    <a:lumMod val="50000"/>
                  </a:schemeClr>
                </a:solidFill>
                <a:latin typeface="微软雅黑" panose="020B0503020204020204" pitchFamily="34" charset="-122"/>
                <a:ea typeface="微软雅黑" panose="020B0503020204020204" pitchFamily="34" charset="-122"/>
              </a:rPr>
              <a:t> or Copy Your text and paste it </a:t>
            </a:r>
            <a:r>
              <a:rPr lang="en-US" altLang="zh-CN" dirty="0" err="1">
                <a:solidFill>
                  <a:schemeClr val="bg1">
                    <a:lumMod val="50000"/>
                  </a:schemeClr>
                </a:solidFill>
                <a:latin typeface="微软雅黑" panose="020B0503020204020204" pitchFamily="34" charset="-122"/>
                <a:ea typeface="微软雅黑" panose="020B0503020204020204" pitchFamily="34" charset="-122"/>
              </a:rPr>
              <a:t>here.Add</a:t>
            </a:r>
            <a:r>
              <a:rPr lang="en-US" altLang="zh-CN" dirty="0">
                <a:solidFill>
                  <a:schemeClr val="bg1">
                    <a:lumMod val="50000"/>
                  </a:schemeClr>
                </a:solidFill>
                <a:latin typeface="微软雅黑" panose="020B0503020204020204" pitchFamily="34" charset="-122"/>
                <a:ea typeface="微软雅黑" panose="020B0503020204020204" pitchFamily="34" charset="-122"/>
              </a:rPr>
              <a:t> Your Text </a:t>
            </a:r>
            <a:r>
              <a:rPr lang="en-US" altLang="zh-CN" dirty="0" err="1">
                <a:solidFill>
                  <a:schemeClr val="bg1">
                    <a:lumMod val="50000"/>
                  </a:schemeClr>
                </a:solidFill>
                <a:latin typeface="微软雅黑" panose="020B0503020204020204" pitchFamily="34" charset="-122"/>
                <a:ea typeface="微软雅黑" panose="020B0503020204020204" pitchFamily="34" charset="-122"/>
              </a:rPr>
              <a:t>Here.Your</a:t>
            </a:r>
            <a:r>
              <a:rPr lang="en-US" altLang="zh-CN" dirty="0">
                <a:solidFill>
                  <a:schemeClr val="bg1">
                    <a:lumMod val="50000"/>
                  </a:schemeClr>
                </a:solidFill>
                <a:latin typeface="微软雅黑" panose="020B0503020204020204" pitchFamily="34" charset="-122"/>
                <a:ea typeface="微软雅黑" panose="020B0503020204020204" pitchFamily="34" charset="-122"/>
              </a:rPr>
              <a:t> text and paste it </a:t>
            </a:r>
            <a:r>
              <a:rPr lang="en-US" altLang="zh-CN" dirty="0" err="1">
                <a:solidFill>
                  <a:schemeClr val="bg1">
                    <a:lumMod val="50000"/>
                  </a:schemeClr>
                </a:solidFill>
                <a:latin typeface="微软雅黑" panose="020B0503020204020204" pitchFamily="34" charset="-122"/>
                <a:ea typeface="微软雅黑" panose="020B0503020204020204" pitchFamily="34" charset="-122"/>
              </a:rPr>
              <a:t>here.Text</a:t>
            </a:r>
            <a:r>
              <a:rPr lang="en-US" altLang="zh-CN" dirty="0">
                <a:solidFill>
                  <a:schemeClr val="bg1">
                    <a:lumMod val="50000"/>
                  </a:schemeClr>
                </a:solidFill>
                <a:latin typeface="微软雅黑" panose="020B0503020204020204" pitchFamily="34" charset="-122"/>
                <a:ea typeface="微软雅黑" panose="020B0503020204020204" pitchFamily="34" charset="-122"/>
              </a:rPr>
              <a:t> or Copy Your text and paste it here.</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nvGrpSpPr>
          <p:cNvPr id="25" name="Group 4"/>
          <p:cNvGrpSpPr>
            <a:grpSpLocks noChangeAspect="1"/>
          </p:cNvGrpSpPr>
          <p:nvPr/>
        </p:nvGrpSpPr>
        <p:grpSpPr bwMode="auto">
          <a:xfrm>
            <a:off x="4367808" y="1772816"/>
            <a:ext cx="857250" cy="754063"/>
            <a:chOff x="2672" y="1457"/>
            <a:chExt cx="540" cy="475"/>
          </a:xfrm>
          <a:solidFill>
            <a:srgbClr val="74AD93"/>
          </a:solidFill>
        </p:grpSpPr>
        <p:sp>
          <p:nvSpPr>
            <p:cNvPr id="27" name="Freeform 5"/>
            <p:cNvSpPr>
              <a:spLocks noEditPoints="1"/>
            </p:cNvSpPr>
            <p:nvPr/>
          </p:nvSpPr>
          <p:spPr bwMode="auto">
            <a:xfrm>
              <a:off x="2672" y="1550"/>
              <a:ext cx="332" cy="382"/>
            </a:xfrm>
            <a:custGeom>
              <a:avLst/>
              <a:gdLst>
                <a:gd name="T0" fmla="*/ 21 w 139"/>
                <a:gd name="T1" fmla="*/ 159 h 159"/>
                <a:gd name="T2" fmla="*/ 0 w 139"/>
                <a:gd name="T3" fmla="*/ 138 h 159"/>
                <a:gd name="T4" fmla="*/ 0 w 139"/>
                <a:gd name="T5" fmla="*/ 138 h 159"/>
                <a:gd name="T6" fmla="*/ 0 w 139"/>
                <a:gd name="T7" fmla="*/ 21 h 159"/>
                <a:gd name="T8" fmla="*/ 21 w 139"/>
                <a:gd name="T9" fmla="*/ 0 h 159"/>
                <a:gd name="T10" fmla="*/ 21 w 139"/>
                <a:gd name="T11" fmla="*/ 0 h 159"/>
                <a:gd name="T12" fmla="*/ 117 w 139"/>
                <a:gd name="T13" fmla="*/ 0 h 159"/>
                <a:gd name="T14" fmla="*/ 139 w 139"/>
                <a:gd name="T15" fmla="*/ 21 h 159"/>
                <a:gd name="T16" fmla="*/ 139 w 139"/>
                <a:gd name="T17" fmla="*/ 21 h 159"/>
                <a:gd name="T18" fmla="*/ 139 w 139"/>
                <a:gd name="T19" fmla="*/ 138 h 159"/>
                <a:gd name="T20" fmla="*/ 117 w 139"/>
                <a:gd name="T21" fmla="*/ 159 h 159"/>
                <a:gd name="T22" fmla="*/ 117 w 139"/>
                <a:gd name="T23" fmla="*/ 159 h 159"/>
                <a:gd name="T24" fmla="*/ 21 w 139"/>
                <a:gd name="T25" fmla="*/ 159 h 159"/>
                <a:gd name="T26" fmla="*/ 13 w 139"/>
                <a:gd name="T27" fmla="*/ 21 h 159"/>
                <a:gd name="T28" fmla="*/ 13 w 139"/>
                <a:gd name="T29" fmla="*/ 138 h 159"/>
                <a:gd name="T30" fmla="*/ 21 w 139"/>
                <a:gd name="T31" fmla="*/ 146 h 159"/>
                <a:gd name="T32" fmla="*/ 21 w 139"/>
                <a:gd name="T33" fmla="*/ 146 h 159"/>
                <a:gd name="T34" fmla="*/ 117 w 139"/>
                <a:gd name="T35" fmla="*/ 146 h 159"/>
                <a:gd name="T36" fmla="*/ 125 w 139"/>
                <a:gd name="T37" fmla="*/ 138 h 159"/>
                <a:gd name="T38" fmla="*/ 125 w 139"/>
                <a:gd name="T39" fmla="*/ 138 h 159"/>
                <a:gd name="T40" fmla="*/ 125 w 139"/>
                <a:gd name="T41" fmla="*/ 21 h 159"/>
                <a:gd name="T42" fmla="*/ 117 w 139"/>
                <a:gd name="T43" fmla="*/ 14 h 159"/>
                <a:gd name="T44" fmla="*/ 117 w 139"/>
                <a:gd name="T45" fmla="*/ 14 h 159"/>
                <a:gd name="T46" fmla="*/ 21 w 139"/>
                <a:gd name="T47" fmla="*/ 14 h 159"/>
                <a:gd name="T48" fmla="*/ 13 w 139"/>
                <a:gd name="T49" fmla="*/ 21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9" h="159">
                  <a:moveTo>
                    <a:pt x="21" y="159"/>
                  </a:moveTo>
                  <a:cubicBezTo>
                    <a:pt x="9" y="159"/>
                    <a:pt x="0" y="150"/>
                    <a:pt x="0" y="138"/>
                  </a:cubicBezTo>
                  <a:cubicBezTo>
                    <a:pt x="0" y="138"/>
                    <a:pt x="0" y="138"/>
                    <a:pt x="0" y="138"/>
                  </a:cubicBezTo>
                  <a:cubicBezTo>
                    <a:pt x="0" y="21"/>
                    <a:pt x="0" y="21"/>
                    <a:pt x="0" y="21"/>
                  </a:cubicBezTo>
                  <a:cubicBezTo>
                    <a:pt x="0" y="10"/>
                    <a:pt x="9" y="0"/>
                    <a:pt x="21" y="0"/>
                  </a:cubicBezTo>
                  <a:cubicBezTo>
                    <a:pt x="21" y="0"/>
                    <a:pt x="21" y="0"/>
                    <a:pt x="21" y="0"/>
                  </a:cubicBezTo>
                  <a:cubicBezTo>
                    <a:pt x="117" y="0"/>
                    <a:pt x="117" y="0"/>
                    <a:pt x="117" y="0"/>
                  </a:cubicBezTo>
                  <a:cubicBezTo>
                    <a:pt x="129" y="0"/>
                    <a:pt x="139" y="10"/>
                    <a:pt x="139" y="21"/>
                  </a:cubicBezTo>
                  <a:cubicBezTo>
                    <a:pt x="139" y="21"/>
                    <a:pt x="139" y="21"/>
                    <a:pt x="139" y="21"/>
                  </a:cubicBezTo>
                  <a:cubicBezTo>
                    <a:pt x="139" y="138"/>
                    <a:pt x="139" y="138"/>
                    <a:pt x="139" y="138"/>
                  </a:cubicBezTo>
                  <a:cubicBezTo>
                    <a:pt x="139" y="150"/>
                    <a:pt x="129" y="159"/>
                    <a:pt x="117" y="159"/>
                  </a:cubicBezTo>
                  <a:cubicBezTo>
                    <a:pt x="117" y="159"/>
                    <a:pt x="117" y="159"/>
                    <a:pt x="117" y="159"/>
                  </a:cubicBezTo>
                  <a:cubicBezTo>
                    <a:pt x="21" y="159"/>
                    <a:pt x="21" y="159"/>
                    <a:pt x="21" y="159"/>
                  </a:cubicBezTo>
                  <a:close/>
                  <a:moveTo>
                    <a:pt x="13" y="21"/>
                  </a:moveTo>
                  <a:cubicBezTo>
                    <a:pt x="13" y="138"/>
                    <a:pt x="13" y="138"/>
                    <a:pt x="13" y="138"/>
                  </a:cubicBezTo>
                  <a:cubicBezTo>
                    <a:pt x="13" y="142"/>
                    <a:pt x="17" y="146"/>
                    <a:pt x="21" y="146"/>
                  </a:cubicBezTo>
                  <a:cubicBezTo>
                    <a:pt x="21" y="146"/>
                    <a:pt x="21" y="146"/>
                    <a:pt x="21" y="146"/>
                  </a:cubicBezTo>
                  <a:cubicBezTo>
                    <a:pt x="117" y="146"/>
                    <a:pt x="117" y="146"/>
                    <a:pt x="117" y="146"/>
                  </a:cubicBezTo>
                  <a:cubicBezTo>
                    <a:pt x="121" y="146"/>
                    <a:pt x="125" y="142"/>
                    <a:pt x="125" y="138"/>
                  </a:cubicBezTo>
                  <a:cubicBezTo>
                    <a:pt x="125" y="138"/>
                    <a:pt x="125" y="138"/>
                    <a:pt x="125" y="138"/>
                  </a:cubicBezTo>
                  <a:cubicBezTo>
                    <a:pt x="125" y="21"/>
                    <a:pt x="125" y="21"/>
                    <a:pt x="125" y="21"/>
                  </a:cubicBezTo>
                  <a:cubicBezTo>
                    <a:pt x="125" y="17"/>
                    <a:pt x="121" y="14"/>
                    <a:pt x="117" y="14"/>
                  </a:cubicBezTo>
                  <a:cubicBezTo>
                    <a:pt x="117" y="14"/>
                    <a:pt x="117" y="14"/>
                    <a:pt x="117" y="14"/>
                  </a:cubicBezTo>
                  <a:cubicBezTo>
                    <a:pt x="21" y="14"/>
                    <a:pt x="21" y="14"/>
                    <a:pt x="21" y="14"/>
                  </a:cubicBezTo>
                  <a:cubicBezTo>
                    <a:pt x="17" y="14"/>
                    <a:pt x="13" y="17"/>
                    <a:pt x="13" y="21"/>
                  </a:cubicBezTo>
                  <a:close/>
                </a:path>
              </a:pathLst>
            </a:custGeom>
            <a:grpFill/>
            <a:ln w="9525">
              <a:solidFill>
                <a:srgbClr val="74AD93"/>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8" name="Freeform 6"/>
            <p:cNvSpPr>
              <a:spLocks/>
            </p:cNvSpPr>
            <p:nvPr/>
          </p:nvSpPr>
          <p:spPr bwMode="auto">
            <a:xfrm>
              <a:off x="2839" y="1716"/>
              <a:ext cx="108" cy="108"/>
            </a:xfrm>
            <a:custGeom>
              <a:avLst/>
              <a:gdLst>
                <a:gd name="T0" fmla="*/ 108 w 108"/>
                <a:gd name="T1" fmla="*/ 58 h 108"/>
                <a:gd name="T2" fmla="*/ 50 w 108"/>
                <a:gd name="T3" fmla="*/ 0 h 108"/>
                <a:gd name="T4" fmla="*/ 0 w 108"/>
                <a:gd name="T5" fmla="*/ 86 h 108"/>
                <a:gd name="T6" fmla="*/ 19 w 108"/>
                <a:gd name="T7" fmla="*/ 108 h 108"/>
                <a:gd name="T8" fmla="*/ 108 w 108"/>
                <a:gd name="T9" fmla="*/ 58 h 108"/>
              </a:gdLst>
              <a:ahLst/>
              <a:cxnLst>
                <a:cxn ang="0">
                  <a:pos x="T0" y="T1"/>
                </a:cxn>
                <a:cxn ang="0">
                  <a:pos x="T2" y="T3"/>
                </a:cxn>
                <a:cxn ang="0">
                  <a:pos x="T4" y="T5"/>
                </a:cxn>
                <a:cxn ang="0">
                  <a:pos x="T6" y="T7"/>
                </a:cxn>
                <a:cxn ang="0">
                  <a:pos x="T8" y="T9"/>
                </a:cxn>
              </a:cxnLst>
              <a:rect l="0" t="0" r="r" b="b"/>
              <a:pathLst>
                <a:path w="108" h="108">
                  <a:moveTo>
                    <a:pt x="108" y="58"/>
                  </a:moveTo>
                  <a:lnTo>
                    <a:pt x="50" y="0"/>
                  </a:lnTo>
                  <a:lnTo>
                    <a:pt x="0" y="86"/>
                  </a:lnTo>
                  <a:lnTo>
                    <a:pt x="19" y="108"/>
                  </a:lnTo>
                  <a:lnTo>
                    <a:pt x="108" y="58"/>
                  </a:lnTo>
                  <a:close/>
                </a:path>
              </a:pathLst>
            </a:custGeom>
            <a:grpFill/>
            <a:ln w="9525">
              <a:solidFill>
                <a:srgbClr val="74AD93"/>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9" name="Freeform 7"/>
            <p:cNvSpPr>
              <a:spLocks noEditPoints="1"/>
            </p:cNvSpPr>
            <p:nvPr/>
          </p:nvSpPr>
          <p:spPr bwMode="auto">
            <a:xfrm>
              <a:off x="2899" y="1457"/>
              <a:ext cx="313" cy="307"/>
            </a:xfrm>
            <a:custGeom>
              <a:avLst/>
              <a:gdLst>
                <a:gd name="T0" fmla="*/ 124 w 131"/>
                <a:gd name="T1" fmla="*/ 7 h 128"/>
                <a:gd name="T2" fmla="*/ 98 w 131"/>
                <a:gd name="T3" fmla="*/ 7 h 128"/>
                <a:gd name="T4" fmla="*/ 91 w 131"/>
                <a:gd name="T5" fmla="*/ 14 h 128"/>
                <a:gd name="T6" fmla="*/ 117 w 131"/>
                <a:gd name="T7" fmla="*/ 40 h 128"/>
                <a:gd name="T8" fmla="*/ 124 w 131"/>
                <a:gd name="T9" fmla="*/ 32 h 128"/>
                <a:gd name="T10" fmla="*/ 124 w 131"/>
                <a:gd name="T11" fmla="*/ 7 h 128"/>
                <a:gd name="T12" fmla="*/ 111 w 131"/>
                <a:gd name="T13" fmla="*/ 46 h 128"/>
                <a:gd name="T14" fmla="*/ 85 w 131"/>
                <a:gd name="T15" fmla="*/ 20 h 128"/>
                <a:gd name="T16" fmla="*/ 0 w 131"/>
                <a:gd name="T17" fmla="*/ 103 h 128"/>
                <a:gd name="T18" fmla="*/ 26 w 131"/>
                <a:gd name="T19" fmla="*/ 128 h 128"/>
                <a:gd name="T20" fmla="*/ 111 w 131"/>
                <a:gd name="T21" fmla="*/ 46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1" h="128">
                  <a:moveTo>
                    <a:pt x="124" y="7"/>
                  </a:moveTo>
                  <a:cubicBezTo>
                    <a:pt x="117" y="0"/>
                    <a:pt x="105" y="0"/>
                    <a:pt x="98" y="7"/>
                  </a:cubicBezTo>
                  <a:cubicBezTo>
                    <a:pt x="91" y="14"/>
                    <a:pt x="91" y="14"/>
                    <a:pt x="91" y="14"/>
                  </a:cubicBezTo>
                  <a:cubicBezTo>
                    <a:pt x="117" y="40"/>
                    <a:pt x="117" y="40"/>
                    <a:pt x="117" y="40"/>
                  </a:cubicBezTo>
                  <a:cubicBezTo>
                    <a:pt x="124" y="32"/>
                    <a:pt x="124" y="32"/>
                    <a:pt x="124" y="32"/>
                  </a:cubicBezTo>
                  <a:cubicBezTo>
                    <a:pt x="131" y="25"/>
                    <a:pt x="131" y="14"/>
                    <a:pt x="124" y="7"/>
                  </a:cubicBezTo>
                  <a:close/>
                  <a:moveTo>
                    <a:pt x="111" y="46"/>
                  </a:moveTo>
                  <a:cubicBezTo>
                    <a:pt x="85" y="20"/>
                    <a:pt x="85" y="20"/>
                    <a:pt x="85" y="20"/>
                  </a:cubicBezTo>
                  <a:cubicBezTo>
                    <a:pt x="0" y="103"/>
                    <a:pt x="0" y="103"/>
                    <a:pt x="0" y="103"/>
                  </a:cubicBezTo>
                  <a:cubicBezTo>
                    <a:pt x="26" y="128"/>
                    <a:pt x="26" y="128"/>
                    <a:pt x="26" y="128"/>
                  </a:cubicBezTo>
                  <a:lnTo>
                    <a:pt x="111" y="46"/>
                  </a:lnTo>
                  <a:close/>
                </a:path>
              </a:pathLst>
            </a:custGeom>
            <a:grpFill/>
            <a:ln w="9525">
              <a:solidFill>
                <a:srgbClr val="74AD93"/>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 name="Freeform 8"/>
            <p:cNvSpPr>
              <a:spLocks/>
            </p:cNvSpPr>
            <p:nvPr/>
          </p:nvSpPr>
          <p:spPr bwMode="auto">
            <a:xfrm>
              <a:off x="2798" y="1812"/>
              <a:ext cx="51" cy="48"/>
            </a:xfrm>
            <a:custGeom>
              <a:avLst/>
              <a:gdLst>
                <a:gd name="T0" fmla="*/ 51 w 51"/>
                <a:gd name="T1" fmla="*/ 19 h 48"/>
                <a:gd name="T2" fmla="*/ 31 w 51"/>
                <a:gd name="T3" fmla="*/ 0 h 48"/>
                <a:gd name="T4" fmla="*/ 0 w 51"/>
                <a:gd name="T5" fmla="*/ 48 h 48"/>
                <a:gd name="T6" fmla="*/ 51 w 51"/>
                <a:gd name="T7" fmla="*/ 19 h 48"/>
              </a:gdLst>
              <a:ahLst/>
              <a:cxnLst>
                <a:cxn ang="0">
                  <a:pos x="T0" y="T1"/>
                </a:cxn>
                <a:cxn ang="0">
                  <a:pos x="T2" y="T3"/>
                </a:cxn>
                <a:cxn ang="0">
                  <a:pos x="T4" y="T5"/>
                </a:cxn>
                <a:cxn ang="0">
                  <a:pos x="T6" y="T7"/>
                </a:cxn>
              </a:cxnLst>
              <a:rect l="0" t="0" r="r" b="b"/>
              <a:pathLst>
                <a:path w="51" h="48">
                  <a:moveTo>
                    <a:pt x="51" y="19"/>
                  </a:moveTo>
                  <a:lnTo>
                    <a:pt x="31" y="0"/>
                  </a:lnTo>
                  <a:lnTo>
                    <a:pt x="0" y="48"/>
                  </a:lnTo>
                  <a:lnTo>
                    <a:pt x="51" y="19"/>
                  </a:lnTo>
                  <a:close/>
                </a:path>
              </a:pathLst>
            </a:custGeom>
            <a:grpFill/>
            <a:ln w="9525">
              <a:solidFill>
                <a:srgbClr val="74AD93"/>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1" name="Freeform 9"/>
            <p:cNvSpPr>
              <a:spLocks noEditPoints="1"/>
            </p:cNvSpPr>
            <p:nvPr/>
          </p:nvSpPr>
          <p:spPr bwMode="auto">
            <a:xfrm>
              <a:off x="2834" y="1714"/>
              <a:ext cx="117" cy="112"/>
            </a:xfrm>
            <a:custGeom>
              <a:avLst/>
              <a:gdLst>
                <a:gd name="T0" fmla="*/ 117 w 117"/>
                <a:gd name="T1" fmla="*/ 60 h 112"/>
                <a:gd name="T2" fmla="*/ 24 w 117"/>
                <a:gd name="T3" fmla="*/ 112 h 112"/>
                <a:gd name="T4" fmla="*/ 0 w 117"/>
                <a:gd name="T5" fmla="*/ 88 h 112"/>
                <a:gd name="T6" fmla="*/ 55 w 117"/>
                <a:gd name="T7" fmla="*/ 2 h 112"/>
                <a:gd name="T8" fmla="*/ 55 w 117"/>
                <a:gd name="T9" fmla="*/ 2 h 112"/>
                <a:gd name="T10" fmla="*/ 55 w 117"/>
                <a:gd name="T11" fmla="*/ 2 h 112"/>
                <a:gd name="T12" fmla="*/ 55 w 117"/>
                <a:gd name="T13" fmla="*/ 0 h 112"/>
                <a:gd name="T14" fmla="*/ 117 w 117"/>
                <a:gd name="T15" fmla="*/ 60 h 112"/>
                <a:gd name="T16" fmla="*/ 117 w 117"/>
                <a:gd name="T17" fmla="*/ 60 h 112"/>
                <a:gd name="T18" fmla="*/ 58 w 117"/>
                <a:gd name="T19" fmla="*/ 7 h 112"/>
                <a:gd name="T20" fmla="*/ 7 w 117"/>
                <a:gd name="T21" fmla="*/ 88 h 112"/>
                <a:gd name="T22" fmla="*/ 27 w 117"/>
                <a:gd name="T23" fmla="*/ 105 h 112"/>
                <a:gd name="T24" fmla="*/ 108 w 117"/>
                <a:gd name="T25" fmla="*/ 57 h 112"/>
                <a:gd name="T26" fmla="*/ 58 w 117"/>
                <a:gd name="T27" fmla="*/ 7 h 112"/>
                <a:gd name="T28" fmla="*/ 58 w 117"/>
                <a:gd name="T29" fmla="*/ 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7" h="112">
                  <a:moveTo>
                    <a:pt x="117" y="60"/>
                  </a:moveTo>
                  <a:lnTo>
                    <a:pt x="24" y="112"/>
                  </a:lnTo>
                  <a:lnTo>
                    <a:pt x="0" y="88"/>
                  </a:lnTo>
                  <a:lnTo>
                    <a:pt x="55" y="2"/>
                  </a:lnTo>
                  <a:lnTo>
                    <a:pt x="55" y="2"/>
                  </a:lnTo>
                  <a:lnTo>
                    <a:pt x="55" y="2"/>
                  </a:lnTo>
                  <a:lnTo>
                    <a:pt x="55" y="0"/>
                  </a:lnTo>
                  <a:lnTo>
                    <a:pt x="117" y="60"/>
                  </a:lnTo>
                  <a:lnTo>
                    <a:pt x="117" y="60"/>
                  </a:lnTo>
                  <a:close/>
                  <a:moveTo>
                    <a:pt x="58" y="7"/>
                  </a:moveTo>
                  <a:lnTo>
                    <a:pt x="7" y="88"/>
                  </a:lnTo>
                  <a:lnTo>
                    <a:pt x="27" y="105"/>
                  </a:lnTo>
                  <a:lnTo>
                    <a:pt x="108" y="57"/>
                  </a:lnTo>
                  <a:lnTo>
                    <a:pt x="58" y="7"/>
                  </a:lnTo>
                  <a:lnTo>
                    <a:pt x="58" y="7"/>
                  </a:lnTo>
                  <a:close/>
                </a:path>
              </a:pathLst>
            </a:custGeom>
            <a:grpFill/>
            <a:ln w="9525">
              <a:solidFill>
                <a:srgbClr val="74AD93"/>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32" name="矩形 31"/>
          <p:cNvSpPr/>
          <p:nvPr/>
        </p:nvSpPr>
        <p:spPr>
          <a:xfrm>
            <a:off x="5519936" y="1876182"/>
            <a:ext cx="3100721" cy="400110"/>
          </a:xfrm>
          <a:prstGeom prst="rect">
            <a:avLst/>
          </a:prstGeom>
        </p:spPr>
        <p:txBody>
          <a:bodyPr wrap="none">
            <a:spAutoFit/>
          </a:bodyPr>
          <a:lstStyle/>
          <a:p>
            <a:r>
              <a:rPr lang="zh-CN" altLang="en-US" sz="2000" b="1" dirty="0">
                <a:solidFill>
                  <a:srgbClr val="74AD93"/>
                </a:solidFill>
                <a:latin typeface="微软雅黑" panose="020B0503020204020204" pitchFamily="34" charset="-122"/>
                <a:ea typeface="微软雅黑" panose="020B0503020204020204" pitchFamily="34" charset="-122"/>
              </a:rPr>
              <a:t>ADD YOUR TEXT HERE</a:t>
            </a:r>
          </a:p>
        </p:txBody>
      </p:sp>
    </p:spTree>
    <p:extLst>
      <p:ext uri="{BB962C8B-B14F-4D97-AF65-F5344CB8AC3E}">
        <p14:creationId xmlns:p14="http://schemas.microsoft.com/office/powerpoint/2010/main" val="73253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ppt_x</p:attrName>
                                        </p:attrNameLst>
                                      </p:cBhvr>
                                      <p:tavLst>
                                        <p:tav tm="0">
                                          <p:val>
                                            <p:strVal val="#ppt_x-#ppt_w*1.125000"/>
                                          </p:val>
                                        </p:tav>
                                        <p:tav tm="100000">
                                          <p:val>
                                            <p:strVal val="#ppt_x"/>
                                          </p:val>
                                        </p:tav>
                                      </p:tavLst>
                                    </p:anim>
                                    <p:animEffect transition="in" filter="wipe(right)">
                                      <p:cBhvr>
                                        <p:cTn id="8" dur="500"/>
                                        <p:tgtEl>
                                          <p:spTgt spid="4"/>
                                        </p:tgtEl>
                                      </p:cBhvr>
                                    </p:animEffect>
                                  </p:childTnLst>
                                </p:cTn>
                              </p:par>
                            </p:childTnLst>
                          </p:cTn>
                        </p:par>
                        <p:par>
                          <p:cTn id="9" fill="hold">
                            <p:stCondLst>
                              <p:cond delay="500"/>
                            </p:stCondLst>
                            <p:childTnLst>
                              <p:par>
                                <p:cTn id="10" presetID="1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p:tgtEl>
                                          <p:spTgt spid="17"/>
                                        </p:tgtEl>
                                        <p:attrNameLst>
                                          <p:attrName>ppt_x</p:attrName>
                                        </p:attrNameLst>
                                      </p:cBhvr>
                                      <p:tavLst>
                                        <p:tav tm="0">
                                          <p:val>
                                            <p:strVal val="#ppt_x-#ppt_w*1.125000"/>
                                          </p:val>
                                        </p:tav>
                                        <p:tav tm="100000">
                                          <p:val>
                                            <p:strVal val="#ppt_x"/>
                                          </p:val>
                                        </p:tav>
                                      </p:tavLst>
                                    </p:anim>
                                    <p:animEffect transition="in" filter="wipe(right)">
                                      <p:cBhvr>
                                        <p:cTn id="13" dur="500"/>
                                        <p:tgtEl>
                                          <p:spTgt spid="17"/>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wipe(left)">
                                      <p:cBhvr>
                                        <p:cTn id="21" dur="500"/>
                                        <p:tgtEl>
                                          <p:spTgt spid="25"/>
                                        </p:tgtEl>
                                      </p:cBhvr>
                                    </p:animEffect>
                                  </p:childTnLst>
                                </p:cTn>
                              </p:par>
                              <p:par>
                                <p:cTn id="22" presetID="41" presetClass="entr" presetSubtype="0" fill="hold" grpId="0" nodeType="withEffect">
                                  <p:stCondLst>
                                    <p:cond delay="0"/>
                                  </p:stCondLst>
                                  <p:iterate type="lt">
                                    <p:tmPct val="10000"/>
                                  </p:iterate>
                                  <p:childTnLst>
                                    <p:set>
                                      <p:cBhvr>
                                        <p:cTn id="23" dur="1" fill="hold">
                                          <p:stCondLst>
                                            <p:cond delay="0"/>
                                          </p:stCondLst>
                                        </p:cTn>
                                        <p:tgtEl>
                                          <p:spTgt spid="32">
                                            <p:txEl>
                                              <p:pRg st="0" end="0"/>
                                            </p:txEl>
                                          </p:spTgt>
                                        </p:tgtEl>
                                        <p:attrNameLst>
                                          <p:attrName>style.visibility</p:attrName>
                                        </p:attrNameLst>
                                      </p:cBhvr>
                                      <p:to>
                                        <p:strVal val="visible"/>
                                      </p:to>
                                    </p:set>
                                    <p:anim calcmode="lin" valueType="num">
                                      <p:cBhvr>
                                        <p:cTn id="24" dur="500" fill="hold"/>
                                        <p:tgtEl>
                                          <p:spTgt spid="3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2">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2">
                                            <p:txEl>
                                              <p:pRg st="0" end="0"/>
                                            </p:txEl>
                                          </p:spTgt>
                                        </p:tgtEl>
                                      </p:cBhvr>
                                    </p:animEffect>
                                  </p:childTnLst>
                                </p:cTn>
                              </p:par>
                              <p:par>
                                <p:cTn id="29" presetID="41" presetClass="entr" presetSubtype="0" fill="hold" grpId="0" nodeType="withEffect">
                                  <p:stCondLst>
                                    <p:cond delay="0"/>
                                  </p:stCondLst>
                                  <p:iterate type="lt">
                                    <p:tmPct val="10000"/>
                                  </p:iterate>
                                  <p:childTnLst>
                                    <p:set>
                                      <p:cBhvr>
                                        <p:cTn id="30" dur="1" fill="hold">
                                          <p:stCondLst>
                                            <p:cond delay="0"/>
                                          </p:stCondLst>
                                        </p:cTn>
                                        <p:tgtEl>
                                          <p:spTgt spid="23">
                                            <p:txEl>
                                              <p:pRg st="0" end="0"/>
                                            </p:txEl>
                                          </p:spTgt>
                                        </p:tgtEl>
                                        <p:attrNameLst>
                                          <p:attrName>style.visibility</p:attrName>
                                        </p:attrNameLst>
                                      </p:cBhvr>
                                      <p:to>
                                        <p:strVal val="visible"/>
                                      </p:to>
                                    </p:set>
                                    <p:anim calcmode="lin" valueType="num">
                                      <p:cBhvr>
                                        <p:cTn id="31" dur="500" fill="hold"/>
                                        <p:tgtEl>
                                          <p:spTgt spid="2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23">
                                            <p:txEl>
                                              <p:pRg st="0" end="0"/>
                                            </p:txEl>
                                          </p:spTgt>
                                        </p:tgtEl>
                                        <p:attrNameLst>
                                          <p:attrName>ppt_y</p:attrName>
                                        </p:attrNameLst>
                                      </p:cBhvr>
                                      <p:tavLst>
                                        <p:tav tm="0">
                                          <p:val>
                                            <p:strVal val="#ppt_y"/>
                                          </p:val>
                                        </p:tav>
                                        <p:tav tm="100000">
                                          <p:val>
                                            <p:strVal val="#ppt_y"/>
                                          </p:val>
                                        </p:tav>
                                      </p:tavLst>
                                    </p:anim>
                                    <p:anim calcmode="lin" valueType="num">
                                      <p:cBhvr>
                                        <p:cTn id="33" dur="500" fill="hold"/>
                                        <p:tgtEl>
                                          <p:spTgt spid="2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2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2" grpId="0" animBg="1"/>
      <p:bldP spid="23" grpId="0" build="allAtOnce"/>
      <p:bldP spid="32"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24" name="组合 23"/>
          <p:cNvGrpSpPr/>
          <p:nvPr/>
        </p:nvGrpSpPr>
        <p:grpSpPr>
          <a:xfrm>
            <a:off x="1293018" y="2564904"/>
            <a:ext cx="1161802" cy="1104677"/>
            <a:chOff x="1615877" y="1966848"/>
            <a:chExt cx="1161802" cy="1104677"/>
          </a:xfrm>
        </p:grpSpPr>
        <p:grpSp>
          <p:nvGrpSpPr>
            <p:cNvPr id="15" name="组合 14"/>
            <p:cNvGrpSpPr/>
            <p:nvPr/>
          </p:nvGrpSpPr>
          <p:grpSpPr>
            <a:xfrm>
              <a:off x="1847528" y="2292175"/>
              <a:ext cx="714376" cy="473075"/>
              <a:chOff x="5013325" y="2168526"/>
              <a:chExt cx="714376" cy="473075"/>
            </a:xfrm>
          </p:grpSpPr>
          <p:sp>
            <p:nvSpPr>
              <p:cNvPr id="8" name="Freeform 5"/>
              <p:cNvSpPr>
                <a:spLocks noEditPoints="1"/>
              </p:cNvSpPr>
              <p:nvPr/>
            </p:nvSpPr>
            <p:spPr bwMode="auto">
              <a:xfrm>
                <a:off x="5013325" y="2168526"/>
                <a:ext cx="196850" cy="473075"/>
              </a:xfrm>
              <a:custGeom>
                <a:avLst/>
                <a:gdLst>
                  <a:gd name="T0" fmla="*/ 4 w 52"/>
                  <a:gd name="T1" fmla="*/ 0 h 126"/>
                  <a:gd name="T2" fmla="*/ 0 w 52"/>
                  <a:gd name="T3" fmla="*/ 121 h 126"/>
                  <a:gd name="T4" fmla="*/ 48 w 52"/>
                  <a:gd name="T5" fmla="*/ 126 h 126"/>
                  <a:gd name="T6" fmla="*/ 52 w 52"/>
                  <a:gd name="T7" fmla="*/ 5 h 126"/>
                  <a:gd name="T8" fmla="*/ 48 w 52"/>
                  <a:gd name="T9" fmla="*/ 117 h 126"/>
                  <a:gd name="T10" fmla="*/ 9 w 52"/>
                  <a:gd name="T11" fmla="*/ 122 h 126"/>
                  <a:gd name="T12" fmla="*/ 4 w 52"/>
                  <a:gd name="T13" fmla="*/ 82 h 126"/>
                  <a:gd name="T14" fmla="*/ 9 w 52"/>
                  <a:gd name="T15" fmla="*/ 120 h 126"/>
                  <a:gd name="T16" fmla="*/ 45 w 52"/>
                  <a:gd name="T17" fmla="*/ 117 h 126"/>
                  <a:gd name="T18" fmla="*/ 48 w 52"/>
                  <a:gd name="T19" fmla="*/ 117 h 126"/>
                  <a:gd name="T20" fmla="*/ 38 w 52"/>
                  <a:gd name="T21" fmla="*/ 33 h 126"/>
                  <a:gd name="T22" fmla="*/ 42 w 52"/>
                  <a:gd name="T23" fmla="*/ 41 h 126"/>
                  <a:gd name="T24" fmla="*/ 14 w 52"/>
                  <a:gd name="T25" fmla="*/ 45 h 126"/>
                  <a:gd name="T26" fmla="*/ 10 w 52"/>
                  <a:gd name="T27" fmla="*/ 36 h 126"/>
                  <a:gd name="T28" fmla="*/ 10 w 52"/>
                  <a:gd name="T29" fmla="*/ 25 h 126"/>
                  <a:gd name="T30" fmla="*/ 14 w 52"/>
                  <a:gd name="T31" fmla="*/ 16 h 126"/>
                  <a:gd name="T32" fmla="*/ 42 w 52"/>
                  <a:gd name="T33" fmla="*/ 20 h 126"/>
                  <a:gd name="T34" fmla="*/ 38 w 52"/>
                  <a:gd name="T35" fmla="*/ 28 h 126"/>
                  <a:gd name="T36" fmla="*/ 10 w 52"/>
                  <a:gd name="T37" fmla="*/ 25 h 126"/>
                  <a:gd name="T38" fmla="*/ 17 w 52"/>
                  <a:gd name="T39" fmla="*/ 82 h 126"/>
                  <a:gd name="T40" fmla="*/ 34 w 52"/>
                  <a:gd name="T41" fmla="*/ 82 h 126"/>
                  <a:gd name="T42" fmla="*/ 30 w 52"/>
                  <a:gd name="T43" fmla="*/ 102 h 126"/>
                  <a:gd name="T44" fmla="*/ 22 w 52"/>
                  <a:gd name="T45" fmla="*/ 102 h 126"/>
                  <a:gd name="T46" fmla="*/ 30 w 52"/>
                  <a:gd name="T47" fmla="*/ 102 h 126"/>
                  <a:gd name="T48" fmla="*/ 20 w 52"/>
                  <a:gd name="T49" fmla="*/ 57 h 126"/>
                  <a:gd name="T50" fmla="*/ 38 w 52"/>
                  <a:gd name="T51" fmla="*/ 55 h 126"/>
                  <a:gd name="T52" fmla="*/ 38 w 52"/>
                  <a:gd name="T53" fmla="*/ 59 h 126"/>
                  <a:gd name="T54" fmla="*/ 48 w 52"/>
                  <a:gd name="T55" fmla="*/ 44 h 126"/>
                  <a:gd name="T56" fmla="*/ 43 w 52"/>
                  <a:gd name="T57" fmla="*/ 6 h 126"/>
                  <a:gd name="T58" fmla="*/ 7 w 52"/>
                  <a:gd name="T59" fmla="*/ 8 h 126"/>
                  <a:gd name="T60" fmla="*/ 4 w 52"/>
                  <a:gd name="T61" fmla="*/ 8 h 126"/>
                  <a:gd name="T62" fmla="*/ 43 w 52"/>
                  <a:gd name="T63" fmla="*/ 4 h 126"/>
                  <a:gd name="T64" fmla="*/ 48 w 52"/>
                  <a:gd name="T65" fmla="*/ 44 h 126"/>
                  <a:gd name="T66" fmla="*/ 32 w 52"/>
                  <a:gd name="T67" fmla="*/ 28 h 126"/>
                  <a:gd name="T68" fmla="*/ 32 w 52"/>
                  <a:gd name="T69" fmla="*/ 25 h 126"/>
                  <a:gd name="T70" fmla="*/ 30 w 52"/>
                  <a:gd name="T71" fmla="*/ 26 h 126"/>
                  <a:gd name="T72" fmla="*/ 36 w 52"/>
                  <a:gd name="T73" fmla="*/ 28 h 126"/>
                  <a:gd name="T74" fmla="*/ 38 w 52"/>
                  <a:gd name="T75" fmla="*/ 26 h 126"/>
                  <a:gd name="T76" fmla="*/ 36 w 52"/>
                  <a:gd name="T77" fmla="*/ 25 h 126"/>
                  <a:gd name="T78" fmla="*/ 36 w 52"/>
                  <a:gd name="T79" fmla="*/ 28 h 126"/>
                  <a:gd name="T80" fmla="*/ 32 w 52"/>
                  <a:gd name="T81" fmla="*/ 43 h 126"/>
                  <a:gd name="T82" fmla="*/ 32 w 52"/>
                  <a:gd name="T83" fmla="*/ 40 h 126"/>
                  <a:gd name="T84" fmla="*/ 30 w 52"/>
                  <a:gd name="T85" fmla="*/ 42 h 126"/>
                  <a:gd name="T86" fmla="*/ 36 w 52"/>
                  <a:gd name="T87" fmla="*/ 43 h 126"/>
                  <a:gd name="T88" fmla="*/ 39 w 52"/>
                  <a:gd name="T89" fmla="*/ 42 h 126"/>
                  <a:gd name="T90" fmla="*/ 36 w 52"/>
                  <a:gd name="T91" fmla="*/ 40 h 126"/>
                  <a:gd name="T92" fmla="*/ 36 w 52"/>
                  <a:gd name="T93" fmla="*/ 43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2" h="126">
                    <a:moveTo>
                      <a:pt x="48" y="0"/>
                    </a:moveTo>
                    <a:cubicBezTo>
                      <a:pt x="4" y="0"/>
                      <a:pt x="4" y="0"/>
                      <a:pt x="4" y="0"/>
                    </a:cubicBezTo>
                    <a:cubicBezTo>
                      <a:pt x="2" y="0"/>
                      <a:pt x="0" y="2"/>
                      <a:pt x="0" y="5"/>
                    </a:cubicBezTo>
                    <a:cubicBezTo>
                      <a:pt x="0" y="121"/>
                      <a:pt x="0" y="121"/>
                      <a:pt x="0" y="121"/>
                    </a:cubicBezTo>
                    <a:cubicBezTo>
                      <a:pt x="0" y="124"/>
                      <a:pt x="2" y="126"/>
                      <a:pt x="4" y="126"/>
                    </a:cubicBezTo>
                    <a:cubicBezTo>
                      <a:pt x="48" y="126"/>
                      <a:pt x="48" y="126"/>
                      <a:pt x="48" y="126"/>
                    </a:cubicBezTo>
                    <a:cubicBezTo>
                      <a:pt x="50" y="126"/>
                      <a:pt x="52" y="124"/>
                      <a:pt x="52" y="121"/>
                    </a:cubicBezTo>
                    <a:cubicBezTo>
                      <a:pt x="52" y="5"/>
                      <a:pt x="52" y="5"/>
                      <a:pt x="52" y="5"/>
                    </a:cubicBezTo>
                    <a:cubicBezTo>
                      <a:pt x="52" y="2"/>
                      <a:pt x="50" y="0"/>
                      <a:pt x="48" y="0"/>
                    </a:cubicBezTo>
                    <a:close/>
                    <a:moveTo>
                      <a:pt x="48" y="117"/>
                    </a:moveTo>
                    <a:cubicBezTo>
                      <a:pt x="48" y="120"/>
                      <a:pt x="46" y="122"/>
                      <a:pt x="43" y="122"/>
                    </a:cubicBezTo>
                    <a:cubicBezTo>
                      <a:pt x="9" y="122"/>
                      <a:pt x="9" y="122"/>
                      <a:pt x="9" y="122"/>
                    </a:cubicBezTo>
                    <a:cubicBezTo>
                      <a:pt x="6" y="122"/>
                      <a:pt x="4" y="120"/>
                      <a:pt x="4" y="117"/>
                    </a:cubicBezTo>
                    <a:cubicBezTo>
                      <a:pt x="4" y="82"/>
                      <a:pt x="4" y="82"/>
                      <a:pt x="4" y="82"/>
                    </a:cubicBezTo>
                    <a:cubicBezTo>
                      <a:pt x="7" y="117"/>
                      <a:pt x="7" y="117"/>
                      <a:pt x="7" y="117"/>
                    </a:cubicBezTo>
                    <a:cubicBezTo>
                      <a:pt x="7" y="119"/>
                      <a:pt x="8" y="120"/>
                      <a:pt x="9" y="120"/>
                    </a:cubicBezTo>
                    <a:cubicBezTo>
                      <a:pt x="43" y="120"/>
                      <a:pt x="43" y="120"/>
                      <a:pt x="43" y="120"/>
                    </a:cubicBezTo>
                    <a:cubicBezTo>
                      <a:pt x="44" y="120"/>
                      <a:pt x="45" y="119"/>
                      <a:pt x="45" y="117"/>
                    </a:cubicBezTo>
                    <a:cubicBezTo>
                      <a:pt x="48" y="82"/>
                      <a:pt x="48" y="82"/>
                      <a:pt x="48" y="82"/>
                    </a:cubicBezTo>
                    <a:lnTo>
                      <a:pt x="48" y="117"/>
                    </a:lnTo>
                    <a:close/>
                    <a:moveTo>
                      <a:pt x="14" y="33"/>
                    </a:moveTo>
                    <a:cubicBezTo>
                      <a:pt x="38" y="33"/>
                      <a:pt x="38" y="33"/>
                      <a:pt x="38" y="33"/>
                    </a:cubicBezTo>
                    <a:cubicBezTo>
                      <a:pt x="40" y="33"/>
                      <a:pt x="42" y="34"/>
                      <a:pt x="42" y="36"/>
                    </a:cubicBezTo>
                    <a:cubicBezTo>
                      <a:pt x="42" y="41"/>
                      <a:pt x="42" y="41"/>
                      <a:pt x="42" y="41"/>
                    </a:cubicBezTo>
                    <a:cubicBezTo>
                      <a:pt x="42" y="43"/>
                      <a:pt x="40" y="45"/>
                      <a:pt x="38" y="45"/>
                    </a:cubicBezTo>
                    <a:cubicBezTo>
                      <a:pt x="14" y="45"/>
                      <a:pt x="14" y="45"/>
                      <a:pt x="14" y="45"/>
                    </a:cubicBezTo>
                    <a:cubicBezTo>
                      <a:pt x="12" y="45"/>
                      <a:pt x="10" y="43"/>
                      <a:pt x="10" y="41"/>
                    </a:cubicBezTo>
                    <a:cubicBezTo>
                      <a:pt x="10" y="36"/>
                      <a:pt x="10" y="36"/>
                      <a:pt x="10" y="36"/>
                    </a:cubicBezTo>
                    <a:cubicBezTo>
                      <a:pt x="10" y="34"/>
                      <a:pt x="12" y="33"/>
                      <a:pt x="14" y="33"/>
                    </a:cubicBezTo>
                    <a:close/>
                    <a:moveTo>
                      <a:pt x="10" y="25"/>
                    </a:moveTo>
                    <a:cubicBezTo>
                      <a:pt x="10" y="20"/>
                      <a:pt x="10" y="20"/>
                      <a:pt x="10" y="20"/>
                    </a:cubicBezTo>
                    <a:cubicBezTo>
                      <a:pt x="10" y="18"/>
                      <a:pt x="12" y="16"/>
                      <a:pt x="14" y="16"/>
                    </a:cubicBezTo>
                    <a:cubicBezTo>
                      <a:pt x="38" y="16"/>
                      <a:pt x="38" y="16"/>
                      <a:pt x="38" y="16"/>
                    </a:cubicBezTo>
                    <a:cubicBezTo>
                      <a:pt x="40" y="16"/>
                      <a:pt x="42" y="18"/>
                      <a:pt x="42" y="20"/>
                    </a:cubicBezTo>
                    <a:cubicBezTo>
                      <a:pt x="42" y="25"/>
                      <a:pt x="42" y="25"/>
                      <a:pt x="42" y="25"/>
                    </a:cubicBezTo>
                    <a:cubicBezTo>
                      <a:pt x="42" y="27"/>
                      <a:pt x="40" y="28"/>
                      <a:pt x="38" y="28"/>
                    </a:cubicBezTo>
                    <a:cubicBezTo>
                      <a:pt x="14" y="28"/>
                      <a:pt x="14" y="28"/>
                      <a:pt x="14" y="28"/>
                    </a:cubicBezTo>
                    <a:cubicBezTo>
                      <a:pt x="12" y="28"/>
                      <a:pt x="10" y="27"/>
                      <a:pt x="10" y="25"/>
                    </a:cubicBezTo>
                    <a:close/>
                    <a:moveTo>
                      <a:pt x="26" y="90"/>
                    </a:moveTo>
                    <a:cubicBezTo>
                      <a:pt x="21" y="90"/>
                      <a:pt x="17" y="86"/>
                      <a:pt x="17" y="82"/>
                    </a:cubicBezTo>
                    <a:cubicBezTo>
                      <a:pt x="17" y="77"/>
                      <a:pt x="21" y="73"/>
                      <a:pt x="26" y="73"/>
                    </a:cubicBezTo>
                    <a:cubicBezTo>
                      <a:pt x="30" y="73"/>
                      <a:pt x="34" y="77"/>
                      <a:pt x="34" y="82"/>
                    </a:cubicBezTo>
                    <a:cubicBezTo>
                      <a:pt x="34" y="86"/>
                      <a:pt x="30" y="90"/>
                      <a:pt x="26" y="90"/>
                    </a:cubicBezTo>
                    <a:close/>
                    <a:moveTo>
                      <a:pt x="30" y="102"/>
                    </a:moveTo>
                    <a:cubicBezTo>
                      <a:pt x="30" y="105"/>
                      <a:pt x="28" y="106"/>
                      <a:pt x="26" y="106"/>
                    </a:cubicBezTo>
                    <a:cubicBezTo>
                      <a:pt x="24" y="106"/>
                      <a:pt x="22" y="105"/>
                      <a:pt x="22" y="102"/>
                    </a:cubicBezTo>
                    <a:cubicBezTo>
                      <a:pt x="22" y="100"/>
                      <a:pt x="24" y="98"/>
                      <a:pt x="26" y="98"/>
                    </a:cubicBezTo>
                    <a:cubicBezTo>
                      <a:pt x="28" y="98"/>
                      <a:pt x="30" y="100"/>
                      <a:pt x="30" y="102"/>
                    </a:cubicBezTo>
                    <a:close/>
                    <a:moveTo>
                      <a:pt x="22" y="59"/>
                    </a:moveTo>
                    <a:cubicBezTo>
                      <a:pt x="21" y="59"/>
                      <a:pt x="20" y="58"/>
                      <a:pt x="20" y="57"/>
                    </a:cubicBezTo>
                    <a:cubicBezTo>
                      <a:pt x="20" y="56"/>
                      <a:pt x="21" y="55"/>
                      <a:pt x="22" y="55"/>
                    </a:cubicBezTo>
                    <a:cubicBezTo>
                      <a:pt x="38" y="55"/>
                      <a:pt x="38" y="55"/>
                      <a:pt x="38" y="55"/>
                    </a:cubicBezTo>
                    <a:cubicBezTo>
                      <a:pt x="40" y="55"/>
                      <a:pt x="41" y="56"/>
                      <a:pt x="41" y="57"/>
                    </a:cubicBezTo>
                    <a:cubicBezTo>
                      <a:pt x="41" y="58"/>
                      <a:pt x="40" y="59"/>
                      <a:pt x="38" y="59"/>
                    </a:cubicBezTo>
                    <a:lnTo>
                      <a:pt x="22" y="59"/>
                    </a:lnTo>
                    <a:close/>
                    <a:moveTo>
                      <a:pt x="48" y="44"/>
                    </a:moveTo>
                    <a:cubicBezTo>
                      <a:pt x="45" y="8"/>
                      <a:pt x="45" y="8"/>
                      <a:pt x="45" y="8"/>
                    </a:cubicBezTo>
                    <a:cubicBezTo>
                      <a:pt x="45" y="7"/>
                      <a:pt x="44" y="6"/>
                      <a:pt x="43" y="6"/>
                    </a:cubicBezTo>
                    <a:cubicBezTo>
                      <a:pt x="9" y="6"/>
                      <a:pt x="9" y="6"/>
                      <a:pt x="9" y="6"/>
                    </a:cubicBezTo>
                    <a:cubicBezTo>
                      <a:pt x="8" y="6"/>
                      <a:pt x="7" y="7"/>
                      <a:pt x="7" y="8"/>
                    </a:cubicBezTo>
                    <a:cubicBezTo>
                      <a:pt x="4" y="44"/>
                      <a:pt x="4" y="44"/>
                      <a:pt x="4" y="44"/>
                    </a:cubicBezTo>
                    <a:cubicBezTo>
                      <a:pt x="4" y="8"/>
                      <a:pt x="4" y="8"/>
                      <a:pt x="4" y="8"/>
                    </a:cubicBezTo>
                    <a:cubicBezTo>
                      <a:pt x="4" y="6"/>
                      <a:pt x="6" y="4"/>
                      <a:pt x="9" y="4"/>
                    </a:cubicBezTo>
                    <a:cubicBezTo>
                      <a:pt x="43" y="4"/>
                      <a:pt x="43" y="4"/>
                      <a:pt x="43" y="4"/>
                    </a:cubicBezTo>
                    <a:cubicBezTo>
                      <a:pt x="46" y="4"/>
                      <a:pt x="48" y="6"/>
                      <a:pt x="48" y="8"/>
                    </a:cubicBezTo>
                    <a:lnTo>
                      <a:pt x="48" y="44"/>
                    </a:lnTo>
                    <a:close/>
                    <a:moveTo>
                      <a:pt x="31" y="28"/>
                    </a:moveTo>
                    <a:cubicBezTo>
                      <a:pt x="32" y="28"/>
                      <a:pt x="32" y="28"/>
                      <a:pt x="32" y="28"/>
                    </a:cubicBezTo>
                    <a:cubicBezTo>
                      <a:pt x="33" y="28"/>
                      <a:pt x="34" y="27"/>
                      <a:pt x="34" y="26"/>
                    </a:cubicBezTo>
                    <a:cubicBezTo>
                      <a:pt x="34" y="25"/>
                      <a:pt x="33" y="25"/>
                      <a:pt x="32" y="25"/>
                    </a:cubicBezTo>
                    <a:cubicBezTo>
                      <a:pt x="31" y="25"/>
                      <a:pt x="31" y="25"/>
                      <a:pt x="31" y="25"/>
                    </a:cubicBezTo>
                    <a:cubicBezTo>
                      <a:pt x="31" y="25"/>
                      <a:pt x="30" y="25"/>
                      <a:pt x="30" y="26"/>
                    </a:cubicBezTo>
                    <a:cubicBezTo>
                      <a:pt x="30" y="27"/>
                      <a:pt x="31" y="28"/>
                      <a:pt x="31" y="28"/>
                    </a:cubicBezTo>
                    <a:close/>
                    <a:moveTo>
                      <a:pt x="36" y="28"/>
                    </a:moveTo>
                    <a:cubicBezTo>
                      <a:pt x="37" y="28"/>
                      <a:pt x="37" y="28"/>
                      <a:pt x="37" y="28"/>
                    </a:cubicBezTo>
                    <a:cubicBezTo>
                      <a:pt x="38" y="28"/>
                      <a:pt x="38" y="27"/>
                      <a:pt x="38" y="26"/>
                    </a:cubicBezTo>
                    <a:cubicBezTo>
                      <a:pt x="38" y="25"/>
                      <a:pt x="38" y="25"/>
                      <a:pt x="37" y="25"/>
                    </a:cubicBezTo>
                    <a:cubicBezTo>
                      <a:pt x="36" y="25"/>
                      <a:pt x="36" y="25"/>
                      <a:pt x="36" y="25"/>
                    </a:cubicBezTo>
                    <a:cubicBezTo>
                      <a:pt x="35" y="25"/>
                      <a:pt x="35" y="25"/>
                      <a:pt x="35" y="26"/>
                    </a:cubicBezTo>
                    <a:cubicBezTo>
                      <a:pt x="35" y="27"/>
                      <a:pt x="35" y="28"/>
                      <a:pt x="36" y="28"/>
                    </a:cubicBezTo>
                    <a:close/>
                    <a:moveTo>
                      <a:pt x="32" y="43"/>
                    </a:moveTo>
                    <a:cubicBezTo>
                      <a:pt x="32" y="43"/>
                      <a:pt x="32" y="43"/>
                      <a:pt x="32" y="43"/>
                    </a:cubicBezTo>
                    <a:cubicBezTo>
                      <a:pt x="33" y="43"/>
                      <a:pt x="34" y="43"/>
                      <a:pt x="34" y="42"/>
                    </a:cubicBezTo>
                    <a:cubicBezTo>
                      <a:pt x="34" y="41"/>
                      <a:pt x="33" y="40"/>
                      <a:pt x="32" y="40"/>
                    </a:cubicBezTo>
                    <a:cubicBezTo>
                      <a:pt x="32" y="40"/>
                      <a:pt x="32" y="40"/>
                      <a:pt x="32" y="40"/>
                    </a:cubicBezTo>
                    <a:cubicBezTo>
                      <a:pt x="31" y="40"/>
                      <a:pt x="30" y="41"/>
                      <a:pt x="30" y="42"/>
                    </a:cubicBezTo>
                    <a:cubicBezTo>
                      <a:pt x="30" y="43"/>
                      <a:pt x="31" y="43"/>
                      <a:pt x="32" y="43"/>
                    </a:cubicBezTo>
                    <a:close/>
                    <a:moveTo>
                      <a:pt x="36" y="43"/>
                    </a:moveTo>
                    <a:cubicBezTo>
                      <a:pt x="37" y="43"/>
                      <a:pt x="37" y="43"/>
                      <a:pt x="37" y="43"/>
                    </a:cubicBezTo>
                    <a:cubicBezTo>
                      <a:pt x="38" y="43"/>
                      <a:pt x="39" y="43"/>
                      <a:pt x="39" y="42"/>
                    </a:cubicBezTo>
                    <a:cubicBezTo>
                      <a:pt x="39" y="41"/>
                      <a:pt x="38" y="40"/>
                      <a:pt x="37" y="40"/>
                    </a:cubicBezTo>
                    <a:cubicBezTo>
                      <a:pt x="36" y="40"/>
                      <a:pt x="36" y="40"/>
                      <a:pt x="36" y="40"/>
                    </a:cubicBezTo>
                    <a:cubicBezTo>
                      <a:pt x="36" y="40"/>
                      <a:pt x="35" y="41"/>
                      <a:pt x="35" y="42"/>
                    </a:cubicBezTo>
                    <a:cubicBezTo>
                      <a:pt x="35" y="43"/>
                      <a:pt x="36" y="43"/>
                      <a:pt x="36" y="43"/>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9" name="Freeform 6"/>
              <p:cNvSpPr>
                <a:spLocks/>
              </p:cNvSpPr>
              <p:nvPr/>
            </p:nvSpPr>
            <p:spPr bwMode="auto">
              <a:xfrm>
                <a:off x="5297488" y="2270126"/>
                <a:ext cx="392113" cy="233363"/>
              </a:xfrm>
              <a:custGeom>
                <a:avLst/>
                <a:gdLst>
                  <a:gd name="T0" fmla="*/ 59 w 103"/>
                  <a:gd name="T1" fmla="*/ 42 h 62"/>
                  <a:gd name="T2" fmla="*/ 0 w 103"/>
                  <a:gd name="T3" fmla="*/ 60 h 62"/>
                  <a:gd name="T4" fmla="*/ 0 w 103"/>
                  <a:gd name="T5" fmla="*/ 4 h 62"/>
                  <a:gd name="T6" fmla="*/ 4 w 103"/>
                  <a:gd name="T7" fmla="*/ 0 h 62"/>
                  <a:gd name="T8" fmla="*/ 99 w 103"/>
                  <a:gd name="T9" fmla="*/ 0 h 62"/>
                  <a:gd name="T10" fmla="*/ 103 w 103"/>
                  <a:gd name="T11" fmla="*/ 4 h 62"/>
                  <a:gd name="T12" fmla="*/ 59 w 103"/>
                  <a:gd name="T13" fmla="*/ 42 h 62"/>
                </a:gdLst>
                <a:ahLst/>
                <a:cxnLst>
                  <a:cxn ang="0">
                    <a:pos x="T0" y="T1"/>
                  </a:cxn>
                  <a:cxn ang="0">
                    <a:pos x="T2" y="T3"/>
                  </a:cxn>
                  <a:cxn ang="0">
                    <a:pos x="T4" y="T5"/>
                  </a:cxn>
                  <a:cxn ang="0">
                    <a:pos x="T6" y="T7"/>
                  </a:cxn>
                  <a:cxn ang="0">
                    <a:pos x="T8" y="T9"/>
                  </a:cxn>
                  <a:cxn ang="0">
                    <a:pos x="T10" y="T11"/>
                  </a:cxn>
                  <a:cxn ang="0">
                    <a:pos x="T12" y="T13"/>
                  </a:cxn>
                </a:cxnLst>
                <a:rect l="0" t="0" r="r" b="b"/>
                <a:pathLst>
                  <a:path w="103" h="62">
                    <a:moveTo>
                      <a:pt x="59" y="42"/>
                    </a:moveTo>
                    <a:cubicBezTo>
                      <a:pt x="35" y="53"/>
                      <a:pt x="0" y="62"/>
                      <a:pt x="0" y="60"/>
                    </a:cubicBezTo>
                    <a:cubicBezTo>
                      <a:pt x="0" y="4"/>
                      <a:pt x="0" y="4"/>
                      <a:pt x="0" y="4"/>
                    </a:cubicBezTo>
                    <a:cubicBezTo>
                      <a:pt x="0" y="2"/>
                      <a:pt x="1" y="0"/>
                      <a:pt x="4" y="0"/>
                    </a:cubicBezTo>
                    <a:cubicBezTo>
                      <a:pt x="99" y="0"/>
                      <a:pt x="99" y="0"/>
                      <a:pt x="99" y="0"/>
                    </a:cubicBezTo>
                    <a:cubicBezTo>
                      <a:pt x="102" y="0"/>
                      <a:pt x="103" y="2"/>
                      <a:pt x="103" y="4"/>
                    </a:cubicBezTo>
                    <a:cubicBezTo>
                      <a:pt x="103" y="4"/>
                      <a:pt x="83" y="31"/>
                      <a:pt x="59" y="42"/>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0" name="Freeform 7"/>
              <p:cNvSpPr>
                <a:spLocks noEditPoints="1"/>
              </p:cNvSpPr>
              <p:nvPr/>
            </p:nvSpPr>
            <p:spPr bwMode="auto">
              <a:xfrm>
                <a:off x="5256213" y="2239963"/>
                <a:ext cx="471488" cy="311150"/>
              </a:xfrm>
              <a:custGeom>
                <a:avLst/>
                <a:gdLst>
                  <a:gd name="T0" fmla="*/ 119 w 124"/>
                  <a:gd name="T1" fmla="*/ 0 h 83"/>
                  <a:gd name="T2" fmla="*/ 5 w 124"/>
                  <a:gd name="T3" fmla="*/ 0 h 83"/>
                  <a:gd name="T4" fmla="*/ 0 w 124"/>
                  <a:gd name="T5" fmla="*/ 5 h 83"/>
                  <a:gd name="T6" fmla="*/ 0 w 124"/>
                  <a:gd name="T7" fmla="*/ 79 h 83"/>
                  <a:gd name="T8" fmla="*/ 5 w 124"/>
                  <a:gd name="T9" fmla="*/ 83 h 83"/>
                  <a:gd name="T10" fmla="*/ 119 w 124"/>
                  <a:gd name="T11" fmla="*/ 83 h 83"/>
                  <a:gd name="T12" fmla="*/ 124 w 124"/>
                  <a:gd name="T13" fmla="*/ 79 h 83"/>
                  <a:gd name="T14" fmla="*/ 124 w 124"/>
                  <a:gd name="T15" fmla="*/ 5 h 83"/>
                  <a:gd name="T16" fmla="*/ 119 w 124"/>
                  <a:gd name="T17" fmla="*/ 0 h 83"/>
                  <a:gd name="T18" fmla="*/ 117 w 124"/>
                  <a:gd name="T19" fmla="*/ 75 h 83"/>
                  <a:gd name="T20" fmla="*/ 113 w 124"/>
                  <a:gd name="T21" fmla="*/ 79 h 83"/>
                  <a:gd name="T22" fmla="*/ 11 w 124"/>
                  <a:gd name="T23" fmla="*/ 79 h 83"/>
                  <a:gd name="T24" fmla="*/ 7 w 124"/>
                  <a:gd name="T25" fmla="*/ 75 h 83"/>
                  <a:gd name="T26" fmla="*/ 7 w 124"/>
                  <a:gd name="T27" fmla="*/ 9 h 83"/>
                  <a:gd name="T28" fmla="*/ 11 w 124"/>
                  <a:gd name="T29" fmla="*/ 5 h 83"/>
                  <a:gd name="T30" fmla="*/ 113 w 124"/>
                  <a:gd name="T31" fmla="*/ 5 h 83"/>
                  <a:gd name="T32" fmla="*/ 117 w 124"/>
                  <a:gd name="T33" fmla="*/ 9 h 83"/>
                  <a:gd name="T34" fmla="*/ 117 w 124"/>
                  <a:gd name="T35" fmla="*/ 75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4" h="83">
                    <a:moveTo>
                      <a:pt x="119" y="0"/>
                    </a:moveTo>
                    <a:cubicBezTo>
                      <a:pt x="5" y="0"/>
                      <a:pt x="5" y="0"/>
                      <a:pt x="5" y="0"/>
                    </a:cubicBezTo>
                    <a:cubicBezTo>
                      <a:pt x="2" y="0"/>
                      <a:pt x="0" y="2"/>
                      <a:pt x="0" y="5"/>
                    </a:cubicBezTo>
                    <a:cubicBezTo>
                      <a:pt x="0" y="79"/>
                      <a:pt x="0" y="79"/>
                      <a:pt x="0" y="79"/>
                    </a:cubicBezTo>
                    <a:cubicBezTo>
                      <a:pt x="0" y="81"/>
                      <a:pt x="2" y="83"/>
                      <a:pt x="5" y="83"/>
                    </a:cubicBezTo>
                    <a:cubicBezTo>
                      <a:pt x="119" y="83"/>
                      <a:pt x="119" y="83"/>
                      <a:pt x="119" y="83"/>
                    </a:cubicBezTo>
                    <a:cubicBezTo>
                      <a:pt x="122" y="83"/>
                      <a:pt x="124" y="81"/>
                      <a:pt x="124" y="79"/>
                    </a:cubicBezTo>
                    <a:cubicBezTo>
                      <a:pt x="124" y="5"/>
                      <a:pt x="124" y="5"/>
                      <a:pt x="124" y="5"/>
                    </a:cubicBezTo>
                    <a:cubicBezTo>
                      <a:pt x="124" y="2"/>
                      <a:pt x="122" y="0"/>
                      <a:pt x="119" y="0"/>
                    </a:cubicBezTo>
                    <a:close/>
                    <a:moveTo>
                      <a:pt x="117" y="75"/>
                    </a:moveTo>
                    <a:cubicBezTo>
                      <a:pt x="117" y="77"/>
                      <a:pt x="115" y="79"/>
                      <a:pt x="113" y="79"/>
                    </a:cubicBezTo>
                    <a:cubicBezTo>
                      <a:pt x="11" y="79"/>
                      <a:pt x="11" y="79"/>
                      <a:pt x="11" y="79"/>
                    </a:cubicBezTo>
                    <a:cubicBezTo>
                      <a:pt x="9" y="79"/>
                      <a:pt x="7" y="77"/>
                      <a:pt x="7" y="75"/>
                    </a:cubicBezTo>
                    <a:cubicBezTo>
                      <a:pt x="7" y="9"/>
                      <a:pt x="7" y="9"/>
                      <a:pt x="7" y="9"/>
                    </a:cubicBezTo>
                    <a:cubicBezTo>
                      <a:pt x="7" y="7"/>
                      <a:pt x="9" y="5"/>
                      <a:pt x="11" y="5"/>
                    </a:cubicBezTo>
                    <a:cubicBezTo>
                      <a:pt x="113" y="5"/>
                      <a:pt x="113" y="5"/>
                      <a:pt x="113" y="5"/>
                    </a:cubicBezTo>
                    <a:cubicBezTo>
                      <a:pt x="115" y="5"/>
                      <a:pt x="117" y="7"/>
                      <a:pt x="117" y="9"/>
                    </a:cubicBezTo>
                    <a:lnTo>
                      <a:pt x="117" y="75"/>
                    </a:ln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1" name="Freeform 8"/>
              <p:cNvSpPr>
                <a:spLocks noEditPoints="1"/>
              </p:cNvSpPr>
              <p:nvPr/>
            </p:nvSpPr>
            <p:spPr bwMode="auto">
              <a:xfrm>
                <a:off x="5362575" y="2581276"/>
                <a:ext cx="258763" cy="60325"/>
              </a:xfrm>
              <a:custGeom>
                <a:avLst/>
                <a:gdLst>
                  <a:gd name="T0" fmla="*/ 34 w 68"/>
                  <a:gd name="T1" fmla="*/ 0 h 16"/>
                  <a:gd name="T2" fmla="*/ 0 w 68"/>
                  <a:gd name="T3" fmla="*/ 16 h 16"/>
                  <a:gd name="T4" fmla="*/ 68 w 68"/>
                  <a:gd name="T5" fmla="*/ 16 h 16"/>
                  <a:gd name="T6" fmla="*/ 34 w 68"/>
                  <a:gd name="T7" fmla="*/ 0 h 16"/>
                  <a:gd name="T8" fmla="*/ 13 w 68"/>
                  <a:gd name="T9" fmla="*/ 14 h 16"/>
                  <a:gd name="T10" fmla="*/ 5 w 68"/>
                  <a:gd name="T11" fmla="*/ 14 h 16"/>
                  <a:gd name="T12" fmla="*/ 29 w 68"/>
                  <a:gd name="T13" fmla="*/ 2 h 16"/>
                  <a:gd name="T14" fmla="*/ 13 w 68"/>
                  <a:gd name="T15" fmla="*/ 14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 h="16">
                    <a:moveTo>
                      <a:pt x="34" y="0"/>
                    </a:moveTo>
                    <a:cubicBezTo>
                      <a:pt x="19" y="0"/>
                      <a:pt x="6" y="7"/>
                      <a:pt x="0" y="16"/>
                    </a:cubicBezTo>
                    <a:cubicBezTo>
                      <a:pt x="68" y="16"/>
                      <a:pt x="68" y="16"/>
                      <a:pt x="68" y="16"/>
                    </a:cubicBezTo>
                    <a:cubicBezTo>
                      <a:pt x="63" y="7"/>
                      <a:pt x="49" y="0"/>
                      <a:pt x="34" y="0"/>
                    </a:cubicBezTo>
                    <a:close/>
                    <a:moveTo>
                      <a:pt x="13" y="14"/>
                    </a:moveTo>
                    <a:cubicBezTo>
                      <a:pt x="5" y="14"/>
                      <a:pt x="5" y="14"/>
                      <a:pt x="5" y="14"/>
                    </a:cubicBezTo>
                    <a:cubicBezTo>
                      <a:pt x="5" y="14"/>
                      <a:pt x="12" y="4"/>
                      <a:pt x="29" y="2"/>
                    </a:cubicBezTo>
                    <a:cubicBezTo>
                      <a:pt x="14" y="7"/>
                      <a:pt x="13" y="14"/>
                      <a:pt x="13" y="14"/>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20" name="矩形 19"/>
            <p:cNvSpPr/>
            <p:nvPr/>
          </p:nvSpPr>
          <p:spPr>
            <a:xfrm>
              <a:off x="1615877" y="1966848"/>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8" name="文本框 27"/>
          <p:cNvSpPr txBox="1"/>
          <p:nvPr/>
        </p:nvSpPr>
        <p:spPr>
          <a:xfrm>
            <a:off x="860640" y="3866290"/>
            <a:ext cx="2285319" cy="400110"/>
          </a:xfrm>
          <a:prstGeom prst="rect">
            <a:avLst/>
          </a:prstGeom>
          <a:noFill/>
        </p:spPr>
        <p:txBody>
          <a:bodyPr wrap="square" rtlCol="0">
            <a:spAutoFit/>
          </a:bodyPr>
          <a:lstStyle/>
          <a:p>
            <a:r>
              <a:rPr lang="en-US" altLang="zh-CN" sz="2000" b="1" dirty="0">
                <a:solidFill>
                  <a:schemeClr val="bg1">
                    <a:lumMod val="75000"/>
                  </a:schemeClr>
                </a:solidFill>
                <a:latin typeface="微软雅黑 Light" panose="020B0502040204020203" pitchFamily="34" charset="-122"/>
                <a:ea typeface="微软雅黑 Light" panose="020B0502040204020203" pitchFamily="34" charset="-122"/>
              </a:rPr>
              <a:t>ADD TEXT HERE</a:t>
            </a:r>
            <a:endParaRPr lang="zh-CN" altLang="en-US" sz="2000" b="1" dirty="0">
              <a:solidFill>
                <a:schemeClr val="bg1">
                  <a:lumMod val="75000"/>
                </a:schemeClr>
              </a:solidFill>
              <a:latin typeface="微软雅黑 Light" panose="020B0502040204020203" pitchFamily="34" charset="-122"/>
              <a:ea typeface="微软雅黑 Light" panose="020B0502040204020203" pitchFamily="34" charset="-122"/>
            </a:endParaRPr>
          </a:p>
        </p:txBody>
      </p:sp>
      <p:cxnSp>
        <p:nvCxnSpPr>
          <p:cNvPr id="30" name="直接连接符 29"/>
          <p:cNvCxnSpPr/>
          <p:nvPr/>
        </p:nvCxnSpPr>
        <p:spPr>
          <a:xfrm>
            <a:off x="1081831" y="4400105"/>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615714" y="4533811"/>
            <a:ext cx="2635175" cy="646331"/>
          </a:xfrm>
          <a:prstGeom prst="rect">
            <a:avLst/>
          </a:prstGeom>
          <a:noFill/>
          <a:ln>
            <a:noFill/>
          </a:ln>
        </p:spPr>
        <p:txBody>
          <a:bodyPr wrap="square" rtlCol="0">
            <a:spAutoFit/>
          </a:bodyPr>
          <a:lstStyle/>
          <a:p>
            <a:pPr algn="ctr"/>
            <a:r>
              <a:rPr lang="en-US" altLang="zh-CN" dirty="0">
                <a:solidFill>
                  <a:schemeClr val="bg1">
                    <a:lumMod val="75000"/>
                  </a:schemeClr>
                </a:solidFill>
              </a:rPr>
              <a:t>copy or write your text and paste it here</a:t>
            </a:r>
            <a:endParaRPr lang="zh-CN" altLang="en-US" dirty="0">
              <a:solidFill>
                <a:schemeClr val="bg1">
                  <a:lumMod val="75000"/>
                </a:schemeClr>
              </a:solidFill>
            </a:endParaRPr>
          </a:p>
        </p:txBody>
      </p:sp>
      <p:grpSp>
        <p:nvGrpSpPr>
          <p:cNvPr id="25" name="组合 24"/>
          <p:cNvGrpSpPr/>
          <p:nvPr/>
        </p:nvGrpSpPr>
        <p:grpSpPr>
          <a:xfrm>
            <a:off x="3988643" y="2564904"/>
            <a:ext cx="1161802" cy="1104677"/>
            <a:chOff x="4694362" y="1940830"/>
            <a:chExt cx="1161802" cy="1104677"/>
          </a:xfrm>
        </p:grpSpPr>
        <p:sp>
          <p:nvSpPr>
            <p:cNvPr id="12" name="Freeform 9"/>
            <p:cNvSpPr>
              <a:spLocks noEditPoints="1"/>
            </p:cNvSpPr>
            <p:nvPr/>
          </p:nvSpPr>
          <p:spPr bwMode="auto">
            <a:xfrm>
              <a:off x="4900613" y="2239700"/>
              <a:ext cx="749300" cy="515938"/>
            </a:xfrm>
            <a:custGeom>
              <a:avLst/>
              <a:gdLst>
                <a:gd name="T0" fmla="*/ 178 w 197"/>
                <a:gd name="T1" fmla="*/ 53 h 137"/>
                <a:gd name="T2" fmla="*/ 133 w 197"/>
                <a:gd name="T3" fmla="*/ 5 h 137"/>
                <a:gd name="T4" fmla="*/ 98 w 197"/>
                <a:gd name="T5" fmla="*/ 14 h 137"/>
                <a:gd name="T6" fmla="*/ 68 w 197"/>
                <a:gd name="T7" fmla="*/ 5 h 137"/>
                <a:gd name="T8" fmla="*/ 21 w 197"/>
                <a:gd name="T9" fmla="*/ 42 h 137"/>
                <a:gd name="T10" fmla="*/ 19 w 197"/>
                <a:gd name="T11" fmla="*/ 124 h 137"/>
                <a:gd name="T12" fmla="*/ 71 w 197"/>
                <a:gd name="T13" fmla="*/ 96 h 137"/>
                <a:gd name="T14" fmla="*/ 121 w 197"/>
                <a:gd name="T15" fmla="*/ 95 h 137"/>
                <a:gd name="T16" fmla="*/ 172 w 197"/>
                <a:gd name="T17" fmla="*/ 127 h 137"/>
                <a:gd name="T18" fmla="*/ 178 w 197"/>
                <a:gd name="T19" fmla="*/ 53 h 137"/>
                <a:gd name="T20" fmla="*/ 62 w 197"/>
                <a:gd name="T21" fmla="*/ 76 h 137"/>
                <a:gd name="T22" fmla="*/ 38 w 197"/>
                <a:gd name="T23" fmla="*/ 51 h 137"/>
                <a:gd name="T24" fmla="*/ 62 w 197"/>
                <a:gd name="T25" fmla="*/ 27 h 137"/>
                <a:gd name="T26" fmla="*/ 86 w 197"/>
                <a:gd name="T27" fmla="*/ 51 h 137"/>
                <a:gd name="T28" fmla="*/ 62 w 197"/>
                <a:gd name="T29" fmla="*/ 76 h 137"/>
                <a:gd name="T30" fmla="*/ 137 w 197"/>
                <a:gd name="T31" fmla="*/ 31 h 137"/>
                <a:gd name="T32" fmla="*/ 148 w 197"/>
                <a:gd name="T33" fmla="*/ 31 h 137"/>
                <a:gd name="T34" fmla="*/ 148 w 197"/>
                <a:gd name="T35" fmla="*/ 41 h 137"/>
                <a:gd name="T36" fmla="*/ 137 w 197"/>
                <a:gd name="T37" fmla="*/ 41 h 137"/>
                <a:gd name="T38" fmla="*/ 137 w 197"/>
                <a:gd name="T39" fmla="*/ 31 h 137"/>
                <a:gd name="T40" fmla="*/ 124 w 197"/>
                <a:gd name="T41" fmla="*/ 55 h 137"/>
                <a:gd name="T42" fmla="*/ 124 w 197"/>
                <a:gd name="T43" fmla="*/ 45 h 137"/>
                <a:gd name="T44" fmla="*/ 134 w 197"/>
                <a:gd name="T45" fmla="*/ 45 h 137"/>
                <a:gd name="T46" fmla="*/ 134 w 197"/>
                <a:gd name="T47" fmla="*/ 55 h 137"/>
                <a:gd name="T48" fmla="*/ 124 w 197"/>
                <a:gd name="T49" fmla="*/ 55 h 137"/>
                <a:gd name="T50" fmla="*/ 147 w 197"/>
                <a:gd name="T51" fmla="*/ 68 h 137"/>
                <a:gd name="T52" fmla="*/ 137 w 197"/>
                <a:gd name="T53" fmla="*/ 68 h 137"/>
                <a:gd name="T54" fmla="*/ 137 w 197"/>
                <a:gd name="T55" fmla="*/ 58 h 137"/>
                <a:gd name="T56" fmla="*/ 147 w 197"/>
                <a:gd name="T57" fmla="*/ 58 h 137"/>
                <a:gd name="T58" fmla="*/ 147 w 197"/>
                <a:gd name="T59" fmla="*/ 68 h 137"/>
                <a:gd name="T60" fmla="*/ 161 w 197"/>
                <a:gd name="T61" fmla="*/ 54 h 137"/>
                <a:gd name="T62" fmla="*/ 151 w 197"/>
                <a:gd name="T63" fmla="*/ 54 h 137"/>
                <a:gd name="T64" fmla="*/ 151 w 197"/>
                <a:gd name="T65" fmla="*/ 44 h 137"/>
                <a:gd name="T66" fmla="*/ 161 w 197"/>
                <a:gd name="T67" fmla="*/ 44 h 137"/>
                <a:gd name="T68" fmla="*/ 161 w 197"/>
                <a:gd name="T69" fmla="*/ 54 h 137"/>
                <a:gd name="T70" fmla="*/ 62 w 197"/>
                <a:gd name="T71" fmla="*/ 37 h 137"/>
                <a:gd name="T72" fmla="*/ 48 w 197"/>
                <a:gd name="T73" fmla="*/ 51 h 137"/>
                <a:gd name="T74" fmla="*/ 62 w 197"/>
                <a:gd name="T75" fmla="*/ 66 h 137"/>
                <a:gd name="T76" fmla="*/ 76 w 197"/>
                <a:gd name="T77" fmla="*/ 51 h 137"/>
                <a:gd name="T78" fmla="*/ 62 w 197"/>
                <a:gd name="T79" fmla="*/ 3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7" h="137">
                  <a:moveTo>
                    <a:pt x="178" y="53"/>
                  </a:moveTo>
                  <a:cubicBezTo>
                    <a:pt x="172" y="28"/>
                    <a:pt x="163" y="1"/>
                    <a:pt x="133" y="5"/>
                  </a:cubicBezTo>
                  <a:cubicBezTo>
                    <a:pt x="121" y="7"/>
                    <a:pt x="112" y="14"/>
                    <a:pt x="98" y="14"/>
                  </a:cubicBezTo>
                  <a:cubicBezTo>
                    <a:pt x="87" y="14"/>
                    <a:pt x="79" y="7"/>
                    <a:pt x="68" y="5"/>
                  </a:cubicBezTo>
                  <a:cubicBezTo>
                    <a:pt x="38" y="0"/>
                    <a:pt x="30" y="15"/>
                    <a:pt x="21" y="42"/>
                  </a:cubicBezTo>
                  <a:cubicBezTo>
                    <a:pt x="16" y="58"/>
                    <a:pt x="0" y="112"/>
                    <a:pt x="19" y="124"/>
                  </a:cubicBezTo>
                  <a:cubicBezTo>
                    <a:pt x="37" y="137"/>
                    <a:pt x="57" y="102"/>
                    <a:pt x="71" y="96"/>
                  </a:cubicBezTo>
                  <a:cubicBezTo>
                    <a:pt x="84" y="91"/>
                    <a:pt x="110" y="92"/>
                    <a:pt x="121" y="95"/>
                  </a:cubicBezTo>
                  <a:cubicBezTo>
                    <a:pt x="138" y="100"/>
                    <a:pt x="154" y="131"/>
                    <a:pt x="172" y="127"/>
                  </a:cubicBezTo>
                  <a:cubicBezTo>
                    <a:pt x="197" y="122"/>
                    <a:pt x="182" y="69"/>
                    <a:pt x="178" y="53"/>
                  </a:cubicBezTo>
                  <a:close/>
                  <a:moveTo>
                    <a:pt x="62" y="76"/>
                  </a:moveTo>
                  <a:cubicBezTo>
                    <a:pt x="48" y="76"/>
                    <a:pt x="38" y="65"/>
                    <a:pt x="38" y="51"/>
                  </a:cubicBezTo>
                  <a:cubicBezTo>
                    <a:pt x="38" y="38"/>
                    <a:pt x="48" y="27"/>
                    <a:pt x="62" y="27"/>
                  </a:cubicBezTo>
                  <a:cubicBezTo>
                    <a:pt x="75" y="27"/>
                    <a:pt x="86" y="38"/>
                    <a:pt x="86" y="51"/>
                  </a:cubicBezTo>
                  <a:cubicBezTo>
                    <a:pt x="86" y="65"/>
                    <a:pt x="75" y="76"/>
                    <a:pt x="62" y="76"/>
                  </a:cubicBezTo>
                  <a:close/>
                  <a:moveTo>
                    <a:pt x="137" y="31"/>
                  </a:moveTo>
                  <a:cubicBezTo>
                    <a:pt x="140" y="28"/>
                    <a:pt x="145" y="28"/>
                    <a:pt x="148" y="31"/>
                  </a:cubicBezTo>
                  <a:cubicBezTo>
                    <a:pt x="150" y="34"/>
                    <a:pt x="150" y="39"/>
                    <a:pt x="148" y="41"/>
                  </a:cubicBezTo>
                  <a:cubicBezTo>
                    <a:pt x="145" y="44"/>
                    <a:pt x="140" y="44"/>
                    <a:pt x="137" y="41"/>
                  </a:cubicBezTo>
                  <a:cubicBezTo>
                    <a:pt x="135" y="39"/>
                    <a:pt x="135" y="34"/>
                    <a:pt x="137" y="31"/>
                  </a:cubicBezTo>
                  <a:close/>
                  <a:moveTo>
                    <a:pt x="124" y="55"/>
                  </a:moveTo>
                  <a:cubicBezTo>
                    <a:pt x="121" y="52"/>
                    <a:pt x="121" y="48"/>
                    <a:pt x="124" y="45"/>
                  </a:cubicBezTo>
                  <a:cubicBezTo>
                    <a:pt x="127" y="42"/>
                    <a:pt x="131" y="42"/>
                    <a:pt x="134" y="45"/>
                  </a:cubicBezTo>
                  <a:cubicBezTo>
                    <a:pt x="137" y="48"/>
                    <a:pt x="137" y="52"/>
                    <a:pt x="134" y="55"/>
                  </a:cubicBezTo>
                  <a:cubicBezTo>
                    <a:pt x="131" y="58"/>
                    <a:pt x="127" y="58"/>
                    <a:pt x="124" y="55"/>
                  </a:cubicBezTo>
                  <a:close/>
                  <a:moveTo>
                    <a:pt x="147" y="68"/>
                  </a:moveTo>
                  <a:cubicBezTo>
                    <a:pt x="144" y="71"/>
                    <a:pt x="140" y="71"/>
                    <a:pt x="137" y="68"/>
                  </a:cubicBezTo>
                  <a:cubicBezTo>
                    <a:pt x="134" y="65"/>
                    <a:pt x="134" y="61"/>
                    <a:pt x="137" y="58"/>
                  </a:cubicBezTo>
                  <a:cubicBezTo>
                    <a:pt x="140" y="55"/>
                    <a:pt x="144" y="55"/>
                    <a:pt x="147" y="58"/>
                  </a:cubicBezTo>
                  <a:cubicBezTo>
                    <a:pt x="150" y="61"/>
                    <a:pt x="150" y="65"/>
                    <a:pt x="147" y="68"/>
                  </a:cubicBezTo>
                  <a:close/>
                  <a:moveTo>
                    <a:pt x="161" y="54"/>
                  </a:moveTo>
                  <a:cubicBezTo>
                    <a:pt x="158" y="57"/>
                    <a:pt x="153" y="57"/>
                    <a:pt x="151" y="54"/>
                  </a:cubicBezTo>
                  <a:cubicBezTo>
                    <a:pt x="148" y="52"/>
                    <a:pt x="148" y="47"/>
                    <a:pt x="151" y="44"/>
                  </a:cubicBezTo>
                  <a:cubicBezTo>
                    <a:pt x="153" y="42"/>
                    <a:pt x="158" y="42"/>
                    <a:pt x="161" y="44"/>
                  </a:cubicBezTo>
                  <a:cubicBezTo>
                    <a:pt x="163" y="47"/>
                    <a:pt x="163" y="52"/>
                    <a:pt x="161" y="54"/>
                  </a:cubicBezTo>
                  <a:close/>
                  <a:moveTo>
                    <a:pt x="62" y="37"/>
                  </a:moveTo>
                  <a:cubicBezTo>
                    <a:pt x="54" y="37"/>
                    <a:pt x="48" y="44"/>
                    <a:pt x="48" y="51"/>
                  </a:cubicBezTo>
                  <a:cubicBezTo>
                    <a:pt x="48" y="59"/>
                    <a:pt x="54" y="66"/>
                    <a:pt x="62" y="66"/>
                  </a:cubicBezTo>
                  <a:cubicBezTo>
                    <a:pt x="70" y="66"/>
                    <a:pt x="76" y="59"/>
                    <a:pt x="76" y="51"/>
                  </a:cubicBezTo>
                  <a:cubicBezTo>
                    <a:pt x="76" y="44"/>
                    <a:pt x="70" y="37"/>
                    <a:pt x="62" y="37"/>
                  </a:cubicBezTo>
                  <a:close/>
                </a:path>
              </a:pathLst>
            </a:custGeom>
            <a:solidFill>
              <a:srgbClr val="F58C65"/>
            </a:solidFill>
            <a:ln w="9525">
              <a:solidFill>
                <a:srgbClr val="F58C65"/>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1" name="矩形 20"/>
            <p:cNvSpPr/>
            <p:nvPr/>
          </p:nvSpPr>
          <p:spPr>
            <a:xfrm>
              <a:off x="4694362" y="1940830"/>
              <a:ext cx="1161802" cy="1104677"/>
            </a:xfrm>
            <a:prstGeom prst="rect">
              <a:avLst/>
            </a:prstGeom>
            <a:noFill/>
            <a:ln>
              <a:solidFill>
                <a:srgbClr val="F58C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5" name="文本框 34"/>
          <p:cNvSpPr txBox="1"/>
          <p:nvPr/>
        </p:nvSpPr>
        <p:spPr>
          <a:xfrm>
            <a:off x="3571118" y="3866290"/>
            <a:ext cx="2285319" cy="400110"/>
          </a:xfrm>
          <a:prstGeom prst="rect">
            <a:avLst/>
          </a:prstGeom>
          <a:noFill/>
        </p:spPr>
        <p:txBody>
          <a:bodyPr wrap="square" rtlCol="0">
            <a:spAutoFit/>
          </a:bodyPr>
          <a:lstStyle/>
          <a:p>
            <a:r>
              <a:rPr lang="en-US" altLang="zh-CN" sz="2000" b="1" dirty="0">
                <a:solidFill>
                  <a:srgbClr val="F58C65"/>
                </a:solidFill>
                <a:latin typeface="微软雅黑 Light" panose="020B0502040204020203" pitchFamily="34" charset="-122"/>
                <a:ea typeface="微软雅黑 Light" panose="020B0502040204020203" pitchFamily="34" charset="-122"/>
              </a:rPr>
              <a:t>ADD TEXT HERE</a:t>
            </a:r>
            <a:endParaRPr lang="zh-CN" altLang="en-US" sz="2000" b="1" dirty="0">
              <a:solidFill>
                <a:srgbClr val="F58C65"/>
              </a:solidFill>
              <a:latin typeface="微软雅黑 Light" panose="020B0502040204020203" pitchFamily="34" charset="-122"/>
              <a:ea typeface="微软雅黑 Light" panose="020B0502040204020203" pitchFamily="34" charset="-122"/>
            </a:endParaRPr>
          </a:p>
        </p:txBody>
      </p:sp>
      <p:cxnSp>
        <p:nvCxnSpPr>
          <p:cNvPr id="36" name="直接连接符 35"/>
          <p:cNvCxnSpPr/>
          <p:nvPr/>
        </p:nvCxnSpPr>
        <p:spPr>
          <a:xfrm>
            <a:off x="3808149" y="4400105"/>
            <a:ext cx="1584176" cy="0"/>
          </a:xfrm>
          <a:prstGeom prst="line">
            <a:avLst/>
          </a:prstGeom>
          <a:ln w="28575">
            <a:solidFill>
              <a:srgbClr val="F58C65"/>
            </a:solidFill>
          </a:ln>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3316279" y="4533811"/>
            <a:ext cx="2635175" cy="646331"/>
          </a:xfrm>
          <a:prstGeom prst="rect">
            <a:avLst/>
          </a:prstGeom>
          <a:noFill/>
          <a:ln>
            <a:noFill/>
          </a:ln>
        </p:spPr>
        <p:txBody>
          <a:bodyPr wrap="square" rtlCol="0">
            <a:spAutoFit/>
          </a:bodyPr>
          <a:lstStyle/>
          <a:p>
            <a:pPr algn="ctr"/>
            <a:r>
              <a:rPr lang="en-US" altLang="zh-CN" dirty="0">
                <a:solidFill>
                  <a:schemeClr val="bg1">
                    <a:lumMod val="50000"/>
                  </a:schemeClr>
                </a:solidFill>
              </a:rPr>
              <a:t>copy or write your text and paste it here</a:t>
            </a:r>
            <a:endParaRPr lang="zh-CN" altLang="en-US" dirty="0">
              <a:solidFill>
                <a:schemeClr val="bg1">
                  <a:lumMod val="50000"/>
                </a:schemeClr>
              </a:solidFill>
            </a:endParaRPr>
          </a:p>
        </p:txBody>
      </p:sp>
      <p:grpSp>
        <p:nvGrpSpPr>
          <p:cNvPr id="27" name="组合 26"/>
          <p:cNvGrpSpPr/>
          <p:nvPr/>
        </p:nvGrpSpPr>
        <p:grpSpPr>
          <a:xfrm>
            <a:off x="6705724" y="2564905"/>
            <a:ext cx="1161802" cy="1104677"/>
            <a:chOff x="4804693" y="3810906"/>
            <a:chExt cx="1161802" cy="1104677"/>
          </a:xfrm>
        </p:grpSpPr>
        <p:grpSp>
          <p:nvGrpSpPr>
            <p:cNvPr id="16" name="组合 15"/>
            <p:cNvGrpSpPr/>
            <p:nvPr/>
          </p:nvGrpSpPr>
          <p:grpSpPr>
            <a:xfrm>
              <a:off x="5054600" y="4035426"/>
              <a:ext cx="661988" cy="655638"/>
              <a:chOff x="5054600" y="4035426"/>
              <a:chExt cx="661988" cy="655638"/>
            </a:xfrm>
          </p:grpSpPr>
          <p:sp>
            <p:nvSpPr>
              <p:cNvPr id="13" name="Freeform 10"/>
              <p:cNvSpPr>
                <a:spLocks noEditPoints="1"/>
              </p:cNvSpPr>
              <p:nvPr/>
            </p:nvSpPr>
            <p:spPr bwMode="auto">
              <a:xfrm>
                <a:off x="5054600" y="4035426"/>
                <a:ext cx="661988" cy="655638"/>
              </a:xfrm>
              <a:custGeom>
                <a:avLst/>
                <a:gdLst>
                  <a:gd name="T0" fmla="*/ 87 w 174"/>
                  <a:gd name="T1" fmla="*/ 0 h 174"/>
                  <a:gd name="T2" fmla="*/ 174 w 174"/>
                  <a:gd name="T3" fmla="*/ 87 h 174"/>
                  <a:gd name="T4" fmla="*/ 87 w 174"/>
                  <a:gd name="T5" fmla="*/ 174 h 174"/>
                  <a:gd name="T6" fmla="*/ 0 w 174"/>
                  <a:gd name="T7" fmla="*/ 87 h 174"/>
                  <a:gd name="T8" fmla="*/ 87 w 174"/>
                  <a:gd name="T9" fmla="*/ 0 h 174"/>
                  <a:gd name="T10" fmla="*/ 87 w 174"/>
                  <a:gd name="T11" fmla="*/ 46 h 174"/>
                  <a:gd name="T12" fmla="*/ 46 w 174"/>
                  <a:gd name="T13" fmla="*/ 87 h 174"/>
                  <a:gd name="T14" fmla="*/ 87 w 174"/>
                  <a:gd name="T15" fmla="*/ 128 h 174"/>
                  <a:gd name="T16" fmla="*/ 128 w 174"/>
                  <a:gd name="T17" fmla="*/ 87 h 174"/>
                  <a:gd name="T18" fmla="*/ 87 w 174"/>
                  <a:gd name="T19" fmla="*/ 4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4" h="174">
                    <a:moveTo>
                      <a:pt x="87" y="0"/>
                    </a:moveTo>
                    <a:cubicBezTo>
                      <a:pt x="135" y="0"/>
                      <a:pt x="174" y="39"/>
                      <a:pt x="174" y="87"/>
                    </a:cubicBezTo>
                    <a:cubicBezTo>
                      <a:pt x="174" y="135"/>
                      <a:pt x="135" y="174"/>
                      <a:pt x="87" y="174"/>
                    </a:cubicBezTo>
                    <a:cubicBezTo>
                      <a:pt x="39" y="174"/>
                      <a:pt x="0" y="135"/>
                      <a:pt x="0" y="87"/>
                    </a:cubicBezTo>
                    <a:cubicBezTo>
                      <a:pt x="0" y="39"/>
                      <a:pt x="39" y="0"/>
                      <a:pt x="87" y="0"/>
                    </a:cubicBezTo>
                    <a:moveTo>
                      <a:pt x="87" y="46"/>
                    </a:moveTo>
                    <a:cubicBezTo>
                      <a:pt x="64" y="46"/>
                      <a:pt x="46" y="64"/>
                      <a:pt x="46" y="87"/>
                    </a:cubicBezTo>
                    <a:cubicBezTo>
                      <a:pt x="46" y="110"/>
                      <a:pt x="64" y="128"/>
                      <a:pt x="87" y="128"/>
                    </a:cubicBezTo>
                    <a:cubicBezTo>
                      <a:pt x="110" y="128"/>
                      <a:pt x="128" y="110"/>
                      <a:pt x="128" y="87"/>
                    </a:cubicBezTo>
                    <a:cubicBezTo>
                      <a:pt x="128" y="64"/>
                      <a:pt x="110" y="46"/>
                      <a:pt x="87" y="46"/>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11"/>
              <p:cNvSpPr>
                <a:spLocks noEditPoints="1"/>
              </p:cNvSpPr>
              <p:nvPr/>
            </p:nvSpPr>
            <p:spPr bwMode="auto">
              <a:xfrm>
                <a:off x="5275263" y="4254501"/>
                <a:ext cx="220663" cy="217488"/>
              </a:xfrm>
              <a:custGeom>
                <a:avLst/>
                <a:gdLst>
                  <a:gd name="T0" fmla="*/ 29 w 58"/>
                  <a:gd name="T1" fmla="*/ 0 h 58"/>
                  <a:gd name="T2" fmla="*/ 0 w 58"/>
                  <a:gd name="T3" fmla="*/ 29 h 58"/>
                  <a:gd name="T4" fmla="*/ 29 w 58"/>
                  <a:gd name="T5" fmla="*/ 58 h 58"/>
                  <a:gd name="T6" fmla="*/ 58 w 58"/>
                  <a:gd name="T7" fmla="*/ 29 h 58"/>
                  <a:gd name="T8" fmla="*/ 29 w 58"/>
                  <a:gd name="T9" fmla="*/ 0 h 58"/>
                  <a:gd name="T10" fmla="*/ 29 w 58"/>
                  <a:gd name="T11" fmla="*/ 39 h 58"/>
                  <a:gd name="T12" fmla="*/ 19 w 58"/>
                  <a:gd name="T13" fmla="*/ 29 h 58"/>
                  <a:gd name="T14" fmla="*/ 29 w 58"/>
                  <a:gd name="T15" fmla="*/ 19 h 58"/>
                  <a:gd name="T16" fmla="*/ 39 w 58"/>
                  <a:gd name="T17" fmla="*/ 29 h 58"/>
                  <a:gd name="T18" fmla="*/ 29 w 58"/>
                  <a:gd name="T19" fmla="*/ 3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0"/>
                    </a:moveTo>
                    <a:cubicBezTo>
                      <a:pt x="13" y="0"/>
                      <a:pt x="0" y="13"/>
                      <a:pt x="0" y="29"/>
                    </a:cubicBezTo>
                    <a:cubicBezTo>
                      <a:pt x="0" y="45"/>
                      <a:pt x="13" y="58"/>
                      <a:pt x="29" y="58"/>
                    </a:cubicBezTo>
                    <a:cubicBezTo>
                      <a:pt x="45" y="58"/>
                      <a:pt x="58" y="45"/>
                      <a:pt x="58" y="29"/>
                    </a:cubicBezTo>
                    <a:cubicBezTo>
                      <a:pt x="58" y="13"/>
                      <a:pt x="45" y="0"/>
                      <a:pt x="29" y="0"/>
                    </a:cubicBezTo>
                    <a:close/>
                    <a:moveTo>
                      <a:pt x="29" y="39"/>
                    </a:moveTo>
                    <a:cubicBezTo>
                      <a:pt x="23" y="39"/>
                      <a:pt x="19" y="35"/>
                      <a:pt x="19" y="29"/>
                    </a:cubicBezTo>
                    <a:cubicBezTo>
                      <a:pt x="19" y="23"/>
                      <a:pt x="23" y="19"/>
                      <a:pt x="29" y="19"/>
                    </a:cubicBezTo>
                    <a:cubicBezTo>
                      <a:pt x="35" y="19"/>
                      <a:pt x="39" y="23"/>
                      <a:pt x="39" y="29"/>
                    </a:cubicBezTo>
                    <a:cubicBezTo>
                      <a:pt x="39" y="35"/>
                      <a:pt x="35" y="39"/>
                      <a:pt x="29" y="39"/>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23" name="矩形 22"/>
            <p:cNvSpPr/>
            <p:nvPr/>
          </p:nvSpPr>
          <p:spPr>
            <a:xfrm>
              <a:off x="4804693" y="3810906"/>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8" name="文本框 37"/>
          <p:cNvSpPr txBox="1"/>
          <p:nvPr/>
        </p:nvSpPr>
        <p:spPr>
          <a:xfrm>
            <a:off x="6254297" y="3866291"/>
            <a:ext cx="2285319" cy="400110"/>
          </a:xfrm>
          <a:prstGeom prst="rect">
            <a:avLst/>
          </a:prstGeom>
          <a:noFill/>
          <a:ln>
            <a:noFill/>
          </a:ln>
        </p:spPr>
        <p:txBody>
          <a:bodyPr wrap="square" rtlCol="0">
            <a:spAutoFit/>
          </a:bodyPr>
          <a:lstStyle/>
          <a:p>
            <a:r>
              <a:rPr lang="en-US" altLang="zh-CN" sz="2000" b="1" dirty="0">
                <a:solidFill>
                  <a:schemeClr val="bg1">
                    <a:lumMod val="75000"/>
                  </a:schemeClr>
                </a:solidFill>
                <a:latin typeface="微软雅黑 Light" panose="020B0502040204020203" pitchFamily="34" charset="-122"/>
                <a:ea typeface="微软雅黑 Light" panose="020B0502040204020203" pitchFamily="34" charset="-122"/>
              </a:rPr>
              <a:t>ADD TEXT HERE</a:t>
            </a:r>
            <a:endParaRPr lang="zh-CN" altLang="en-US" sz="2000" b="1" dirty="0">
              <a:solidFill>
                <a:schemeClr val="bg1">
                  <a:lumMod val="75000"/>
                </a:schemeClr>
              </a:solidFill>
              <a:latin typeface="微软雅黑 Light" panose="020B0502040204020203" pitchFamily="34" charset="-122"/>
              <a:ea typeface="微软雅黑 Light" panose="020B0502040204020203" pitchFamily="34" charset="-122"/>
            </a:endParaRPr>
          </a:p>
        </p:txBody>
      </p:sp>
      <p:cxnSp>
        <p:nvCxnSpPr>
          <p:cNvPr id="39" name="直接连接符 38"/>
          <p:cNvCxnSpPr/>
          <p:nvPr/>
        </p:nvCxnSpPr>
        <p:spPr>
          <a:xfrm>
            <a:off x="6525568" y="4400106"/>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6016844" y="4533811"/>
            <a:ext cx="2635175" cy="646331"/>
          </a:xfrm>
          <a:prstGeom prst="rect">
            <a:avLst/>
          </a:prstGeom>
          <a:noFill/>
        </p:spPr>
        <p:txBody>
          <a:bodyPr wrap="square" rtlCol="0">
            <a:spAutoFit/>
          </a:bodyPr>
          <a:lstStyle/>
          <a:p>
            <a:pPr algn="ctr"/>
            <a:r>
              <a:rPr lang="en-US" altLang="zh-CN" dirty="0">
                <a:solidFill>
                  <a:schemeClr val="bg1">
                    <a:lumMod val="75000"/>
                  </a:schemeClr>
                </a:solidFill>
              </a:rPr>
              <a:t>copy or write your text and paste it here</a:t>
            </a:r>
            <a:endParaRPr lang="zh-CN" altLang="en-US" dirty="0">
              <a:solidFill>
                <a:schemeClr val="bg1">
                  <a:lumMod val="75000"/>
                </a:schemeClr>
              </a:solidFill>
            </a:endParaRPr>
          </a:p>
        </p:txBody>
      </p:sp>
      <p:grpSp>
        <p:nvGrpSpPr>
          <p:cNvPr id="26" name="组合 25"/>
          <p:cNvGrpSpPr/>
          <p:nvPr/>
        </p:nvGrpSpPr>
        <p:grpSpPr>
          <a:xfrm>
            <a:off x="9350156" y="2564905"/>
            <a:ext cx="1161802" cy="1104677"/>
            <a:chOff x="8151143" y="1958117"/>
            <a:chExt cx="1161802" cy="1104677"/>
          </a:xfrm>
        </p:grpSpPr>
        <p:grpSp>
          <p:nvGrpSpPr>
            <p:cNvPr id="17" name="Group 14"/>
            <p:cNvGrpSpPr>
              <a:grpSpLocks noChangeAspect="1"/>
            </p:cNvGrpSpPr>
            <p:nvPr/>
          </p:nvGrpSpPr>
          <p:grpSpPr bwMode="auto">
            <a:xfrm>
              <a:off x="8399463" y="2165350"/>
              <a:ext cx="665162" cy="663575"/>
              <a:chOff x="5291" y="1364"/>
              <a:chExt cx="419" cy="418"/>
            </a:xfrm>
          </p:grpSpPr>
          <p:sp>
            <p:nvSpPr>
              <p:cNvPr id="18" name="AutoShape 13"/>
              <p:cNvSpPr>
                <a:spLocks noChangeAspect="1" noChangeArrowheads="1" noTextEdit="1"/>
              </p:cNvSpPr>
              <p:nvPr/>
            </p:nvSpPr>
            <p:spPr bwMode="auto">
              <a:xfrm>
                <a:off x="5291" y="1364"/>
                <a:ext cx="419"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Freeform 15"/>
              <p:cNvSpPr>
                <a:spLocks noEditPoints="1"/>
              </p:cNvSpPr>
              <p:nvPr/>
            </p:nvSpPr>
            <p:spPr bwMode="auto">
              <a:xfrm>
                <a:off x="5286" y="1359"/>
                <a:ext cx="429" cy="423"/>
              </a:xfrm>
              <a:custGeom>
                <a:avLst/>
                <a:gdLst>
                  <a:gd name="T0" fmla="*/ 171 w 178"/>
                  <a:gd name="T1" fmla="*/ 17 h 176"/>
                  <a:gd name="T2" fmla="*/ 161 w 178"/>
                  <a:gd name="T3" fmla="*/ 7 h 176"/>
                  <a:gd name="T4" fmla="*/ 136 w 178"/>
                  <a:gd name="T5" fmla="*/ 7 h 176"/>
                  <a:gd name="T6" fmla="*/ 112 w 178"/>
                  <a:gd name="T7" fmla="*/ 31 h 176"/>
                  <a:gd name="T8" fmla="*/ 100 w 178"/>
                  <a:gd name="T9" fmla="*/ 19 h 176"/>
                  <a:gd name="T10" fmla="*/ 76 w 178"/>
                  <a:gd name="T11" fmla="*/ 43 h 176"/>
                  <a:gd name="T12" fmla="*/ 86 w 178"/>
                  <a:gd name="T13" fmla="*/ 53 h 176"/>
                  <a:gd name="T14" fmla="*/ 19 w 178"/>
                  <a:gd name="T15" fmla="*/ 120 h 176"/>
                  <a:gd name="T16" fmla="*/ 12 w 178"/>
                  <a:gd name="T17" fmla="*/ 136 h 176"/>
                  <a:gd name="T18" fmla="*/ 8 w 178"/>
                  <a:gd name="T19" fmla="*/ 140 h 176"/>
                  <a:gd name="T20" fmla="*/ 8 w 178"/>
                  <a:gd name="T21" fmla="*/ 170 h 176"/>
                  <a:gd name="T22" fmla="*/ 23 w 178"/>
                  <a:gd name="T23" fmla="*/ 176 h 176"/>
                  <a:gd name="T24" fmla="*/ 38 w 178"/>
                  <a:gd name="T25" fmla="*/ 170 h 176"/>
                  <a:gd name="T26" fmla="*/ 42 w 178"/>
                  <a:gd name="T27" fmla="*/ 166 h 176"/>
                  <a:gd name="T28" fmla="*/ 58 w 178"/>
                  <a:gd name="T29" fmla="*/ 159 h 176"/>
                  <a:gd name="T30" fmla="*/ 125 w 178"/>
                  <a:gd name="T31" fmla="*/ 92 h 176"/>
                  <a:gd name="T32" fmla="*/ 135 w 178"/>
                  <a:gd name="T33" fmla="*/ 102 h 176"/>
                  <a:gd name="T34" fmla="*/ 159 w 178"/>
                  <a:gd name="T35" fmla="*/ 78 h 176"/>
                  <a:gd name="T36" fmla="*/ 147 w 178"/>
                  <a:gd name="T37" fmla="*/ 66 h 176"/>
                  <a:gd name="T38" fmla="*/ 171 w 178"/>
                  <a:gd name="T39" fmla="*/ 42 h 176"/>
                  <a:gd name="T40" fmla="*/ 171 w 178"/>
                  <a:gd name="T41" fmla="*/ 17 h 176"/>
                  <a:gd name="T42" fmla="*/ 47 w 178"/>
                  <a:gd name="T43" fmla="*/ 148 h 176"/>
                  <a:gd name="T44" fmla="*/ 41 w 178"/>
                  <a:gd name="T45" fmla="*/ 151 h 176"/>
                  <a:gd name="T46" fmla="*/ 37 w 178"/>
                  <a:gd name="T47" fmla="*/ 150 h 176"/>
                  <a:gd name="T48" fmla="*/ 37 w 178"/>
                  <a:gd name="T49" fmla="*/ 150 h 176"/>
                  <a:gd name="T50" fmla="*/ 27 w 178"/>
                  <a:gd name="T51" fmla="*/ 159 h 176"/>
                  <a:gd name="T52" fmla="*/ 23 w 178"/>
                  <a:gd name="T53" fmla="*/ 161 h 176"/>
                  <a:gd name="T54" fmla="*/ 19 w 178"/>
                  <a:gd name="T55" fmla="*/ 159 h 176"/>
                  <a:gd name="T56" fmla="*/ 19 w 178"/>
                  <a:gd name="T57" fmla="*/ 151 h 176"/>
                  <a:gd name="T58" fmla="*/ 28 w 178"/>
                  <a:gd name="T59" fmla="*/ 141 h 176"/>
                  <a:gd name="T60" fmla="*/ 28 w 178"/>
                  <a:gd name="T61" fmla="*/ 141 h 176"/>
                  <a:gd name="T62" fmla="*/ 30 w 178"/>
                  <a:gd name="T63" fmla="*/ 131 h 176"/>
                  <a:gd name="T64" fmla="*/ 97 w 178"/>
                  <a:gd name="T65" fmla="*/ 64 h 176"/>
                  <a:gd name="T66" fmla="*/ 114 w 178"/>
                  <a:gd name="T67" fmla="*/ 81 h 176"/>
                  <a:gd name="T68" fmla="*/ 47 w 178"/>
                  <a:gd name="T69" fmla="*/ 148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8" h="176">
                    <a:moveTo>
                      <a:pt x="171" y="17"/>
                    </a:moveTo>
                    <a:cubicBezTo>
                      <a:pt x="161" y="7"/>
                      <a:pt x="161" y="7"/>
                      <a:pt x="161" y="7"/>
                    </a:cubicBezTo>
                    <a:cubicBezTo>
                      <a:pt x="154" y="0"/>
                      <a:pt x="143" y="0"/>
                      <a:pt x="136" y="7"/>
                    </a:cubicBezTo>
                    <a:cubicBezTo>
                      <a:pt x="112" y="31"/>
                      <a:pt x="112" y="31"/>
                      <a:pt x="112" y="31"/>
                    </a:cubicBezTo>
                    <a:cubicBezTo>
                      <a:pt x="100" y="19"/>
                      <a:pt x="100" y="19"/>
                      <a:pt x="100" y="19"/>
                    </a:cubicBezTo>
                    <a:cubicBezTo>
                      <a:pt x="76" y="43"/>
                      <a:pt x="76" y="43"/>
                      <a:pt x="76" y="43"/>
                    </a:cubicBezTo>
                    <a:cubicBezTo>
                      <a:pt x="86" y="53"/>
                      <a:pt x="86" y="53"/>
                      <a:pt x="86" y="53"/>
                    </a:cubicBezTo>
                    <a:cubicBezTo>
                      <a:pt x="19" y="120"/>
                      <a:pt x="19" y="120"/>
                      <a:pt x="19" y="120"/>
                    </a:cubicBezTo>
                    <a:cubicBezTo>
                      <a:pt x="15" y="124"/>
                      <a:pt x="12" y="130"/>
                      <a:pt x="12" y="136"/>
                    </a:cubicBezTo>
                    <a:cubicBezTo>
                      <a:pt x="8" y="140"/>
                      <a:pt x="8" y="140"/>
                      <a:pt x="8" y="140"/>
                    </a:cubicBezTo>
                    <a:cubicBezTo>
                      <a:pt x="0" y="148"/>
                      <a:pt x="0" y="162"/>
                      <a:pt x="8" y="170"/>
                    </a:cubicBezTo>
                    <a:cubicBezTo>
                      <a:pt x="12" y="174"/>
                      <a:pt x="17" y="176"/>
                      <a:pt x="23" y="176"/>
                    </a:cubicBezTo>
                    <a:cubicBezTo>
                      <a:pt x="29" y="176"/>
                      <a:pt x="34" y="174"/>
                      <a:pt x="38" y="170"/>
                    </a:cubicBezTo>
                    <a:cubicBezTo>
                      <a:pt x="42" y="166"/>
                      <a:pt x="42" y="166"/>
                      <a:pt x="42" y="166"/>
                    </a:cubicBezTo>
                    <a:cubicBezTo>
                      <a:pt x="48" y="166"/>
                      <a:pt x="54" y="163"/>
                      <a:pt x="58" y="159"/>
                    </a:cubicBezTo>
                    <a:cubicBezTo>
                      <a:pt x="125" y="92"/>
                      <a:pt x="125" y="92"/>
                      <a:pt x="125" y="92"/>
                    </a:cubicBezTo>
                    <a:cubicBezTo>
                      <a:pt x="135" y="102"/>
                      <a:pt x="135" y="102"/>
                      <a:pt x="135" y="102"/>
                    </a:cubicBezTo>
                    <a:cubicBezTo>
                      <a:pt x="159" y="78"/>
                      <a:pt x="159" y="78"/>
                      <a:pt x="159" y="78"/>
                    </a:cubicBezTo>
                    <a:cubicBezTo>
                      <a:pt x="147" y="66"/>
                      <a:pt x="147" y="66"/>
                      <a:pt x="147" y="66"/>
                    </a:cubicBezTo>
                    <a:cubicBezTo>
                      <a:pt x="171" y="42"/>
                      <a:pt x="171" y="42"/>
                      <a:pt x="171" y="42"/>
                    </a:cubicBezTo>
                    <a:cubicBezTo>
                      <a:pt x="178" y="35"/>
                      <a:pt x="178" y="24"/>
                      <a:pt x="171" y="17"/>
                    </a:cubicBezTo>
                    <a:close/>
                    <a:moveTo>
                      <a:pt x="47" y="148"/>
                    </a:moveTo>
                    <a:cubicBezTo>
                      <a:pt x="46" y="150"/>
                      <a:pt x="43" y="151"/>
                      <a:pt x="41" y="151"/>
                    </a:cubicBezTo>
                    <a:cubicBezTo>
                      <a:pt x="39" y="151"/>
                      <a:pt x="38" y="151"/>
                      <a:pt x="37" y="150"/>
                    </a:cubicBezTo>
                    <a:cubicBezTo>
                      <a:pt x="37" y="150"/>
                      <a:pt x="37" y="150"/>
                      <a:pt x="37" y="150"/>
                    </a:cubicBezTo>
                    <a:cubicBezTo>
                      <a:pt x="27" y="159"/>
                      <a:pt x="27" y="159"/>
                      <a:pt x="27" y="159"/>
                    </a:cubicBezTo>
                    <a:cubicBezTo>
                      <a:pt x="26" y="160"/>
                      <a:pt x="25" y="161"/>
                      <a:pt x="23" y="161"/>
                    </a:cubicBezTo>
                    <a:cubicBezTo>
                      <a:pt x="21" y="161"/>
                      <a:pt x="20" y="160"/>
                      <a:pt x="19" y="159"/>
                    </a:cubicBezTo>
                    <a:cubicBezTo>
                      <a:pt x="16" y="157"/>
                      <a:pt x="16" y="153"/>
                      <a:pt x="19" y="151"/>
                    </a:cubicBezTo>
                    <a:cubicBezTo>
                      <a:pt x="28" y="141"/>
                      <a:pt x="28" y="141"/>
                      <a:pt x="28" y="141"/>
                    </a:cubicBezTo>
                    <a:cubicBezTo>
                      <a:pt x="28" y="141"/>
                      <a:pt x="28" y="141"/>
                      <a:pt x="28" y="141"/>
                    </a:cubicBezTo>
                    <a:cubicBezTo>
                      <a:pt x="26" y="138"/>
                      <a:pt x="27" y="134"/>
                      <a:pt x="30" y="131"/>
                    </a:cubicBezTo>
                    <a:cubicBezTo>
                      <a:pt x="97" y="64"/>
                      <a:pt x="97" y="64"/>
                      <a:pt x="97" y="64"/>
                    </a:cubicBezTo>
                    <a:cubicBezTo>
                      <a:pt x="114" y="81"/>
                      <a:pt x="114" y="81"/>
                      <a:pt x="114" y="81"/>
                    </a:cubicBezTo>
                    <a:lnTo>
                      <a:pt x="47" y="148"/>
                    </a:ln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22" name="矩形 21"/>
            <p:cNvSpPr/>
            <p:nvPr/>
          </p:nvSpPr>
          <p:spPr>
            <a:xfrm>
              <a:off x="8151143" y="1958117"/>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 name="文本框 40"/>
          <p:cNvSpPr txBox="1"/>
          <p:nvPr/>
        </p:nvSpPr>
        <p:spPr>
          <a:xfrm>
            <a:off x="8892338" y="3866291"/>
            <a:ext cx="2285319" cy="400110"/>
          </a:xfrm>
          <a:prstGeom prst="rect">
            <a:avLst/>
          </a:prstGeom>
          <a:noFill/>
        </p:spPr>
        <p:txBody>
          <a:bodyPr wrap="square" rtlCol="0">
            <a:spAutoFit/>
          </a:bodyPr>
          <a:lstStyle/>
          <a:p>
            <a:r>
              <a:rPr lang="en-US" altLang="zh-CN" sz="2000" b="1" dirty="0">
                <a:solidFill>
                  <a:schemeClr val="bg1">
                    <a:lumMod val="75000"/>
                  </a:schemeClr>
                </a:solidFill>
                <a:latin typeface="微软雅黑 Light" panose="020B0502040204020203" pitchFamily="34" charset="-122"/>
                <a:ea typeface="微软雅黑 Light" panose="020B0502040204020203" pitchFamily="34" charset="-122"/>
              </a:rPr>
              <a:t>ADD TEXT HERE</a:t>
            </a:r>
            <a:endParaRPr lang="zh-CN" altLang="en-US" sz="2000" b="1" dirty="0">
              <a:solidFill>
                <a:schemeClr val="bg1">
                  <a:lumMod val="75000"/>
                </a:schemeClr>
              </a:solidFill>
              <a:latin typeface="微软雅黑 Light" panose="020B0502040204020203" pitchFamily="34" charset="-122"/>
              <a:ea typeface="微软雅黑 Light" panose="020B0502040204020203" pitchFamily="34" charset="-122"/>
            </a:endParaRPr>
          </a:p>
        </p:txBody>
      </p:sp>
      <p:cxnSp>
        <p:nvCxnSpPr>
          <p:cNvPr id="42" name="直接连接符 41"/>
          <p:cNvCxnSpPr/>
          <p:nvPr/>
        </p:nvCxnSpPr>
        <p:spPr>
          <a:xfrm>
            <a:off x="9138969" y="4400106"/>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3" name="文本框 42"/>
          <p:cNvSpPr txBox="1"/>
          <p:nvPr/>
        </p:nvSpPr>
        <p:spPr>
          <a:xfrm>
            <a:off x="8717409" y="4533811"/>
            <a:ext cx="2635175" cy="646331"/>
          </a:xfrm>
          <a:prstGeom prst="rect">
            <a:avLst/>
          </a:prstGeom>
          <a:noFill/>
        </p:spPr>
        <p:txBody>
          <a:bodyPr wrap="square" rtlCol="0">
            <a:spAutoFit/>
          </a:bodyPr>
          <a:lstStyle/>
          <a:p>
            <a:pPr algn="ctr"/>
            <a:r>
              <a:rPr lang="en-US" altLang="zh-CN" dirty="0">
                <a:solidFill>
                  <a:schemeClr val="bg1">
                    <a:lumMod val="75000"/>
                  </a:schemeClr>
                </a:solidFill>
              </a:rPr>
              <a:t>copy or write your text and paste it here</a:t>
            </a:r>
            <a:endParaRPr lang="zh-CN" altLang="en-US" dirty="0">
              <a:solidFill>
                <a:schemeClr val="bg1">
                  <a:lumMod val="75000"/>
                </a:schemeClr>
              </a:solidFill>
            </a:endParaRPr>
          </a:p>
        </p:txBody>
      </p:sp>
      <p:sp>
        <p:nvSpPr>
          <p:cNvPr id="48" name="文本框 47"/>
          <p:cNvSpPr txBox="1"/>
          <p:nvPr/>
        </p:nvSpPr>
        <p:spPr>
          <a:xfrm>
            <a:off x="4593108" y="931367"/>
            <a:ext cx="3024511" cy="769441"/>
          </a:xfrm>
          <a:prstGeom prst="rect">
            <a:avLst/>
          </a:prstGeom>
          <a:noFill/>
        </p:spPr>
        <p:txBody>
          <a:bodyPr wrap="square" rtlCol="0">
            <a:spAutoFit/>
          </a:bodyPr>
          <a:lstStyle/>
          <a:p>
            <a:r>
              <a:rPr lang="en-US" altLang="zh-CN" sz="4400" dirty="0">
                <a:solidFill>
                  <a:schemeClr val="bg1">
                    <a:lumMod val="50000"/>
                  </a:schemeClr>
                </a:solidFill>
                <a:latin typeface="微软雅黑" panose="020B0503020204020204" pitchFamily="34" charset="-122"/>
                <a:ea typeface="微软雅黑" panose="020B0503020204020204" pitchFamily="34" charset="-122"/>
              </a:rPr>
              <a:t>CONTENT</a:t>
            </a:r>
            <a:endParaRPr lang="zh-CN" altLang="en-US" sz="44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49" name="矩形 48"/>
          <p:cNvSpPr/>
          <p:nvPr/>
        </p:nvSpPr>
        <p:spPr>
          <a:xfrm>
            <a:off x="4187788" y="1655089"/>
            <a:ext cx="3816424"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21160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afterEffect">
                                  <p:stCondLst>
                                    <p:cond delay="0"/>
                                  </p:stCondLst>
                                  <p:childTnLst>
                                    <p:animEffect transition="out" filter="fade">
                                      <p:cBhvr>
                                        <p:cTn id="6" dur="500" tmFilter="0, 0; .2, .5; .8, .5; 1, 0"/>
                                        <p:tgtEl>
                                          <p:spTgt spid="25"/>
                                        </p:tgtEl>
                                      </p:cBhvr>
                                    </p:animEffect>
                                    <p:animScale>
                                      <p:cBhvr>
                                        <p:cTn id="7" dur="250" autoRev="1" fill="hold"/>
                                        <p:tgtEl>
                                          <p:spTgt spid="25"/>
                                        </p:tgtEl>
                                      </p:cBhvr>
                                      <p:by x="105000" y="105000"/>
                                    </p:animScale>
                                  </p:childTnLst>
                                </p:cTn>
                              </p:par>
                            </p:childTnLst>
                          </p:cTn>
                        </p:par>
                        <p:par>
                          <p:cTn id="8" fill="hold">
                            <p:stCondLst>
                              <p:cond delay="500"/>
                            </p:stCondLst>
                            <p:childTnLst>
                              <p:par>
                                <p:cTn id="9" presetID="26" presetClass="emph" presetSubtype="0" fill="hold" grpId="0" nodeType="afterEffect">
                                  <p:stCondLst>
                                    <p:cond delay="0"/>
                                  </p:stCondLst>
                                  <p:childTnLst>
                                    <p:animEffect transition="out" filter="fade">
                                      <p:cBhvr>
                                        <p:cTn id="10" dur="500" tmFilter="0, 0; .2, .5; .8, .5; 1, 0"/>
                                        <p:tgtEl>
                                          <p:spTgt spid="35"/>
                                        </p:tgtEl>
                                      </p:cBhvr>
                                    </p:animEffect>
                                    <p:animScale>
                                      <p:cBhvr>
                                        <p:cTn id="11" dur="250" autoRev="1" fill="hold"/>
                                        <p:tgtEl>
                                          <p:spTgt spid="35"/>
                                        </p:tgtEl>
                                      </p:cBhvr>
                                      <p:by x="105000" y="105000"/>
                                    </p:animScale>
                                  </p:childTnLst>
                                </p:cTn>
                              </p:par>
                            </p:childTnLst>
                          </p:cTn>
                        </p:par>
                        <p:par>
                          <p:cTn id="12" fill="hold">
                            <p:stCondLst>
                              <p:cond delay="1000"/>
                            </p:stCondLst>
                            <p:childTnLst>
                              <p:par>
                                <p:cTn id="13" presetID="26" presetClass="emph" presetSubtype="0" fill="hold" nodeType="afterEffect">
                                  <p:stCondLst>
                                    <p:cond delay="0"/>
                                  </p:stCondLst>
                                  <p:childTnLst>
                                    <p:animEffect transition="out" filter="fade">
                                      <p:cBhvr>
                                        <p:cTn id="14" dur="500" tmFilter="0, 0; .2, .5; .8, .5; 1, 0"/>
                                        <p:tgtEl>
                                          <p:spTgt spid="36"/>
                                        </p:tgtEl>
                                      </p:cBhvr>
                                    </p:animEffect>
                                    <p:animScale>
                                      <p:cBhvr>
                                        <p:cTn id="15" dur="250" autoRev="1" fill="hold"/>
                                        <p:tgtEl>
                                          <p:spTgt spid="36"/>
                                        </p:tgtEl>
                                      </p:cBhvr>
                                      <p:by x="105000" y="105000"/>
                                    </p:animScale>
                                  </p:childTnLst>
                                </p:cTn>
                              </p:par>
                            </p:childTnLst>
                          </p:cTn>
                        </p:par>
                        <p:par>
                          <p:cTn id="16" fill="hold">
                            <p:stCondLst>
                              <p:cond delay="1500"/>
                            </p:stCondLst>
                            <p:childTnLst>
                              <p:par>
                                <p:cTn id="17" presetID="26" presetClass="emph" presetSubtype="0" fill="hold" grpId="0" nodeType="afterEffect">
                                  <p:stCondLst>
                                    <p:cond delay="0"/>
                                  </p:stCondLst>
                                  <p:childTnLst>
                                    <p:animEffect transition="out" filter="fade">
                                      <p:cBhvr>
                                        <p:cTn id="18" dur="500" tmFilter="0, 0; .2, .5; .8, .5; 1, 0"/>
                                        <p:tgtEl>
                                          <p:spTgt spid="37"/>
                                        </p:tgtEl>
                                      </p:cBhvr>
                                    </p:animEffect>
                                    <p:animScale>
                                      <p:cBhvr>
                                        <p:cTn id="19" dur="250" autoRev="1" fill="hold"/>
                                        <p:tgtEl>
                                          <p:spTgt spid="3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矩形 3"/>
          <p:cNvSpPr/>
          <p:nvPr/>
        </p:nvSpPr>
        <p:spPr>
          <a:xfrm>
            <a:off x="851085" y="471699"/>
            <a:ext cx="3001143" cy="523220"/>
          </a:xfrm>
          <a:prstGeom prst="rect">
            <a:avLst/>
          </a:prstGeom>
        </p:spPr>
        <p:txBody>
          <a:bodyPr wrap="none">
            <a:spAutoFit/>
          </a:bodyPr>
          <a:lstStyle/>
          <a:p>
            <a:r>
              <a:rPr lang="zh-CN" altLang="en-US" sz="2800" dirty="0">
                <a:solidFill>
                  <a:schemeClr val="bg1">
                    <a:lumMod val="50000"/>
                  </a:schemeClr>
                </a:solidFill>
                <a:latin typeface="微软雅黑" panose="020B0503020204020204" pitchFamily="34" charset="-122"/>
                <a:ea typeface="微软雅黑" panose="020B0503020204020204" pitchFamily="34" charset="-122"/>
              </a:rPr>
              <a:t>ADD TITLE HERE</a:t>
            </a:r>
          </a:p>
        </p:txBody>
      </p:sp>
      <p:grpSp>
        <p:nvGrpSpPr>
          <p:cNvPr id="5" name="组合 4"/>
          <p:cNvGrpSpPr/>
          <p:nvPr/>
        </p:nvGrpSpPr>
        <p:grpSpPr>
          <a:xfrm>
            <a:off x="202866" y="341874"/>
            <a:ext cx="576212" cy="653045"/>
            <a:chOff x="202866" y="341874"/>
            <a:chExt cx="576212" cy="653045"/>
          </a:xfrm>
        </p:grpSpPr>
        <p:sp>
          <p:nvSpPr>
            <p:cNvPr id="6" name="矩形 5"/>
            <p:cNvSpPr/>
            <p:nvPr/>
          </p:nvSpPr>
          <p:spPr>
            <a:xfrm>
              <a:off x="202866" y="341874"/>
              <a:ext cx="144016" cy="653045"/>
            </a:xfrm>
            <a:prstGeom prst="rect">
              <a:avLst/>
            </a:prstGeom>
            <a:solidFill>
              <a:srgbClr val="F58C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18889" y="341874"/>
              <a:ext cx="360189" cy="653045"/>
            </a:xfrm>
            <a:prstGeom prst="rect">
              <a:avLst/>
            </a:prstGeom>
            <a:solidFill>
              <a:srgbClr val="74AD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剪去单角的矩形 7"/>
          <p:cNvSpPr/>
          <p:nvPr/>
        </p:nvSpPr>
        <p:spPr>
          <a:xfrm flipH="1">
            <a:off x="4655840" y="2060848"/>
            <a:ext cx="7536160" cy="4797152"/>
          </a:xfrm>
          <a:prstGeom prst="snip1Rect">
            <a:avLst>
              <a:gd name="adj" fmla="val 50000"/>
            </a:avLst>
          </a:pr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555010" y="2512943"/>
            <a:ext cx="4236853" cy="1754326"/>
          </a:xfrm>
          <a:prstGeom prst="rect">
            <a:avLst/>
          </a:prstGeom>
          <a:noFill/>
        </p:spPr>
        <p:txBody>
          <a:bodyPr wrap="square" rtlCol="0">
            <a:spAutoFit/>
          </a:bodyPr>
          <a:lstStyle/>
          <a:p>
            <a:pPr algn="just"/>
            <a:r>
              <a:rPr lang="en-US" altLang="zh-CN" dirty="0">
                <a:solidFill>
                  <a:schemeClr val="bg1">
                    <a:lumMod val="50000"/>
                  </a:schemeClr>
                </a:solidFill>
                <a:latin typeface="微软雅黑" panose="020B0503020204020204" pitchFamily="34" charset="-122"/>
                <a:ea typeface="微软雅黑" panose="020B0503020204020204" pitchFamily="34" charset="-122"/>
              </a:rPr>
              <a:t>copy or write your text and paste it </a:t>
            </a:r>
            <a:r>
              <a:rPr lang="en-US" altLang="zh-CN" dirty="0" err="1">
                <a:solidFill>
                  <a:schemeClr val="bg1">
                    <a:lumMod val="50000"/>
                  </a:schemeClr>
                </a:solidFill>
                <a:latin typeface="微软雅黑" panose="020B0503020204020204" pitchFamily="34" charset="-122"/>
                <a:ea typeface="微软雅黑" panose="020B0503020204020204" pitchFamily="34" charset="-122"/>
              </a:rPr>
              <a:t>here.copy</a:t>
            </a:r>
            <a:r>
              <a:rPr lang="en-US" altLang="zh-CN" dirty="0">
                <a:solidFill>
                  <a:schemeClr val="bg1">
                    <a:lumMod val="50000"/>
                  </a:schemeClr>
                </a:solidFill>
                <a:latin typeface="微软雅黑" panose="020B0503020204020204" pitchFamily="34" charset="-122"/>
                <a:ea typeface="微软雅黑" panose="020B0503020204020204" pitchFamily="34" charset="-122"/>
              </a:rPr>
              <a:t> or write your text and paste it here. copy or write your text and paste it here. copy or write your text and paste it here. copy or write your text and paste it here</a:t>
            </a:r>
          </a:p>
        </p:txBody>
      </p:sp>
      <p:grpSp>
        <p:nvGrpSpPr>
          <p:cNvPr id="17" name="Group 4"/>
          <p:cNvGrpSpPr>
            <a:grpSpLocks noChangeAspect="1"/>
          </p:cNvGrpSpPr>
          <p:nvPr/>
        </p:nvGrpSpPr>
        <p:grpSpPr bwMode="auto">
          <a:xfrm>
            <a:off x="4981959" y="1819206"/>
            <a:ext cx="695325" cy="693737"/>
            <a:chOff x="2858" y="1125"/>
            <a:chExt cx="438" cy="437"/>
          </a:xfrm>
        </p:grpSpPr>
        <p:sp>
          <p:nvSpPr>
            <p:cNvPr id="18" name="AutoShape 3"/>
            <p:cNvSpPr>
              <a:spLocks noChangeAspect="1" noChangeArrowheads="1" noTextEdit="1"/>
            </p:cNvSpPr>
            <p:nvPr/>
          </p:nvSpPr>
          <p:spPr bwMode="auto">
            <a:xfrm>
              <a:off x="2858" y="1125"/>
              <a:ext cx="438" cy="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Freeform 5"/>
            <p:cNvSpPr>
              <a:spLocks noEditPoints="1"/>
            </p:cNvSpPr>
            <p:nvPr/>
          </p:nvSpPr>
          <p:spPr bwMode="auto">
            <a:xfrm>
              <a:off x="2855" y="1128"/>
              <a:ext cx="438" cy="437"/>
            </a:xfrm>
            <a:custGeom>
              <a:avLst/>
              <a:gdLst>
                <a:gd name="T0" fmla="*/ 132 w 144"/>
                <a:gd name="T1" fmla="*/ 61 h 144"/>
                <a:gd name="T2" fmla="*/ 121 w 144"/>
                <a:gd name="T3" fmla="*/ 46 h 144"/>
                <a:gd name="T4" fmla="*/ 127 w 144"/>
                <a:gd name="T5" fmla="*/ 33 h 144"/>
                <a:gd name="T6" fmla="*/ 119 w 144"/>
                <a:gd name="T7" fmla="*/ 17 h 144"/>
                <a:gd name="T8" fmla="*/ 106 w 144"/>
                <a:gd name="T9" fmla="*/ 22 h 144"/>
                <a:gd name="T10" fmla="*/ 88 w 144"/>
                <a:gd name="T11" fmla="*/ 19 h 144"/>
                <a:gd name="T12" fmla="*/ 83 w 144"/>
                <a:gd name="T13" fmla="*/ 6 h 144"/>
                <a:gd name="T14" fmla="*/ 66 w 144"/>
                <a:gd name="T15" fmla="*/ 0 h 144"/>
                <a:gd name="T16" fmla="*/ 61 w 144"/>
                <a:gd name="T17" fmla="*/ 12 h 144"/>
                <a:gd name="T18" fmla="*/ 46 w 144"/>
                <a:gd name="T19" fmla="*/ 23 h 144"/>
                <a:gd name="T20" fmla="*/ 33 w 144"/>
                <a:gd name="T21" fmla="*/ 17 h 144"/>
                <a:gd name="T22" fmla="*/ 17 w 144"/>
                <a:gd name="T23" fmla="*/ 25 h 144"/>
                <a:gd name="T24" fmla="*/ 22 w 144"/>
                <a:gd name="T25" fmla="*/ 38 h 144"/>
                <a:gd name="T26" fmla="*/ 19 w 144"/>
                <a:gd name="T27" fmla="*/ 56 h 144"/>
                <a:gd name="T28" fmla="*/ 6 w 144"/>
                <a:gd name="T29" fmla="*/ 61 h 144"/>
                <a:gd name="T30" fmla="*/ 0 w 144"/>
                <a:gd name="T31" fmla="*/ 78 h 144"/>
                <a:gd name="T32" fmla="*/ 12 w 144"/>
                <a:gd name="T33" fmla="*/ 83 h 144"/>
                <a:gd name="T34" fmla="*/ 23 w 144"/>
                <a:gd name="T35" fmla="*/ 98 h 144"/>
                <a:gd name="T36" fmla="*/ 17 w 144"/>
                <a:gd name="T37" fmla="*/ 111 h 144"/>
                <a:gd name="T38" fmla="*/ 25 w 144"/>
                <a:gd name="T39" fmla="*/ 127 h 144"/>
                <a:gd name="T40" fmla="*/ 38 w 144"/>
                <a:gd name="T41" fmla="*/ 122 h 144"/>
                <a:gd name="T42" fmla="*/ 56 w 144"/>
                <a:gd name="T43" fmla="*/ 125 h 144"/>
                <a:gd name="T44" fmla="*/ 61 w 144"/>
                <a:gd name="T45" fmla="*/ 138 h 144"/>
                <a:gd name="T46" fmla="*/ 78 w 144"/>
                <a:gd name="T47" fmla="*/ 144 h 144"/>
                <a:gd name="T48" fmla="*/ 83 w 144"/>
                <a:gd name="T49" fmla="*/ 132 h 144"/>
                <a:gd name="T50" fmla="*/ 98 w 144"/>
                <a:gd name="T51" fmla="*/ 121 h 144"/>
                <a:gd name="T52" fmla="*/ 111 w 144"/>
                <a:gd name="T53" fmla="*/ 127 h 144"/>
                <a:gd name="T54" fmla="*/ 127 w 144"/>
                <a:gd name="T55" fmla="*/ 119 h 144"/>
                <a:gd name="T56" fmla="*/ 122 w 144"/>
                <a:gd name="T57" fmla="*/ 106 h 144"/>
                <a:gd name="T58" fmla="*/ 125 w 144"/>
                <a:gd name="T59" fmla="*/ 88 h 144"/>
                <a:gd name="T60" fmla="*/ 138 w 144"/>
                <a:gd name="T61" fmla="*/ 83 h 144"/>
                <a:gd name="T62" fmla="*/ 144 w 144"/>
                <a:gd name="T63" fmla="*/ 66 h 144"/>
                <a:gd name="T64" fmla="*/ 100 w 144"/>
                <a:gd name="T65" fmla="*/ 72 h 144"/>
                <a:gd name="T66" fmla="*/ 44 w 144"/>
                <a:gd name="T67" fmla="*/ 72 h 144"/>
                <a:gd name="T68" fmla="*/ 100 w 144"/>
                <a:gd name="T69" fmla="*/ 72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4" h="144">
                  <a:moveTo>
                    <a:pt x="138" y="61"/>
                  </a:moveTo>
                  <a:cubicBezTo>
                    <a:pt x="132" y="61"/>
                    <a:pt x="132" y="61"/>
                    <a:pt x="132" y="61"/>
                  </a:cubicBezTo>
                  <a:cubicBezTo>
                    <a:pt x="129" y="61"/>
                    <a:pt x="126" y="59"/>
                    <a:pt x="125" y="56"/>
                  </a:cubicBezTo>
                  <a:cubicBezTo>
                    <a:pt x="121" y="46"/>
                    <a:pt x="121" y="46"/>
                    <a:pt x="121" y="46"/>
                  </a:cubicBezTo>
                  <a:cubicBezTo>
                    <a:pt x="119" y="44"/>
                    <a:pt x="120" y="40"/>
                    <a:pt x="122" y="38"/>
                  </a:cubicBezTo>
                  <a:cubicBezTo>
                    <a:pt x="127" y="33"/>
                    <a:pt x="127" y="33"/>
                    <a:pt x="127" y="33"/>
                  </a:cubicBezTo>
                  <a:cubicBezTo>
                    <a:pt x="129" y="31"/>
                    <a:pt x="129" y="27"/>
                    <a:pt x="127" y="25"/>
                  </a:cubicBezTo>
                  <a:cubicBezTo>
                    <a:pt x="119" y="17"/>
                    <a:pt x="119" y="17"/>
                    <a:pt x="119" y="17"/>
                  </a:cubicBezTo>
                  <a:cubicBezTo>
                    <a:pt x="117" y="15"/>
                    <a:pt x="113" y="15"/>
                    <a:pt x="111" y="17"/>
                  </a:cubicBezTo>
                  <a:cubicBezTo>
                    <a:pt x="106" y="22"/>
                    <a:pt x="106" y="22"/>
                    <a:pt x="106" y="22"/>
                  </a:cubicBezTo>
                  <a:cubicBezTo>
                    <a:pt x="104" y="24"/>
                    <a:pt x="100" y="25"/>
                    <a:pt x="98" y="23"/>
                  </a:cubicBezTo>
                  <a:cubicBezTo>
                    <a:pt x="88" y="19"/>
                    <a:pt x="88" y="19"/>
                    <a:pt x="88" y="19"/>
                  </a:cubicBezTo>
                  <a:cubicBezTo>
                    <a:pt x="85" y="18"/>
                    <a:pt x="83" y="15"/>
                    <a:pt x="83" y="12"/>
                  </a:cubicBezTo>
                  <a:cubicBezTo>
                    <a:pt x="83" y="6"/>
                    <a:pt x="83" y="6"/>
                    <a:pt x="83" y="6"/>
                  </a:cubicBezTo>
                  <a:cubicBezTo>
                    <a:pt x="83" y="2"/>
                    <a:pt x="81" y="0"/>
                    <a:pt x="78" y="0"/>
                  </a:cubicBezTo>
                  <a:cubicBezTo>
                    <a:pt x="66" y="0"/>
                    <a:pt x="66" y="0"/>
                    <a:pt x="66" y="0"/>
                  </a:cubicBezTo>
                  <a:cubicBezTo>
                    <a:pt x="63" y="0"/>
                    <a:pt x="61" y="2"/>
                    <a:pt x="61" y="6"/>
                  </a:cubicBezTo>
                  <a:cubicBezTo>
                    <a:pt x="61" y="12"/>
                    <a:pt x="61" y="12"/>
                    <a:pt x="61" y="12"/>
                  </a:cubicBezTo>
                  <a:cubicBezTo>
                    <a:pt x="61" y="15"/>
                    <a:pt x="59" y="18"/>
                    <a:pt x="56" y="19"/>
                  </a:cubicBezTo>
                  <a:cubicBezTo>
                    <a:pt x="46" y="23"/>
                    <a:pt x="46" y="23"/>
                    <a:pt x="46" y="23"/>
                  </a:cubicBezTo>
                  <a:cubicBezTo>
                    <a:pt x="44" y="25"/>
                    <a:pt x="40" y="24"/>
                    <a:pt x="38" y="22"/>
                  </a:cubicBezTo>
                  <a:cubicBezTo>
                    <a:pt x="33" y="17"/>
                    <a:pt x="33" y="17"/>
                    <a:pt x="33" y="17"/>
                  </a:cubicBezTo>
                  <a:cubicBezTo>
                    <a:pt x="31" y="15"/>
                    <a:pt x="27" y="15"/>
                    <a:pt x="25" y="17"/>
                  </a:cubicBezTo>
                  <a:cubicBezTo>
                    <a:pt x="17" y="25"/>
                    <a:pt x="17" y="25"/>
                    <a:pt x="17" y="25"/>
                  </a:cubicBezTo>
                  <a:cubicBezTo>
                    <a:pt x="15" y="27"/>
                    <a:pt x="15" y="31"/>
                    <a:pt x="17" y="33"/>
                  </a:cubicBezTo>
                  <a:cubicBezTo>
                    <a:pt x="22" y="38"/>
                    <a:pt x="22" y="38"/>
                    <a:pt x="22" y="38"/>
                  </a:cubicBezTo>
                  <a:cubicBezTo>
                    <a:pt x="24" y="40"/>
                    <a:pt x="25" y="44"/>
                    <a:pt x="23" y="46"/>
                  </a:cubicBezTo>
                  <a:cubicBezTo>
                    <a:pt x="19" y="56"/>
                    <a:pt x="19" y="56"/>
                    <a:pt x="19" y="56"/>
                  </a:cubicBezTo>
                  <a:cubicBezTo>
                    <a:pt x="18" y="59"/>
                    <a:pt x="15" y="61"/>
                    <a:pt x="12" y="61"/>
                  </a:cubicBezTo>
                  <a:cubicBezTo>
                    <a:pt x="6" y="61"/>
                    <a:pt x="6" y="61"/>
                    <a:pt x="6" y="61"/>
                  </a:cubicBezTo>
                  <a:cubicBezTo>
                    <a:pt x="2" y="61"/>
                    <a:pt x="0" y="63"/>
                    <a:pt x="0" y="66"/>
                  </a:cubicBezTo>
                  <a:cubicBezTo>
                    <a:pt x="0" y="78"/>
                    <a:pt x="0" y="78"/>
                    <a:pt x="0" y="78"/>
                  </a:cubicBezTo>
                  <a:cubicBezTo>
                    <a:pt x="0" y="81"/>
                    <a:pt x="2" y="83"/>
                    <a:pt x="6" y="83"/>
                  </a:cubicBezTo>
                  <a:cubicBezTo>
                    <a:pt x="12" y="83"/>
                    <a:pt x="12" y="83"/>
                    <a:pt x="12" y="83"/>
                  </a:cubicBezTo>
                  <a:cubicBezTo>
                    <a:pt x="15" y="83"/>
                    <a:pt x="18" y="85"/>
                    <a:pt x="19" y="88"/>
                  </a:cubicBezTo>
                  <a:cubicBezTo>
                    <a:pt x="23" y="98"/>
                    <a:pt x="23" y="98"/>
                    <a:pt x="23" y="98"/>
                  </a:cubicBezTo>
                  <a:cubicBezTo>
                    <a:pt x="25" y="100"/>
                    <a:pt x="24" y="104"/>
                    <a:pt x="22" y="106"/>
                  </a:cubicBezTo>
                  <a:cubicBezTo>
                    <a:pt x="17" y="111"/>
                    <a:pt x="17" y="111"/>
                    <a:pt x="17" y="111"/>
                  </a:cubicBezTo>
                  <a:cubicBezTo>
                    <a:pt x="15" y="113"/>
                    <a:pt x="15" y="117"/>
                    <a:pt x="17" y="119"/>
                  </a:cubicBezTo>
                  <a:cubicBezTo>
                    <a:pt x="25" y="127"/>
                    <a:pt x="25" y="127"/>
                    <a:pt x="25" y="127"/>
                  </a:cubicBezTo>
                  <a:cubicBezTo>
                    <a:pt x="27" y="129"/>
                    <a:pt x="31" y="129"/>
                    <a:pt x="33" y="127"/>
                  </a:cubicBezTo>
                  <a:cubicBezTo>
                    <a:pt x="38" y="122"/>
                    <a:pt x="38" y="122"/>
                    <a:pt x="38" y="122"/>
                  </a:cubicBezTo>
                  <a:cubicBezTo>
                    <a:pt x="40" y="120"/>
                    <a:pt x="44" y="119"/>
                    <a:pt x="46" y="121"/>
                  </a:cubicBezTo>
                  <a:cubicBezTo>
                    <a:pt x="56" y="125"/>
                    <a:pt x="56" y="125"/>
                    <a:pt x="56" y="125"/>
                  </a:cubicBezTo>
                  <a:cubicBezTo>
                    <a:pt x="59" y="126"/>
                    <a:pt x="61" y="129"/>
                    <a:pt x="61" y="132"/>
                  </a:cubicBezTo>
                  <a:cubicBezTo>
                    <a:pt x="61" y="138"/>
                    <a:pt x="61" y="138"/>
                    <a:pt x="61" y="138"/>
                  </a:cubicBezTo>
                  <a:cubicBezTo>
                    <a:pt x="61" y="142"/>
                    <a:pt x="63" y="144"/>
                    <a:pt x="66" y="144"/>
                  </a:cubicBezTo>
                  <a:cubicBezTo>
                    <a:pt x="78" y="144"/>
                    <a:pt x="78" y="144"/>
                    <a:pt x="78" y="144"/>
                  </a:cubicBezTo>
                  <a:cubicBezTo>
                    <a:pt x="81" y="144"/>
                    <a:pt x="83" y="142"/>
                    <a:pt x="83" y="138"/>
                  </a:cubicBezTo>
                  <a:cubicBezTo>
                    <a:pt x="83" y="132"/>
                    <a:pt x="83" y="132"/>
                    <a:pt x="83" y="132"/>
                  </a:cubicBezTo>
                  <a:cubicBezTo>
                    <a:pt x="83" y="129"/>
                    <a:pt x="85" y="126"/>
                    <a:pt x="88" y="125"/>
                  </a:cubicBezTo>
                  <a:cubicBezTo>
                    <a:pt x="98" y="121"/>
                    <a:pt x="98" y="121"/>
                    <a:pt x="98" y="121"/>
                  </a:cubicBezTo>
                  <a:cubicBezTo>
                    <a:pt x="100" y="119"/>
                    <a:pt x="104" y="120"/>
                    <a:pt x="106" y="122"/>
                  </a:cubicBezTo>
                  <a:cubicBezTo>
                    <a:pt x="111" y="127"/>
                    <a:pt x="111" y="127"/>
                    <a:pt x="111" y="127"/>
                  </a:cubicBezTo>
                  <a:cubicBezTo>
                    <a:pt x="113" y="129"/>
                    <a:pt x="117" y="129"/>
                    <a:pt x="119" y="127"/>
                  </a:cubicBezTo>
                  <a:cubicBezTo>
                    <a:pt x="127" y="119"/>
                    <a:pt x="127" y="119"/>
                    <a:pt x="127" y="119"/>
                  </a:cubicBezTo>
                  <a:cubicBezTo>
                    <a:pt x="129" y="117"/>
                    <a:pt x="129" y="113"/>
                    <a:pt x="127" y="111"/>
                  </a:cubicBezTo>
                  <a:cubicBezTo>
                    <a:pt x="122" y="106"/>
                    <a:pt x="122" y="106"/>
                    <a:pt x="122" y="106"/>
                  </a:cubicBezTo>
                  <a:cubicBezTo>
                    <a:pt x="120" y="104"/>
                    <a:pt x="119" y="100"/>
                    <a:pt x="121" y="98"/>
                  </a:cubicBezTo>
                  <a:cubicBezTo>
                    <a:pt x="125" y="88"/>
                    <a:pt x="125" y="88"/>
                    <a:pt x="125" y="88"/>
                  </a:cubicBezTo>
                  <a:cubicBezTo>
                    <a:pt x="126" y="85"/>
                    <a:pt x="129" y="83"/>
                    <a:pt x="132" y="83"/>
                  </a:cubicBezTo>
                  <a:cubicBezTo>
                    <a:pt x="138" y="83"/>
                    <a:pt x="138" y="83"/>
                    <a:pt x="138" y="83"/>
                  </a:cubicBezTo>
                  <a:cubicBezTo>
                    <a:pt x="142" y="83"/>
                    <a:pt x="144" y="81"/>
                    <a:pt x="144" y="78"/>
                  </a:cubicBezTo>
                  <a:cubicBezTo>
                    <a:pt x="144" y="66"/>
                    <a:pt x="144" y="66"/>
                    <a:pt x="144" y="66"/>
                  </a:cubicBezTo>
                  <a:cubicBezTo>
                    <a:pt x="144" y="63"/>
                    <a:pt x="142" y="61"/>
                    <a:pt x="138" y="61"/>
                  </a:cubicBezTo>
                  <a:moveTo>
                    <a:pt x="100" y="72"/>
                  </a:moveTo>
                  <a:cubicBezTo>
                    <a:pt x="100" y="87"/>
                    <a:pt x="87" y="100"/>
                    <a:pt x="72" y="100"/>
                  </a:cubicBezTo>
                  <a:cubicBezTo>
                    <a:pt x="57" y="100"/>
                    <a:pt x="44" y="87"/>
                    <a:pt x="44" y="72"/>
                  </a:cubicBezTo>
                  <a:cubicBezTo>
                    <a:pt x="44" y="57"/>
                    <a:pt x="57" y="44"/>
                    <a:pt x="72" y="44"/>
                  </a:cubicBezTo>
                  <a:cubicBezTo>
                    <a:pt x="87" y="44"/>
                    <a:pt x="100" y="57"/>
                    <a:pt x="100" y="72"/>
                  </a:cubicBezTo>
                </a:path>
              </a:pathLst>
            </a:custGeom>
            <a:solidFill>
              <a:srgbClr val="F58C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21" name="矩形 20"/>
          <p:cNvSpPr/>
          <p:nvPr/>
        </p:nvSpPr>
        <p:spPr>
          <a:xfrm>
            <a:off x="1715797" y="1992012"/>
            <a:ext cx="3100721" cy="400110"/>
          </a:xfrm>
          <a:prstGeom prst="rect">
            <a:avLst/>
          </a:prstGeom>
        </p:spPr>
        <p:txBody>
          <a:bodyPr wrap="none">
            <a:spAutoFit/>
          </a:bodyPr>
          <a:lstStyle/>
          <a:p>
            <a:r>
              <a:rPr lang="zh-CN" altLang="en-US" sz="2000" b="1" dirty="0">
                <a:solidFill>
                  <a:srgbClr val="F58C65"/>
                </a:solidFill>
                <a:latin typeface="微软雅黑" panose="020B0503020204020204" pitchFamily="34" charset="-122"/>
                <a:ea typeface="微软雅黑" panose="020B0503020204020204" pitchFamily="34" charset="-122"/>
              </a:rPr>
              <a:t>ADD YOUR TEXT HERE</a:t>
            </a:r>
          </a:p>
        </p:txBody>
      </p:sp>
    </p:spTree>
    <p:extLst>
      <p:ext uri="{BB962C8B-B14F-4D97-AF65-F5344CB8AC3E}">
        <p14:creationId xmlns:p14="http://schemas.microsoft.com/office/powerpoint/2010/main" val="1717232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ppt_x</p:attrName>
                                        </p:attrNameLst>
                                      </p:cBhvr>
                                      <p:tavLst>
                                        <p:tav tm="0">
                                          <p:val>
                                            <p:strVal val="#ppt_x-#ppt_w*1.125000"/>
                                          </p:val>
                                        </p:tav>
                                        <p:tav tm="100000">
                                          <p:val>
                                            <p:strVal val="#ppt_x"/>
                                          </p:val>
                                        </p:tav>
                                      </p:tavLst>
                                    </p:anim>
                                    <p:animEffect transition="in" filter="wipe(right)">
                                      <p:cBhvr>
                                        <p:cTn id="8" dur="500"/>
                                        <p:tgtEl>
                                          <p:spTgt spid="4"/>
                                        </p:tgtEl>
                                      </p:cBhvr>
                                    </p:animEffect>
                                  </p:childTnLst>
                                </p:cTn>
                              </p:par>
                            </p:childTnLst>
                          </p:cTn>
                        </p:par>
                        <p:par>
                          <p:cTn id="9" fill="hold">
                            <p:stCondLst>
                              <p:cond delay="500"/>
                            </p:stCondLst>
                            <p:childTnLst>
                              <p:par>
                                <p:cTn id="10" presetID="12" presetClass="entr" presetSubtype="8"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p:tgtEl>
                                          <p:spTgt spid="5"/>
                                        </p:tgtEl>
                                        <p:attrNameLst>
                                          <p:attrName>ppt_x</p:attrName>
                                        </p:attrNameLst>
                                      </p:cBhvr>
                                      <p:tavLst>
                                        <p:tav tm="0">
                                          <p:val>
                                            <p:strVal val="#ppt_x-#ppt_w*1.125000"/>
                                          </p:val>
                                        </p:tav>
                                        <p:tav tm="100000">
                                          <p:val>
                                            <p:strVal val="#ppt_x"/>
                                          </p:val>
                                        </p:tav>
                                      </p:tavLst>
                                    </p:anim>
                                    <p:animEffect transition="in" filter="wipe(right)">
                                      <p:cBhvr>
                                        <p:cTn id="13" dur="500"/>
                                        <p:tgtEl>
                                          <p:spTgt spid="5"/>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par>
                          <p:cTn id="18" fill="hold">
                            <p:stCondLst>
                              <p:cond delay="1500"/>
                            </p:stCondLst>
                            <p:childTnLst>
                              <p:par>
                                <p:cTn id="19" presetID="22" presetClass="entr" presetSubtype="2"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right)">
                                      <p:cBhvr>
                                        <p:cTn id="21" dur="500"/>
                                        <p:tgtEl>
                                          <p:spTgt spid="17"/>
                                        </p:tgtEl>
                                      </p:cBhvr>
                                    </p:animEffect>
                                  </p:childTnLst>
                                </p:cTn>
                              </p:par>
                              <p:par>
                                <p:cTn id="22" presetID="41" presetClass="entr" presetSubtype="0" fill="hold" grpId="0" nodeType="withEffect">
                                  <p:stCondLst>
                                    <p:cond delay="0"/>
                                  </p:stCondLst>
                                  <p:iterate type="lt">
                                    <p:tmPct val="10000"/>
                                  </p:iterate>
                                  <p:childTnLst>
                                    <p:set>
                                      <p:cBhvr>
                                        <p:cTn id="23" dur="1" fill="hold">
                                          <p:stCondLst>
                                            <p:cond delay="0"/>
                                          </p:stCondLst>
                                        </p:cTn>
                                        <p:tgtEl>
                                          <p:spTgt spid="21">
                                            <p:txEl>
                                              <p:pRg st="0" end="0"/>
                                            </p:txEl>
                                          </p:spTgt>
                                        </p:tgtEl>
                                        <p:attrNameLst>
                                          <p:attrName>style.visibility</p:attrName>
                                        </p:attrNameLst>
                                      </p:cBhvr>
                                      <p:to>
                                        <p:strVal val="visible"/>
                                      </p:to>
                                    </p:set>
                                    <p:anim calcmode="lin" valueType="num">
                                      <p:cBhvr>
                                        <p:cTn id="24" dur="500" fill="hold"/>
                                        <p:tgtEl>
                                          <p:spTgt spid="21">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21">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21">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21">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21">
                                            <p:txEl>
                                              <p:pRg st="0" end="0"/>
                                            </p:txEl>
                                          </p:spTgt>
                                        </p:tgtEl>
                                      </p:cBhvr>
                                    </p:animEffect>
                                  </p:childTnLst>
                                </p:cTn>
                              </p:par>
                              <p:par>
                                <p:cTn id="29" presetID="41" presetClass="entr" presetSubtype="0" fill="hold" grpId="0" nodeType="withEffect">
                                  <p:stCondLst>
                                    <p:cond delay="0"/>
                                  </p:stCondLst>
                                  <p:iterate type="lt">
                                    <p:tmPct val="10000"/>
                                  </p:iterate>
                                  <p:childTnLst>
                                    <p:set>
                                      <p:cBhvr>
                                        <p:cTn id="30" dur="1" fill="hold">
                                          <p:stCondLst>
                                            <p:cond delay="0"/>
                                          </p:stCondLst>
                                        </p:cTn>
                                        <p:tgtEl>
                                          <p:spTgt spid="9">
                                            <p:txEl>
                                              <p:pRg st="0" end="0"/>
                                            </p:txEl>
                                          </p:spTgt>
                                        </p:tgtEl>
                                        <p:attrNameLst>
                                          <p:attrName>style.visibility</p:attrName>
                                        </p:attrNameLst>
                                      </p:cBhvr>
                                      <p:to>
                                        <p:strVal val="visible"/>
                                      </p:to>
                                    </p:set>
                                    <p:anim calcmode="lin" valueType="num">
                                      <p:cBhvr>
                                        <p:cTn id="31" dur="500" fill="hold"/>
                                        <p:tgtEl>
                                          <p:spTgt spid="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9">
                                            <p:txEl>
                                              <p:pRg st="0" end="0"/>
                                            </p:txEl>
                                          </p:spTgt>
                                        </p:tgtEl>
                                        <p:attrNameLst>
                                          <p:attrName>ppt_y</p:attrName>
                                        </p:attrNameLst>
                                      </p:cBhvr>
                                      <p:tavLst>
                                        <p:tav tm="0">
                                          <p:val>
                                            <p:strVal val="#ppt_y"/>
                                          </p:val>
                                        </p:tav>
                                        <p:tav tm="100000">
                                          <p:val>
                                            <p:strVal val="#ppt_y"/>
                                          </p:val>
                                        </p:tav>
                                      </p:tavLst>
                                    </p:anim>
                                    <p:anim calcmode="lin" valueType="num">
                                      <p:cBhvr>
                                        <p:cTn id="33" dur="500" fill="hold"/>
                                        <p:tgtEl>
                                          <p:spTgt spid="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P spid="9" grpId="0" build="allAtOnce"/>
      <p:bldP spid="21"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24" name="组合 23"/>
          <p:cNvGrpSpPr/>
          <p:nvPr/>
        </p:nvGrpSpPr>
        <p:grpSpPr>
          <a:xfrm>
            <a:off x="1293018" y="2564904"/>
            <a:ext cx="1161802" cy="1104677"/>
            <a:chOff x="1615877" y="1966848"/>
            <a:chExt cx="1161802" cy="1104677"/>
          </a:xfrm>
        </p:grpSpPr>
        <p:grpSp>
          <p:nvGrpSpPr>
            <p:cNvPr id="15" name="组合 14"/>
            <p:cNvGrpSpPr/>
            <p:nvPr/>
          </p:nvGrpSpPr>
          <p:grpSpPr>
            <a:xfrm>
              <a:off x="1847528" y="2292175"/>
              <a:ext cx="714376" cy="473075"/>
              <a:chOff x="5013325" y="2168526"/>
              <a:chExt cx="714376" cy="473075"/>
            </a:xfrm>
          </p:grpSpPr>
          <p:sp>
            <p:nvSpPr>
              <p:cNvPr id="8" name="Freeform 5"/>
              <p:cNvSpPr>
                <a:spLocks noEditPoints="1"/>
              </p:cNvSpPr>
              <p:nvPr/>
            </p:nvSpPr>
            <p:spPr bwMode="auto">
              <a:xfrm>
                <a:off x="5013325" y="2168526"/>
                <a:ext cx="196850" cy="473075"/>
              </a:xfrm>
              <a:custGeom>
                <a:avLst/>
                <a:gdLst>
                  <a:gd name="T0" fmla="*/ 4 w 52"/>
                  <a:gd name="T1" fmla="*/ 0 h 126"/>
                  <a:gd name="T2" fmla="*/ 0 w 52"/>
                  <a:gd name="T3" fmla="*/ 121 h 126"/>
                  <a:gd name="T4" fmla="*/ 48 w 52"/>
                  <a:gd name="T5" fmla="*/ 126 h 126"/>
                  <a:gd name="T6" fmla="*/ 52 w 52"/>
                  <a:gd name="T7" fmla="*/ 5 h 126"/>
                  <a:gd name="T8" fmla="*/ 48 w 52"/>
                  <a:gd name="T9" fmla="*/ 117 h 126"/>
                  <a:gd name="T10" fmla="*/ 9 w 52"/>
                  <a:gd name="T11" fmla="*/ 122 h 126"/>
                  <a:gd name="T12" fmla="*/ 4 w 52"/>
                  <a:gd name="T13" fmla="*/ 82 h 126"/>
                  <a:gd name="T14" fmla="*/ 9 w 52"/>
                  <a:gd name="T15" fmla="*/ 120 h 126"/>
                  <a:gd name="T16" fmla="*/ 45 w 52"/>
                  <a:gd name="T17" fmla="*/ 117 h 126"/>
                  <a:gd name="T18" fmla="*/ 48 w 52"/>
                  <a:gd name="T19" fmla="*/ 117 h 126"/>
                  <a:gd name="T20" fmla="*/ 38 w 52"/>
                  <a:gd name="T21" fmla="*/ 33 h 126"/>
                  <a:gd name="T22" fmla="*/ 42 w 52"/>
                  <a:gd name="T23" fmla="*/ 41 h 126"/>
                  <a:gd name="T24" fmla="*/ 14 w 52"/>
                  <a:gd name="T25" fmla="*/ 45 h 126"/>
                  <a:gd name="T26" fmla="*/ 10 w 52"/>
                  <a:gd name="T27" fmla="*/ 36 h 126"/>
                  <a:gd name="T28" fmla="*/ 10 w 52"/>
                  <a:gd name="T29" fmla="*/ 25 h 126"/>
                  <a:gd name="T30" fmla="*/ 14 w 52"/>
                  <a:gd name="T31" fmla="*/ 16 h 126"/>
                  <a:gd name="T32" fmla="*/ 42 w 52"/>
                  <a:gd name="T33" fmla="*/ 20 h 126"/>
                  <a:gd name="T34" fmla="*/ 38 w 52"/>
                  <a:gd name="T35" fmla="*/ 28 h 126"/>
                  <a:gd name="T36" fmla="*/ 10 w 52"/>
                  <a:gd name="T37" fmla="*/ 25 h 126"/>
                  <a:gd name="T38" fmla="*/ 17 w 52"/>
                  <a:gd name="T39" fmla="*/ 82 h 126"/>
                  <a:gd name="T40" fmla="*/ 34 w 52"/>
                  <a:gd name="T41" fmla="*/ 82 h 126"/>
                  <a:gd name="T42" fmla="*/ 30 w 52"/>
                  <a:gd name="T43" fmla="*/ 102 h 126"/>
                  <a:gd name="T44" fmla="*/ 22 w 52"/>
                  <a:gd name="T45" fmla="*/ 102 h 126"/>
                  <a:gd name="T46" fmla="*/ 30 w 52"/>
                  <a:gd name="T47" fmla="*/ 102 h 126"/>
                  <a:gd name="T48" fmla="*/ 20 w 52"/>
                  <a:gd name="T49" fmla="*/ 57 h 126"/>
                  <a:gd name="T50" fmla="*/ 38 w 52"/>
                  <a:gd name="T51" fmla="*/ 55 h 126"/>
                  <a:gd name="T52" fmla="*/ 38 w 52"/>
                  <a:gd name="T53" fmla="*/ 59 h 126"/>
                  <a:gd name="T54" fmla="*/ 48 w 52"/>
                  <a:gd name="T55" fmla="*/ 44 h 126"/>
                  <a:gd name="T56" fmla="*/ 43 w 52"/>
                  <a:gd name="T57" fmla="*/ 6 h 126"/>
                  <a:gd name="T58" fmla="*/ 7 w 52"/>
                  <a:gd name="T59" fmla="*/ 8 h 126"/>
                  <a:gd name="T60" fmla="*/ 4 w 52"/>
                  <a:gd name="T61" fmla="*/ 8 h 126"/>
                  <a:gd name="T62" fmla="*/ 43 w 52"/>
                  <a:gd name="T63" fmla="*/ 4 h 126"/>
                  <a:gd name="T64" fmla="*/ 48 w 52"/>
                  <a:gd name="T65" fmla="*/ 44 h 126"/>
                  <a:gd name="T66" fmla="*/ 32 w 52"/>
                  <a:gd name="T67" fmla="*/ 28 h 126"/>
                  <a:gd name="T68" fmla="*/ 32 w 52"/>
                  <a:gd name="T69" fmla="*/ 25 h 126"/>
                  <a:gd name="T70" fmla="*/ 30 w 52"/>
                  <a:gd name="T71" fmla="*/ 26 h 126"/>
                  <a:gd name="T72" fmla="*/ 36 w 52"/>
                  <a:gd name="T73" fmla="*/ 28 h 126"/>
                  <a:gd name="T74" fmla="*/ 38 w 52"/>
                  <a:gd name="T75" fmla="*/ 26 h 126"/>
                  <a:gd name="T76" fmla="*/ 36 w 52"/>
                  <a:gd name="T77" fmla="*/ 25 h 126"/>
                  <a:gd name="T78" fmla="*/ 36 w 52"/>
                  <a:gd name="T79" fmla="*/ 28 h 126"/>
                  <a:gd name="T80" fmla="*/ 32 w 52"/>
                  <a:gd name="T81" fmla="*/ 43 h 126"/>
                  <a:gd name="T82" fmla="*/ 32 w 52"/>
                  <a:gd name="T83" fmla="*/ 40 h 126"/>
                  <a:gd name="T84" fmla="*/ 30 w 52"/>
                  <a:gd name="T85" fmla="*/ 42 h 126"/>
                  <a:gd name="T86" fmla="*/ 36 w 52"/>
                  <a:gd name="T87" fmla="*/ 43 h 126"/>
                  <a:gd name="T88" fmla="*/ 39 w 52"/>
                  <a:gd name="T89" fmla="*/ 42 h 126"/>
                  <a:gd name="T90" fmla="*/ 36 w 52"/>
                  <a:gd name="T91" fmla="*/ 40 h 126"/>
                  <a:gd name="T92" fmla="*/ 36 w 52"/>
                  <a:gd name="T93" fmla="*/ 43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2" h="126">
                    <a:moveTo>
                      <a:pt x="48" y="0"/>
                    </a:moveTo>
                    <a:cubicBezTo>
                      <a:pt x="4" y="0"/>
                      <a:pt x="4" y="0"/>
                      <a:pt x="4" y="0"/>
                    </a:cubicBezTo>
                    <a:cubicBezTo>
                      <a:pt x="2" y="0"/>
                      <a:pt x="0" y="2"/>
                      <a:pt x="0" y="5"/>
                    </a:cubicBezTo>
                    <a:cubicBezTo>
                      <a:pt x="0" y="121"/>
                      <a:pt x="0" y="121"/>
                      <a:pt x="0" y="121"/>
                    </a:cubicBezTo>
                    <a:cubicBezTo>
                      <a:pt x="0" y="124"/>
                      <a:pt x="2" y="126"/>
                      <a:pt x="4" y="126"/>
                    </a:cubicBezTo>
                    <a:cubicBezTo>
                      <a:pt x="48" y="126"/>
                      <a:pt x="48" y="126"/>
                      <a:pt x="48" y="126"/>
                    </a:cubicBezTo>
                    <a:cubicBezTo>
                      <a:pt x="50" y="126"/>
                      <a:pt x="52" y="124"/>
                      <a:pt x="52" y="121"/>
                    </a:cubicBezTo>
                    <a:cubicBezTo>
                      <a:pt x="52" y="5"/>
                      <a:pt x="52" y="5"/>
                      <a:pt x="52" y="5"/>
                    </a:cubicBezTo>
                    <a:cubicBezTo>
                      <a:pt x="52" y="2"/>
                      <a:pt x="50" y="0"/>
                      <a:pt x="48" y="0"/>
                    </a:cubicBezTo>
                    <a:close/>
                    <a:moveTo>
                      <a:pt x="48" y="117"/>
                    </a:moveTo>
                    <a:cubicBezTo>
                      <a:pt x="48" y="120"/>
                      <a:pt x="46" y="122"/>
                      <a:pt x="43" y="122"/>
                    </a:cubicBezTo>
                    <a:cubicBezTo>
                      <a:pt x="9" y="122"/>
                      <a:pt x="9" y="122"/>
                      <a:pt x="9" y="122"/>
                    </a:cubicBezTo>
                    <a:cubicBezTo>
                      <a:pt x="6" y="122"/>
                      <a:pt x="4" y="120"/>
                      <a:pt x="4" y="117"/>
                    </a:cubicBezTo>
                    <a:cubicBezTo>
                      <a:pt x="4" y="82"/>
                      <a:pt x="4" y="82"/>
                      <a:pt x="4" y="82"/>
                    </a:cubicBezTo>
                    <a:cubicBezTo>
                      <a:pt x="7" y="117"/>
                      <a:pt x="7" y="117"/>
                      <a:pt x="7" y="117"/>
                    </a:cubicBezTo>
                    <a:cubicBezTo>
                      <a:pt x="7" y="119"/>
                      <a:pt x="8" y="120"/>
                      <a:pt x="9" y="120"/>
                    </a:cubicBezTo>
                    <a:cubicBezTo>
                      <a:pt x="43" y="120"/>
                      <a:pt x="43" y="120"/>
                      <a:pt x="43" y="120"/>
                    </a:cubicBezTo>
                    <a:cubicBezTo>
                      <a:pt x="44" y="120"/>
                      <a:pt x="45" y="119"/>
                      <a:pt x="45" y="117"/>
                    </a:cubicBezTo>
                    <a:cubicBezTo>
                      <a:pt x="48" y="82"/>
                      <a:pt x="48" y="82"/>
                      <a:pt x="48" y="82"/>
                    </a:cubicBezTo>
                    <a:lnTo>
                      <a:pt x="48" y="117"/>
                    </a:lnTo>
                    <a:close/>
                    <a:moveTo>
                      <a:pt x="14" y="33"/>
                    </a:moveTo>
                    <a:cubicBezTo>
                      <a:pt x="38" y="33"/>
                      <a:pt x="38" y="33"/>
                      <a:pt x="38" y="33"/>
                    </a:cubicBezTo>
                    <a:cubicBezTo>
                      <a:pt x="40" y="33"/>
                      <a:pt x="42" y="34"/>
                      <a:pt x="42" y="36"/>
                    </a:cubicBezTo>
                    <a:cubicBezTo>
                      <a:pt x="42" y="41"/>
                      <a:pt x="42" y="41"/>
                      <a:pt x="42" y="41"/>
                    </a:cubicBezTo>
                    <a:cubicBezTo>
                      <a:pt x="42" y="43"/>
                      <a:pt x="40" y="45"/>
                      <a:pt x="38" y="45"/>
                    </a:cubicBezTo>
                    <a:cubicBezTo>
                      <a:pt x="14" y="45"/>
                      <a:pt x="14" y="45"/>
                      <a:pt x="14" y="45"/>
                    </a:cubicBezTo>
                    <a:cubicBezTo>
                      <a:pt x="12" y="45"/>
                      <a:pt x="10" y="43"/>
                      <a:pt x="10" y="41"/>
                    </a:cubicBezTo>
                    <a:cubicBezTo>
                      <a:pt x="10" y="36"/>
                      <a:pt x="10" y="36"/>
                      <a:pt x="10" y="36"/>
                    </a:cubicBezTo>
                    <a:cubicBezTo>
                      <a:pt x="10" y="34"/>
                      <a:pt x="12" y="33"/>
                      <a:pt x="14" y="33"/>
                    </a:cubicBezTo>
                    <a:close/>
                    <a:moveTo>
                      <a:pt x="10" y="25"/>
                    </a:moveTo>
                    <a:cubicBezTo>
                      <a:pt x="10" y="20"/>
                      <a:pt x="10" y="20"/>
                      <a:pt x="10" y="20"/>
                    </a:cubicBezTo>
                    <a:cubicBezTo>
                      <a:pt x="10" y="18"/>
                      <a:pt x="12" y="16"/>
                      <a:pt x="14" y="16"/>
                    </a:cubicBezTo>
                    <a:cubicBezTo>
                      <a:pt x="38" y="16"/>
                      <a:pt x="38" y="16"/>
                      <a:pt x="38" y="16"/>
                    </a:cubicBezTo>
                    <a:cubicBezTo>
                      <a:pt x="40" y="16"/>
                      <a:pt x="42" y="18"/>
                      <a:pt x="42" y="20"/>
                    </a:cubicBezTo>
                    <a:cubicBezTo>
                      <a:pt x="42" y="25"/>
                      <a:pt x="42" y="25"/>
                      <a:pt x="42" y="25"/>
                    </a:cubicBezTo>
                    <a:cubicBezTo>
                      <a:pt x="42" y="27"/>
                      <a:pt x="40" y="28"/>
                      <a:pt x="38" y="28"/>
                    </a:cubicBezTo>
                    <a:cubicBezTo>
                      <a:pt x="14" y="28"/>
                      <a:pt x="14" y="28"/>
                      <a:pt x="14" y="28"/>
                    </a:cubicBezTo>
                    <a:cubicBezTo>
                      <a:pt x="12" y="28"/>
                      <a:pt x="10" y="27"/>
                      <a:pt x="10" y="25"/>
                    </a:cubicBezTo>
                    <a:close/>
                    <a:moveTo>
                      <a:pt x="26" y="90"/>
                    </a:moveTo>
                    <a:cubicBezTo>
                      <a:pt x="21" y="90"/>
                      <a:pt x="17" y="86"/>
                      <a:pt x="17" y="82"/>
                    </a:cubicBezTo>
                    <a:cubicBezTo>
                      <a:pt x="17" y="77"/>
                      <a:pt x="21" y="73"/>
                      <a:pt x="26" y="73"/>
                    </a:cubicBezTo>
                    <a:cubicBezTo>
                      <a:pt x="30" y="73"/>
                      <a:pt x="34" y="77"/>
                      <a:pt x="34" y="82"/>
                    </a:cubicBezTo>
                    <a:cubicBezTo>
                      <a:pt x="34" y="86"/>
                      <a:pt x="30" y="90"/>
                      <a:pt x="26" y="90"/>
                    </a:cubicBezTo>
                    <a:close/>
                    <a:moveTo>
                      <a:pt x="30" y="102"/>
                    </a:moveTo>
                    <a:cubicBezTo>
                      <a:pt x="30" y="105"/>
                      <a:pt x="28" y="106"/>
                      <a:pt x="26" y="106"/>
                    </a:cubicBezTo>
                    <a:cubicBezTo>
                      <a:pt x="24" y="106"/>
                      <a:pt x="22" y="105"/>
                      <a:pt x="22" y="102"/>
                    </a:cubicBezTo>
                    <a:cubicBezTo>
                      <a:pt x="22" y="100"/>
                      <a:pt x="24" y="98"/>
                      <a:pt x="26" y="98"/>
                    </a:cubicBezTo>
                    <a:cubicBezTo>
                      <a:pt x="28" y="98"/>
                      <a:pt x="30" y="100"/>
                      <a:pt x="30" y="102"/>
                    </a:cubicBezTo>
                    <a:close/>
                    <a:moveTo>
                      <a:pt x="22" y="59"/>
                    </a:moveTo>
                    <a:cubicBezTo>
                      <a:pt x="21" y="59"/>
                      <a:pt x="20" y="58"/>
                      <a:pt x="20" y="57"/>
                    </a:cubicBezTo>
                    <a:cubicBezTo>
                      <a:pt x="20" y="56"/>
                      <a:pt x="21" y="55"/>
                      <a:pt x="22" y="55"/>
                    </a:cubicBezTo>
                    <a:cubicBezTo>
                      <a:pt x="38" y="55"/>
                      <a:pt x="38" y="55"/>
                      <a:pt x="38" y="55"/>
                    </a:cubicBezTo>
                    <a:cubicBezTo>
                      <a:pt x="40" y="55"/>
                      <a:pt x="41" y="56"/>
                      <a:pt x="41" y="57"/>
                    </a:cubicBezTo>
                    <a:cubicBezTo>
                      <a:pt x="41" y="58"/>
                      <a:pt x="40" y="59"/>
                      <a:pt x="38" y="59"/>
                    </a:cubicBezTo>
                    <a:lnTo>
                      <a:pt x="22" y="59"/>
                    </a:lnTo>
                    <a:close/>
                    <a:moveTo>
                      <a:pt x="48" y="44"/>
                    </a:moveTo>
                    <a:cubicBezTo>
                      <a:pt x="45" y="8"/>
                      <a:pt x="45" y="8"/>
                      <a:pt x="45" y="8"/>
                    </a:cubicBezTo>
                    <a:cubicBezTo>
                      <a:pt x="45" y="7"/>
                      <a:pt x="44" y="6"/>
                      <a:pt x="43" y="6"/>
                    </a:cubicBezTo>
                    <a:cubicBezTo>
                      <a:pt x="9" y="6"/>
                      <a:pt x="9" y="6"/>
                      <a:pt x="9" y="6"/>
                    </a:cubicBezTo>
                    <a:cubicBezTo>
                      <a:pt x="8" y="6"/>
                      <a:pt x="7" y="7"/>
                      <a:pt x="7" y="8"/>
                    </a:cubicBezTo>
                    <a:cubicBezTo>
                      <a:pt x="4" y="44"/>
                      <a:pt x="4" y="44"/>
                      <a:pt x="4" y="44"/>
                    </a:cubicBezTo>
                    <a:cubicBezTo>
                      <a:pt x="4" y="8"/>
                      <a:pt x="4" y="8"/>
                      <a:pt x="4" y="8"/>
                    </a:cubicBezTo>
                    <a:cubicBezTo>
                      <a:pt x="4" y="6"/>
                      <a:pt x="6" y="4"/>
                      <a:pt x="9" y="4"/>
                    </a:cubicBezTo>
                    <a:cubicBezTo>
                      <a:pt x="43" y="4"/>
                      <a:pt x="43" y="4"/>
                      <a:pt x="43" y="4"/>
                    </a:cubicBezTo>
                    <a:cubicBezTo>
                      <a:pt x="46" y="4"/>
                      <a:pt x="48" y="6"/>
                      <a:pt x="48" y="8"/>
                    </a:cubicBezTo>
                    <a:lnTo>
                      <a:pt x="48" y="44"/>
                    </a:lnTo>
                    <a:close/>
                    <a:moveTo>
                      <a:pt x="31" y="28"/>
                    </a:moveTo>
                    <a:cubicBezTo>
                      <a:pt x="32" y="28"/>
                      <a:pt x="32" y="28"/>
                      <a:pt x="32" y="28"/>
                    </a:cubicBezTo>
                    <a:cubicBezTo>
                      <a:pt x="33" y="28"/>
                      <a:pt x="34" y="27"/>
                      <a:pt x="34" y="26"/>
                    </a:cubicBezTo>
                    <a:cubicBezTo>
                      <a:pt x="34" y="25"/>
                      <a:pt x="33" y="25"/>
                      <a:pt x="32" y="25"/>
                    </a:cubicBezTo>
                    <a:cubicBezTo>
                      <a:pt x="31" y="25"/>
                      <a:pt x="31" y="25"/>
                      <a:pt x="31" y="25"/>
                    </a:cubicBezTo>
                    <a:cubicBezTo>
                      <a:pt x="31" y="25"/>
                      <a:pt x="30" y="25"/>
                      <a:pt x="30" y="26"/>
                    </a:cubicBezTo>
                    <a:cubicBezTo>
                      <a:pt x="30" y="27"/>
                      <a:pt x="31" y="28"/>
                      <a:pt x="31" y="28"/>
                    </a:cubicBezTo>
                    <a:close/>
                    <a:moveTo>
                      <a:pt x="36" y="28"/>
                    </a:moveTo>
                    <a:cubicBezTo>
                      <a:pt x="37" y="28"/>
                      <a:pt x="37" y="28"/>
                      <a:pt x="37" y="28"/>
                    </a:cubicBezTo>
                    <a:cubicBezTo>
                      <a:pt x="38" y="28"/>
                      <a:pt x="38" y="27"/>
                      <a:pt x="38" y="26"/>
                    </a:cubicBezTo>
                    <a:cubicBezTo>
                      <a:pt x="38" y="25"/>
                      <a:pt x="38" y="25"/>
                      <a:pt x="37" y="25"/>
                    </a:cubicBezTo>
                    <a:cubicBezTo>
                      <a:pt x="36" y="25"/>
                      <a:pt x="36" y="25"/>
                      <a:pt x="36" y="25"/>
                    </a:cubicBezTo>
                    <a:cubicBezTo>
                      <a:pt x="35" y="25"/>
                      <a:pt x="35" y="25"/>
                      <a:pt x="35" y="26"/>
                    </a:cubicBezTo>
                    <a:cubicBezTo>
                      <a:pt x="35" y="27"/>
                      <a:pt x="35" y="28"/>
                      <a:pt x="36" y="28"/>
                    </a:cubicBezTo>
                    <a:close/>
                    <a:moveTo>
                      <a:pt x="32" y="43"/>
                    </a:moveTo>
                    <a:cubicBezTo>
                      <a:pt x="32" y="43"/>
                      <a:pt x="32" y="43"/>
                      <a:pt x="32" y="43"/>
                    </a:cubicBezTo>
                    <a:cubicBezTo>
                      <a:pt x="33" y="43"/>
                      <a:pt x="34" y="43"/>
                      <a:pt x="34" y="42"/>
                    </a:cubicBezTo>
                    <a:cubicBezTo>
                      <a:pt x="34" y="41"/>
                      <a:pt x="33" y="40"/>
                      <a:pt x="32" y="40"/>
                    </a:cubicBezTo>
                    <a:cubicBezTo>
                      <a:pt x="32" y="40"/>
                      <a:pt x="32" y="40"/>
                      <a:pt x="32" y="40"/>
                    </a:cubicBezTo>
                    <a:cubicBezTo>
                      <a:pt x="31" y="40"/>
                      <a:pt x="30" y="41"/>
                      <a:pt x="30" y="42"/>
                    </a:cubicBezTo>
                    <a:cubicBezTo>
                      <a:pt x="30" y="43"/>
                      <a:pt x="31" y="43"/>
                      <a:pt x="32" y="43"/>
                    </a:cubicBezTo>
                    <a:close/>
                    <a:moveTo>
                      <a:pt x="36" y="43"/>
                    </a:moveTo>
                    <a:cubicBezTo>
                      <a:pt x="37" y="43"/>
                      <a:pt x="37" y="43"/>
                      <a:pt x="37" y="43"/>
                    </a:cubicBezTo>
                    <a:cubicBezTo>
                      <a:pt x="38" y="43"/>
                      <a:pt x="39" y="43"/>
                      <a:pt x="39" y="42"/>
                    </a:cubicBezTo>
                    <a:cubicBezTo>
                      <a:pt x="39" y="41"/>
                      <a:pt x="38" y="40"/>
                      <a:pt x="37" y="40"/>
                    </a:cubicBezTo>
                    <a:cubicBezTo>
                      <a:pt x="36" y="40"/>
                      <a:pt x="36" y="40"/>
                      <a:pt x="36" y="40"/>
                    </a:cubicBezTo>
                    <a:cubicBezTo>
                      <a:pt x="36" y="40"/>
                      <a:pt x="35" y="41"/>
                      <a:pt x="35" y="42"/>
                    </a:cubicBezTo>
                    <a:cubicBezTo>
                      <a:pt x="35" y="43"/>
                      <a:pt x="36" y="43"/>
                      <a:pt x="36" y="43"/>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9" name="Freeform 6"/>
              <p:cNvSpPr>
                <a:spLocks/>
              </p:cNvSpPr>
              <p:nvPr/>
            </p:nvSpPr>
            <p:spPr bwMode="auto">
              <a:xfrm>
                <a:off x="5297488" y="2270126"/>
                <a:ext cx="392113" cy="233363"/>
              </a:xfrm>
              <a:custGeom>
                <a:avLst/>
                <a:gdLst>
                  <a:gd name="T0" fmla="*/ 59 w 103"/>
                  <a:gd name="T1" fmla="*/ 42 h 62"/>
                  <a:gd name="T2" fmla="*/ 0 w 103"/>
                  <a:gd name="T3" fmla="*/ 60 h 62"/>
                  <a:gd name="T4" fmla="*/ 0 w 103"/>
                  <a:gd name="T5" fmla="*/ 4 h 62"/>
                  <a:gd name="T6" fmla="*/ 4 w 103"/>
                  <a:gd name="T7" fmla="*/ 0 h 62"/>
                  <a:gd name="T8" fmla="*/ 99 w 103"/>
                  <a:gd name="T9" fmla="*/ 0 h 62"/>
                  <a:gd name="T10" fmla="*/ 103 w 103"/>
                  <a:gd name="T11" fmla="*/ 4 h 62"/>
                  <a:gd name="T12" fmla="*/ 59 w 103"/>
                  <a:gd name="T13" fmla="*/ 42 h 62"/>
                </a:gdLst>
                <a:ahLst/>
                <a:cxnLst>
                  <a:cxn ang="0">
                    <a:pos x="T0" y="T1"/>
                  </a:cxn>
                  <a:cxn ang="0">
                    <a:pos x="T2" y="T3"/>
                  </a:cxn>
                  <a:cxn ang="0">
                    <a:pos x="T4" y="T5"/>
                  </a:cxn>
                  <a:cxn ang="0">
                    <a:pos x="T6" y="T7"/>
                  </a:cxn>
                  <a:cxn ang="0">
                    <a:pos x="T8" y="T9"/>
                  </a:cxn>
                  <a:cxn ang="0">
                    <a:pos x="T10" y="T11"/>
                  </a:cxn>
                  <a:cxn ang="0">
                    <a:pos x="T12" y="T13"/>
                  </a:cxn>
                </a:cxnLst>
                <a:rect l="0" t="0" r="r" b="b"/>
                <a:pathLst>
                  <a:path w="103" h="62">
                    <a:moveTo>
                      <a:pt x="59" y="42"/>
                    </a:moveTo>
                    <a:cubicBezTo>
                      <a:pt x="35" y="53"/>
                      <a:pt x="0" y="62"/>
                      <a:pt x="0" y="60"/>
                    </a:cubicBezTo>
                    <a:cubicBezTo>
                      <a:pt x="0" y="4"/>
                      <a:pt x="0" y="4"/>
                      <a:pt x="0" y="4"/>
                    </a:cubicBezTo>
                    <a:cubicBezTo>
                      <a:pt x="0" y="2"/>
                      <a:pt x="1" y="0"/>
                      <a:pt x="4" y="0"/>
                    </a:cubicBezTo>
                    <a:cubicBezTo>
                      <a:pt x="99" y="0"/>
                      <a:pt x="99" y="0"/>
                      <a:pt x="99" y="0"/>
                    </a:cubicBezTo>
                    <a:cubicBezTo>
                      <a:pt x="102" y="0"/>
                      <a:pt x="103" y="2"/>
                      <a:pt x="103" y="4"/>
                    </a:cubicBezTo>
                    <a:cubicBezTo>
                      <a:pt x="103" y="4"/>
                      <a:pt x="83" y="31"/>
                      <a:pt x="59" y="42"/>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0" name="Freeform 7"/>
              <p:cNvSpPr>
                <a:spLocks noEditPoints="1"/>
              </p:cNvSpPr>
              <p:nvPr/>
            </p:nvSpPr>
            <p:spPr bwMode="auto">
              <a:xfrm>
                <a:off x="5256213" y="2239963"/>
                <a:ext cx="471488" cy="311150"/>
              </a:xfrm>
              <a:custGeom>
                <a:avLst/>
                <a:gdLst>
                  <a:gd name="T0" fmla="*/ 119 w 124"/>
                  <a:gd name="T1" fmla="*/ 0 h 83"/>
                  <a:gd name="T2" fmla="*/ 5 w 124"/>
                  <a:gd name="T3" fmla="*/ 0 h 83"/>
                  <a:gd name="T4" fmla="*/ 0 w 124"/>
                  <a:gd name="T5" fmla="*/ 5 h 83"/>
                  <a:gd name="T6" fmla="*/ 0 w 124"/>
                  <a:gd name="T7" fmla="*/ 79 h 83"/>
                  <a:gd name="T8" fmla="*/ 5 w 124"/>
                  <a:gd name="T9" fmla="*/ 83 h 83"/>
                  <a:gd name="T10" fmla="*/ 119 w 124"/>
                  <a:gd name="T11" fmla="*/ 83 h 83"/>
                  <a:gd name="T12" fmla="*/ 124 w 124"/>
                  <a:gd name="T13" fmla="*/ 79 h 83"/>
                  <a:gd name="T14" fmla="*/ 124 w 124"/>
                  <a:gd name="T15" fmla="*/ 5 h 83"/>
                  <a:gd name="T16" fmla="*/ 119 w 124"/>
                  <a:gd name="T17" fmla="*/ 0 h 83"/>
                  <a:gd name="T18" fmla="*/ 117 w 124"/>
                  <a:gd name="T19" fmla="*/ 75 h 83"/>
                  <a:gd name="T20" fmla="*/ 113 w 124"/>
                  <a:gd name="T21" fmla="*/ 79 h 83"/>
                  <a:gd name="T22" fmla="*/ 11 w 124"/>
                  <a:gd name="T23" fmla="*/ 79 h 83"/>
                  <a:gd name="T24" fmla="*/ 7 w 124"/>
                  <a:gd name="T25" fmla="*/ 75 h 83"/>
                  <a:gd name="T26" fmla="*/ 7 w 124"/>
                  <a:gd name="T27" fmla="*/ 9 h 83"/>
                  <a:gd name="T28" fmla="*/ 11 w 124"/>
                  <a:gd name="T29" fmla="*/ 5 h 83"/>
                  <a:gd name="T30" fmla="*/ 113 w 124"/>
                  <a:gd name="T31" fmla="*/ 5 h 83"/>
                  <a:gd name="T32" fmla="*/ 117 w 124"/>
                  <a:gd name="T33" fmla="*/ 9 h 83"/>
                  <a:gd name="T34" fmla="*/ 117 w 124"/>
                  <a:gd name="T35" fmla="*/ 75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4" h="83">
                    <a:moveTo>
                      <a:pt x="119" y="0"/>
                    </a:moveTo>
                    <a:cubicBezTo>
                      <a:pt x="5" y="0"/>
                      <a:pt x="5" y="0"/>
                      <a:pt x="5" y="0"/>
                    </a:cubicBezTo>
                    <a:cubicBezTo>
                      <a:pt x="2" y="0"/>
                      <a:pt x="0" y="2"/>
                      <a:pt x="0" y="5"/>
                    </a:cubicBezTo>
                    <a:cubicBezTo>
                      <a:pt x="0" y="79"/>
                      <a:pt x="0" y="79"/>
                      <a:pt x="0" y="79"/>
                    </a:cubicBezTo>
                    <a:cubicBezTo>
                      <a:pt x="0" y="81"/>
                      <a:pt x="2" y="83"/>
                      <a:pt x="5" y="83"/>
                    </a:cubicBezTo>
                    <a:cubicBezTo>
                      <a:pt x="119" y="83"/>
                      <a:pt x="119" y="83"/>
                      <a:pt x="119" y="83"/>
                    </a:cubicBezTo>
                    <a:cubicBezTo>
                      <a:pt x="122" y="83"/>
                      <a:pt x="124" y="81"/>
                      <a:pt x="124" y="79"/>
                    </a:cubicBezTo>
                    <a:cubicBezTo>
                      <a:pt x="124" y="5"/>
                      <a:pt x="124" y="5"/>
                      <a:pt x="124" y="5"/>
                    </a:cubicBezTo>
                    <a:cubicBezTo>
                      <a:pt x="124" y="2"/>
                      <a:pt x="122" y="0"/>
                      <a:pt x="119" y="0"/>
                    </a:cubicBezTo>
                    <a:close/>
                    <a:moveTo>
                      <a:pt x="117" y="75"/>
                    </a:moveTo>
                    <a:cubicBezTo>
                      <a:pt x="117" y="77"/>
                      <a:pt x="115" y="79"/>
                      <a:pt x="113" y="79"/>
                    </a:cubicBezTo>
                    <a:cubicBezTo>
                      <a:pt x="11" y="79"/>
                      <a:pt x="11" y="79"/>
                      <a:pt x="11" y="79"/>
                    </a:cubicBezTo>
                    <a:cubicBezTo>
                      <a:pt x="9" y="79"/>
                      <a:pt x="7" y="77"/>
                      <a:pt x="7" y="75"/>
                    </a:cubicBezTo>
                    <a:cubicBezTo>
                      <a:pt x="7" y="9"/>
                      <a:pt x="7" y="9"/>
                      <a:pt x="7" y="9"/>
                    </a:cubicBezTo>
                    <a:cubicBezTo>
                      <a:pt x="7" y="7"/>
                      <a:pt x="9" y="5"/>
                      <a:pt x="11" y="5"/>
                    </a:cubicBezTo>
                    <a:cubicBezTo>
                      <a:pt x="113" y="5"/>
                      <a:pt x="113" y="5"/>
                      <a:pt x="113" y="5"/>
                    </a:cubicBezTo>
                    <a:cubicBezTo>
                      <a:pt x="115" y="5"/>
                      <a:pt x="117" y="7"/>
                      <a:pt x="117" y="9"/>
                    </a:cubicBezTo>
                    <a:lnTo>
                      <a:pt x="117" y="75"/>
                    </a:ln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1" name="Freeform 8"/>
              <p:cNvSpPr>
                <a:spLocks noEditPoints="1"/>
              </p:cNvSpPr>
              <p:nvPr/>
            </p:nvSpPr>
            <p:spPr bwMode="auto">
              <a:xfrm>
                <a:off x="5362575" y="2581276"/>
                <a:ext cx="258763" cy="60325"/>
              </a:xfrm>
              <a:custGeom>
                <a:avLst/>
                <a:gdLst>
                  <a:gd name="T0" fmla="*/ 34 w 68"/>
                  <a:gd name="T1" fmla="*/ 0 h 16"/>
                  <a:gd name="T2" fmla="*/ 0 w 68"/>
                  <a:gd name="T3" fmla="*/ 16 h 16"/>
                  <a:gd name="T4" fmla="*/ 68 w 68"/>
                  <a:gd name="T5" fmla="*/ 16 h 16"/>
                  <a:gd name="T6" fmla="*/ 34 w 68"/>
                  <a:gd name="T7" fmla="*/ 0 h 16"/>
                  <a:gd name="T8" fmla="*/ 13 w 68"/>
                  <a:gd name="T9" fmla="*/ 14 h 16"/>
                  <a:gd name="T10" fmla="*/ 5 w 68"/>
                  <a:gd name="T11" fmla="*/ 14 h 16"/>
                  <a:gd name="T12" fmla="*/ 29 w 68"/>
                  <a:gd name="T13" fmla="*/ 2 h 16"/>
                  <a:gd name="T14" fmla="*/ 13 w 68"/>
                  <a:gd name="T15" fmla="*/ 14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 h="16">
                    <a:moveTo>
                      <a:pt x="34" y="0"/>
                    </a:moveTo>
                    <a:cubicBezTo>
                      <a:pt x="19" y="0"/>
                      <a:pt x="6" y="7"/>
                      <a:pt x="0" y="16"/>
                    </a:cubicBezTo>
                    <a:cubicBezTo>
                      <a:pt x="68" y="16"/>
                      <a:pt x="68" y="16"/>
                      <a:pt x="68" y="16"/>
                    </a:cubicBezTo>
                    <a:cubicBezTo>
                      <a:pt x="63" y="7"/>
                      <a:pt x="49" y="0"/>
                      <a:pt x="34" y="0"/>
                    </a:cubicBezTo>
                    <a:close/>
                    <a:moveTo>
                      <a:pt x="13" y="14"/>
                    </a:moveTo>
                    <a:cubicBezTo>
                      <a:pt x="5" y="14"/>
                      <a:pt x="5" y="14"/>
                      <a:pt x="5" y="14"/>
                    </a:cubicBezTo>
                    <a:cubicBezTo>
                      <a:pt x="5" y="14"/>
                      <a:pt x="12" y="4"/>
                      <a:pt x="29" y="2"/>
                    </a:cubicBezTo>
                    <a:cubicBezTo>
                      <a:pt x="14" y="7"/>
                      <a:pt x="13" y="14"/>
                      <a:pt x="13" y="14"/>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20" name="矩形 19"/>
            <p:cNvSpPr/>
            <p:nvPr/>
          </p:nvSpPr>
          <p:spPr>
            <a:xfrm>
              <a:off x="1615877" y="1966848"/>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8" name="文本框 27"/>
          <p:cNvSpPr txBox="1"/>
          <p:nvPr/>
        </p:nvSpPr>
        <p:spPr>
          <a:xfrm>
            <a:off x="860640" y="3866290"/>
            <a:ext cx="2285319" cy="400110"/>
          </a:xfrm>
          <a:prstGeom prst="rect">
            <a:avLst/>
          </a:prstGeom>
          <a:noFill/>
        </p:spPr>
        <p:txBody>
          <a:bodyPr wrap="square" rtlCol="0">
            <a:spAutoFit/>
          </a:bodyPr>
          <a:lstStyle/>
          <a:p>
            <a:r>
              <a:rPr lang="en-US" altLang="zh-CN" sz="2000" b="1" dirty="0">
                <a:solidFill>
                  <a:schemeClr val="bg1">
                    <a:lumMod val="75000"/>
                  </a:schemeClr>
                </a:solidFill>
                <a:latin typeface="微软雅黑 Light" panose="020B0502040204020203" pitchFamily="34" charset="-122"/>
                <a:ea typeface="微软雅黑 Light" panose="020B0502040204020203" pitchFamily="34" charset="-122"/>
              </a:rPr>
              <a:t>ADD TEXT HERE</a:t>
            </a:r>
            <a:endParaRPr lang="zh-CN" altLang="en-US" sz="2000" b="1" dirty="0">
              <a:solidFill>
                <a:schemeClr val="bg1">
                  <a:lumMod val="75000"/>
                </a:schemeClr>
              </a:solidFill>
              <a:latin typeface="微软雅黑 Light" panose="020B0502040204020203" pitchFamily="34" charset="-122"/>
              <a:ea typeface="微软雅黑 Light" panose="020B0502040204020203" pitchFamily="34" charset="-122"/>
            </a:endParaRPr>
          </a:p>
        </p:txBody>
      </p:sp>
      <p:cxnSp>
        <p:nvCxnSpPr>
          <p:cNvPr id="30" name="直接连接符 29"/>
          <p:cNvCxnSpPr/>
          <p:nvPr/>
        </p:nvCxnSpPr>
        <p:spPr>
          <a:xfrm>
            <a:off x="1081831" y="4400105"/>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615714" y="4533811"/>
            <a:ext cx="2635175" cy="646331"/>
          </a:xfrm>
          <a:prstGeom prst="rect">
            <a:avLst/>
          </a:prstGeom>
          <a:noFill/>
        </p:spPr>
        <p:txBody>
          <a:bodyPr wrap="square" rtlCol="0">
            <a:spAutoFit/>
          </a:bodyPr>
          <a:lstStyle/>
          <a:p>
            <a:pPr algn="ctr"/>
            <a:r>
              <a:rPr lang="en-US" altLang="zh-CN" dirty="0">
                <a:solidFill>
                  <a:schemeClr val="bg1">
                    <a:lumMod val="75000"/>
                  </a:schemeClr>
                </a:solidFill>
              </a:rPr>
              <a:t>copy or write your text and paste it here</a:t>
            </a:r>
            <a:endParaRPr lang="zh-CN" altLang="en-US" dirty="0">
              <a:solidFill>
                <a:schemeClr val="bg1">
                  <a:lumMod val="75000"/>
                </a:schemeClr>
              </a:solidFill>
            </a:endParaRPr>
          </a:p>
        </p:txBody>
      </p:sp>
      <p:grpSp>
        <p:nvGrpSpPr>
          <p:cNvPr id="25" name="组合 24"/>
          <p:cNvGrpSpPr/>
          <p:nvPr/>
        </p:nvGrpSpPr>
        <p:grpSpPr>
          <a:xfrm>
            <a:off x="3988643" y="2564904"/>
            <a:ext cx="1161802" cy="1104677"/>
            <a:chOff x="4694362" y="1940830"/>
            <a:chExt cx="1161802" cy="1104677"/>
          </a:xfrm>
        </p:grpSpPr>
        <p:sp>
          <p:nvSpPr>
            <p:cNvPr id="12" name="Freeform 9"/>
            <p:cNvSpPr>
              <a:spLocks noEditPoints="1"/>
            </p:cNvSpPr>
            <p:nvPr/>
          </p:nvSpPr>
          <p:spPr bwMode="auto">
            <a:xfrm>
              <a:off x="4900613" y="2239700"/>
              <a:ext cx="749300" cy="515938"/>
            </a:xfrm>
            <a:custGeom>
              <a:avLst/>
              <a:gdLst>
                <a:gd name="T0" fmla="*/ 178 w 197"/>
                <a:gd name="T1" fmla="*/ 53 h 137"/>
                <a:gd name="T2" fmla="*/ 133 w 197"/>
                <a:gd name="T3" fmla="*/ 5 h 137"/>
                <a:gd name="T4" fmla="*/ 98 w 197"/>
                <a:gd name="T5" fmla="*/ 14 h 137"/>
                <a:gd name="T6" fmla="*/ 68 w 197"/>
                <a:gd name="T7" fmla="*/ 5 h 137"/>
                <a:gd name="T8" fmla="*/ 21 w 197"/>
                <a:gd name="T9" fmla="*/ 42 h 137"/>
                <a:gd name="T10" fmla="*/ 19 w 197"/>
                <a:gd name="T11" fmla="*/ 124 h 137"/>
                <a:gd name="T12" fmla="*/ 71 w 197"/>
                <a:gd name="T13" fmla="*/ 96 h 137"/>
                <a:gd name="T14" fmla="*/ 121 w 197"/>
                <a:gd name="T15" fmla="*/ 95 h 137"/>
                <a:gd name="T16" fmla="*/ 172 w 197"/>
                <a:gd name="T17" fmla="*/ 127 h 137"/>
                <a:gd name="T18" fmla="*/ 178 w 197"/>
                <a:gd name="T19" fmla="*/ 53 h 137"/>
                <a:gd name="T20" fmla="*/ 62 w 197"/>
                <a:gd name="T21" fmla="*/ 76 h 137"/>
                <a:gd name="T22" fmla="*/ 38 w 197"/>
                <a:gd name="T23" fmla="*/ 51 h 137"/>
                <a:gd name="T24" fmla="*/ 62 w 197"/>
                <a:gd name="T25" fmla="*/ 27 h 137"/>
                <a:gd name="T26" fmla="*/ 86 w 197"/>
                <a:gd name="T27" fmla="*/ 51 h 137"/>
                <a:gd name="T28" fmla="*/ 62 w 197"/>
                <a:gd name="T29" fmla="*/ 76 h 137"/>
                <a:gd name="T30" fmla="*/ 137 w 197"/>
                <a:gd name="T31" fmla="*/ 31 h 137"/>
                <a:gd name="T32" fmla="*/ 148 w 197"/>
                <a:gd name="T33" fmla="*/ 31 h 137"/>
                <a:gd name="T34" fmla="*/ 148 w 197"/>
                <a:gd name="T35" fmla="*/ 41 h 137"/>
                <a:gd name="T36" fmla="*/ 137 w 197"/>
                <a:gd name="T37" fmla="*/ 41 h 137"/>
                <a:gd name="T38" fmla="*/ 137 w 197"/>
                <a:gd name="T39" fmla="*/ 31 h 137"/>
                <a:gd name="T40" fmla="*/ 124 w 197"/>
                <a:gd name="T41" fmla="*/ 55 h 137"/>
                <a:gd name="T42" fmla="*/ 124 w 197"/>
                <a:gd name="T43" fmla="*/ 45 h 137"/>
                <a:gd name="T44" fmla="*/ 134 w 197"/>
                <a:gd name="T45" fmla="*/ 45 h 137"/>
                <a:gd name="T46" fmla="*/ 134 w 197"/>
                <a:gd name="T47" fmla="*/ 55 h 137"/>
                <a:gd name="T48" fmla="*/ 124 w 197"/>
                <a:gd name="T49" fmla="*/ 55 h 137"/>
                <a:gd name="T50" fmla="*/ 147 w 197"/>
                <a:gd name="T51" fmla="*/ 68 h 137"/>
                <a:gd name="T52" fmla="*/ 137 w 197"/>
                <a:gd name="T53" fmla="*/ 68 h 137"/>
                <a:gd name="T54" fmla="*/ 137 w 197"/>
                <a:gd name="T55" fmla="*/ 58 h 137"/>
                <a:gd name="T56" fmla="*/ 147 w 197"/>
                <a:gd name="T57" fmla="*/ 58 h 137"/>
                <a:gd name="T58" fmla="*/ 147 w 197"/>
                <a:gd name="T59" fmla="*/ 68 h 137"/>
                <a:gd name="T60" fmla="*/ 161 w 197"/>
                <a:gd name="T61" fmla="*/ 54 h 137"/>
                <a:gd name="T62" fmla="*/ 151 w 197"/>
                <a:gd name="T63" fmla="*/ 54 h 137"/>
                <a:gd name="T64" fmla="*/ 151 w 197"/>
                <a:gd name="T65" fmla="*/ 44 h 137"/>
                <a:gd name="T66" fmla="*/ 161 w 197"/>
                <a:gd name="T67" fmla="*/ 44 h 137"/>
                <a:gd name="T68" fmla="*/ 161 w 197"/>
                <a:gd name="T69" fmla="*/ 54 h 137"/>
                <a:gd name="T70" fmla="*/ 62 w 197"/>
                <a:gd name="T71" fmla="*/ 37 h 137"/>
                <a:gd name="T72" fmla="*/ 48 w 197"/>
                <a:gd name="T73" fmla="*/ 51 h 137"/>
                <a:gd name="T74" fmla="*/ 62 w 197"/>
                <a:gd name="T75" fmla="*/ 66 h 137"/>
                <a:gd name="T76" fmla="*/ 76 w 197"/>
                <a:gd name="T77" fmla="*/ 51 h 137"/>
                <a:gd name="T78" fmla="*/ 62 w 197"/>
                <a:gd name="T79" fmla="*/ 3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7" h="137">
                  <a:moveTo>
                    <a:pt x="178" y="53"/>
                  </a:moveTo>
                  <a:cubicBezTo>
                    <a:pt x="172" y="28"/>
                    <a:pt x="163" y="1"/>
                    <a:pt x="133" y="5"/>
                  </a:cubicBezTo>
                  <a:cubicBezTo>
                    <a:pt x="121" y="7"/>
                    <a:pt x="112" y="14"/>
                    <a:pt x="98" y="14"/>
                  </a:cubicBezTo>
                  <a:cubicBezTo>
                    <a:pt x="87" y="14"/>
                    <a:pt x="79" y="7"/>
                    <a:pt x="68" y="5"/>
                  </a:cubicBezTo>
                  <a:cubicBezTo>
                    <a:pt x="38" y="0"/>
                    <a:pt x="30" y="15"/>
                    <a:pt x="21" y="42"/>
                  </a:cubicBezTo>
                  <a:cubicBezTo>
                    <a:pt x="16" y="58"/>
                    <a:pt x="0" y="112"/>
                    <a:pt x="19" y="124"/>
                  </a:cubicBezTo>
                  <a:cubicBezTo>
                    <a:pt x="37" y="137"/>
                    <a:pt x="57" y="102"/>
                    <a:pt x="71" y="96"/>
                  </a:cubicBezTo>
                  <a:cubicBezTo>
                    <a:pt x="84" y="91"/>
                    <a:pt x="110" y="92"/>
                    <a:pt x="121" y="95"/>
                  </a:cubicBezTo>
                  <a:cubicBezTo>
                    <a:pt x="138" y="100"/>
                    <a:pt x="154" y="131"/>
                    <a:pt x="172" y="127"/>
                  </a:cubicBezTo>
                  <a:cubicBezTo>
                    <a:pt x="197" y="122"/>
                    <a:pt x="182" y="69"/>
                    <a:pt x="178" y="53"/>
                  </a:cubicBezTo>
                  <a:close/>
                  <a:moveTo>
                    <a:pt x="62" y="76"/>
                  </a:moveTo>
                  <a:cubicBezTo>
                    <a:pt x="48" y="76"/>
                    <a:pt x="38" y="65"/>
                    <a:pt x="38" y="51"/>
                  </a:cubicBezTo>
                  <a:cubicBezTo>
                    <a:pt x="38" y="38"/>
                    <a:pt x="48" y="27"/>
                    <a:pt x="62" y="27"/>
                  </a:cubicBezTo>
                  <a:cubicBezTo>
                    <a:pt x="75" y="27"/>
                    <a:pt x="86" y="38"/>
                    <a:pt x="86" y="51"/>
                  </a:cubicBezTo>
                  <a:cubicBezTo>
                    <a:pt x="86" y="65"/>
                    <a:pt x="75" y="76"/>
                    <a:pt x="62" y="76"/>
                  </a:cubicBezTo>
                  <a:close/>
                  <a:moveTo>
                    <a:pt x="137" y="31"/>
                  </a:moveTo>
                  <a:cubicBezTo>
                    <a:pt x="140" y="28"/>
                    <a:pt x="145" y="28"/>
                    <a:pt x="148" y="31"/>
                  </a:cubicBezTo>
                  <a:cubicBezTo>
                    <a:pt x="150" y="34"/>
                    <a:pt x="150" y="39"/>
                    <a:pt x="148" y="41"/>
                  </a:cubicBezTo>
                  <a:cubicBezTo>
                    <a:pt x="145" y="44"/>
                    <a:pt x="140" y="44"/>
                    <a:pt x="137" y="41"/>
                  </a:cubicBezTo>
                  <a:cubicBezTo>
                    <a:pt x="135" y="39"/>
                    <a:pt x="135" y="34"/>
                    <a:pt x="137" y="31"/>
                  </a:cubicBezTo>
                  <a:close/>
                  <a:moveTo>
                    <a:pt x="124" y="55"/>
                  </a:moveTo>
                  <a:cubicBezTo>
                    <a:pt x="121" y="52"/>
                    <a:pt x="121" y="48"/>
                    <a:pt x="124" y="45"/>
                  </a:cubicBezTo>
                  <a:cubicBezTo>
                    <a:pt x="127" y="42"/>
                    <a:pt x="131" y="42"/>
                    <a:pt x="134" y="45"/>
                  </a:cubicBezTo>
                  <a:cubicBezTo>
                    <a:pt x="137" y="48"/>
                    <a:pt x="137" y="52"/>
                    <a:pt x="134" y="55"/>
                  </a:cubicBezTo>
                  <a:cubicBezTo>
                    <a:pt x="131" y="58"/>
                    <a:pt x="127" y="58"/>
                    <a:pt x="124" y="55"/>
                  </a:cubicBezTo>
                  <a:close/>
                  <a:moveTo>
                    <a:pt x="147" y="68"/>
                  </a:moveTo>
                  <a:cubicBezTo>
                    <a:pt x="144" y="71"/>
                    <a:pt x="140" y="71"/>
                    <a:pt x="137" y="68"/>
                  </a:cubicBezTo>
                  <a:cubicBezTo>
                    <a:pt x="134" y="65"/>
                    <a:pt x="134" y="61"/>
                    <a:pt x="137" y="58"/>
                  </a:cubicBezTo>
                  <a:cubicBezTo>
                    <a:pt x="140" y="55"/>
                    <a:pt x="144" y="55"/>
                    <a:pt x="147" y="58"/>
                  </a:cubicBezTo>
                  <a:cubicBezTo>
                    <a:pt x="150" y="61"/>
                    <a:pt x="150" y="65"/>
                    <a:pt x="147" y="68"/>
                  </a:cubicBezTo>
                  <a:close/>
                  <a:moveTo>
                    <a:pt x="161" y="54"/>
                  </a:moveTo>
                  <a:cubicBezTo>
                    <a:pt x="158" y="57"/>
                    <a:pt x="153" y="57"/>
                    <a:pt x="151" y="54"/>
                  </a:cubicBezTo>
                  <a:cubicBezTo>
                    <a:pt x="148" y="52"/>
                    <a:pt x="148" y="47"/>
                    <a:pt x="151" y="44"/>
                  </a:cubicBezTo>
                  <a:cubicBezTo>
                    <a:pt x="153" y="42"/>
                    <a:pt x="158" y="42"/>
                    <a:pt x="161" y="44"/>
                  </a:cubicBezTo>
                  <a:cubicBezTo>
                    <a:pt x="163" y="47"/>
                    <a:pt x="163" y="52"/>
                    <a:pt x="161" y="54"/>
                  </a:cubicBezTo>
                  <a:close/>
                  <a:moveTo>
                    <a:pt x="62" y="37"/>
                  </a:moveTo>
                  <a:cubicBezTo>
                    <a:pt x="54" y="37"/>
                    <a:pt x="48" y="44"/>
                    <a:pt x="48" y="51"/>
                  </a:cubicBezTo>
                  <a:cubicBezTo>
                    <a:pt x="48" y="59"/>
                    <a:pt x="54" y="66"/>
                    <a:pt x="62" y="66"/>
                  </a:cubicBezTo>
                  <a:cubicBezTo>
                    <a:pt x="70" y="66"/>
                    <a:pt x="76" y="59"/>
                    <a:pt x="76" y="51"/>
                  </a:cubicBezTo>
                  <a:cubicBezTo>
                    <a:pt x="76" y="44"/>
                    <a:pt x="70" y="37"/>
                    <a:pt x="62" y="37"/>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1" name="矩形 20"/>
            <p:cNvSpPr/>
            <p:nvPr/>
          </p:nvSpPr>
          <p:spPr>
            <a:xfrm>
              <a:off x="4694362" y="1940830"/>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5" name="文本框 34"/>
          <p:cNvSpPr txBox="1"/>
          <p:nvPr/>
        </p:nvSpPr>
        <p:spPr>
          <a:xfrm>
            <a:off x="3571118" y="3866290"/>
            <a:ext cx="2285319" cy="400110"/>
          </a:xfrm>
          <a:prstGeom prst="rect">
            <a:avLst/>
          </a:prstGeom>
          <a:noFill/>
        </p:spPr>
        <p:txBody>
          <a:bodyPr wrap="square" rtlCol="0">
            <a:spAutoFit/>
          </a:bodyPr>
          <a:lstStyle/>
          <a:p>
            <a:r>
              <a:rPr lang="en-US" altLang="zh-CN" sz="2000" b="1" dirty="0">
                <a:solidFill>
                  <a:schemeClr val="bg1">
                    <a:lumMod val="75000"/>
                  </a:schemeClr>
                </a:solidFill>
                <a:latin typeface="微软雅黑 Light" panose="020B0502040204020203" pitchFamily="34" charset="-122"/>
                <a:ea typeface="微软雅黑 Light" panose="020B0502040204020203" pitchFamily="34" charset="-122"/>
              </a:rPr>
              <a:t>ADD TEXT HERE</a:t>
            </a:r>
            <a:endParaRPr lang="zh-CN" altLang="en-US" sz="2000" b="1" dirty="0">
              <a:solidFill>
                <a:schemeClr val="bg1">
                  <a:lumMod val="75000"/>
                </a:schemeClr>
              </a:solidFill>
              <a:latin typeface="微软雅黑 Light" panose="020B0502040204020203" pitchFamily="34" charset="-122"/>
              <a:ea typeface="微软雅黑 Light" panose="020B0502040204020203" pitchFamily="34" charset="-122"/>
            </a:endParaRPr>
          </a:p>
        </p:txBody>
      </p:sp>
      <p:cxnSp>
        <p:nvCxnSpPr>
          <p:cNvPr id="36" name="直接连接符 35"/>
          <p:cNvCxnSpPr/>
          <p:nvPr/>
        </p:nvCxnSpPr>
        <p:spPr>
          <a:xfrm>
            <a:off x="3808149" y="4400105"/>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3316279" y="4533811"/>
            <a:ext cx="2635175" cy="646331"/>
          </a:xfrm>
          <a:prstGeom prst="rect">
            <a:avLst/>
          </a:prstGeom>
          <a:noFill/>
          <a:ln>
            <a:noFill/>
          </a:ln>
        </p:spPr>
        <p:txBody>
          <a:bodyPr wrap="square" rtlCol="0">
            <a:spAutoFit/>
          </a:bodyPr>
          <a:lstStyle/>
          <a:p>
            <a:pPr algn="ctr"/>
            <a:r>
              <a:rPr lang="en-US" altLang="zh-CN" dirty="0">
                <a:solidFill>
                  <a:schemeClr val="bg1">
                    <a:lumMod val="75000"/>
                  </a:schemeClr>
                </a:solidFill>
              </a:rPr>
              <a:t>copy or write your text and paste it here</a:t>
            </a:r>
            <a:endParaRPr lang="zh-CN" altLang="en-US" dirty="0">
              <a:solidFill>
                <a:schemeClr val="bg1">
                  <a:lumMod val="75000"/>
                </a:schemeClr>
              </a:solidFill>
            </a:endParaRPr>
          </a:p>
        </p:txBody>
      </p:sp>
      <p:grpSp>
        <p:nvGrpSpPr>
          <p:cNvPr id="27" name="组合 26"/>
          <p:cNvGrpSpPr/>
          <p:nvPr/>
        </p:nvGrpSpPr>
        <p:grpSpPr>
          <a:xfrm>
            <a:off x="6705724" y="2564905"/>
            <a:ext cx="1161802" cy="1104677"/>
            <a:chOff x="4804693" y="3810906"/>
            <a:chExt cx="1161802" cy="1104677"/>
          </a:xfrm>
        </p:grpSpPr>
        <p:grpSp>
          <p:nvGrpSpPr>
            <p:cNvPr id="16" name="组合 15"/>
            <p:cNvGrpSpPr/>
            <p:nvPr/>
          </p:nvGrpSpPr>
          <p:grpSpPr>
            <a:xfrm>
              <a:off x="5054600" y="4035426"/>
              <a:ext cx="661988" cy="655638"/>
              <a:chOff x="5054600" y="4035426"/>
              <a:chExt cx="661988" cy="655638"/>
            </a:xfrm>
          </p:grpSpPr>
          <p:sp>
            <p:nvSpPr>
              <p:cNvPr id="13" name="Freeform 10"/>
              <p:cNvSpPr>
                <a:spLocks noEditPoints="1"/>
              </p:cNvSpPr>
              <p:nvPr/>
            </p:nvSpPr>
            <p:spPr bwMode="auto">
              <a:xfrm>
                <a:off x="5054600" y="4035426"/>
                <a:ext cx="661988" cy="655638"/>
              </a:xfrm>
              <a:custGeom>
                <a:avLst/>
                <a:gdLst>
                  <a:gd name="T0" fmla="*/ 87 w 174"/>
                  <a:gd name="T1" fmla="*/ 0 h 174"/>
                  <a:gd name="T2" fmla="*/ 174 w 174"/>
                  <a:gd name="T3" fmla="*/ 87 h 174"/>
                  <a:gd name="T4" fmla="*/ 87 w 174"/>
                  <a:gd name="T5" fmla="*/ 174 h 174"/>
                  <a:gd name="T6" fmla="*/ 0 w 174"/>
                  <a:gd name="T7" fmla="*/ 87 h 174"/>
                  <a:gd name="T8" fmla="*/ 87 w 174"/>
                  <a:gd name="T9" fmla="*/ 0 h 174"/>
                  <a:gd name="T10" fmla="*/ 87 w 174"/>
                  <a:gd name="T11" fmla="*/ 46 h 174"/>
                  <a:gd name="T12" fmla="*/ 46 w 174"/>
                  <a:gd name="T13" fmla="*/ 87 h 174"/>
                  <a:gd name="T14" fmla="*/ 87 w 174"/>
                  <a:gd name="T15" fmla="*/ 128 h 174"/>
                  <a:gd name="T16" fmla="*/ 128 w 174"/>
                  <a:gd name="T17" fmla="*/ 87 h 174"/>
                  <a:gd name="T18" fmla="*/ 87 w 174"/>
                  <a:gd name="T19" fmla="*/ 4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4" h="174">
                    <a:moveTo>
                      <a:pt x="87" y="0"/>
                    </a:moveTo>
                    <a:cubicBezTo>
                      <a:pt x="135" y="0"/>
                      <a:pt x="174" y="39"/>
                      <a:pt x="174" y="87"/>
                    </a:cubicBezTo>
                    <a:cubicBezTo>
                      <a:pt x="174" y="135"/>
                      <a:pt x="135" y="174"/>
                      <a:pt x="87" y="174"/>
                    </a:cubicBezTo>
                    <a:cubicBezTo>
                      <a:pt x="39" y="174"/>
                      <a:pt x="0" y="135"/>
                      <a:pt x="0" y="87"/>
                    </a:cubicBezTo>
                    <a:cubicBezTo>
                      <a:pt x="0" y="39"/>
                      <a:pt x="39" y="0"/>
                      <a:pt x="87" y="0"/>
                    </a:cubicBezTo>
                    <a:moveTo>
                      <a:pt x="87" y="46"/>
                    </a:moveTo>
                    <a:cubicBezTo>
                      <a:pt x="64" y="46"/>
                      <a:pt x="46" y="64"/>
                      <a:pt x="46" y="87"/>
                    </a:cubicBezTo>
                    <a:cubicBezTo>
                      <a:pt x="46" y="110"/>
                      <a:pt x="64" y="128"/>
                      <a:pt x="87" y="128"/>
                    </a:cubicBezTo>
                    <a:cubicBezTo>
                      <a:pt x="110" y="128"/>
                      <a:pt x="128" y="110"/>
                      <a:pt x="128" y="87"/>
                    </a:cubicBezTo>
                    <a:cubicBezTo>
                      <a:pt x="128" y="64"/>
                      <a:pt x="110" y="46"/>
                      <a:pt x="87" y="46"/>
                    </a:cubicBezTo>
                    <a:close/>
                  </a:path>
                </a:pathLst>
              </a:custGeom>
              <a:solidFill>
                <a:srgbClr val="F58C65"/>
              </a:solidFill>
              <a:ln w="9525">
                <a:solidFill>
                  <a:srgbClr val="F58C65"/>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11"/>
              <p:cNvSpPr>
                <a:spLocks noEditPoints="1"/>
              </p:cNvSpPr>
              <p:nvPr/>
            </p:nvSpPr>
            <p:spPr bwMode="auto">
              <a:xfrm>
                <a:off x="5275263" y="4254501"/>
                <a:ext cx="220663" cy="217488"/>
              </a:xfrm>
              <a:custGeom>
                <a:avLst/>
                <a:gdLst>
                  <a:gd name="T0" fmla="*/ 29 w 58"/>
                  <a:gd name="T1" fmla="*/ 0 h 58"/>
                  <a:gd name="T2" fmla="*/ 0 w 58"/>
                  <a:gd name="T3" fmla="*/ 29 h 58"/>
                  <a:gd name="T4" fmla="*/ 29 w 58"/>
                  <a:gd name="T5" fmla="*/ 58 h 58"/>
                  <a:gd name="T6" fmla="*/ 58 w 58"/>
                  <a:gd name="T7" fmla="*/ 29 h 58"/>
                  <a:gd name="T8" fmla="*/ 29 w 58"/>
                  <a:gd name="T9" fmla="*/ 0 h 58"/>
                  <a:gd name="T10" fmla="*/ 29 w 58"/>
                  <a:gd name="T11" fmla="*/ 39 h 58"/>
                  <a:gd name="T12" fmla="*/ 19 w 58"/>
                  <a:gd name="T13" fmla="*/ 29 h 58"/>
                  <a:gd name="T14" fmla="*/ 29 w 58"/>
                  <a:gd name="T15" fmla="*/ 19 h 58"/>
                  <a:gd name="T16" fmla="*/ 39 w 58"/>
                  <a:gd name="T17" fmla="*/ 29 h 58"/>
                  <a:gd name="T18" fmla="*/ 29 w 58"/>
                  <a:gd name="T19" fmla="*/ 3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0"/>
                    </a:moveTo>
                    <a:cubicBezTo>
                      <a:pt x="13" y="0"/>
                      <a:pt x="0" y="13"/>
                      <a:pt x="0" y="29"/>
                    </a:cubicBezTo>
                    <a:cubicBezTo>
                      <a:pt x="0" y="45"/>
                      <a:pt x="13" y="58"/>
                      <a:pt x="29" y="58"/>
                    </a:cubicBezTo>
                    <a:cubicBezTo>
                      <a:pt x="45" y="58"/>
                      <a:pt x="58" y="45"/>
                      <a:pt x="58" y="29"/>
                    </a:cubicBezTo>
                    <a:cubicBezTo>
                      <a:pt x="58" y="13"/>
                      <a:pt x="45" y="0"/>
                      <a:pt x="29" y="0"/>
                    </a:cubicBezTo>
                    <a:close/>
                    <a:moveTo>
                      <a:pt x="29" y="39"/>
                    </a:moveTo>
                    <a:cubicBezTo>
                      <a:pt x="23" y="39"/>
                      <a:pt x="19" y="35"/>
                      <a:pt x="19" y="29"/>
                    </a:cubicBezTo>
                    <a:cubicBezTo>
                      <a:pt x="19" y="23"/>
                      <a:pt x="23" y="19"/>
                      <a:pt x="29" y="19"/>
                    </a:cubicBezTo>
                    <a:cubicBezTo>
                      <a:pt x="35" y="19"/>
                      <a:pt x="39" y="23"/>
                      <a:pt x="39" y="29"/>
                    </a:cubicBezTo>
                    <a:cubicBezTo>
                      <a:pt x="39" y="35"/>
                      <a:pt x="35" y="39"/>
                      <a:pt x="29" y="39"/>
                    </a:cubicBezTo>
                    <a:close/>
                  </a:path>
                </a:pathLst>
              </a:custGeom>
              <a:solidFill>
                <a:srgbClr val="F58C65"/>
              </a:solidFill>
              <a:ln w="9525">
                <a:solidFill>
                  <a:srgbClr val="F58C65"/>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23" name="矩形 22"/>
            <p:cNvSpPr/>
            <p:nvPr/>
          </p:nvSpPr>
          <p:spPr>
            <a:xfrm>
              <a:off x="4804693" y="3810906"/>
              <a:ext cx="1161802" cy="1104677"/>
            </a:xfrm>
            <a:prstGeom prst="rect">
              <a:avLst/>
            </a:prstGeom>
            <a:noFill/>
            <a:ln>
              <a:solidFill>
                <a:srgbClr val="F58C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8" name="文本框 37"/>
          <p:cNvSpPr txBox="1"/>
          <p:nvPr/>
        </p:nvSpPr>
        <p:spPr>
          <a:xfrm>
            <a:off x="6254297" y="3866291"/>
            <a:ext cx="2285319" cy="400110"/>
          </a:xfrm>
          <a:prstGeom prst="rect">
            <a:avLst/>
          </a:prstGeom>
          <a:noFill/>
          <a:ln>
            <a:noFill/>
          </a:ln>
        </p:spPr>
        <p:txBody>
          <a:bodyPr wrap="square" rtlCol="0">
            <a:spAutoFit/>
          </a:bodyPr>
          <a:lstStyle/>
          <a:p>
            <a:r>
              <a:rPr lang="en-US" altLang="zh-CN" sz="2000" b="1" dirty="0">
                <a:solidFill>
                  <a:srgbClr val="F58C65"/>
                </a:solidFill>
                <a:latin typeface="微软雅黑 Light" panose="020B0502040204020203" pitchFamily="34" charset="-122"/>
                <a:ea typeface="微软雅黑 Light" panose="020B0502040204020203" pitchFamily="34" charset="-122"/>
              </a:rPr>
              <a:t>ADD TEXT HERE</a:t>
            </a:r>
            <a:endParaRPr lang="zh-CN" altLang="en-US" sz="2000" b="1" dirty="0">
              <a:solidFill>
                <a:srgbClr val="F58C65"/>
              </a:solidFill>
              <a:latin typeface="微软雅黑 Light" panose="020B0502040204020203" pitchFamily="34" charset="-122"/>
              <a:ea typeface="微软雅黑 Light" panose="020B0502040204020203" pitchFamily="34" charset="-122"/>
            </a:endParaRPr>
          </a:p>
        </p:txBody>
      </p:sp>
      <p:cxnSp>
        <p:nvCxnSpPr>
          <p:cNvPr id="39" name="直接连接符 38"/>
          <p:cNvCxnSpPr/>
          <p:nvPr/>
        </p:nvCxnSpPr>
        <p:spPr>
          <a:xfrm>
            <a:off x="6525568" y="4400106"/>
            <a:ext cx="1584176" cy="0"/>
          </a:xfrm>
          <a:prstGeom prst="line">
            <a:avLst/>
          </a:prstGeom>
          <a:ln w="28575">
            <a:solidFill>
              <a:srgbClr val="F58C65"/>
            </a:solidFill>
          </a:ln>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6016844" y="4533811"/>
            <a:ext cx="2635175" cy="646331"/>
          </a:xfrm>
          <a:prstGeom prst="rect">
            <a:avLst/>
          </a:prstGeom>
          <a:noFill/>
        </p:spPr>
        <p:txBody>
          <a:bodyPr wrap="square" rtlCol="0">
            <a:spAutoFit/>
          </a:bodyPr>
          <a:lstStyle/>
          <a:p>
            <a:pPr algn="ctr"/>
            <a:r>
              <a:rPr lang="en-US" altLang="zh-CN" dirty="0">
                <a:solidFill>
                  <a:schemeClr val="bg1">
                    <a:lumMod val="50000"/>
                  </a:schemeClr>
                </a:solidFill>
              </a:rPr>
              <a:t>copy or write your text and paste it here</a:t>
            </a:r>
            <a:endParaRPr lang="zh-CN" altLang="en-US" dirty="0">
              <a:solidFill>
                <a:schemeClr val="bg1">
                  <a:lumMod val="50000"/>
                </a:schemeClr>
              </a:solidFill>
            </a:endParaRPr>
          </a:p>
        </p:txBody>
      </p:sp>
      <p:grpSp>
        <p:nvGrpSpPr>
          <p:cNvPr id="26" name="组合 25"/>
          <p:cNvGrpSpPr/>
          <p:nvPr/>
        </p:nvGrpSpPr>
        <p:grpSpPr>
          <a:xfrm>
            <a:off x="9350156" y="2564905"/>
            <a:ext cx="1161802" cy="1104677"/>
            <a:chOff x="8151143" y="1958117"/>
            <a:chExt cx="1161802" cy="1104677"/>
          </a:xfrm>
        </p:grpSpPr>
        <p:grpSp>
          <p:nvGrpSpPr>
            <p:cNvPr id="17" name="Group 14"/>
            <p:cNvGrpSpPr>
              <a:grpSpLocks noChangeAspect="1"/>
            </p:cNvGrpSpPr>
            <p:nvPr/>
          </p:nvGrpSpPr>
          <p:grpSpPr bwMode="auto">
            <a:xfrm>
              <a:off x="8399463" y="2165350"/>
              <a:ext cx="665162" cy="663575"/>
              <a:chOff x="5291" y="1364"/>
              <a:chExt cx="419" cy="418"/>
            </a:xfrm>
          </p:grpSpPr>
          <p:sp>
            <p:nvSpPr>
              <p:cNvPr id="18" name="AutoShape 13"/>
              <p:cNvSpPr>
                <a:spLocks noChangeAspect="1" noChangeArrowheads="1" noTextEdit="1"/>
              </p:cNvSpPr>
              <p:nvPr/>
            </p:nvSpPr>
            <p:spPr bwMode="auto">
              <a:xfrm>
                <a:off x="5291" y="1364"/>
                <a:ext cx="419"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Freeform 15"/>
              <p:cNvSpPr>
                <a:spLocks noEditPoints="1"/>
              </p:cNvSpPr>
              <p:nvPr/>
            </p:nvSpPr>
            <p:spPr bwMode="auto">
              <a:xfrm>
                <a:off x="5286" y="1359"/>
                <a:ext cx="429" cy="423"/>
              </a:xfrm>
              <a:custGeom>
                <a:avLst/>
                <a:gdLst>
                  <a:gd name="T0" fmla="*/ 171 w 178"/>
                  <a:gd name="T1" fmla="*/ 17 h 176"/>
                  <a:gd name="T2" fmla="*/ 161 w 178"/>
                  <a:gd name="T3" fmla="*/ 7 h 176"/>
                  <a:gd name="T4" fmla="*/ 136 w 178"/>
                  <a:gd name="T5" fmla="*/ 7 h 176"/>
                  <a:gd name="T6" fmla="*/ 112 w 178"/>
                  <a:gd name="T7" fmla="*/ 31 h 176"/>
                  <a:gd name="T8" fmla="*/ 100 w 178"/>
                  <a:gd name="T9" fmla="*/ 19 h 176"/>
                  <a:gd name="T10" fmla="*/ 76 w 178"/>
                  <a:gd name="T11" fmla="*/ 43 h 176"/>
                  <a:gd name="T12" fmla="*/ 86 w 178"/>
                  <a:gd name="T13" fmla="*/ 53 h 176"/>
                  <a:gd name="T14" fmla="*/ 19 w 178"/>
                  <a:gd name="T15" fmla="*/ 120 h 176"/>
                  <a:gd name="T16" fmla="*/ 12 w 178"/>
                  <a:gd name="T17" fmla="*/ 136 h 176"/>
                  <a:gd name="T18" fmla="*/ 8 w 178"/>
                  <a:gd name="T19" fmla="*/ 140 h 176"/>
                  <a:gd name="T20" fmla="*/ 8 w 178"/>
                  <a:gd name="T21" fmla="*/ 170 h 176"/>
                  <a:gd name="T22" fmla="*/ 23 w 178"/>
                  <a:gd name="T23" fmla="*/ 176 h 176"/>
                  <a:gd name="T24" fmla="*/ 38 w 178"/>
                  <a:gd name="T25" fmla="*/ 170 h 176"/>
                  <a:gd name="T26" fmla="*/ 42 w 178"/>
                  <a:gd name="T27" fmla="*/ 166 h 176"/>
                  <a:gd name="T28" fmla="*/ 58 w 178"/>
                  <a:gd name="T29" fmla="*/ 159 h 176"/>
                  <a:gd name="T30" fmla="*/ 125 w 178"/>
                  <a:gd name="T31" fmla="*/ 92 h 176"/>
                  <a:gd name="T32" fmla="*/ 135 w 178"/>
                  <a:gd name="T33" fmla="*/ 102 h 176"/>
                  <a:gd name="T34" fmla="*/ 159 w 178"/>
                  <a:gd name="T35" fmla="*/ 78 h 176"/>
                  <a:gd name="T36" fmla="*/ 147 w 178"/>
                  <a:gd name="T37" fmla="*/ 66 h 176"/>
                  <a:gd name="T38" fmla="*/ 171 w 178"/>
                  <a:gd name="T39" fmla="*/ 42 h 176"/>
                  <a:gd name="T40" fmla="*/ 171 w 178"/>
                  <a:gd name="T41" fmla="*/ 17 h 176"/>
                  <a:gd name="T42" fmla="*/ 47 w 178"/>
                  <a:gd name="T43" fmla="*/ 148 h 176"/>
                  <a:gd name="T44" fmla="*/ 41 w 178"/>
                  <a:gd name="T45" fmla="*/ 151 h 176"/>
                  <a:gd name="T46" fmla="*/ 37 w 178"/>
                  <a:gd name="T47" fmla="*/ 150 h 176"/>
                  <a:gd name="T48" fmla="*/ 37 w 178"/>
                  <a:gd name="T49" fmla="*/ 150 h 176"/>
                  <a:gd name="T50" fmla="*/ 27 w 178"/>
                  <a:gd name="T51" fmla="*/ 159 h 176"/>
                  <a:gd name="T52" fmla="*/ 23 w 178"/>
                  <a:gd name="T53" fmla="*/ 161 h 176"/>
                  <a:gd name="T54" fmla="*/ 19 w 178"/>
                  <a:gd name="T55" fmla="*/ 159 h 176"/>
                  <a:gd name="T56" fmla="*/ 19 w 178"/>
                  <a:gd name="T57" fmla="*/ 151 h 176"/>
                  <a:gd name="T58" fmla="*/ 28 w 178"/>
                  <a:gd name="T59" fmla="*/ 141 h 176"/>
                  <a:gd name="T60" fmla="*/ 28 w 178"/>
                  <a:gd name="T61" fmla="*/ 141 h 176"/>
                  <a:gd name="T62" fmla="*/ 30 w 178"/>
                  <a:gd name="T63" fmla="*/ 131 h 176"/>
                  <a:gd name="T64" fmla="*/ 97 w 178"/>
                  <a:gd name="T65" fmla="*/ 64 h 176"/>
                  <a:gd name="T66" fmla="*/ 114 w 178"/>
                  <a:gd name="T67" fmla="*/ 81 h 176"/>
                  <a:gd name="T68" fmla="*/ 47 w 178"/>
                  <a:gd name="T69" fmla="*/ 148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8" h="176">
                    <a:moveTo>
                      <a:pt x="171" y="17"/>
                    </a:moveTo>
                    <a:cubicBezTo>
                      <a:pt x="161" y="7"/>
                      <a:pt x="161" y="7"/>
                      <a:pt x="161" y="7"/>
                    </a:cubicBezTo>
                    <a:cubicBezTo>
                      <a:pt x="154" y="0"/>
                      <a:pt x="143" y="0"/>
                      <a:pt x="136" y="7"/>
                    </a:cubicBezTo>
                    <a:cubicBezTo>
                      <a:pt x="112" y="31"/>
                      <a:pt x="112" y="31"/>
                      <a:pt x="112" y="31"/>
                    </a:cubicBezTo>
                    <a:cubicBezTo>
                      <a:pt x="100" y="19"/>
                      <a:pt x="100" y="19"/>
                      <a:pt x="100" y="19"/>
                    </a:cubicBezTo>
                    <a:cubicBezTo>
                      <a:pt x="76" y="43"/>
                      <a:pt x="76" y="43"/>
                      <a:pt x="76" y="43"/>
                    </a:cubicBezTo>
                    <a:cubicBezTo>
                      <a:pt x="86" y="53"/>
                      <a:pt x="86" y="53"/>
                      <a:pt x="86" y="53"/>
                    </a:cubicBezTo>
                    <a:cubicBezTo>
                      <a:pt x="19" y="120"/>
                      <a:pt x="19" y="120"/>
                      <a:pt x="19" y="120"/>
                    </a:cubicBezTo>
                    <a:cubicBezTo>
                      <a:pt x="15" y="124"/>
                      <a:pt x="12" y="130"/>
                      <a:pt x="12" y="136"/>
                    </a:cubicBezTo>
                    <a:cubicBezTo>
                      <a:pt x="8" y="140"/>
                      <a:pt x="8" y="140"/>
                      <a:pt x="8" y="140"/>
                    </a:cubicBezTo>
                    <a:cubicBezTo>
                      <a:pt x="0" y="148"/>
                      <a:pt x="0" y="162"/>
                      <a:pt x="8" y="170"/>
                    </a:cubicBezTo>
                    <a:cubicBezTo>
                      <a:pt x="12" y="174"/>
                      <a:pt x="17" y="176"/>
                      <a:pt x="23" y="176"/>
                    </a:cubicBezTo>
                    <a:cubicBezTo>
                      <a:pt x="29" y="176"/>
                      <a:pt x="34" y="174"/>
                      <a:pt x="38" y="170"/>
                    </a:cubicBezTo>
                    <a:cubicBezTo>
                      <a:pt x="42" y="166"/>
                      <a:pt x="42" y="166"/>
                      <a:pt x="42" y="166"/>
                    </a:cubicBezTo>
                    <a:cubicBezTo>
                      <a:pt x="48" y="166"/>
                      <a:pt x="54" y="163"/>
                      <a:pt x="58" y="159"/>
                    </a:cubicBezTo>
                    <a:cubicBezTo>
                      <a:pt x="125" y="92"/>
                      <a:pt x="125" y="92"/>
                      <a:pt x="125" y="92"/>
                    </a:cubicBezTo>
                    <a:cubicBezTo>
                      <a:pt x="135" y="102"/>
                      <a:pt x="135" y="102"/>
                      <a:pt x="135" y="102"/>
                    </a:cubicBezTo>
                    <a:cubicBezTo>
                      <a:pt x="159" y="78"/>
                      <a:pt x="159" y="78"/>
                      <a:pt x="159" y="78"/>
                    </a:cubicBezTo>
                    <a:cubicBezTo>
                      <a:pt x="147" y="66"/>
                      <a:pt x="147" y="66"/>
                      <a:pt x="147" y="66"/>
                    </a:cubicBezTo>
                    <a:cubicBezTo>
                      <a:pt x="171" y="42"/>
                      <a:pt x="171" y="42"/>
                      <a:pt x="171" y="42"/>
                    </a:cubicBezTo>
                    <a:cubicBezTo>
                      <a:pt x="178" y="35"/>
                      <a:pt x="178" y="24"/>
                      <a:pt x="171" y="17"/>
                    </a:cubicBezTo>
                    <a:close/>
                    <a:moveTo>
                      <a:pt x="47" y="148"/>
                    </a:moveTo>
                    <a:cubicBezTo>
                      <a:pt x="46" y="150"/>
                      <a:pt x="43" y="151"/>
                      <a:pt x="41" y="151"/>
                    </a:cubicBezTo>
                    <a:cubicBezTo>
                      <a:pt x="39" y="151"/>
                      <a:pt x="38" y="151"/>
                      <a:pt x="37" y="150"/>
                    </a:cubicBezTo>
                    <a:cubicBezTo>
                      <a:pt x="37" y="150"/>
                      <a:pt x="37" y="150"/>
                      <a:pt x="37" y="150"/>
                    </a:cubicBezTo>
                    <a:cubicBezTo>
                      <a:pt x="27" y="159"/>
                      <a:pt x="27" y="159"/>
                      <a:pt x="27" y="159"/>
                    </a:cubicBezTo>
                    <a:cubicBezTo>
                      <a:pt x="26" y="160"/>
                      <a:pt x="25" y="161"/>
                      <a:pt x="23" y="161"/>
                    </a:cubicBezTo>
                    <a:cubicBezTo>
                      <a:pt x="21" y="161"/>
                      <a:pt x="20" y="160"/>
                      <a:pt x="19" y="159"/>
                    </a:cubicBezTo>
                    <a:cubicBezTo>
                      <a:pt x="16" y="157"/>
                      <a:pt x="16" y="153"/>
                      <a:pt x="19" y="151"/>
                    </a:cubicBezTo>
                    <a:cubicBezTo>
                      <a:pt x="28" y="141"/>
                      <a:pt x="28" y="141"/>
                      <a:pt x="28" y="141"/>
                    </a:cubicBezTo>
                    <a:cubicBezTo>
                      <a:pt x="28" y="141"/>
                      <a:pt x="28" y="141"/>
                      <a:pt x="28" y="141"/>
                    </a:cubicBezTo>
                    <a:cubicBezTo>
                      <a:pt x="26" y="138"/>
                      <a:pt x="27" y="134"/>
                      <a:pt x="30" y="131"/>
                    </a:cubicBezTo>
                    <a:cubicBezTo>
                      <a:pt x="97" y="64"/>
                      <a:pt x="97" y="64"/>
                      <a:pt x="97" y="64"/>
                    </a:cubicBezTo>
                    <a:cubicBezTo>
                      <a:pt x="114" y="81"/>
                      <a:pt x="114" y="81"/>
                      <a:pt x="114" y="81"/>
                    </a:cubicBezTo>
                    <a:lnTo>
                      <a:pt x="47" y="148"/>
                    </a:ln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22" name="矩形 21"/>
            <p:cNvSpPr/>
            <p:nvPr/>
          </p:nvSpPr>
          <p:spPr>
            <a:xfrm>
              <a:off x="8151143" y="1958117"/>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 name="文本框 40"/>
          <p:cNvSpPr txBox="1"/>
          <p:nvPr/>
        </p:nvSpPr>
        <p:spPr>
          <a:xfrm>
            <a:off x="8892338" y="3866291"/>
            <a:ext cx="2285319" cy="400110"/>
          </a:xfrm>
          <a:prstGeom prst="rect">
            <a:avLst/>
          </a:prstGeom>
          <a:noFill/>
        </p:spPr>
        <p:txBody>
          <a:bodyPr wrap="square" rtlCol="0">
            <a:spAutoFit/>
          </a:bodyPr>
          <a:lstStyle/>
          <a:p>
            <a:r>
              <a:rPr lang="en-US" altLang="zh-CN" sz="2000" b="1" dirty="0">
                <a:solidFill>
                  <a:schemeClr val="bg1">
                    <a:lumMod val="75000"/>
                  </a:schemeClr>
                </a:solidFill>
                <a:latin typeface="微软雅黑 Light" panose="020B0502040204020203" pitchFamily="34" charset="-122"/>
                <a:ea typeface="微软雅黑 Light" panose="020B0502040204020203" pitchFamily="34" charset="-122"/>
              </a:rPr>
              <a:t>ADD TEXT HERE</a:t>
            </a:r>
            <a:endParaRPr lang="zh-CN" altLang="en-US" sz="2000" b="1" dirty="0">
              <a:solidFill>
                <a:schemeClr val="bg1">
                  <a:lumMod val="75000"/>
                </a:schemeClr>
              </a:solidFill>
              <a:latin typeface="微软雅黑 Light" panose="020B0502040204020203" pitchFamily="34" charset="-122"/>
              <a:ea typeface="微软雅黑 Light" panose="020B0502040204020203" pitchFamily="34" charset="-122"/>
            </a:endParaRPr>
          </a:p>
        </p:txBody>
      </p:sp>
      <p:cxnSp>
        <p:nvCxnSpPr>
          <p:cNvPr id="42" name="直接连接符 41"/>
          <p:cNvCxnSpPr/>
          <p:nvPr/>
        </p:nvCxnSpPr>
        <p:spPr>
          <a:xfrm>
            <a:off x="9138969" y="4400106"/>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3" name="文本框 42"/>
          <p:cNvSpPr txBox="1"/>
          <p:nvPr/>
        </p:nvSpPr>
        <p:spPr>
          <a:xfrm>
            <a:off x="8717409" y="4533811"/>
            <a:ext cx="2635175" cy="646331"/>
          </a:xfrm>
          <a:prstGeom prst="rect">
            <a:avLst/>
          </a:prstGeom>
          <a:noFill/>
        </p:spPr>
        <p:txBody>
          <a:bodyPr wrap="square" rtlCol="0">
            <a:spAutoFit/>
          </a:bodyPr>
          <a:lstStyle/>
          <a:p>
            <a:pPr algn="ctr"/>
            <a:r>
              <a:rPr lang="en-US" altLang="zh-CN" dirty="0">
                <a:solidFill>
                  <a:schemeClr val="bg1">
                    <a:lumMod val="75000"/>
                  </a:schemeClr>
                </a:solidFill>
              </a:rPr>
              <a:t>copy or write your text and paste it here</a:t>
            </a:r>
            <a:endParaRPr lang="zh-CN" altLang="en-US" dirty="0">
              <a:solidFill>
                <a:schemeClr val="bg1">
                  <a:lumMod val="75000"/>
                </a:schemeClr>
              </a:solidFill>
            </a:endParaRPr>
          </a:p>
        </p:txBody>
      </p:sp>
      <p:sp>
        <p:nvSpPr>
          <p:cNvPr id="48" name="文本框 47"/>
          <p:cNvSpPr txBox="1"/>
          <p:nvPr/>
        </p:nvSpPr>
        <p:spPr>
          <a:xfrm>
            <a:off x="4593108" y="931367"/>
            <a:ext cx="3024511" cy="769441"/>
          </a:xfrm>
          <a:prstGeom prst="rect">
            <a:avLst/>
          </a:prstGeom>
          <a:noFill/>
        </p:spPr>
        <p:txBody>
          <a:bodyPr wrap="square" rtlCol="0">
            <a:spAutoFit/>
          </a:bodyPr>
          <a:lstStyle/>
          <a:p>
            <a:r>
              <a:rPr lang="en-US" altLang="zh-CN" sz="4400" dirty="0">
                <a:solidFill>
                  <a:schemeClr val="bg1">
                    <a:lumMod val="50000"/>
                  </a:schemeClr>
                </a:solidFill>
                <a:latin typeface="微软雅黑" panose="020B0503020204020204" pitchFamily="34" charset="-122"/>
                <a:ea typeface="微软雅黑" panose="020B0503020204020204" pitchFamily="34" charset="-122"/>
              </a:rPr>
              <a:t>CONTENT</a:t>
            </a:r>
            <a:endParaRPr lang="zh-CN" altLang="en-US" sz="44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49" name="矩形 48"/>
          <p:cNvSpPr/>
          <p:nvPr/>
        </p:nvSpPr>
        <p:spPr>
          <a:xfrm>
            <a:off x="4187788" y="1655089"/>
            <a:ext cx="3816424"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031237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afterEffect">
                                  <p:stCondLst>
                                    <p:cond delay="0"/>
                                  </p:stCondLst>
                                  <p:childTnLst>
                                    <p:animEffect transition="out" filter="fade">
                                      <p:cBhvr>
                                        <p:cTn id="6" dur="500" tmFilter="0, 0; .2, .5; .8, .5; 1, 0"/>
                                        <p:tgtEl>
                                          <p:spTgt spid="27"/>
                                        </p:tgtEl>
                                      </p:cBhvr>
                                    </p:animEffect>
                                    <p:animScale>
                                      <p:cBhvr>
                                        <p:cTn id="7" dur="250" autoRev="1" fill="hold"/>
                                        <p:tgtEl>
                                          <p:spTgt spid="27"/>
                                        </p:tgtEl>
                                      </p:cBhvr>
                                      <p:by x="105000" y="105000"/>
                                    </p:animScale>
                                  </p:childTnLst>
                                </p:cTn>
                              </p:par>
                            </p:childTnLst>
                          </p:cTn>
                        </p:par>
                        <p:par>
                          <p:cTn id="8" fill="hold">
                            <p:stCondLst>
                              <p:cond delay="500"/>
                            </p:stCondLst>
                            <p:childTnLst>
                              <p:par>
                                <p:cTn id="9" presetID="26" presetClass="emph" presetSubtype="0" fill="hold" grpId="0" nodeType="afterEffect">
                                  <p:stCondLst>
                                    <p:cond delay="0"/>
                                  </p:stCondLst>
                                  <p:childTnLst>
                                    <p:animEffect transition="out" filter="fade">
                                      <p:cBhvr>
                                        <p:cTn id="10" dur="500" tmFilter="0, 0; .2, .5; .8, .5; 1, 0"/>
                                        <p:tgtEl>
                                          <p:spTgt spid="38"/>
                                        </p:tgtEl>
                                      </p:cBhvr>
                                    </p:animEffect>
                                    <p:animScale>
                                      <p:cBhvr>
                                        <p:cTn id="11" dur="250" autoRev="1" fill="hold"/>
                                        <p:tgtEl>
                                          <p:spTgt spid="38"/>
                                        </p:tgtEl>
                                      </p:cBhvr>
                                      <p:by x="105000" y="105000"/>
                                    </p:animScale>
                                  </p:childTnLst>
                                </p:cTn>
                              </p:par>
                            </p:childTnLst>
                          </p:cTn>
                        </p:par>
                        <p:par>
                          <p:cTn id="12" fill="hold">
                            <p:stCondLst>
                              <p:cond delay="1000"/>
                            </p:stCondLst>
                            <p:childTnLst>
                              <p:par>
                                <p:cTn id="13" presetID="26" presetClass="emph" presetSubtype="0" fill="hold" nodeType="afterEffect">
                                  <p:stCondLst>
                                    <p:cond delay="0"/>
                                  </p:stCondLst>
                                  <p:childTnLst>
                                    <p:animEffect transition="out" filter="fade">
                                      <p:cBhvr>
                                        <p:cTn id="14" dur="500" tmFilter="0, 0; .2, .5; .8, .5; 1, 0"/>
                                        <p:tgtEl>
                                          <p:spTgt spid="39"/>
                                        </p:tgtEl>
                                      </p:cBhvr>
                                    </p:animEffect>
                                    <p:animScale>
                                      <p:cBhvr>
                                        <p:cTn id="15" dur="250" autoRev="1" fill="hold"/>
                                        <p:tgtEl>
                                          <p:spTgt spid="39"/>
                                        </p:tgtEl>
                                      </p:cBhvr>
                                      <p:by x="105000" y="105000"/>
                                    </p:animScale>
                                  </p:childTnLst>
                                </p:cTn>
                              </p:par>
                            </p:childTnLst>
                          </p:cTn>
                        </p:par>
                        <p:par>
                          <p:cTn id="16" fill="hold">
                            <p:stCondLst>
                              <p:cond delay="1500"/>
                            </p:stCondLst>
                            <p:childTnLst>
                              <p:par>
                                <p:cTn id="17" presetID="26" presetClass="emph" presetSubtype="0" fill="hold" grpId="0" nodeType="afterEffect">
                                  <p:stCondLst>
                                    <p:cond delay="0"/>
                                  </p:stCondLst>
                                  <p:childTnLst>
                                    <p:animEffect transition="out" filter="fade">
                                      <p:cBhvr>
                                        <p:cTn id="18" dur="500" tmFilter="0, 0; .2, .5; .8, .5; 1, 0"/>
                                        <p:tgtEl>
                                          <p:spTgt spid="40"/>
                                        </p:tgtEl>
                                      </p:cBhvr>
                                    </p:animEffect>
                                    <p:animScale>
                                      <p:cBhvr>
                                        <p:cTn id="19" dur="250" autoRev="1" fill="hold"/>
                                        <p:tgtEl>
                                          <p:spTgt spid="4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40"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矩形 3"/>
          <p:cNvSpPr/>
          <p:nvPr/>
        </p:nvSpPr>
        <p:spPr>
          <a:xfrm>
            <a:off x="851085" y="471699"/>
            <a:ext cx="3001143" cy="523220"/>
          </a:xfrm>
          <a:prstGeom prst="rect">
            <a:avLst/>
          </a:prstGeom>
        </p:spPr>
        <p:txBody>
          <a:bodyPr wrap="none">
            <a:spAutoFit/>
          </a:bodyPr>
          <a:lstStyle/>
          <a:p>
            <a:r>
              <a:rPr lang="zh-CN" altLang="en-US" sz="2800" dirty="0">
                <a:solidFill>
                  <a:schemeClr val="bg1">
                    <a:lumMod val="50000"/>
                  </a:schemeClr>
                </a:solidFill>
                <a:latin typeface="微软雅黑" panose="020B0503020204020204" pitchFamily="34" charset="-122"/>
                <a:ea typeface="微软雅黑" panose="020B0503020204020204" pitchFamily="34" charset="-122"/>
              </a:rPr>
              <a:t>ADD TITLE HERE</a:t>
            </a:r>
          </a:p>
        </p:txBody>
      </p:sp>
      <p:grpSp>
        <p:nvGrpSpPr>
          <p:cNvPr id="5" name="组合 4"/>
          <p:cNvGrpSpPr/>
          <p:nvPr/>
        </p:nvGrpSpPr>
        <p:grpSpPr>
          <a:xfrm>
            <a:off x="202866" y="341874"/>
            <a:ext cx="576212" cy="653045"/>
            <a:chOff x="202866" y="341874"/>
            <a:chExt cx="576212" cy="653045"/>
          </a:xfrm>
        </p:grpSpPr>
        <p:sp>
          <p:nvSpPr>
            <p:cNvPr id="6" name="矩形 5"/>
            <p:cNvSpPr/>
            <p:nvPr/>
          </p:nvSpPr>
          <p:spPr>
            <a:xfrm>
              <a:off x="202866" y="341874"/>
              <a:ext cx="144016" cy="653045"/>
            </a:xfrm>
            <a:prstGeom prst="rect">
              <a:avLst/>
            </a:prstGeom>
            <a:solidFill>
              <a:srgbClr val="F58C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18889" y="341874"/>
              <a:ext cx="360189" cy="653045"/>
            </a:xfrm>
            <a:prstGeom prst="rect">
              <a:avLst/>
            </a:prstGeom>
            <a:solidFill>
              <a:srgbClr val="74AD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剪去单角的矩形 7"/>
          <p:cNvSpPr/>
          <p:nvPr/>
        </p:nvSpPr>
        <p:spPr>
          <a:xfrm>
            <a:off x="0" y="2060848"/>
            <a:ext cx="7536160" cy="4797152"/>
          </a:xfrm>
          <a:prstGeom prst="snip1Rect">
            <a:avLst>
              <a:gd name="adj" fmla="val 50000"/>
            </a:avLst>
          </a:pr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7217661" y="2060848"/>
            <a:ext cx="4236853" cy="1754326"/>
          </a:xfrm>
          <a:prstGeom prst="rect">
            <a:avLst/>
          </a:prstGeom>
          <a:noFill/>
        </p:spPr>
        <p:txBody>
          <a:bodyPr wrap="square" rtlCol="0">
            <a:spAutoFit/>
          </a:bodyPr>
          <a:lstStyle/>
          <a:p>
            <a:pPr algn="just"/>
            <a:r>
              <a:rPr lang="en-US" altLang="zh-CN" dirty="0">
                <a:solidFill>
                  <a:schemeClr val="bg1">
                    <a:lumMod val="50000"/>
                  </a:schemeClr>
                </a:solidFill>
                <a:latin typeface="微软雅黑" panose="020B0503020204020204" pitchFamily="34" charset="-122"/>
                <a:ea typeface="微软雅黑" panose="020B0503020204020204" pitchFamily="34" charset="-122"/>
              </a:rPr>
              <a:t>copy or write your text and paste it </a:t>
            </a:r>
            <a:r>
              <a:rPr lang="en-US" altLang="zh-CN" dirty="0" err="1">
                <a:solidFill>
                  <a:schemeClr val="bg1">
                    <a:lumMod val="50000"/>
                  </a:schemeClr>
                </a:solidFill>
                <a:latin typeface="微软雅黑" panose="020B0503020204020204" pitchFamily="34" charset="-122"/>
                <a:ea typeface="微软雅黑" panose="020B0503020204020204" pitchFamily="34" charset="-122"/>
              </a:rPr>
              <a:t>here.copy</a:t>
            </a:r>
            <a:r>
              <a:rPr lang="en-US" altLang="zh-CN" dirty="0">
                <a:solidFill>
                  <a:schemeClr val="bg1">
                    <a:lumMod val="50000"/>
                  </a:schemeClr>
                </a:solidFill>
                <a:latin typeface="微软雅黑" panose="020B0503020204020204" pitchFamily="34" charset="-122"/>
                <a:ea typeface="微软雅黑" panose="020B0503020204020204" pitchFamily="34" charset="-122"/>
              </a:rPr>
              <a:t> or write your text and paste it here. copy or write your text and paste it here. copy or write your text and paste it here. copy or write your text and paste it here</a:t>
            </a:r>
          </a:p>
        </p:txBody>
      </p:sp>
      <p:sp>
        <p:nvSpPr>
          <p:cNvPr id="10" name="矩形 9"/>
          <p:cNvSpPr/>
          <p:nvPr/>
        </p:nvSpPr>
        <p:spPr>
          <a:xfrm>
            <a:off x="7217661" y="1539917"/>
            <a:ext cx="3100721" cy="400110"/>
          </a:xfrm>
          <a:prstGeom prst="rect">
            <a:avLst/>
          </a:prstGeom>
        </p:spPr>
        <p:txBody>
          <a:bodyPr wrap="none">
            <a:spAutoFit/>
          </a:bodyPr>
          <a:lstStyle/>
          <a:p>
            <a:r>
              <a:rPr lang="zh-CN" altLang="en-US" sz="2000" b="1" dirty="0">
                <a:solidFill>
                  <a:srgbClr val="74AD93"/>
                </a:solidFill>
                <a:latin typeface="微软雅黑" panose="020B0503020204020204" pitchFamily="34" charset="-122"/>
                <a:ea typeface="微软雅黑" panose="020B0503020204020204" pitchFamily="34" charset="-122"/>
              </a:rPr>
              <a:t>ADD YOUR TEXT HERE</a:t>
            </a:r>
          </a:p>
        </p:txBody>
      </p:sp>
      <p:grpSp>
        <p:nvGrpSpPr>
          <p:cNvPr id="12" name="Group 4"/>
          <p:cNvGrpSpPr>
            <a:grpSpLocks noChangeAspect="1"/>
          </p:cNvGrpSpPr>
          <p:nvPr/>
        </p:nvGrpSpPr>
        <p:grpSpPr bwMode="auto">
          <a:xfrm>
            <a:off x="6210300" y="1484784"/>
            <a:ext cx="635000" cy="484188"/>
            <a:chOff x="3912" y="920"/>
            <a:chExt cx="400" cy="305"/>
          </a:xfrm>
        </p:grpSpPr>
        <p:sp>
          <p:nvSpPr>
            <p:cNvPr id="13" name="AutoShape 3"/>
            <p:cNvSpPr>
              <a:spLocks noChangeAspect="1" noChangeArrowheads="1" noTextEdit="1"/>
            </p:cNvSpPr>
            <p:nvPr/>
          </p:nvSpPr>
          <p:spPr bwMode="auto">
            <a:xfrm>
              <a:off x="3912" y="920"/>
              <a:ext cx="400" cy="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 name="Oval 5"/>
            <p:cNvSpPr>
              <a:spLocks noChangeArrowheads="1"/>
            </p:cNvSpPr>
            <p:nvPr/>
          </p:nvSpPr>
          <p:spPr bwMode="auto">
            <a:xfrm>
              <a:off x="4079" y="1040"/>
              <a:ext cx="100" cy="101"/>
            </a:xfrm>
            <a:prstGeom prst="ellipse">
              <a:avLst/>
            </a:prstGeom>
            <a:solidFill>
              <a:srgbClr val="74AD93"/>
            </a:solidFill>
            <a:ln w="9525">
              <a:solidFill>
                <a:srgbClr val="74AD93"/>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5" name="Freeform 6"/>
            <p:cNvSpPr>
              <a:spLocks noEditPoints="1"/>
            </p:cNvSpPr>
            <p:nvPr/>
          </p:nvSpPr>
          <p:spPr bwMode="auto">
            <a:xfrm>
              <a:off x="3912" y="923"/>
              <a:ext cx="400" cy="302"/>
            </a:xfrm>
            <a:custGeom>
              <a:avLst/>
              <a:gdLst>
                <a:gd name="T0" fmla="*/ 132 w 144"/>
                <a:gd name="T1" fmla="*/ 12 h 108"/>
                <a:gd name="T2" fmla="*/ 60 w 144"/>
                <a:gd name="T3" fmla="*/ 12 h 108"/>
                <a:gd name="T4" fmla="*/ 48 w 144"/>
                <a:gd name="T5" fmla="*/ 0 h 108"/>
                <a:gd name="T6" fmla="*/ 36 w 144"/>
                <a:gd name="T7" fmla="*/ 0 h 108"/>
                <a:gd name="T8" fmla="*/ 24 w 144"/>
                <a:gd name="T9" fmla="*/ 12 h 108"/>
                <a:gd name="T10" fmla="*/ 12 w 144"/>
                <a:gd name="T11" fmla="*/ 12 h 108"/>
                <a:gd name="T12" fmla="*/ 0 w 144"/>
                <a:gd name="T13" fmla="*/ 24 h 108"/>
                <a:gd name="T14" fmla="*/ 12 w 144"/>
                <a:gd name="T15" fmla="*/ 24 h 108"/>
                <a:gd name="T16" fmla="*/ 24 w 144"/>
                <a:gd name="T17" fmla="*/ 36 h 108"/>
                <a:gd name="T18" fmla="*/ 24 w 144"/>
                <a:gd name="T19" fmla="*/ 84 h 108"/>
                <a:gd name="T20" fmla="*/ 12 w 144"/>
                <a:gd name="T21" fmla="*/ 96 h 108"/>
                <a:gd name="T22" fmla="*/ 0 w 144"/>
                <a:gd name="T23" fmla="*/ 96 h 108"/>
                <a:gd name="T24" fmla="*/ 12 w 144"/>
                <a:gd name="T25" fmla="*/ 108 h 108"/>
                <a:gd name="T26" fmla="*/ 132 w 144"/>
                <a:gd name="T27" fmla="*/ 108 h 108"/>
                <a:gd name="T28" fmla="*/ 144 w 144"/>
                <a:gd name="T29" fmla="*/ 96 h 108"/>
                <a:gd name="T30" fmla="*/ 144 w 144"/>
                <a:gd name="T31" fmla="*/ 24 h 108"/>
                <a:gd name="T32" fmla="*/ 132 w 144"/>
                <a:gd name="T33" fmla="*/ 12 h 108"/>
                <a:gd name="T34" fmla="*/ 78 w 144"/>
                <a:gd name="T35" fmla="*/ 90 h 108"/>
                <a:gd name="T36" fmla="*/ 48 w 144"/>
                <a:gd name="T37" fmla="*/ 60 h 108"/>
                <a:gd name="T38" fmla="*/ 78 w 144"/>
                <a:gd name="T39" fmla="*/ 30 h 108"/>
                <a:gd name="T40" fmla="*/ 108 w 144"/>
                <a:gd name="T41" fmla="*/ 60 h 108"/>
                <a:gd name="T42" fmla="*/ 78 w 144"/>
                <a:gd name="T43" fmla="*/ 90 h 108"/>
                <a:gd name="T44" fmla="*/ 123 w 144"/>
                <a:gd name="T45" fmla="*/ 48 h 108"/>
                <a:gd name="T46" fmla="*/ 114 w 144"/>
                <a:gd name="T47" fmla="*/ 39 h 108"/>
                <a:gd name="T48" fmla="*/ 123 w 144"/>
                <a:gd name="T49" fmla="*/ 30 h 108"/>
                <a:gd name="T50" fmla="*/ 132 w 144"/>
                <a:gd name="T51" fmla="*/ 39 h 108"/>
                <a:gd name="T52" fmla="*/ 123 w 144"/>
                <a:gd name="T53"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4" h="108">
                  <a:moveTo>
                    <a:pt x="132" y="12"/>
                  </a:moveTo>
                  <a:cubicBezTo>
                    <a:pt x="60" y="12"/>
                    <a:pt x="60" y="12"/>
                    <a:pt x="60" y="12"/>
                  </a:cubicBezTo>
                  <a:cubicBezTo>
                    <a:pt x="60" y="5"/>
                    <a:pt x="55" y="0"/>
                    <a:pt x="48" y="0"/>
                  </a:cubicBezTo>
                  <a:cubicBezTo>
                    <a:pt x="36" y="0"/>
                    <a:pt x="36" y="0"/>
                    <a:pt x="36" y="0"/>
                  </a:cubicBezTo>
                  <a:cubicBezTo>
                    <a:pt x="29" y="0"/>
                    <a:pt x="24" y="5"/>
                    <a:pt x="24" y="12"/>
                  </a:cubicBezTo>
                  <a:cubicBezTo>
                    <a:pt x="12" y="12"/>
                    <a:pt x="12" y="12"/>
                    <a:pt x="12" y="12"/>
                  </a:cubicBezTo>
                  <a:cubicBezTo>
                    <a:pt x="5" y="12"/>
                    <a:pt x="0" y="17"/>
                    <a:pt x="0" y="24"/>
                  </a:cubicBezTo>
                  <a:cubicBezTo>
                    <a:pt x="12" y="24"/>
                    <a:pt x="12" y="24"/>
                    <a:pt x="12" y="24"/>
                  </a:cubicBezTo>
                  <a:cubicBezTo>
                    <a:pt x="19" y="24"/>
                    <a:pt x="24" y="29"/>
                    <a:pt x="24" y="36"/>
                  </a:cubicBezTo>
                  <a:cubicBezTo>
                    <a:pt x="24" y="84"/>
                    <a:pt x="24" y="84"/>
                    <a:pt x="24" y="84"/>
                  </a:cubicBezTo>
                  <a:cubicBezTo>
                    <a:pt x="24" y="91"/>
                    <a:pt x="19" y="96"/>
                    <a:pt x="12" y="96"/>
                  </a:cubicBezTo>
                  <a:cubicBezTo>
                    <a:pt x="0" y="96"/>
                    <a:pt x="0" y="96"/>
                    <a:pt x="0" y="96"/>
                  </a:cubicBezTo>
                  <a:cubicBezTo>
                    <a:pt x="0" y="103"/>
                    <a:pt x="5" y="108"/>
                    <a:pt x="12" y="108"/>
                  </a:cubicBezTo>
                  <a:cubicBezTo>
                    <a:pt x="132" y="108"/>
                    <a:pt x="132" y="108"/>
                    <a:pt x="132" y="108"/>
                  </a:cubicBezTo>
                  <a:cubicBezTo>
                    <a:pt x="139" y="108"/>
                    <a:pt x="144" y="103"/>
                    <a:pt x="144" y="96"/>
                  </a:cubicBezTo>
                  <a:cubicBezTo>
                    <a:pt x="144" y="24"/>
                    <a:pt x="144" y="24"/>
                    <a:pt x="144" y="24"/>
                  </a:cubicBezTo>
                  <a:cubicBezTo>
                    <a:pt x="144" y="17"/>
                    <a:pt x="139" y="12"/>
                    <a:pt x="132" y="12"/>
                  </a:cubicBezTo>
                  <a:moveTo>
                    <a:pt x="78" y="90"/>
                  </a:moveTo>
                  <a:cubicBezTo>
                    <a:pt x="61" y="90"/>
                    <a:pt x="48" y="77"/>
                    <a:pt x="48" y="60"/>
                  </a:cubicBezTo>
                  <a:cubicBezTo>
                    <a:pt x="48" y="43"/>
                    <a:pt x="61" y="30"/>
                    <a:pt x="78" y="30"/>
                  </a:cubicBezTo>
                  <a:cubicBezTo>
                    <a:pt x="95" y="30"/>
                    <a:pt x="108" y="43"/>
                    <a:pt x="108" y="60"/>
                  </a:cubicBezTo>
                  <a:cubicBezTo>
                    <a:pt x="108" y="77"/>
                    <a:pt x="95" y="90"/>
                    <a:pt x="78" y="90"/>
                  </a:cubicBezTo>
                  <a:moveTo>
                    <a:pt x="123" y="48"/>
                  </a:moveTo>
                  <a:cubicBezTo>
                    <a:pt x="118" y="48"/>
                    <a:pt x="114" y="44"/>
                    <a:pt x="114" y="39"/>
                  </a:cubicBezTo>
                  <a:cubicBezTo>
                    <a:pt x="114" y="34"/>
                    <a:pt x="118" y="30"/>
                    <a:pt x="123" y="30"/>
                  </a:cubicBezTo>
                  <a:cubicBezTo>
                    <a:pt x="128" y="30"/>
                    <a:pt x="132" y="34"/>
                    <a:pt x="132" y="39"/>
                  </a:cubicBezTo>
                  <a:cubicBezTo>
                    <a:pt x="132" y="44"/>
                    <a:pt x="128" y="48"/>
                    <a:pt x="123" y="48"/>
                  </a:cubicBezTo>
                </a:path>
              </a:pathLst>
            </a:custGeom>
            <a:solidFill>
              <a:srgbClr val="74AD93"/>
            </a:solidFill>
            <a:ln w="9525">
              <a:solidFill>
                <a:srgbClr val="74AD93"/>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7" name="Rectangle 8"/>
            <p:cNvSpPr>
              <a:spLocks noChangeArrowheads="1"/>
            </p:cNvSpPr>
            <p:nvPr/>
          </p:nvSpPr>
          <p:spPr bwMode="auto">
            <a:xfrm>
              <a:off x="4229" y="1007"/>
              <a:ext cx="50" cy="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 name="Oval 9"/>
            <p:cNvSpPr>
              <a:spLocks noChangeArrowheads="1"/>
            </p:cNvSpPr>
            <p:nvPr/>
          </p:nvSpPr>
          <p:spPr bwMode="auto">
            <a:xfrm>
              <a:off x="4229" y="1002"/>
              <a:ext cx="50" cy="50"/>
            </a:xfrm>
            <a:prstGeom prst="ellipse">
              <a:avLst/>
            </a:prstGeom>
            <a:solidFill>
              <a:srgbClr val="74AD93"/>
            </a:solid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9" name="Freeform 10"/>
            <p:cNvSpPr>
              <a:spLocks/>
            </p:cNvSpPr>
            <p:nvPr/>
          </p:nvSpPr>
          <p:spPr bwMode="auto">
            <a:xfrm>
              <a:off x="3912" y="990"/>
              <a:ext cx="0" cy="201"/>
            </a:xfrm>
            <a:custGeom>
              <a:avLst/>
              <a:gdLst>
                <a:gd name="T0" fmla="*/ 201 h 201"/>
                <a:gd name="T1" fmla="*/ 201 h 201"/>
                <a:gd name="T2" fmla="*/ 0 h 201"/>
                <a:gd name="T3" fmla="*/ 201 h 201"/>
              </a:gdLst>
              <a:ahLst/>
              <a:cxnLst>
                <a:cxn ang="0">
                  <a:pos x="0" y="T0"/>
                </a:cxn>
                <a:cxn ang="0">
                  <a:pos x="0" y="T1"/>
                </a:cxn>
                <a:cxn ang="0">
                  <a:pos x="0" y="T2"/>
                </a:cxn>
                <a:cxn ang="0">
                  <a:pos x="0" y="T3"/>
                </a:cxn>
              </a:cxnLst>
              <a:rect l="0" t="0" r="r" b="b"/>
              <a:pathLst>
                <a:path h="201">
                  <a:moveTo>
                    <a:pt x="0" y="201"/>
                  </a:moveTo>
                  <a:lnTo>
                    <a:pt x="0" y="201"/>
                  </a:lnTo>
                  <a:lnTo>
                    <a:pt x="0" y="0"/>
                  </a:lnTo>
                  <a:lnTo>
                    <a:pt x="0" y="201"/>
                  </a:lnTo>
                  <a:close/>
                </a:path>
              </a:pathLst>
            </a:custGeom>
            <a:solidFill>
              <a:srgbClr val="04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 name="Rectangle 11"/>
            <p:cNvSpPr>
              <a:spLocks noChangeArrowheads="1"/>
            </p:cNvSpPr>
            <p:nvPr/>
          </p:nvSpPr>
          <p:spPr bwMode="auto">
            <a:xfrm>
              <a:off x="3912" y="990"/>
              <a:ext cx="67" cy="201"/>
            </a:xfrm>
            <a:prstGeom prst="rect">
              <a:avLst/>
            </a:prstGeom>
            <a:solidFill>
              <a:srgbClr val="74AD93"/>
            </a:solidFill>
            <a:ln w="9525">
              <a:solidFill>
                <a:srgbClr val="74AD93"/>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1" name="Rectangle 12"/>
            <p:cNvSpPr>
              <a:spLocks noChangeArrowheads="1"/>
            </p:cNvSpPr>
            <p:nvPr/>
          </p:nvSpPr>
          <p:spPr bwMode="auto">
            <a:xfrm>
              <a:off x="3912" y="990"/>
              <a:ext cx="67"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 name="Freeform 13"/>
            <p:cNvSpPr>
              <a:spLocks/>
            </p:cNvSpPr>
            <p:nvPr/>
          </p:nvSpPr>
          <p:spPr bwMode="auto">
            <a:xfrm>
              <a:off x="3912" y="990"/>
              <a:ext cx="67" cy="201"/>
            </a:xfrm>
            <a:custGeom>
              <a:avLst/>
              <a:gdLst>
                <a:gd name="T0" fmla="*/ 12 w 24"/>
                <a:gd name="T1" fmla="*/ 0 h 72"/>
                <a:gd name="T2" fmla="*/ 0 w 24"/>
                <a:gd name="T3" fmla="*/ 0 h 72"/>
                <a:gd name="T4" fmla="*/ 0 w 24"/>
                <a:gd name="T5" fmla="*/ 0 h 72"/>
                <a:gd name="T6" fmla="*/ 0 w 24"/>
                <a:gd name="T7" fmla="*/ 72 h 72"/>
                <a:gd name="T8" fmla="*/ 12 w 24"/>
                <a:gd name="T9" fmla="*/ 72 h 72"/>
                <a:gd name="T10" fmla="*/ 24 w 24"/>
                <a:gd name="T11" fmla="*/ 60 h 72"/>
                <a:gd name="T12" fmla="*/ 24 w 24"/>
                <a:gd name="T13" fmla="*/ 12 h 72"/>
                <a:gd name="T14" fmla="*/ 12 w 24"/>
                <a:gd name="T15" fmla="*/ 0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72">
                  <a:moveTo>
                    <a:pt x="12" y="0"/>
                  </a:moveTo>
                  <a:cubicBezTo>
                    <a:pt x="0" y="0"/>
                    <a:pt x="0" y="0"/>
                    <a:pt x="0" y="0"/>
                  </a:cubicBezTo>
                  <a:cubicBezTo>
                    <a:pt x="0" y="0"/>
                    <a:pt x="0" y="0"/>
                    <a:pt x="0" y="0"/>
                  </a:cubicBezTo>
                  <a:cubicBezTo>
                    <a:pt x="0" y="72"/>
                    <a:pt x="0" y="72"/>
                    <a:pt x="0" y="72"/>
                  </a:cubicBezTo>
                  <a:cubicBezTo>
                    <a:pt x="12" y="72"/>
                    <a:pt x="12" y="72"/>
                    <a:pt x="12" y="72"/>
                  </a:cubicBezTo>
                  <a:cubicBezTo>
                    <a:pt x="19" y="72"/>
                    <a:pt x="24" y="67"/>
                    <a:pt x="24" y="60"/>
                  </a:cubicBezTo>
                  <a:cubicBezTo>
                    <a:pt x="24" y="12"/>
                    <a:pt x="24" y="12"/>
                    <a:pt x="24" y="12"/>
                  </a:cubicBezTo>
                  <a:cubicBezTo>
                    <a:pt x="24" y="5"/>
                    <a:pt x="19" y="0"/>
                    <a:pt x="12" y="0"/>
                  </a:cubicBezTo>
                </a:path>
              </a:pathLst>
            </a:custGeom>
            <a:solidFill>
              <a:srgbClr val="74AD93"/>
            </a:solid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xmlns:p14="http://schemas.microsoft.com/office/powerpoint/2010/main" val="114041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ppt_x</p:attrName>
                                        </p:attrNameLst>
                                      </p:cBhvr>
                                      <p:tavLst>
                                        <p:tav tm="0">
                                          <p:val>
                                            <p:strVal val="#ppt_x-#ppt_w*1.125000"/>
                                          </p:val>
                                        </p:tav>
                                        <p:tav tm="100000">
                                          <p:val>
                                            <p:strVal val="#ppt_x"/>
                                          </p:val>
                                        </p:tav>
                                      </p:tavLst>
                                    </p:anim>
                                    <p:animEffect transition="in" filter="wipe(right)">
                                      <p:cBhvr>
                                        <p:cTn id="8" dur="500"/>
                                        <p:tgtEl>
                                          <p:spTgt spid="4"/>
                                        </p:tgtEl>
                                      </p:cBhvr>
                                    </p:animEffect>
                                  </p:childTnLst>
                                </p:cTn>
                              </p:par>
                            </p:childTnLst>
                          </p:cTn>
                        </p:par>
                        <p:par>
                          <p:cTn id="9" fill="hold">
                            <p:stCondLst>
                              <p:cond delay="500"/>
                            </p:stCondLst>
                            <p:childTnLst>
                              <p:par>
                                <p:cTn id="10" presetID="12" presetClass="entr" presetSubtype="8"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p:tgtEl>
                                          <p:spTgt spid="5"/>
                                        </p:tgtEl>
                                        <p:attrNameLst>
                                          <p:attrName>ppt_x</p:attrName>
                                        </p:attrNameLst>
                                      </p:cBhvr>
                                      <p:tavLst>
                                        <p:tav tm="0">
                                          <p:val>
                                            <p:strVal val="#ppt_x-#ppt_w*1.125000"/>
                                          </p:val>
                                        </p:tav>
                                        <p:tav tm="100000">
                                          <p:val>
                                            <p:strVal val="#ppt_x"/>
                                          </p:val>
                                        </p:tav>
                                      </p:tavLst>
                                    </p:anim>
                                    <p:animEffect transition="in" filter="wipe(right)">
                                      <p:cBhvr>
                                        <p:cTn id="13" dur="500"/>
                                        <p:tgtEl>
                                          <p:spTgt spid="5"/>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left)">
                                      <p:cBhvr>
                                        <p:cTn id="21" dur="500"/>
                                        <p:tgtEl>
                                          <p:spTgt spid="12"/>
                                        </p:tgtEl>
                                      </p:cBhvr>
                                    </p:animEffect>
                                  </p:childTnLst>
                                </p:cTn>
                              </p:par>
                              <p:par>
                                <p:cTn id="22" presetID="41" presetClass="entr" presetSubtype="0" fill="hold" grpId="0" nodeType="withEffect">
                                  <p:stCondLst>
                                    <p:cond delay="0"/>
                                  </p:stCondLst>
                                  <p:iterate type="lt">
                                    <p:tmPct val="10000"/>
                                  </p:iterate>
                                  <p:childTnLst>
                                    <p:set>
                                      <p:cBhvr>
                                        <p:cTn id="23" dur="1" fill="hold">
                                          <p:stCondLst>
                                            <p:cond delay="0"/>
                                          </p:stCondLst>
                                        </p:cTn>
                                        <p:tgtEl>
                                          <p:spTgt spid="10">
                                            <p:txEl>
                                              <p:pRg st="0" end="0"/>
                                            </p:txEl>
                                          </p:spTgt>
                                        </p:tgtEl>
                                        <p:attrNameLst>
                                          <p:attrName>style.visibility</p:attrName>
                                        </p:attrNameLst>
                                      </p:cBhvr>
                                      <p:to>
                                        <p:strVal val="visible"/>
                                      </p:to>
                                    </p:set>
                                    <p:anim calcmode="lin" valueType="num">
                                      <p:cBhvr>
                                        <p:cTn id="24" dur="500" fill="hold"/>
                                        <p:tgtEl>
                                          <p:spTgt spid="10">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10">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10">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10">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10">
                                            <p:txEl>
                                              <p:pRg st="0" end="0"/>
                                            </p:txEl>
                                          </p:spTgt>
                                        </p:tgtEl>
                                      </p:cBhvr>
                                    </p:animEffect>
                                  </p:childTnLst>
                                </p:cTn>
                              </p:par>
                              <p:par>
                                <p:cTn id="29" presetID="41" presetClass="entr" presetSubtype="0" fill="hold" grpId="0" nodeType="withEffect">
                                  <p:stCondLst>
                                    <p:cond delay="0"/>
                                  </p:stCondLst>
                                  <p:iterate type="lt">
                                    <p:tmPct val="10000"/>
                                  </p:iterate>
                                  <p:childTnLst>
                                    <p:set>
                                      <p:cBhvr>
                                        <p:cTn id="30" dur="1" fill="hold">
                                          <p:stCondLst>
                                            <p:cond delay="0"/>
                                          </p:stCondLst>
                                        </p:cTn>
                                        <p:tgtEl>
                                          <p:spTgt spid="9">
                                            <p:txEl>
                                              <p:pRg st="0" end="0"/>
                                            </p:txEl>
                                          </p:spTgt>
                                        </p:tgtEl>
                                        <p:attrNameLst>
                                          <p:attrName>style.visibility</p:attrName>
                                        </p:attrNameLst>
                                      </p:cBhvr>
                                      <p:to>
                                        <p:strVal val="visible"/>
                                      </p:to>
                                    </p:set>
                                    <p:anim calcmode="lin" valueType="num">
                                      <p:cBhvr>
                                        <p:cTn id="31" dur="500" fill="hold"/>
                                        <p:tgtEl>
                                          <p:spTgt spid="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9">
                                            <p:txEl>
                                              <p:pRg st="0" end="0"/>
                                            </p:txEl>
                                          </p:spTgt>
                                        </p:tgtEl>
                                        <p:attrNameLst>
                                          <p:attrName>ppt_y</p:attrName>
                                        </p:attrNameLst>
                                      </p:cBhvr>
                                      <p:tavLst>
                                        <p:tav tm="0">
                                          <p:val>
                                            <p:strVal val="#ppt_y"/>
                                          </p:val>
                                        </p:tav>
                                        <p:tav tm="100000">
                                          <p:val>
                                            <p:strVal val="#ppt_y"/>
                                          </p:val>
                                        </p:tav>
                                      </p:tavLst>
                                    </p:anim>
                                    <p:anim calcmode="lin" valueType="num">
                                      <p:cBhvr>
                                        <p:cTn id="33" dur="500" fill="hold"/>
                                        <p:tgtEl>
                                          <p:spTgt spid="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P spid="9" grpId="0" build="allAtOnce"/>
      <p:bldP spid="10"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24" name="组合 23"/>
          <p:cNvGrpSpPr/>
          <p:nvPr/>
        </p:nvGrpSpPr>
        <p:grpSpPr>
          <a:xfrm>
            <a:off x="1293018" y="2564904"/>
            <a:ext cx="1161802" cy="1104677"/>
            <a:chOff x="1615877" y="1966848"/>
            <a:chExt cx="1161802" cy="1104677"/>
          </a:xfrm>
        </p:grpSpPr>
        <p:grpSp>
          <p:nvGrpSpPr>
            <p:cNvPr id="15" name="组合 14"/>
            <p:cNvGrpSpPr/>
            <p:nvPr/>
          </p:nvGrpSpPr>
          <p:grpSpPr>
            <a:xfrm>
              <a:off x="1847528" y="2292175"/>
              <a:ext cx="714376" cy="473075"/>
              <a:chOff x="5013325" y="2168526"/>
              <a:chExt cx="714376" cy="473075"/>
            </a:xfrm>
          </p:grpSpPr>
          <p:sp>
            <p:nvSpPr>
              <p:cNvPr id="8" name="Freeform 5"/>
              <p:cNvSpPr>
                <a:spLocks noEditPoints="1"/>
              </p:cNvSpPr>
              <p:nvPr/>
            </p:nvSpPr>
            <p:spPr bwMode="auto">
              <a:xfrm>
                <a:off x="5013325" y="2168526"/>
                <a:ext cx="196850" cy="473075"/>
              </a:xfrm>
              <a:custGeom>
                <a:avLst/>
                <a:gdLst>
                  <a:gd name="T0" fmla="*/ 4 w 52"/>
                  <a:gd name="T1" fmla="*/ 0 h 126"/>
                  <a:gd name="T2" fmla="*/ 0 w 52"/>
                  <a:gd name="T3" fmla="*/ 121 h 126"/>
                  <a:gd name="T4" fmla="*/ 48 w 52"/>
                  <a:gd name="T5" fmla="*/ 126 h 126"/>
                  <a:gd name="T6" fmla="*/ 52 w 52"/>
                  <a:gd name="T7" fmla="*/ 5 h 126"/>
                  <a:gd name="T8" fmla="*/ 48 w 52"/>
                  <a:gd name="T9" fmla="*/ 117 h 126"/>
                  <a:gd name="T10" fmla="*/ 9 w 52"/>
                  <a:gd name="T11" fmla="*/ 122 h 126"/>
                  <a:gd name="T12" fmla="*/ 4 w 52"/>
                  <a:gd name="T13" fmla="*/ 82 h 126"/>
                  <a:gd name="T14" fmla="*/ 9 w 52"/>
                  <a:gd name="T15" fmla="*/ 120 h 126"/>
                  <a:gd name="T16" fmla="*/ 45 w 52"/>
                  <a:gd name="T17" fmla="*/ 117 h 126"/>
                  <a:gd name="T18" fmla="*/ 48 w 52"/>
                  <a:gd name="T19" fmla="*/ 117 h 126"/>
                  <a:gd name="T20" fmla="*/ 38 w 52"/>
                  <a:gd name="T21" fmla="*/ 33 h 126"/>
                  <a:gd name="T22" fmla="*/ 42 w 52"/>
                  <a:gd name="T23" fmla="*/ 41 h 126"/>
                  <a:gd name="T24" fmla="*/ 14 w 52"/>
                  <a:gd name="T25" fmla="*/ 45 h 126"/>
                  <a:gd name="T26" fmla="*/ 10 w 52"/>
                  <a:gd name="T27" fmla="*/ 36 h 126"/>
                  <a:gd name="T28" fmla="*/ 10 w 52"/>
                  <a:gd name="T29" fmla="*/ 25 h 126"/>
                  <a:gd name="T30" fmla="*/ 14 w 52"/>
                  <a:gd name="T31" fmla="*/ 16 h 126"/>
                  <a:gd name="T32" fmla="*/ 42 w 52"/>
                  <a:gd name="T33" fmla="*/ 20 h 126"/>
                  <a:gd name="T34" fmla="*/ 38 w 52"/>
                  <a:gd name="T35" fmla="*/ 28 h 126"/>
                  <a:gd name="T36" fmla="*/ 10 w 52"/>
                  <a:gd name="T37" fmla="*/ 25 h 126"/>
                  <a:gd name="T38" fmla="*/ 17 w 52"/>
                  <a:gd name="T39" fmla="*/ 82 h 126"/>
                  <a:gd name="T40" fmla="*/ 34 w 52"/>
                  <a:gd name="T41" fmla="*/ 82 h 126"/>
                  <a:gd name="T42" fmla="*/ 30 w 52"/>
                  <a:gd name="T43" fmla="*/ 102 h 126"/>
                  <a:gd name="T44" fmla="*/ 22 w 52"/>
                  <a:gd name="T45" fmla="*/ 102 h 126"/>
                  <a:gd name="T46" fmla="*/ 30 w 52"/>
                  <a:gd name="T47" fmla="*/ 102 h 126"/>
                  <a:gd name="T48" fmla="*/ 20 w 52"/>
                  <a:gd name="T49" fmla="*/ 57 h 126"/>
                  <a:gd name="T50" fmla="*/ 38 w 52"/>
                  <a:gd name="T51" fmla="*/ 55 h 126"/>
                  <a:gd name="T52" fmla="*/ 38 w 52"/>
                  <a:gd name="T53" fmla="*/ 59 h 126"/>
                  <a:gd name="T54" fmla="*/ 48 w 52"/>
                  <a:gd name="T55" fmla="*/ 44 h 126"/>
                  <a:gd name="T56" fmla="*/ 43 w 52"/>
                  <a:gd name="T57" fmla="*/ 6 h 126"/>
                  <a:gd name="T58" fmla="*/ 7 w 52"/>
                  <a:gd name="T59" fmla="*/ 8 h 126"/>
                  <a:gd name="T60" fmla="*/ 4 w 52"/>
                  <a:gd name="T61" fmla="*/ 8 h 126"/>
                  <a:gd name="T62" fmla="*/ 43 w 52"/>
                  <a:gd name="T63" fmla="*/ 4 h 126"/>
                  <a:gd name="T64" fmla="*/ 48 w 52"/>
                  <a:gd name="T65" fmla="*/ 44 h 126"/>
                  <a:gd name="T66" fmla="*/ 32 w 52"/>
                  <a:gd name="T67" fmla="*/ 28 h 126"/>
                  <a:gd name="T68" fmla="*/ 32 w 52"/>
                  <a:gd name="T69" fmla="*/ 25 h 126"/>
                  <a:gd name="T70" fmla="*/ 30 w 52"/>
                  <a:gd name="T71" fmla="*/ 26 h 126"/>
                  <a:gd name="T72" fmla="*/ 36 w 52"/>
                  <a:gd name="T73" fmla="*/ 28 h 126"/>
                  <a:gd name="T74" fmla="*/ 38 w 52"/>
                  <a:gd name="T75" fmla="*/ 26 h 126"/>
                  <a:gd name="T76" fmla="*/ 36 w 52"/>
                  <a:gd name="T77" fmla="*/ 25 h 126"/>
                  <a:gd name="T78" fmla="*/ 36 w 52"/>
                  <a:gd name="T79" fmla="*/ 28 h 126"/>
                  <a:gd name="T80" fmla="*/ 32 w 52"/>
                  <a:gd name="T81" fmla="*/ 43 h 126"/>
                  <a:gd name="T82" fmla="*/ 32 w 52"/>
                  <a:gd name="T83" fmla="*/ 40 h 126"/>
                  <a:gd name="T84" fmla="*/ 30 w 52"/>
                  <a:gd name="T85" fmla="*/ 42 h 126"/>
                  <a:gd name="T86" fmla="*/ 36 w 52"/>
                  <a:gd name="T87" fmla="*/ 43 h 126"/>
                  <a:gd name="T88" fmla="*/ 39 w 52"/>
                  <a:gd name="T89" fmla="*/ 42 h 126"/>
                  <a:gd name="T90" fmla="*/ 36 w 52"/>
                  <a:gd name="T91" fmla="*/ 40 h 126"/>
                  <a:gd name="T92" fmla="*/ 36 w 52"/>
                  <a:gd name="T93" fmla="*/ 43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2" h="126">
                    <a:moveTo>
                      <a:pt x="48" y="0"/>
                    </a:moveTo>
                    <a:cubicBezTo>
                      <a:pt x="4" y="0"/>
                      <a:pt x="4" y="0"/>
                      <a:pt x="4" y="0"/>
                    </a:cubicBezTo>
                    <a:cubicBezTo>
                      <a:pt x="2" y="0"/>
                      <a:pt x="0" y="2"/>
                      <a:pt x="0" y="5"/>
                    </a:cubicBezTo>
                    <a:cubicBezTo>
                      <a:pt x="0" y="121"/>
                      <a:pt x="0" y="121"/>
                      <a:pt x="0" y="121"/>
                    </a:cubicBezTo>
                    <a:cubicBezTo>
                      <a:pt x="0" y="124"/>
                      <a:pt x="2" y="126"/>
                      <a:pt x="4" y="126"/>
                    </a:cubicBezTo>
                    <a:cubicBezTo>
                      <a:pt x="48" y="126"/>
                      <a:pt x="48" y="126"/>
                      <a:pt x="48" y="126"/>
                    </a:cubicBezTo>
                    <a:cubicBezTo>
                      <a:pt x="50" y="126"/>
                      <a:pt x="52" y="124"/>
                      <a:pt x="52" y="121"/>
                    </a:cubicBezTo>
                    <a:cubicBezTo>
                      <a:pt x="52" y="5"/>
                      <a:pt x="52" y="5"/>
                      <a:pt x="52" y="5"/>
                    </a:cubicBezTo>
                    <a:cubicBezTo>
                      <a:pt x="52" y="2"/>
                      <a:pt x="50" y="0"/>
                      <a:pt x="48" y="0"/>
                    </a:cubicBezTo>
                    <a:close/>
                    <a:moveTo>
                      <a:pt x="48" y="117"/>
                    </a:moveTo>
                    <a:cubicBezTo>
                      <a:pt x="48" y="120"/>
                      <a:pt x="46" y="122"/>
                      <a:pt x="43" y="122"/>
                    </a:cubicBezTo>
                    <a:cubicBezTo>
                      <a:pt x="9" y="122"/>
                      <a:pt x="9" y="122"/>
                      <a:pt x="9" y="122"/>
                    </a:cubicBezTo>
                    <a:cubicBezTo>
                      <a:pt x="6" y="122"/>
                      <a:pt x="4" y="120"/>
                      <a:pt x="4" y="117"/>
                    </a:cubicBezTo>
                    <a:cubicBezTo>
                      <a:pt x="4" y="82"/>
                      <a:pt x="4" y="82"/>
                      <a:pt x="4" y="82"/>
                    </a:cubicBezTo>
                    <a:cubicBezTo>
                      <a:pt x="7" y="117"/>
                      <a:pt x="7" y="117"/>
                      <a:pt x="7" y="117"/>
                    </a:cubicBezTo>
                    <a:cubicBezTo>
                      <a:pt x="7" y="119"/>
                      <a:pt x="8" y="120"/>
                      <a:pt x="9" y="120"/>
                    </a:cubicBezTo>
                    <a:cubicBezTo>
                      <a:pt x="43" y="120"/>
                      <a:pt x="43" y="120"/>
                      <a:pt x="43" y="120"/>
                    </a:cubicBezTo>
                    <a:cubicBezTo>
                      <a:pt x="44" y="120"/>
                      <a:pt x="45" y="119"/>
                      <a:pt x="45" y="117"/>
                    </a:cubicBezTo>
                    <a:cubicBezTo>
                      <a:pt x="48" y="82"/>
                      <a:pt x="48" y="82"/>
                      <a:pt x="48" y="82"/>
                    </a:cubicBezTo>
                    <a:lnTo>
                      <a:pt x="48" y="117"/>
                    </a:lnTo>
                    <a:close/>
                    <a:moveTo>
                      <a:pt x="14" y="33"/>
                    </a:moveTo>
                    <a:cubicBezTo>
                      <a:pt x="38" y="33"/>
                      <a:pt x="38" y="33"/>
                      <a:pt x="38" y="33"/>
                    </a:cubicBezTo>
                    <a:cubicBezTo>
                      <a:pt x="40" y="33"/>
                      <a:pt x="42" y="34"/>
                      <a:pt x="42" y="36"/>
                    </a:cubicBezTo>
                    <a:cubicBezTo>
                      <a:pt x="42" y="41"/>
                      <a:pt x="42" y="41"/>
                      <a:pt x="42" y="41"/>
                    </a:cubicBezTo>
                    <a:cubicBezTo>
                      <a:pt x="42" y="43"/>
                      <a:pt x="40" y="45"/>
                      <a:pt x="38" y="45"/>
                    </a:cubicBezTo>
                    <a:cubicBezTo>
                      <a:pt x="14" y="45"/>
                      <a:pt x="14" y="45"/>
                      <a:pt x="14" y="45"/>
                    </a:cubicBezTo>
                    <a:cubicBezTo>
                      <a:pt x="12" y="45"/>
                      <a:pt x="10" y="43"/>
                      <a:pt x="10" y="41"/>
                    </a:cubicBezTo>
                    <a:cubicBezTo>
                      <a:pt x="10" y="36"/>
                      <a:pt x="10" y="36"/>
                      <a:pt x="10" y="36"/>
                    </a:cubicBezTo>
                    <a:cubicBezTo>
                      <a:pt x="10" y="34"/>
                      <a:pt x="12" y="33"/>
                      <a:pt x="14" y="33"/>
                    </a:cubicBezTo>
                    <a:close/>
                    <a:moveTo>
                      <a:pt x="10" y="25"/>
                    </a:moveTo>
                    <a:cubicBezTo>
                      <a:pt x="10" y="20"/>
                      <a:pt x="10" y="20"/>
                      <a:pt x="10" y="20"/>
                    </a:cubicBezTo>
                    <a:cubicBezTo>
                      <a:pt x="10" y="18"/>
                      <a:pt x="12" y="16"/>
                      <a:pt x="14" y="16"/>
                    </a:cubicBezTo>
                    <a:cubicBezTo>
                      <a:pt x="38" y="16"/>
                      <a:pt x="38" y="16"/>
                      <a:pt x="38" y="16"/>
                    </a:cubicBezTo>
                    <a:cubicBezTo>
                      <a:pt x="40" y="16"/>
                      <a:pt x="42" y="18"/>
                      <a:pt x="42" y="20"/>
                    </a:cubicBezTo>
                    <a:cubicBezTo>
                      <a:pt x="42" y="25"/>
                      <a:pt x="42" y="25"/>
                      <a:pt x="42" y="25"/>
                    </a:cubicBezTo>
                    <a:cubicBezTo>
                      <a:pt x="42" y="27"/>
                      <a:pt x="40" y="28"/>
                      <a:pt x="38" y="28"/>
                    </a:cubicBezTo>
                    <a:cubicBezTo>
                      <a:pt x="14" y="28"/>
                      <a:pt x="14" y="28"/>
                      <a:pt x="14" y="28"/>
                    </a:cubicBezTo>
                    <a:cubicBezTo>
                      <a:pt x="12" y="28"/>
                      <a:pt x="10" y="27"/>
                      <a:pt x="10" y="25"/>
                    </a:cubicBezTo>
                    <a:close/>
                    <a:moveTo>
                      <a:pt x="26" y="90"/>
                    </a:moveTo>
                    <a:cubicBezTo>
                      <a:pt x="21" y="90"/>
                      <a:pt x="17" y="86"/>
                      <a:pt x="17" y="82"/>
                    </a:cubicBezTo>
                    <a:cubicBezTo>
                      <a:pt x="17" y="77"/>
                      <a:pt x="21" y="73"/>
                      <a:pt x="26" y="73"/>
                    </a:cubicBezTo>
                    <a:cubicBezTo>
                      <a:pt x="30" y="73"/>
                      <a:pt x="34" y="77"/>
                      <a:pt x="34" y="82"/>
                    </a:cubicBezTo>
                    <a:cubicBezTo>
                      <a:pt x="34" y="86"/>
                      <a:pt x="30" y="90"/>
                      <a:pt x="26" y="90"/>
                    </a:cubicBezTo>
                    <a:close/>
                    <a:moveTo>
                      <a:pt x="30" y="102"/>
                    </a:moveTo>
                    <a:cubicBezTo>
                      <a:pt x="30" y="105"/>
                      <a:pt x="28" y="106"/>
                      <a:pt x="26" y="106"/>
                    </a:cubicBezTo>
                    <a:cubicBezTo>
                      <a:pt x="24" y="106"/>
                      <a:pt x="22" y="105"/>
                      <a:pt x="22" y="102"/>
                    </a:cubicBezTo>
                    <a:cubicBezTo>
                      <a:pt x="22" y="100"/>
                      <a:pt x="24" y="98"/>
                      <a:pt x="26" y="98"/>
                    </a:cubicBezTo>
                    <a:cubicBezTo>
                      <a:pt x="28" y="98"/>
                      <a:pt x="30" y="100"/>
                      <a:pt x="30" y="102"/>
                    </a:cubicBezTo>
                    <a:close/>
                    <a:moveTo>
                      <a:pt x="22" y="59"/>
                    </a:moveTo>
                    <a:cubicBezTo>
                      <a:pt x="21" y="59"/>
                      <a:pt x="20" y="58"/>
                      <a:pt x="20" y="57"/>
                    </a:cubicBezTo>
                    <a:cubicBezTo>
                      <a:pt x="20" y="56"/>
                      <a:pt x="21" y="55"/>
                      <a:pt x="22" y="55"/>
                    </a:cubicBezTo>
                    <a:cubicBezTo>
                      <a:pt x="38" y="55"/>
                      <a:pt x="38" y="55"/>
                      <a:pt x="38" y="55"/>
                    </a:cubicBezTo>
                    <a:cubicBezTo>
                      <a:pt x="40" y="55"/>
                      <a:pt x="41" y="56"/>
                      <a:pt x="41" y="57"/>
                    </a:cubicBezTo>
                    <a:cubicBezTo>
                      <a:pt x="41" y="58"/>
                      <a:pt x="40" y="59"/>
                      <a:pt x="38" y="59"/>
                    </a:cubicBezTo>
                    <a:lnTo>
                      <a:pt x="22" y="59"/>
                    </a:lnTo>
                    <a:close/>
                    <a:moveTo>
                      <a:pt x="48" y="44"/>
                    </a:moveTo>
                    <a:cubicBezTo>
                      <a:pt x="45" y="8"/>
                      <a:pt x="45" y="8"/>
                      <a:pt x="45" y="8"/>
                    </a:cubicBezTo>
                    <a:cubicBezTo>
                      <a:pt x="45" y="7"/>
                      <a:pt x="44" y="6"/>
                      <a:pt x="43" y="6"/>
                    </a:cubicBezTo>
                    <a:cubicBezTo>
                      <a:pt x="9" y="6"/>
                      <a:pt x="9" y="6"/>
                      <a:pt x="9" y="6"/>
                    </a:cubicBezTo>
                    <a:cubicBezTo>
                      <a:pt x="8" y="6"/>
                      <a:pt x="7" y="7"/>
                      <a:pt x="7" y="8"/>
                    </a:cubicBezTo>
                    <a:cubicBezTo>
                      <a:pt x="4" y="44"/>
                      <a:pt x="4" y="44"/>
                      <a:pt x="4" y="44"/>
                    </a:cubicBezTo>
                    <a:cubicBezTo>
                      <a:pt x="4" y="8"/>
                      <a:pt x="4" y="8"/>
                      <a:pt x="4" y="8"/>
                    </a:cubicBezTo>
                    <a:cubicBezTo>
                      <a:pt x="4" y="6"/>
                      <a:pt x="6" y="4"/>
                      <a:pt x="9" y="4"/>
                    </a:cubicBezTo>
                    <a:cubicBezTo>
                      <a:pt x="43" y="4"/>
                      <a:pt x="43" y="4"/>
                      <a:pt x="43" y="4"/>
                    </a:cubicBezTo>
                    <a:cubicBezTo>
                      <a:pt x="46" y="4"/>
                      <a:pt x="48" y="6"/>
                      <a:pt x="48" y="8"/>
                    </a:cubicBezTo>
                    <a:lnTo>
                      <a:pt x="48" y="44"/>
                    </a:lnTo>
                    <a:close/>
                    <a:moveTo>
                      <a:pt x="31" y="28"/>
                    </a:moveTo>
                    <a:cubicBezTo>
                      <a:pt x="32" y="28"/>
                      <a:pt x="32" y="28"/>
                      <a:pt x="32" y="28"/>
                    </a:cubicBezTo>
                    <a:cubicBezTo>
                      <a:pt x="33" y="28"/>
                      <a:pt x="34" y="27"/>
                      <a:pt x="34" y="26"/>
                    </a:cubicBezTo>
                    <a:cubicBezTo>
                      <a:pt x="34" y="25"/>
                      <a:pt x="33" y="25"/>
                      <a:pt x="32" y="25"/>
                    </a:cubicBezTo>
                    <a:cubicBezTo>
                      <a:pt x="31" y="25"/>
                      <a:pt x="31" y="25"/>
                      <a:pt x="31" y="25"/>
                    </a:cubicBezTo>
                    <a:cubicBezTo>
                      <a:pt x="31" y="25"/>
                      <a:pt x="30" y="25"/>
                      <a:pt x="30" y="26"/>
                    </a:cubicBezTo>
                    <a:cubicBezTo>
                      <a:pt x="30" y="27"/>
                      <a:pt x="31" y="28"/>
                      <a:pt x="31" y="28"/>
                    </a:cubicBezTo>
                    <a:close/>
                    <a:moveTo>
                      <a:pt x="36" y="28"/>
                    </a:moveTo>
                    <a:cubicBezTo>
                      <a:pt x="37" y="28"/>
                      <a:pt x="37" y="28"/>
                      <a:pt x="37" y="28"/>
                    </a:cubicBezTo>
                    <a:cubicBezTo>
                      <a:pt x="38" y="28"/>
                      <a:pt x="38" y="27"/>
                      <a:pt x="38" y="26"/>
                    </a:cubicBezTo>
                    <a:cubicBezTo>
                      <a:pt x="38" y="25"/>
                      <a:pt x="38" y="25"/>
                      <a:pt x="37" y="25"/>
                    </a:cubicBezTo>
                    <a:cubicBezTo>
                      <a:pt x="36" y="25"/>
                      <a:pt x="36" y="25"/>
                      <a:pt x="36" y="25"/>
                    </a:cubicBezTo>
                    <a:cubicBezTo>
                      <a:pt x="35" y="25"/>
                      <a:pt x="35" y="25"/>
                      <a:pt x="35" y="26"/>
                    </a:cubicBezTo>
                    <a:cubicBezTo>
                      <a:pt x="35" y="27"/>
                      <a:pt x="35" y="28"/>
                      <a:pt x="36" y="28"/>
                    </a:cubicBezTo>
                    <a:close/>
                    <a:moveTo>
                      <a:pt x="32" y="43"/>
                    </a:moveTo>
                    <a:cubicBezTo>
                      <a:pt x="32" y="43"/>
                      <a:pt x="32" y="43"/>
                      <a:pt x="32" y="43"/>
                    </a:cubicBezTo>
                    <a:cubicBezTo>
                      <a:pt x="33" y="43"/>
                      <a:pt x="34" y="43"/>
                      <a:pt x="34" y="42"/>
                    </a:cubicBezTo>
                    <a:cubicBezTo>
                      <a:pt x="34" y="41"/>
                      <a:pt x="33" y="40"/>
                      <a:pt x="32" y="40"/>
                    </a:cubicBezTo>
                    <a:cubicBezTo>
                      <a:pt x="32" y="40"/>
                      <a:pt x="32" y="40"/>
                      <a:pt x="32" y="40"/>
                    </a:cubicBezTo>
                    <a:cubicBezTo>
                      <a:pt x="31" y="40"/>
                      <a:pt x="30" y="41"/>
                      <a:pt x="30" y="42"/>
                    </a:cubicBezTo>
                    <a:cubicBezTo>
                      <a:pt x="30" y="43"/>
                      <a:pt x="31" y="43"/>
                      <a:pt x="32" y="43"/>
                    </a:cubicBezTo>
                    <a:close/>
                    <a:moveTo>
                      <a:pt x="36" y="43"/>
                    </a:moveTo>
                    <a:cubicBezTo>
                      <a:pt x="37" y="43"/>
                      <a:pt x="37" y="43"/>
                      <a:pt x="37" y="43"/>
                    </a:cubicBezTo>
                    <a:cubicBezTo>
                      <a:pt x="38" y="43"/>
                      <a:pt x="39" y="43"/>
                      <a:pt x="39" y="42"/>
                    </a:cubicBezTo>
                    <a:cubicBezTo>
                      <a:pt x="39" y="41"/>
                      <a:pt x="38" y="40"/>
                      <a:pt x="37" y="40"/>
                    </a:cubicBezTo>
                    <a:cubicBezTo>
                      <a:pt x="36" y="40"/>
                      <a:pt x="36" y="40"/>
                      <a:pt x="36" y="40"/>
                    </a:cubicBezTo>
                    <a:cubicBezTo>
                      <a:pt x="36" y="40"/>
                      <a:pt x="35" y="41"/>
                      <a:pt x="35" y="42"/>
                    </a:cubicBezTo>
                    <a:cubicBezTo>
                      <a:pt x="35" y="43"/>
                      <a:pt x="36" y="43"/>
                      <a:pt x="36" y="43"/>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9" name="Freeform 6"/>
              <p:cNvSpPr>
                <a:spLocks/>
              </p:cNvSpPr>
              <p:nvPr/>
            </p:nvSpPr>
            <p:spPr bwMode="auto">
              <a:xfrm>
                <a:off x="5297488" y="2270126"/>
                <a:ext cx="392113" cy="233363"/>
              </a:xfrm>
              <a:custGeom>
                <a:avLst/>
                <a:gdLst>
                  <a:gd name="T0" fmla="*/ 59 w 103"/>
                  <a:gd name="T1" fmla="*/ 42 h 62"/>
                  <a:gd name="T2" fmla="*/ 0 w 103"/>
                  <a:gd name="T3" fmla="*/ 60 h 62"/>
                  <a:gd name="T4" fmla="*/ 0 w 103"/>
                  <a:gd name="T5" fmla="*/ 4 h 62"/>
                  <a:gd name="T6" fmla="*/ 4 w 103"/>
                  <a:gd name="T7" fmla="*/ 0 h 62"/>
                  <a:gd name="T8" fmla="*/ 99 w 103"/>
                  <a:gd name="T9" fmla="*/ 0 h 62"/>
                  <a:gd name="T10" fmla="*/ 103 w 103"/>
                  <a:gd name="T11" fmla="*/ 4 h 62"/>
                  <a:gd name="T12" fmla="*/ 59 w 103"/>
                  <a:gd name="T13" fmla="*/ 42 h 62"/>
                </a:gdLst>
                <a:ahLst/>
                <a:cxnLst>
                  <a:cxn ang="0">
                    <a:pos x="T0" y="T1"/>
                  </a:cxn>
                  <a:cxn ang="0">
                    <a:pos x="T2" y="T3"/>
                  </a:cxn>
                  <a:cxn ang="0">
                    <a:pos x="T4" y="T5"/>
                  </a:cxn>
                  <a:cxn ang="0">
                    <a:pos x="T6" y="T7"/>
                  </a:cxn>
                  <a:cxn ang="0">
                    <a:pos x="T8" y="T9"/>
                  </a:cxn>
                  <a:cxn ang="0">
                    <a:pos x="T10" y="T11"/>
                  </a:cxn>
                  <a:cxn ang="0">
                    <a:pos x="T12" y="T13"/>
                  </a:cxn>
                </a:cxnLst>
                <a:rect l="0" t="0" r="r" b="b"/>
                <a:pathLst>
                  <a:path w="103" h="62">
                    <a:moveTo>
                      <a:pt x="59" y="42"/>
                    </a:moveTo>
                    <a:cubicBezTo>
                      <a:pt x="35" y="53"/>
                      <a:pt x="0" y="62"/>
                      <a:pt x="0" y="60"/>
                    </a:cubicBezTo>
                    <a:cubicBezTo>
                      <a:pt x="0" y="4"/>
                      <a:pt x="0" y="4"/>
                      <a:pt x="0" y="4"/>
                    </a:cubicBezTo>
                    <a:cubicBezTo>
                      <a:pt x="0" y="2"/>
                      <a:pt x="1" y="0"/>
                      <a:pt x="4" y="0"/>
                    </a:cubicBezTo>
                    <a:cubicBezTo>
                      <a:pt x="99" y="0"/>
                      <a:pt x="99" y="0"/>
                      <a:pt x="99" y="0"/>
                    </a:cubicBezTo>
                    <a:cubicBezTo>
                      <a:pt x="102" y="0"/>
                      <a:pt x="103" y="2"/>
                      <a:pt x="103" y="4"/>
                    </a:cubicBezTo>
                    <a:cubicBezTo>
                      <a:pt x="103" y="4"/>
                      <a:pt x="83" y="31"/>
                      <a:pt x="59" y="42"/>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0" name="Freeform 7"/>
              <p:cNvSpPr>
                <a:spLocks noEditPoints="1"/>
              </p:cNvSpPr>
              <p:nvPr/>
            </p:nvSpPr>
            <p:spPr bwMode="auto">
              <a:xfrm>
                <a:off x="5256213" y="2239963"/>
                <a:ext cx="471488" cy="311150"/>
              </a:xfrm>
              <a:custGeom>
                <a:avLst/>
                <a:gdLst>
                  <a:gd name="T0" fmla="*/ 119 w 124"/>
                  <a:gd name="T1" fmla="*/ 0 h 83"/>
                  <a:gd name="T2" fmla="*/ 5 w 124"/>
                  <a:gd name="T3" fmla="*/ 0 h 83"/>
                  <a:gd name="T4" fmla="*/ 0 w 124"/>
                  <a:gd name="T5" fmla="*/ 5 h 83"/>
                  <a:gd name="T6" fmla="*/ 0 w 124"/>
                  <a:gd name="T7" fmla="*/ 79 h 83"/>
                  <a:gd name="T8" fmla="*/ 5 w 124"/>
                  <a:gd name="T9" fmla="*/ 83 h 83"/>
                  <a:gd name="T10" fmla="*/ 119 w 124"/>
                  <a:gd name="T11" fmla="*/ 83 h 83"/>
                  <a:gd name="T12" fmla="*/ 124 w 124"/>
                  <a:gd name="T13" fmla="*/ 79 h 83"/>
                  <a:gd name="T14" fmla="*/ 124 w 124"/>
                  <a:gd name="T15" fmla="*/ 5 h 83"/>
                  <a:gd name="T16" fmla="*/ 119 w 124"/>
                  <a:gd name="T17" fmla="*/ 0 h 83"/>
                  <a:gd name="T18" fmla="*/ 117 w 124"/>
                  <a:gd name="T19" fmla="*/ 75 h 83"/>
                  <a:gd name="T20" fmla="*/ 113 w 124"/>
                  <a:gd name="T21" fmla="*/ 79 h 83"/>
                  <a:gd name="T22" fmla="*/ 11 w 124"/>
                  <a:gd name="T23" fmla="*/ 79 h 83"/>
                  <a:gd name="T24" fmla="*/ 7 w 124"/>
                  <a:gd name="T25" fmla="*/ 75 h 83"/>
                  <a:gd name="T26" fmla="*/ 7 w 124"/>
                  <a:gd name="T27" fmla="*/ 9 h 83"/>
                  <a:gd name="T28" fmla="*/ 11 w 124"/>
                  <a:gd name="T29" fmla="*/ 5 h 83"/>
                  <a:gd name="T30" fmla="*/ 113 w 124"/>
                  <a:gd name="T31" fmla="*/ 5 h 83"/>
                  <a:gd name="T32" fmla="*/ 117 w 124"/>
                  <a:gd name="T33" fmla="*/ 9 h 83"/>
                  <a:gd name="T34" fmla="*/ 117 w 124"/>
                  <a:gd name="T35" fmla="*/ 75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4" h="83">
                    <a:moveTo>
                      <a:pt x="119" y="0"/>
                    </a:moveTo>
                    <a:cubicBezTo>
                      <a:pt x="5" y="0"/>
                      <a:pt x="5" y="0"/>
                      <a:pt x="5" y="0"/>
                    </a:cubicBezTo>
                    <a:cubicBezTo>
                      <a:pt x="2" y="0"/>
                      <a:pt x="0" y="2"/>
                      <a:pt x="0" y="5"/>
                    </a:cubicBezTo>
                    <a:cubicBezTo>
                      <a:pt x="0" y="79"/>
                      <a:pt x="0" y="79"/>
                      <a:pt x="0" y="79"/>
                    </a:cubicBezTo>
                    <a:cubicBezTo>
                      <a:pt x="0" y="81"/>
                      <a:pt x="2" y="83"/>
                      <a:pt x="5" y="83"/>
                    </a:cubicBezTo>
                    <a:cubicBezTo>
                      <a:pt x="119" y="83"/>
                      <a:pt x="119" y="83"/>
                      <a:pt x="119" y="83"/>
                    </a:cubicBezTo>
                    <a:cubicBezTo>
                      <a:pt x="122" y="83"/>
                      <a:pt x="124" y="81"/>
                      <a:pt x="124" y="79"/>
                    </a:cubicBezTo>
                    <a:cubicBezTo>
                      <a:pt x="124" y="5"/>
                      <a:pt x="124" y="5"/>
                      <a:pt x="124" y="5"/>
                    </a:cubicBezTo>
                    <a:cubicBezTo>
                      <a:pt x="124" y="2"/>
                      <a:pt x="122" y="0"/>
                      <a:pt x="119" y="0"/>
                    </a:cubicBezTo>
                    <a:close/>
                    <a:moveTo>
                      <a:pt x="117" y="75"/>
                    </a:moveTo>
                    <a:cubicBezTo>
                      <a:pt x="117" y="77"/>
                      <a:pt x="115" y="79"/>
                      <a:pt x="113" y="79"/>
                    </a:cubicBezTo>
                    <a:cubicBezTo>
                      <a:pt x="11" y="79"/>
                      <a:pt x="11" y="79"/>
                      <a:pt x="11" y="79"/>
                    </a:cubicBezTo>
                    <a:cubicBezTo>
                      <a:pt x="9" y="79"/>
                      <a:pt x="7" y="77"/>
                      <a:pt x="7" y="75"/>
                    </a:cubicBezTo>
                    <a:cubicBezTo>
                      <a:pt x="7" y="9"/>
                      <a:pt x="7" y="9"/>
                      <a:pt x="7" y="9"/>
                    </a:cubicBezTo>
                    <a:cubicBezTo>
                      <a:pt x="7" y="7"/>
                      <a:pt x="9" y="5"/>
                      <a:pt x="11" y="5"/>
                    </a:cubicBezTo>
                    <a:cubicBezTo>
                      <a:pt x="113" y="5"/>
                      <a:pt x="113" y="5"/>
                      <a:pt x="113" y="5"/>
                    </a:cubicBezTo>
                    <a:cubicBezTo>
                      <a:pt x="115" y="5"/>
                      <a:pt x="117" y="7"/>
                      <a:pt x="117" y="9"/>
                    </a:cubicBezTo>
                    <a:lnTo>
                      <a:pt x="117" y="75"/>
                    </a:ln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1" name="Freeform 8"/>
              <p:cNvSpPr>
                <a:spLocks noEditPoints="1"/>
              </p:cNvSpPr>
              <p:nvPr/>
            </p:nvSpPr>
            <p:spPr bwMode="auto">
              <a:xfrm>
                <a:off x="5362575" y="2581276"/>
                <a:ext cx="258763" cy="60325"/>
              </a:xfrm>
              <a:custGeom>
                <a:avLst/>
                <a:gdLst>
                  <a:gd name="T0" fmla="*/ 34 w 68"/>
                  <a:gd name="T1" fmla="*/ 0 h 16"/>
                  <a:gd name="T2" fmla="*/ 0 w 68"/>
                  <a:gd name="T3" fmla="*/ 16 h 16"/>
                  <a:gd name="T4" fmla="*/ 68 w 68"/>
                  <a:gd name="T5" fmla="*/ 16 h 16"/>
                  <a:gd name="T6" fmla="*/ 34 w 68"/>
                  <a:gd name="T7" fmla="*/ 0 h 16"/>
                  <a:gd name="T8" fmla="*/ 13 w 68"/>
                  <a:gd name="T9" fmla="*/ 14 h 16"/>
                  <a:gd name="T10" fmla="*/ 5 w 68"/>
                  <a:gd name="T11" fmla="*/ 14 h 16"/>
                  <a:gd name="T12" fmla="*/ 29 w 68"/>
                  <a:gd name="T13" fmla="*/ 2 h 16"/>
                  <a:gd name="T14" fmla="*/ 13 w 68"/>
                  <a:gd name="T15" fmla="*/ 14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 h="16">
                    <a:moveTo>
                      <a:pt x="34" y="0"/>
                    </a:moveTo>
                    <a:cubicBezTo>
                      <a:pt x="19" y="0"/>
                      <a:pt x="6" y="7"/>
                      <a:pt x="0" y="16"/>
                    </a:cubicBezTo>
                    <a:cubicBezTo>
                      <a:pt x="68" y="16"/>
                      <a:pt x="68" y="16"/>
                      <a:pt x="68" y="16"/>
                    </a:cubicBezTo>
                    <a:cubicBezTo>
                      <a:pt x="63" y="7"/>
                      <a:pt x="49" y="0"/>
                      <a:pt x="34" y="0"/>
                    </a:cubicBezTo>
                    <a:close/>
                    <a:moveTo>
                      <a:pt x="13" y="14"/>
                    </a:moveTo>
                    <a:cubicBezTo>
                      <a:pt x="5" y="14"/>
                      <a:pt x="5" y="14"/>
                      <a:pt x="5" y="14"/>
                    </a:cubicBezTo>
                    <a:cubicBezTo>
                      <a:pt x="5" y="14"/>
                      <a:pt x="12" y="4"/>
                      <a:pt x="29" y="2"/>
                    </a:cubicBezTo>
                    <a:cubicBezTo>
                      <a:pt x="14" y="7"/>
                      <a:pt x="13" y="14"/>
                      <a:pt x="13" y="14"/>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20" name="矩形 19"/>
            <p:cNvSpPr/>
            <p:nvPr/>
          </p:nvSpPr>
          <p:spPr>
            <a:xfrm>
              <a:off x="1615877" y="1966848"/>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8" name="文本框 27"/>
          <p:cNvSpPr txBox="1"/>
          <p:nvPr/>
        </p:nvSpPr>
        <p:spPr>
          <a:xfrm>
            <a:off x="860640" y="3866290"/>
            <a:ext cx="2285319" cy="400110"/>
          </a:xfrm>
          <a:prstGeom prst="rect">
            <a:avLst/>
          </a:prstGeom>
          <a:noFill/>
        </p:spPr>
        <p:txBody>
          <a:bodyPr wrap="square" rtlCol="0">
            <a:spAutoFit/>
          </a:bodyPr>
          <a:lstStyle/>
          <a:p>
            <a:r>
              <a:rPr lang="en-US" altLang="zh-CN" sz="2000" b="1" dirty="0">
                <a:solidFill>
                  <a:schemeClr val="bg1">
                    <a:lumMod val="75000"/>
                  </a:schemeClr>
                </a:solidFill>
                <a:latin typeface="微软雅黑 Light" panose="020B0502040204020203" pitchFamily="34" charset="-122"/>
                <a:ea typeface="微软雅黑 Light" panose="020B0502040204020203" pitchFamily="34" charset="-122"/>
              </a:rPr>
              <a:t>ADD TEXT HERE</a:t>
            </a:r>
            <a:endParaRPr lang="zh-CN" altLang="en-US" sz="2000" b="1" dirty="0">
              <a:solidFill>
                <a:schemeClr val="bg1">
                  <a:lumMod val="75000"/>
                </a:schemeClr>
              </a:solidFill>
              <a:latin typeface="微软雅黑 Light" panose="020B0502040204020203" pitchFamily="34" charset="-122"/>
              <a:ea typeface="微软雅黑 Light" panose="020B0502040204020203" pitchFamily="34" charset="-122"/>
            </a:endParaRPr>
          </a:p>
        </p:txBody>
      </p:sp>
      <p:cxnSp>
        <p:nvCxnSpPr>
          <p:cNvPr id="30" name="直接连接符 29"/>
          <p:cNvCxnSpPr/>
          <p:nvPr/>
        </p:nvCxnSpPr>
        <p:spPr>
          <a:xfrm>
            <a:off x="1081831" y="4400105"/>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615714" y="4533811"/>
            <a:ext cx="2635175" cy="646331"/>
          </a:xfrm>
          <a:prstGeom prst="rect">
            <a:avLst/>
          </a:prstGeom>
          <a:noFill/>
        </p:spPr>
        <p:txBody>
          <a:bodyPr wrap="square" rtlCol="0">
            <a:spAutoFit/>
          </a:bodyPr>
          <a:lstStyle/>
          <a:p>
            <a:pPr algn="ctr"/>
            <a:r>
              <a:rPr lang="en-US" altLang="zh-CN" dirty="0">
                <a:solidFill>
                  <a:schemeClr val="bg1">
                    <a:lumMod val="75000"/>
                  </a:schemeClr>
                </a:solidFill>
              </a:rPr>
              <a:t>copy or write your text and paste it here</a:t>
            </a:r>
            <a:endParaRPr lang="zh-CN" altLang="en-US" dirty="0">
              <a:solidFill>
                <a:schemeClr val="bg1">
                  <a:lumMod val="75000"/>
                </a:schemeClr>
              </a:solidFill>
            </a:endParaRPr>
          </a:p>
        </p:txBody>
      </p:sp>
      <p:grpSp>
        <p:nvGrpSpPr>
          <p:cNvPr id="25" name="组合 24"/>
          <p:cNvGrpSpPr/>
          <p:nvPr/>
        </p:nvGrpSpPr>
        <p:grpSpPr>
          <a:xfrm>
            <a:off x="3988643" y="2564904"/>
            <a:ext cx="1161802" cy="1104677"/>
            <a:chOff x="4694362" y="1940830"/>
            <a:chExt cx="1161802" cy="1104677"/>
          </a:xfrm>
        </p:grpSpPr>
        <p:sp>
          <p:nvSpPr>
            <p:cNvPr id="12" name="Freeform 9"/>
            <p:cNvSpPr>
              <a:spLocks noEditPoints="1"/>
            </p:cNvSpPr>
            <p:nvPr/>
          </p:nvSpPr>
          <p:spPr bwMode="auto">
            <a:xfrm>
              <a:off x="4900613" y="2239700"/>
              <a:ext cx="749300" cy="515938"/>
            </a:xfrm>
            <a:custGeom>
              <a:avLst/>
              <a:gdLst>
                <a:gd name="T0" fmla="*/ 178 w 197"/>
                <a:gd name="T1" fmla="*/ 53 h 137"/>
                <a:gd name="T2" fmla="*/ 133 w 197"/>
                <a:gd name="T3" fmla="*/ 5 h 137"/>
                <a:gd name="T4" fmla="*/ 98 w 197"/>
                <a:gd name="T5" fmla="*/ 14 h 137"/>
                <a:gd name="T6" fmla="*/ 68 w 197"/>
                <a:gd name="T7" fmla="*/ 5 h 137"/>
                <a:gd name="T8" fmla="*/ 21 w 197"/>
                <a:gd name="T9" fmla="*/ 42 h 137"/>
                <a:gd name="T10" fmla="*/ 19 w 197"/>
                <a:gd name="T11" fmla="*/ 124 h 137"/>
                <a:gd name="T12" fmla="*/ 71 w 197"/>
                <a:gd name="T13" fmla="*/ 96 h 137"/>
                <a:gd name="T14" fmla="*/ 121 w 197"/>
                <a:gd name="T15" fmla="*/ 95 h 137"/>
                <a:gd name="T16" fmla="*/ 172 w 197"/>
                <a:gd name="T17" fmla="*/ 127 h 137"/>
                <a:gd name="T18" fmla="*/ 178 w 197"/>
                <a:gd name="T19" fmla="*/ 53 h 137"/>
                <a:gd name="T20" fmla="*/ 62 w 197"/>
                <a:gd name="T21" fmla="*/ 76 h 137"/>
                <a:gd name="T22" fmla="*/ 38 w 197"/>
                <a:gd name="T23" fmla="*/ 51 h 137"/>
                <a:gd name="T24" fmla="*/ 62 w 197"/>
                <a:gd name="T25" fmla="*/ 27 h 137"/>
                <a:gd name="T26" fmla="*/ 86 w 197"/>
                <a:gd name="T27" fmla="*/ 51 h 137"/>
                <a:gd name="T28" fmla="*/ 62 w 197"/>
                <a:gd name="T29" fmla="*/ 76 h 137"/>
                <a:gd name="T30" fmla="*/ 137 w 197"/>
                <a:gd name="T31" fmla="*/ 31 h 137"/>
                <a:gd name="T32" fmla="*/ 148 w 197"/>
                <a:gd name="T33" fmla="*/ 31 h 137"/>
                <a:gd name="T34" fmla="*/ 148 w 197"/>
                <a:gd name="T35" fmla="*/ 41 h 137"/>
                <a:gd name="T36" fmla="*/ 137 w 197"/>
                <a:gd name="T37" fmla="*/ 41 h 137"/>
                <a:gd name="T38" fmla="*/ 137 w 197"/>
                <a:gd name="T39" fmla="*/ 31 h 137"/>
                <a:gd name="T40" fmla="*/ 124 w 197"/>
                <a:gd name="T41" fmla="*/ 55 h 137"/>
                <a:gd name="T42" fmla="*/ 124 w 197"/>
                <a:gd name="T43" fmla="*/ 45 h 137"/>
                <a:gd name="T44" fmla="*/ 134 w 197"/>
                <a:gd name="T45" fmla="*/ 45 h 137"/>
                <a:gd name="T46" fmla="*/ 134 w 197"/>
                <a:gd name="T47" fmla="*/ 55 h 137"/>
                <a:gd name="T48" fmla="*/ 124 w 197"/>
                <a:gd name="T49" fmla="*/ 55 h 137"/>
                <a:gd name="T50" fmla="*/ 147 w 197"/>
                <a:gd name="T51" fmla="*/ 68 h 137"/>
                <a:gd name="T52" fmla="*/ 137 w 197"/>
                <a:gd name="T53" fmla="*/ 68 h 137"/>
                <a:gd name="T54" fmla="*/ 137 w 197"/>
                <a:gd name="T55" fmla="*/ 58 h 137"/>
                <a:gd name="T56" fmla="*/ 147 w 197"/>
                <a:gd name="T57" fmla="*/ 58 h 137"/>
                <a:gd name="T58" fmla="*/ 147 w 197"/>
                <a:gd name="T59" fmla="*/ 68 h 137"/>
                <a:gd name="T60" fmla="*/ 161 w 197"/>
                <a:gd name="T61" fmla="*/ 54 h 137"/>
                <a:gd name="T62" fmla="*/ 151 w 197"/>
                <a:gd name="T63" fmla="*/ 54 h 137"/>
                <a:gd name="T64" fmla="*/ 151 w 197"/>
                <a:gd name="T65" fmla="*/ 44 h 137"/>
                <a:gd name="T66" fmla="*/ 161 w 197"/>
                <a:gd name="T67" fmla="*/ 44 h 137"/>
                <a:gd name="T68" fmla="*/ 161 w 197"/>
                <a:gd name="T69" fmla="*/ 54 h 137"/>
                <a:gd name="T70" fmla="*/ 62 w 197"/>
                <a:gd name="T71" fmla="*/ 37 h 137"/>
                <a:gd name="T72" fmla="*/ 48 w 197"/>
                <a:gd name="T73" fmla="*/ 51 h 137"/>
                <a:gd name="T74" fmla="*/ 62 w 197"/>
                <a:gd name="T75" fmla="*/ 66 h 137"/>
                <a:gd name="T76" fmla="*/ 76 w 197"/>
                <a:gd name="T77" fmla="*/ 51 h 137"/>
                <a:gd name="T78" fmla="*/ 62 w 197"/>
                <a:gd name="T79" fmla="*/ 3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7" h="137">
                  <a:moveTo>
                    <a:pt x="178" y="53"/>
                  </a:moveTo>
                  <a:cubicBezTo>
                    <a:pt x="172" y="28"/>
                    <a:pt x="163" y="1"/>
                    <a:pt x="133" y="5"/>
                  </a:cubicBezTo>
                  <a:cubicBezTo>
                    <a:pt x="121" y="7"/>
                    <a:pt x="112" y="14"/>
                    <a:pt x="98" y="14"/>
                  </a:cubicBezTo>
                  <a:cubicBezTo>
                    <a:pt x="87" y="14"/>
                    <a:pt x="79" y="7"/>
                    <a:pt x="68" y="5"/>
                  </a:cubicBezTo>
                  <a:cubicBezTo>
                    <a:pt x="38" y="0"/>
                    <a:pt x="30" y="15"/>
                    <a:pt x="21" y="42"/>
                  </a:cubicBezTo>
                  <a:cubicBezTo>
                    <a:pt x="16" y="58"/>
                    <a:pt x="0" y="112"/>
                    <a:pt x="19" y="124"/>
                  </a:cubicBezTo>
                  <a:cubicBezTo>
                    <a:pt x="37" y="137"/>
                    <a:pt x="57" y="102"/>
                    <a:pt x="71" y="96"/>
                  </a:cubicBezTo>
                  <a:cubicBezTo>
                    <a:pt x="84" y="91"/>
                    <a:pt x="110" y="92"/>
                    <a:pt x="121" y="95"/>
                  </a:cubicBezTo>
                  <a:cubicBezTo>
                    <a:pt x="138" y="100"/>
                    <a:pt x="154" y="131"/>
                    <a:pt x="172" y="127"/>
                  </a:cubicBezTo>
                  <a:cubicBezTo>
                    <a:pt x="197" y="122"/>
                    <a:pt x="182" y="69"/>
                    <a:pt x="178" y="53"/>
                  </a:cubicBezTo>
                  <a:close/>
                  <a:moveTo>
                    <a:pt x="62" y="76"/>
                  </a:moveTo>
                  <a:cubicBezTo>
                    <a:pt x="48" y="76"/>
                    <a:pt x="38" y="65"/>
                    <a:pt x="38" y="51"/>
                  </a:cubicBezTo>
                  <a:cubicBezTo>
                    <a:pt x="38" y="38"/>
                    <a:pt x="48" y="27"/>
                    <a:pt x="62" y="27"/>
                  </a:cubicBezTo>
                  <a:cubicBezTo>
                    <a:pt x="75" y="27"/>
                    <a:pt x="86" y="38"/>
                    <a:pt x="86" y="51"/>
                  </a:cubicBezTo>
                  <a:cubicBezTo>
                    <a:pt x="86" y="65"/>
                    <a:pt x="75" y="76"/>
                    <a:pt x="62" y="76"/>
                  </a:cubicBezTo>
                  <a:close/>
                  <a:moveTo>
                    <a:pt x="137" y="31"/>
                  </a:moveTo>
                  <a:cubicBezTo>
                    <a:pt x="140" y="28"/>
                    <a:pt x="145" y="28"/>
                    <a:pt x="148" y="31"/>
                  </a:cubicBezTo>
                  <a:cubicBezTo>
                    <a:pt x="150" y="34"/>
                    <a:pt x="150" y="39"/>
                    <a:pt x="148" y="41"/>
                  </a:cubicBezTo>
                  <a:cubicBezTo>
                    <a:pt x="145" y="44"/>
                    <a:pt x="140" y="44"/>
                    <a:pt x="137" y="41"/>
                  </a:cubicBezTo>
                  <a:cubicBezTo>
                    <a:pt x="135" y="39"/>
                    <a:pt x="135" y="34"/>
                    <a:pt x="137" y="31"/>
                  </a:cubicBezTo>
                  <a:close/>
                  <a:moveTo>
                    <a:pt x="124" y="55"/>
                  </a:moveTo>
                  <a:cubicBezTo>
                    <a:pt x="121" y="52"/>
                    <a:pt x="121" y="48"/>
                    <a:pt x="124" y="45"/>
                  </a:cubicBezTo>
                  <a:cubicBezTo>
                    <a:pt x="127" y="42"/>
                    <a:pt x="131" y="42"/>
                    <a:pt x="134" y="45"/>
                  </a:cubicBezTo>
                  <a:cubicBezTo>
                    <a:pt x="137" y="48"/>
                    <a:pt x="137" y="52"/>
                    <a:pt x="134" y="55"/>
                  </a:cubicBezTo>
                  <a:cubicBezTo>
                    <a:pt x="131" y="58"/>
                    <a:pt x="127" y="58"/>
                    <a:pt x="124" y="55"/>
                  </a:cubicBezTo>
                  <a:close/>
                  <a:moveTo>
                    <a:pt x="147" y="68"/>
                  </a:moveTo>
                  <a:cubicBezTo>
                    <a:pt x="144" y="71"/>
                    <a:pt x="140" y="71"/>
                    <a:pt x="137" y="68"/>
                  </a:cubicBezTo>
                  <a:cubicBezTo>
                    <a:pt x="134" y="65"/>
                    <a:pt x="134" y="61"/>
                    <a:pt x="137" y="58"/>
                  </a:cubicBezTo>
                  <a:cubicBezTo>
                    <a:pt x="140" y="55"/>
                    <a:pt x="144" y="55"/>
                    <a:pt x="147" y="58"/>
                  </a:cubicBezTo>
                  <a:cubicBezTo>
                    <a:pt x="150" y="61"/>
                    <a:pt x="150" y="65"/>
                    <a:pt x="147" y="68"/>
                  </a:cubicBezTo>
                  <a:close/>
                  <a:moveTo>
                    <a:pt x="161" y="54"/>
                  </a:moveTo>
                  <a:cubicBezTo>
                    <a:pt x="158" y="57"/>
                    <a:pt x="153" y="57"/>
                    <a:pt x="151" y="54"/>
                  </a:cubicBezTo>
                  <a:cubicBezTo>
                    <a:pt x="148" y="52"/>
                    <a:pt x="148" y="47"/>
                    <a:pt x="151" y="44"/>
                  </a:cubicBezTo>
                  <a:cubicBezTo>
                    <a:pt x="153" y="42"/>
                    <a:pt x="158" y="42"/>
                    <a:pt x="161" y="44"/>
                  </a:cubicBezTo>
                  <a:cubicBezTo>
                    <a:pt x="163" y="47"/>
                    <a:pt x="163" y="52"/>
                    <a:pt x="161" y="54"/>
                  </a:cubicBezTo>
                  <a:close/>
                  <a:moveTo>
                    <a:pt x="62" y="37"/>
                  </a:moveTo>
                  <a:cubicBezTo>
                    <a:pt x="54" y="37"/>
                    <a:pt x="48" y="44"/>
                    <a:pt x="48" y="51"/>
                  </a:cubicBezTo>
                  <a:cubicBezTo>
                    <a:pt x="48" y="59"/>
                    <a:pt x="54" y="66"/>
                    <a:pt x="62" y="66"/>
                  </a:cubicBezTo>
                  <a:cubicBezTo>
                    <a:pt x="70" y="66"/>
                    <a:pt x="76" y="59"/>
                    <a:pt x="76" y="51"/>
                  </a:cubicBezTo>
                  <a:cubicBezTo>
                    <a:pt x="76" y="44"/>
                    <a:pt x="70" y="37"/>
                    <a:pt x="62" y="37"/>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1" name="矩形 20"/>
            <p:cNvSpPr/>
            <p:nvPr/>
          </p:nvSpPr>
          <p:spPr>
            <a:xfrm>
              <a:off x="4694362" y="1940830"/>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5" name="文本框 34"/>
          <p:cNvSpPr txBox="1"/>
          <p:nvPr/>
        </p:nvSpPr>
        <p:spPr>
          <a:xfrm>
            <a:off x="3571118" y="3866290"/>
            <a:ext cx="2285319" cy="400110"/>
          </a:xfrm>
          <a:prstGeom prst="rect">
            <a:avLst/>
          </a:prstGeom>
          <a:noFill/>
        </p:spPr>
        <p:txBody>
          <a:bodyPr wrap="square" rtlCol="0">
            <a:spAutoFit/>
          </a:bodyPr>
          <a:lstStyle/>
          <a:p>
            <a:r>
              <a:rPr lang="en-US" altLang="zh-CN" sz="2000" b="1" dirty="0">
                <a:solidFill>
                  <a:schemeClr val="bg1">
                    <a:lumMod val="75000"/>
                  </a:schemeClr>
                </a:solidFill>
                <a:latin typeface="微软雅黑 Light" panose="020B0502040204020203" pitchFamily="34" charset="-122"/>
                <a:ea typeface="微软雅黑 Light" panose="020B0502040204020203" pitchFamily="34" charset="-122"/>
              </a:rPr>
              <a:t>ADD TEXT HERE</a:t>
            </a:r>
            <a:endParaRPr lang="zh-CN" altLang="en-US" sz="2000" b="1" dirty="0">
              <a:solidFill>
                <a:schemeClr val="bg1">
                  <a:lumMod val="75000"/>
                </a:schemeClr>
              </a:solidFill>
              <a:latin typeface="微软雅黑 Light" panose="020B0502040204020203" pitchFamily="34" charset="-122"/>
              <a:ea typeface="微软雅黑 Light" panose="020B0502040204020203" pitchFamily="34" charset="-122"/>
            </a:endParaRPr>
          </a:p>
        </p:txBody>
      </p:sp>
      <p:cxnSp>
        <p:nvCxnSpPr>
          <p:cNvPr id="36" name="直接连接符 35"/>
          <p:cNvCxnSpPr/>
          <p:nvPr/>
        </p:nvCxnSpPr>
        <p:spPr>
          <a:xfrm>
            <a:off x="3808149" y="4400105"/>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3316279" y="4533811"/>
            <a:ext cx="2635175" cy="646331"/>
          </a:xfrm>
          <a:prstGeom prst="rect">
            <a:avLst/>
          </a:prstGeom>
          <a:noFill/>
          <a:ln>
            <a:noFill/>
          </a:ln>
        </p:spPr>
        <p:txBody>
          <a:bodyPr wrap="square" rtlCol="0">
            <a:spAutoFit/>
          </a:bodyPr>
          <a:lstStyle/>
          <a:p>
            <a:pPr algn="ctr"/>
            <a:r>
              <a:rPr lang="en-US" altLang="zh-CN" dirty="0">
                <a:solidFill>
                  <a:schemeClr val="bg1">
                    <a:lumMod val="75000"/>
                  </a:schemeClr>
                </a:solidFill>
              </a:rPr>
              <a:t>copy or write your text and paste it here</a:t>
            </a:r>
            <a:endParaRPr lang="zh-CN" altLang="en-US" dirty="0">
              <a:solidFill>
                <a:schemeClr val="bg1">
                  <a:lumMod val="75000"/>
                </a:schemeClr>
              </a:solidFill>
            </a:endParaRPr>
          </a:p>
        </p:txBody>
      </p:sp>
      <p:grpSp>
        <p:nvGrpSpPr>
          <p:cNvPr id="27" name="组合 26"/>
          <p:cNvGrpSpPr/>
          <p:nvPr/>
        </p:nvGrpSpPr>
        <p:grpSpPr>
          <a:xfrm>
            <a:off x="6705724" y="2564905"/>
            <a:ext cx="1161802" cy="1104677"/>
            <a:chOff x="4804693" y="3810906"/>
            <a:chExt cx="1161802" cy="1104677"/>
          </a:xfrm>
        </p:grpSpPr>
        <p:grpSp>
          <p:nvGrpSpPr>
            <p:cNvPr id="16" name="组合 15"/>
            <p:cNvGrpSpPr/>
            <p:nvPr/>
          </p:nvGrpSpPr>
          <p:grpSpPr>
            <a:xfrm>
              <a:off x="5054600" y="4035426"/>
              <a:ext cx="661988" cy="655638"/>
              <a:chOff x="5054600" y="4035426"/>
              <a:chExt cx="661988" cy="655638"/>
            </a:xfrm>
          </p:grpSpPr>
          <p:sp>
            <p:nvSpPr>
              <p:cNvPr id="13" name="Freeform 10"/>
              <p:cNvSpPr>
                <a:spLocks noEditPoints="1"/>
              </p:cNvSpPr>
              <p:nvPr/>
            </p:nvSpPr>
            <p:spPr bwMode="auto">
              <a:xfrm>
                <a:off x="5054600" y="4035426"/>
                <a:ext cx="661988" cy="655638"/>
              </a:xfrm>
              <a:custGeom>
                <a:avLst/>
                <a:gdLst>
                  <a:gd name="T0" fmla="*/ 87 w 174"/>
                  <a:gd name="T1" fmla="*/ 0 h 174"/>
                  <a:gd name="T2" fmla="*/ 174 w 174"/>
                  <a:gd name="T3" fmla="*/ 87 h 174"/>
                  <a:gd name="T4" fmla="*/ 87 w 174"/>
                  <a:gd name="T5" fmla="*/ 174 h 174"/>
                  <a:gd name="T6" fmla="*/ 0 w 174"/>
                  <a:gd name="T7" fmla="*/ 87 h 174"/>
                  <a:gd name="T8" fmla="*/ 87 w 174"/>
                  <a:gd name="T9" fmla="*/ 0 h 174"/>
                  <a:gd name="T10" fmla="*/ 87 w 174"/>
                  <a:gd name="T11" fmla="*/ 46 h 174"/>
                  <a:gd name="T12" fmla="*/ 46 w 174"/>
                  <a:gd name="T13" fmla="*/ 87 h 174"/>
                  <a:gd name="T14" fmla="*/ 87 w 174"/>
                  <a:gd name="T15" fmla="*/ 128 h 174"/>
                  <a:gd name="T16" fmla="*/ 128 w 174"/>
                  <a:gd name="T17" fmla="*/ 87 h 174"/>
                  <a:gd name="T18" fmla="*/ 87 w 174"/>
                  <a:gd name="T19" fmla="*/ 46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4" h="174">
                    <a:moveTo>
                      <a:pt x="87" y="0"/>
                    </a:moveTo>
                    <a:cubicBezTo>
                      <a:pt x="135" y="0"/>
                      <a:pt x="174" y="39"/>
                      <a:pt x="174" y="87"/>
                    </a:cubicBezTo>
                    <a:cubicBezTo>
                      <a:pt x="174" y="135"/>
                      <a:pt x="135" y="174"/>
                      <a:pt x="87" y="174"/>
                    </a:cubicBezTo>
                    <a:cubicBezTo>
                      <a:pt x="39" y="174"/>
                      <a:pt x="0" y="135"/>
                      <a:pt x="0" y="87"/>
                    </a:cubicBezTo>
                    <a:cubicBezTo>
                      <a:pt x="0" y="39"/>
                      <a:pt x="39" y="0"/>
                      <a:pt x="87" y="0"/>
                    </a:cubicBezTo>
                    <a:moveTo>
                      <a:pt x="87" y="46"/>
                    </a:moveTo>
                    <a:cubicBezTo>
                      <a:pt x="64" y="46"/>
                      <a:pt x="46" y="64"/>
                      <a:pt x="46" y="87"/>
                    </a:cubicBezTo>
                    <a:cubicBezTo>
                      <a:pt x="46" y="110"/>
                      <a:pt x="64" y="128"/>
                      <a:pt x="87" y="128"/>
                    </a:cubicBezTo>
                    <a:cubicBezTo>
                      <a:pt x="110" y="128"/>
                      <a:pt x="128" y="110"/>
                      <a:pt x="128" y="87"/>
                    </a:cubicBezTo>
                    <a:cubicBezTo>
                      <a:pt x="128" y="64"/>
                      <a:pt x="110" y="46"/>
                      <a:pt x="87" y="46"/>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11"/>
              <p:cNvSpPr>
                <a:spLocks noEditPoints="1"/>
              </p:cNvSpPr>
              <p:nvPr/>
            </p:nvSpPr>
            <p:spPr bwMode="auto">
              <a:xfrm>
                <a:off x="5275263" y="4254501"/>
                <a:ext cx="220663" cy="217488"/>
              </a:xfrm>
              <a:custGeom>
                <a:avLst/>
                <a:gdLst>
                  <a:gd name="T0" fmla="*/ 29 w 58"/>
                  <a:gd name="T1" fmla="*/ 0 h 58"/>
                  <a:gd name="T2" fmla="*/ 0 w 58"/>
                  <a:gd name="T3" fmla="*/ 29 h 58"/>
                  <a:gd name="T4" fmla="*/ 29 w 58"/>
                  <a:gd name="T5" fmla="*/ 58 h 58"/>
                  <a:gd name="T6" fmla="*/ 58 w 58"/>
                  <a:gd name="T7" fmla="*/ 29 h 58"/>
                  <a:gd name="T8" fmla="*/ 29 w 58"/>
                  <a:gd name="T9" fmla="*/ 0 h 58"/>
                  <a:gd name="T10" fmla="*/ 29 w 58"/>
                  <a:gd name="T11" fmla="*/ 39 h 58"/>
                  <a:gd name="T12" fmla="*/ 19 w 58"/>
                  <a:gd name="T13" fmla="*/ 29 h 58"/>
                  <a:gd name="T14" fmla="*/ 29 w 58"/>
                  <a:gd name="T15" fmla="*/ 19 h 58"/>
                  <a:gd name="T16" fmla="*/ 39 w 58"/>
                  <a:gd name="T17" fmla="*/ 29 h 58"/>
                  <a:gd name="T18" fmla="*/ 29 w 58"/>
                  <a:gd name="T19" fmla="*/ 3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0"/>
                    </a:moveTo>
                    <a:cubicBezTo>
                      <a:pt x="13" y="0"/>
                      <a:pt x="0" y="13"/>
                      <a:pt x="0" y="29"/>
                    </a:cubicBezTo>
                    <a:cubicBezTo>
                      <a:pt x="0" y="45"/>
                      <a:pt x="13" y="58"/>
                      <a:pt x="29" y="58"/>
                    </a:cubicBezTo>
                    <a:cubicBezTo>
                      <a:pt x="45" y="58"/>
                      <a:pt x="58" y="45"/>
                      <a:pt x="58" y="29"/>
                    </a:cubicBezTo>
                    <a:cubicBezTo>
                      <a:pt x="58" y="13"/>
                      <a:pt x="45" y="0"/>
                      <a:pt x="29" y="0"/>
                    </a:cubicBezTo>
                    <a:close/>
                    <a:moveTo>
                      <a:pt x="29" y="39"/>
                    </a:moveTo>
                    <a:cubicBezTo>
                      <a:pt x="23" y="39"/>
                      <a:pt x="19" y="35"/>
                      <a:pt x="19" y="29"/>
                    </a:cubicBezTo>
                    <a:cubicBezTo>
                      <a:pt x="19" y="23"/>
                      <a:pt x="23" y="19"/>
                      <a:pt x="29" y="19"/>
                    </a:cubicBezTo>
                    <a:cubicBezTo>
                      <a:pt x="35" y="19"/>
                      <a:pt x="39" y="23"/>
                      <a:pt x="39" y="29"/>
                    </a:cubicBezTo>
                    <a:cubicBezTo>
                      <a:pt x="39" y="35"/>
                      <a:pt x="35" y="39"/>
                      <a:pt x="29" y="39"/>
                    </a:cubicBezTo>
                    <a:close/>
                  </a:path>
                </a:pathLst>
              </a:custGeom>
              <a:solidFill>
                <a:schemeClr val="bg1">
                  <a:lumMod val="75000"/>
                </a:schemeClr>
              </a:solidFill>
              <a:ln w="9525">
                <a:solidFill>
                  <a:schemeClr val="bg1">
                    <a:lumMod val="75000"/>
                  </a:schemeClr>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23" name="矩形 22"/>
            <p:cNvSpPr/>
            <p:nvPr/>
          </p:nvSpPr>
          <p:spPr>
            <a:xfrm>
              <a:off x="4804693" y="3810906"/>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8" name="文本框 37"/>
          <p:cNvSpPr txBox="1"/>
          <p:nvPr/>
        </p:nvSpPr>
        <p:spPr>
          <a:xfrm>
            <a:off x="6254297" y="3866291"/>
            <a:ext cx="2285319" cy="400110"/>
          </a:xfrm>
          <a:prstGeom prst="rect">
            <a:avLst/>
          </a:prstGeom>
          <a:noFill/>
          <a:ln>
            <a:noFill/>
          </a:ln>
        </p:spPr>
        <p:txBody>
          <a:bodyPr wrap="square" rtlCol="0">
            <a:spAutoFit/>
          </a:bodyPr>
          <a:lstStyle/>
          <a:p>
            <a:r>
              <a:rPr lang="en-US" altLang="zh-CN" sz="2000" b="1" dirty="0">
                <a:solidFill>
                  <a:schemeClr val="bg1">
                    <a:lumMod val="75000"/>
                  </a:schemeClr>
                </a:solidFill>
                <a:latin typeface="微软雅黑 Light" panose="020B0502040204020203" pitchFamily="34" charset="-122"/>
                <a:ea typeface="微软雅黑 Light" panose="020B0502040204020203" pitchFamily="34" charset="-122"/>
              </a:rPr>
              <a:t>ADD TEXT HERE</a:t>
            </a:r>
            <a:endParaRPr lang="zh-CN" altLang="en-US" sz="2000" b="1" dirty="0">
              <a:solidFill>
                <a:schemeClr val="bg1">
                  <a:lumMod val="75000"/>
                </a:schemeClr>
              </a:solidFill>
              <a:latin typeface="微软雅黑 Light" panose="020B0502040204020203" pitchFamily="34" charset="-122"/>
              <a:ea typeface="微软雅黑 Light" panose="020B0502040204020203" pitchFamily="34" charset="-122"/>
            </a:endParaRPr>
          </a:p>
        </p:txBody>
      </p:sp>
      <p:cxnSp>
        <p:nvCxnSpPr>
          <p:cNvPr id="39" name="直接连接符 38"/>
          <p:cNvCxnSpPr/>
          <p:nvPr/>
        </p:nvCxnSpPr>
        <p:spPr>
          <a:xfrm>
            <a:off x="6525568" y="4400106"/>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6016844" y="4533811"/>
            <a:ext cx="2635175" cy="646331"/>
          </a:xfrm>
          <a:prstGeom prst="rect">
            <a:avLst/>
          </a:prstGeom>
          <a:noFill/>
        </p:spPr>
        <p:txBody>
          <a:bodyPr wrap="square" rtlCol="0">
            <a:spAutoFit/>
          </a:bodyPr>
          <a:lstStyle/>
          <a:p>
            <a:pPr algn="ctr"/>
            <a:r>
              <a:rPr lang="en-US" altLang="zh-CN" dirty="0">
                <a:solidFill>
                  <a:schemeClr val="bg1">
                    <a:lumMod val="75000"/>
                  </a:schemeClr>
                </a:solidFill>
              </a:rPr>
              <a:t>copy or write your text and paste it here</a:t>
            </a:r>
            <a:endParaRPr lang="zh-CN" altLang="en-US" dirty="0">
              <a:solidFill>
                <a:schemeClr val="bg1">
                  <a:lumMod val="75000"/>
                </a:schemeClr>
              </a:solidFill>
            </a:endParaRPr>
          </a:p>
        </p:txBody>
      </p:sp>
      <p:grpSp>
        <p:nvGrpSpPr>
          <p:cNvPr id="26" name="组合 25"/>
          <p:cNvGrpSpPr/>
          <p:nvPr/>
        </p:nvGrpSpPr>
        <p:grpSpPr>
          <a:xfrm>
            <a:off x="9350156" y="2564905"/>
            <a:ext cx="1161802" cy="1104677"/>
            <a:chOff x="8151143" y="1958117"/>
            <a:chExt cx="1161802" cy="1104677"/>
          </a:xfrm>
        </p:grpSpPr>
        <p:grpSp>
          <p:nvGrpSpPr>
            <p:cNvPr id="17" name="Group 14"/>
            <p:cNvGrpSpPr>
              <a:grpSpLocks noChangeAspect="1"/>
            </p:cNvGrpSpPr>
            <p:nvPr/>
          </p:nvGrpSpPr>
          <p:grpSpPr bwMode="auto">
            <a:xfrm>
              <a:off x="8399463" y="2165350"/>
              <a:ext cx="665162" cy="663575"/>
              <a:chOff x="5291" y="1364"/>
              <a:chExt cx="419" cy="418"/>
            </a:xfrm>
          </p:grpSpPr>
          <p:sp>
            <p:nvSpPr>
              <p:cNvPr id="18" name="AutoShape 13"/>
              <p:cNvSpPr>
                <a:spLocks noChangeAspect="1" noChangeArrowheads="1" noTextEdit="1"/>
              </p:cNvSpPr>
              <p:nvPr/>
            </p:nvSpPr>
            <p:spPr bwMode="auto">
              <a:xfrm>
                <a:off x="5291" y="1364"/>
                <a:ext cx="419"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Freeform 15"/>
              <p:cNvSpPr>
                <a:spLocks noEditPoints="1"/>
              </p:cNvSpPr>
              <p:nvPr/>
            </p:nvSpPr>
            <p:spPr bwMode="auto">
              <a:xfrm>
                <a:off x="5286" y="1359"/>
                <a:ext cx="429" cy="423"/>
              </a:xfrm>
              <a:custGeom>
                <a:avLst/>
                <a:gdLst>
                  <a:gd name="T0" fmla="*/ 171 w 178"/>
                  <a:gd name="T1" fmla="*/ 17 h 176"/>
                  <a:gd name="T2" fmla="*/ 161 w 178"/>
                  <a:gd name="T3" fmla="*/ 7 h 176"/>
                  <a:gd name="T4" fmla="*/ 136 w 178"/>
                  <a:gd name="T5" fmla="*/ 7 h 176"/>
                  <a:gd name="T6" fmla="*/ 112 w 178"/>
                  <a:gd name="T7" fmla="*/ 31 h 176"/>
                  <a:gd name="T8" fmla="*/ 100 w 178"/>
                  <a:gd name="T9" fmla="*/ 19 h 176"/>
                  <a:gd name="T10" fmla="*/ 76 w 178"/>
                  <a:gd name="T11" fmla="*/ 43 h 176"/>
                  <a:gd name="T12" fmla="*/ 86 w 178"/>
                  <a:gd name="T13" fmla="*/ 53 h 176"/>
                  <a:gd name="T14" fmla="*/ 19 w 178"/>
                  <a:gd name="T15" fmla="*/ 120 h 176"/>
                  <a:gd name="T16" fmla="*/ 12 w 178"/>
                  <a:gd name="T17" fmla="*/ 136 h 176"/>
                  <a:gd name="T18" fmla="*/ 8 w 178"/>
                  <a:gd name="T19" fmla="*/ 140 h 176"/>
                  <a:gd name="T20" fmla="*/ 8 w 178"/>
                  <a:gd name="T21" fmla="*/ 170 h 176"/>
                  <a:gd name="T22" fmla="*/ 23 w 178"/>
                  <a:gd name="T23" fmla="*/ 176 h 176"/>
                  <a:gd name="T24" fmla="*/ 38 w 178"/>
                  <a:gd name="T25" fmla="*/ 170 h 176"/>
                  <a:gd name="T26" fmla="*/ 42 w 178"/>
                  <a:gd name="T27" fmla="*/ 166 h 176"/>
                  <a:gd name="T28" fmla="*/ 58 w 178"/>
                  <a:gd name="T29" fmla="*/ 159 h 176"/>
                  <a:gd name="T30" fmla="*/ 125 w 178"/>
                  <a:gd name="T31" fmla="*/ 92 h 176"/>
                  <a:gd name="T32" fmla="*/ 135 w 178"/>
                  <a:gd name="T33" fmla="*/ 102 h 176"/>
                  <a:gd name="T34" fmla="*/ 159 w 178"/>
                  <a:gd name="T35" fmla="*/ 78 h 176"/>
                  <a:gd name="T36" fmla="*/ 147 w 178"/>
                  <a:gd name="T37" fmla="*/ 66 h 176"/>
                  <a:gd name="T38" fmla="*/ 171 w 178"/>
                  <a:gd name="T39" fmla="*/ 42 h 176"/>
                  <a:gd name="T40" fmla="*/ 171 w 178"/>
                  <a:gd name="T41" fmla="*/ 17 h 176"/>
                  <a:gd name="T42" fmla="*/ 47 w 178"/>
                  <a:gd name="T43" fmla="*/ 148 h 176"/>
                  <a:gd name="T44" fmla="*/ 41 w 178"/>
                  <a:gd name="T45" fmla="*/ 151 h 176"/>
                  <a:gd name="T46" fmla="*/ 37 w 178"/>
                  <a:gd name="T47" fmla="*/ 150 h 176"/>
                  <a:gd name="T48" fmla="*/ 37 w 178"/>
                  <a:gd name="T49" fmla="*/ 150 h 176"/>
                  <a:gd name="T50" fmla="*/ 27 w 178"/>
                  <a:gd name="T51" fmla="*/ 159 h 176"/>
                  <a:gd name="T52" fmla="*/ 23 w 178"/>
                  <a:gd name="T53" fmla="*/ 161 h 176"/>
                  <a:gd name="T54" fmla="*/ 19 w 178"/>
                  <a:gd name="T55" fmla="*/ 159 h 176"/>
                  <a:gd name="T56" fmla="*/ 19 w 178"/>
                  <a:gd name="T57" fmla="*/ 151 h 176"/>
                  <a:gd name="T58" fmla="*/ 28 w 178"/>
                  <a:gd name="T59" fmla="*/ 141 h 176"/>
                  <a:gd name="T60" fmla="*/ 28 w 178"/>
                  <a:gd name="T61" fmla="*/ 141 h 176"/>
                  <a:gd name="T62" fmla="*/ 30 w 178"/>
                  <a:gd name="T63" fmla="*/ 131 h 176"/>
                  <a:gd name="T64" fmla="*/ 97 w 178"/>
                  <a:gd name="T65" fmla="*/ 64 h 176"/>
                  <a:gd name="T66" fmla="*/ 114 w 178"/>
                  <a:gd name="T67" fmla="*/ 81 h 176"/>
                  <a:gd name="T68" fmla="*/ 47 w 178"/>
                  <a:gd name="T69" fmla="*/ 148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8" h="176">
                    <a:moveTo>
                      <a:pt x="171" y="17"/>
                    </a:moveTo>
                    <a:cubicBezTo>
                      <a:pt x="161" y="7"/>
                      <a:pt x="161" y="7"/>
                      <a:pt x="161" y="7"/>
                    </a:cubicBezTo>
                    <a:cubicBezTo>
                      <a:pt x="154" y="0"/>
                      <a:pt x="143" y="0"/>
                      <a:pt x="136" y="7"/>
                    </a:cubicBezTo>
                    <a:cubicBezTo>
                      <a:pt x="112" y="31"/>
                      <a:pt x="112" y="31"/>
                      <a:pt x="112" y="31"/>
                    </a:cubicBezTo>
                    <a:cubicBezTo>
                      <a:pt x="100" y="19"/>
                      <a:pt x="100" y="19"/>
                      <a:pt x="100" y="19"/>
                    </a:cubicBezTo>
                    <a:cubicBezTo>
                      <a:pt x="76" y="43"/>
                      <a:pt x="76" y="43"/>
                      <a:pt x="76" y="43"/>
                    </a:cubicBezTo>
                    <a:cubicBezTo>
                      <a:pt x="86" y="53"/>
                      <a:pt x="86" y="53"/>
                      <a:pt x="86" y="53"/>
                    </a:cubicBezTo>
                    <a:cubicBezTo>
                      <a:pt x="19" y="120"/>
                      <a:pt x="19" y="120"/>
                      <a:pt x="19" y="120"/>
                    </a:cubicBezTo>
                    <a:cubicBezTo>
                      <a:pt x="15" y="124"/>
                      <a:pt x="12" y="130"/>
                      <a:pt x="12" y="136"/>
                    </a:cubicBezTo>
                    <a:cubicBezTo>
                      <a:pt x="8" y="140"/>
                      <a:pt x="8" y="140"/>
                      <a:pt x="8" y="140"/>
                    </a:cubicBezTo>
                    <a:cubicBezTo>
                      <a:pt x="0" y="148"/>
                      <a:pt x="0" y="162"/>
                      <a:pt x="8" y="170"/>
                    </a:cubicBezTo>
                    <a:cubicBezTo>
                      <a:pt x="12" y="174"/>
                      <a:pt x="17" y="176"/>
                      <a:pt x="23" y="176"/>
                    </a:cubicBezTo>
                    <a:cubicBezTo>
                      <a:pt x="29" y="176"/>
                      <a:pt x="34" y="174"/>
                      <a:pt x="38" y="170"/>
                    </a:cubicBezTo>
                    <a:cubicBezTo>
                      <a:pt x="42" y="166"/>
                      <a:pt x="42" y="166"/>
                      <a:pt x="42" y="166"/>
                    </a:cubicBezTo>
                    <a:cubicBezTo>
                      <a:pt x="48" y="166"/>
                      <a:pt x="54" y="163"/>
                      <a:pt x="58" y="159"/>
                    </a:cubicBezTo>
                    <a:cubicBezTo>
                      <a:pt x="125" y="92"/>
                      <a:pt x="125" y="92"/>
                      <a:pt x="125" y="92"/>
                    </a:cubicBezTo>
                    <a:cubicBezTo>
                      <a:pt x="135" y="102"/>
                      <a:pt x="135" y="102"/>
                      <a:pt x="135" y="102"/>
                    </a:cubicBezTo>
                    <a:cubicBezTo>
                      <a:pt x="159" y="78"/>
                      <a:pt x="159" y="78"/>
                      <a:pt x="159" y="78"/>
                    </a:cubicBezTo>
                    <a:cubicBezTo>
                      <a:pt x="147" y="66"/>
                      <a:pt x="147" y="66"/>
                      <a:pt x="147" y="66"/>
                    </a:cubicBezTo>
                    <a:cubicBezTo>
                      <a:pt x="171" y="42"/>
                      <a:pt x="171" y="42"/>
                      <a:pt x="171" y="42"/>
                    </a:cubicBezTo>
                    <a:cubicBezTo>
                      <a:pt x="178" y="35"/>
                      <a:pt x="178" y="24"/>
                      <a:pt x="171" y="17"/>
                    </a:cubicBezTo>
                    <a:close/>
                    <a:moveTo>
                      <a:pt x="47" y="148"/>
                    </a:moveTo>
                    <a:cubicBezTo>
                      <a:pt x="46" y="150"/>
                      <a:pt x="43" y="151"/>
                      <a:pt x="41" y="151"/>
                    </a:cubicBezTo>
                    <a:cubicBezTo>
                      <a:pt x="39" y="151"/>
                      <a:pt x="38" y="151"/>
                      <a:pt x="37" y="150"/>
                    </a:cubicBezTo>
                    <a:cubicBezTo>
                      <a:pt x="37" y="150"/>
                      <a:pt x="37" y="150"/>
                      <a:pt x="37" y="150"/>
                    </a:cubicBezTo>
                    <a:cubicBezTo>
                      <a:pt x="27" y="159"/>
                      <a:pt x="27" y="159"/>
                      <a:pt x="27" y="159"/>
                    </a:cubicBezTo>
                    <a:cubicBezTo>
                      <a:pt x="26" y="160"/>
                      <a:pt x="25" y="161"/>
                      <a:pt x="23" y="161"/>
                    </a:cubicBezTo>
                    <a:cubicBezTo>
                      <a:pt x="21" y="161"/>
                      <a:pt x="20" y="160"/>
                      <a:pt x="19" y="159"/>
                    </a:cubicBezTo>
                    <a:cubicBezTo>
                      <a:pt x="16" y="157"/>
                      <a:pt x="16" y="153"/>
                      <a:pt x="19" y="151"/>
                    </a:cubicBezTo>
                    <a:cubicBezTo>
                      <a:pt x="28" y="141"/>
                      <a:pt x="28" y="141"/>
                      <a:pt x="28" y="141"/>
                    </a:cubicBezTo>
                    <a:cubicBezTo>
                      <a:pt x="28" y="141"/>
                      <a:pt x="28" y="141"/>
                      <a:pt x="28" y="141"/>
                    </a:cubicBezTo>
                    <a:cubicBezTo>
                      <a:pt x="26" y="138"/>
                      <a:pt x="27" y="134"/>
                      <a:pt x="30" y="131"/>
                    </a:cubicBezTo>
                    <a:cubicBezTo>
                      <a:pt x="97" y="64"/>
                      <a:pt x="97" y="64"/>
                      <a:pt x="97" y="64"/>
                    </a:cubicBezTo>
                    <a:cubicBezTo>
                      <a:pt x="114" y="81"/>
                      <a:pt x="114" y="81"/>
                      <a:pt x="114" y="81"/>
                    </a:cubicBezTo>
                    <a:lnTo>
                      <a:pt x="47" y="148"/>
                    </a:lnTo>
                    <a:close/>
                  </a:path>
                </a:pathLst>
              </a:custGeom>
              <a:solidFill>
                <a:srgbClr val="F58C65"/>
              </a:solidFill>
              <a:ln w="9525">
                <a:solidFill>
                  <a:srgbClr val="F58C65"/>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22" name="矩形 21"/>
            <p:cNvSpPr/>
            <p:nvPr/>
          </p:nvSpPr>
          <p:spPr>
            <a:xfrm>
              <a:off x="8151143" y="1958117"/>
              <a:ext cx="1161802" cy="1104677"/>
            </a:xfrm>
            <a:prstGeom prst="rect">
              <a:avLst/>
            </a:prstGeom>
            <a:noFill/>
            <a:ln>
              <a:solidFill>
                <a:srgbClr val="F58C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 name="文本框 40"/>
          <p:cNvSpPr txBox="1"/>
          <p:nvPr/>
        </p:nvSpPr>
        <p:spPr>
          <a:xfrm>
            <a:off x="8892338" y="3866291"/>
            <a:ext cx="2285319" cy="400110"/>
          </a:xfrm>
          <a:prstGeom prst="rect">
            <a:avLst/>
          </a:prstGeom>
          <a:noFill/>
        </p:spPr>
        <p:txBody>
          <a:bodyPr wrap="square" rtlCol="0">
            <a:spAutoFit/>
          </a:bodyPr>
          <a:lstStyle/>
          <a:p>
            <a:r>
              <a:rPr lang="en-US" altLang="zh-CN" sz="2000" b="1" dirty="0">
                <a:solidFill>
                  <a:srgbClr val="F58C65"/>
                </a:solidFill>
                <a:latin typeface="微软雅黑 Light" panose="020B0502040204020203" pitchFamily="34" charset="-122"/>
                <a:ea typeface="微软雅黑 Light" panose="020B0502040204020203" pitchFamily="34" charset="-122"/>
              </a:rPr>
              <a:t>ADD TEXT HERE</a:t>
            </a:r>
            <a:endParaRPr lang="zh-CN" altLang="en-US" sz="2000" b="1" dirty="0">
              <a:solidFill>
                <a:srgbClr val="F58C65"/>
              </a:solidFill>
              <a:latin typeface="微软雅黑 Light" panose="020B0502040204020203" pitchFamily="34" charset="-122"/>
              <a:ea typeface="微软雅黑 Light" panose="020B0502040204020203" pitchFamily="34" charset="-122"/>
            </a:endParaRPr>
          </a:p>
        </p:txBody>
      </p:sp>
      <p:cxnSp>
        <p:nvCxnSpPr>
          <p:cNvPr id="42" name="直接连接符 41"/>
          <p:cNvCxnSpPr/>
          <p:nvPr/>
        </p:nvCxnSpPr>
        <p:spPr>
          <a:xfrm>
            <a:off x="9138969" y="4400106"/>
            <a:ext cx="1584176" cy="0"/>
          </a:xfrm>
          <a:prstGeom prst="line">
            <a:avLst/>
          </a:prstGeom>
          <a:ln w="28575">
            <a:solidFill>
              <a:srgbClr val="F58C65"/>
            </a:solidFill>
          </a:ln>
        </p:spPr>
        <p:style>
          <a:lnRef idx="1">
            <a:schemeClr val="accent1"/>
          </a:lnRef>
          <a:fillRef idx="0">
            <a:schemeClr val="accent1"/>
          </a:fillRef>
          <a:effectRef idx="0">
            <a:schemeClr val="accent1"/>
          </a:effectRef>
          <a:fontRef idx="minor">
            <a:schemeClr val="tx1"/>
          </a:fontRef>
        </p:style>
      </p:cxnSp>
      <p:sp>
        <p:nvSpPr>
          <p:cNvPr id="43" name="文本框 42"/>
          <p:cNvSpPr txBox="1"/>
          <p:nvPr/>
        </p:nvSpPr>
        <p:spPr>
          <a:xfrm>
            <a:off x="8717409" y="4533811"/>
            <a:ext cx="2635175" cy="646331"/>
          </a:xfrm>
          <a:prstGeom prst="rect">
            <a:avLst/>
          </a:prstGeom>
          <a:noFill/>
        </p:spPr>
        <p:txBody>
          <a:bodyPr wrap="square" rtlCol="0">
            <a:spAutoFit/>
          </a:bodyPr>
          <a:lstStyle/>
          <a:p>
            <a:pPr algn="ctr"/>
            <a:r>
              <a:rPr lang="en-US" altLang="zh-CN" dirty="0">
                <a:solidFill>
                  <a:schemeClr val="bg1">
                    <a:lumMod val="50000"/>
                  </a:schemeClr>
                </a:solidFill>
              </a:rPr>
              <a:t>copy or write your text and paste it here</a:t>
            </a:r>
            <a:endParaRPr lang="zh-CN" altLang="en-US" dirty="0">
              <a:solidFill>
                <a:schemeClr val="bg1">
                  <a:lumMod val="50000"/>
                </a:schemeClr>
              </a:solidFill>
            </a:endParaRPr>
          </a:p>
        </p:txBody>
      </p:sp>
      <p:sp>
        <p:nvSpPr>
          <p:cNvPr id="48" name="文本框 47"/>
          <p:cNvSpPr txBox="1"/>
          <p:nvPr/>
        </p:nvSpPr>
        <p:spPr>
          <a:xfrm>
            <a:off x="4593108" y="931367"/>
            <a:ext cx="3024511" cy="769441"/>
          </a:xfrm>
          <a:prstGeom prst="rect">
            <a:avLst/>
          </a:prstGeom>
          <a:noFill/>
        </p:spPr>
        <p:txBody>
          <a:bodyPr wrap="square" rtlCol="0">
            <a:spAutoFit/>
          </a:bodyPr>
          <a:lstStyle/>
          <a:p>
            <a:r>
              <a:rPr lang="en-US" altLang="zh-CN" sz="4400" dirty="0">
                <a:solidFill>
                  <a:schemeClr val="bg1">
                    <a:lumMod val="50000"/>
                  </a:schemeClr>
                </a:solidFill>
                <a:latin typeface="微软雅黑" panose="020B0503020204020204" pitchFamily="34" charset="-122"/>
                <a:ea typeface="微软雅黑" panose="020B0503020204020204" pitchFamily="34" charset="-122"/>
              </a:rPr>
              <a:t>CONTENT</a:t>
            </a:r>
            <a:endParaRPr lang="zh-CN" altLang="en-US" sz="44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49" name="矩形 48"/>
          <p:cNvSpPr/>
          <p:nvPr/>
        </p:nvSpPr>
        <p:spPr>
          <a:xfrm>
            <a:off x="4187788" y="1655089"/>
            <a:ext cx="3816424"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425793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afterEffect">
                                  <p:stCondLst>
                                    <p:cond delay="0"/>
                                  </p:stCondLst>
                                  <p:childTnLst>
                                    <p:animEffect transition="out" filter="fade">
                                      <p:cBhvr>
                                        <p:cTn id="6" dur="500" tmFilter="0, 0; .2, .5; .8, .5; 1, 0"/>
                                        <p:tgtEl>
                                          <p:spTgt spid="26"/>
                                        </p:tgtEl>
                                      </p:cBhvr>
                                    </p:animEffect>
                                    <p:animScale>
                                      <p:cBhvr>
                                        <p:cTn id="7" dur="250" autoRev="1" fill="hold"/>
                                        <p:tgtEl>
                                          <p:spTgt spid="26"/>
                                        </p:tgtEl>
                                      </p:cBhvr>
                                      <p:by x="105000" y="105000"/>
                                    </p:animScale>
                                  </p:childTnLst>
                                </p:cTn>
                              </p:par>
                            </p:childTnLst>
                          </p:cTn>
                        </p:par>
                        <p:par>
                          <p:cTn id="8" fill="hold">
                            <p:stCondLst>
                              <p:cond delay="500"/>
                            </p:stCondLst>
                            <p:childTnLst>
                              <p:par>
                                <p:cTn id="9" presetID="26" presetClass="emph" presetSubtype="0" fill="hold" grpId="0" nodeType="afterEffect">
                                  <p:stCondLst>
                                    <p:cond delay="0"/>
                                  </p:stCondLst>
                                  <p:childTnLst>
                                    <p:animEffect transition="out" filter="fade">
                                      <p:cBhvr>
                                        <p:cTn id="10" dur="500" tmFilter="0, 0; .2, .5; .8, .5; 1, 0"/>
                                        <p:tgtEl>
                                          <p:spTgt spid="41"/>
                                        </p:tgtEl>
                                      </p:cBhvr>
                                    </p:animEffect>
                                    <p:animScale>
                                      <p:cBhvr>
                                        <p:cTn id="11" dur="250" autoRev="1" fill="hold"/>
                                        <p:tgtEl>
                                          <p:spTgt spid="41"/>
                                        </p:tgtEl>
                                      </p:cBhvr>
                                      <p:by x="105000" y="105000"/>
                                    </p:animScale>
                                  </p:childTnLst>
                                </p:cTn>
                              </p:par>
                            </p:childTnLst>
                          </p:cTn>
                        </p:par>
                        <p:par>
                          <p:cTn id="12" fill="hold">
                            <p:stCondLst>
                              <p:cond delay="1000"/>
                            </p:stCondLst>
                            <p:childTnLst>
                              <p:par>
                                <p:cTn id="13" presetID="26" presetClass="emph" presetSubtype="0" fill="hold" nodeType="afterEffect">
                                  <p:stCondLst>
                                    <p:cond delay="0"/>
                                  </p:stCondLst>
                                  <p:childTnLst>
                                    <p:animEffect transition="out" filter="fade">
                                      <p:cBhvr>
                                        <p:cTn id="14" dur="500" tmFilter="0, 0; .2, .5; .8, .5; 1, 0"/>
                                        <p:tgtEl>
                                          <p:spTgt spid="42"/>
                                        </p:tgtEl>
                                      </p:cBhvr>
                                    </p:animEffect>
                                    <p:animScale>
                                      <p:cBhvr>
                                        <p:cTn id="15" dur="250" autoRev="1" fill="hold"/>
                                        <p:tgtEl>
                                          <p:spTgt spid="42"/>
                                        </p:tgtEl>
                                      </p:cBhvr>
                                      <p:by x="105000" y="105000"/>
                                    </p:animScale>
                                  </p:childTnLst>
                                </p:cTn>
                              </p:par>
                            </p:childTnLst>
                          </p:cTn>
                        </p:par>
                        <p:par>
                          <p:cTn id="16" fill="hold">
                            <p:stCondLst>
                              <p:cond delay="1500"/>
                            </p:stCondLst>
                            <p:childTnLst>
                              <p:par>
                                <p:cTn id="17" presetID="26" presetClass="emph" presetSubtype="0" fill="hold" grpId="0" nodeType="afterEffect">
                                  <p:stCondLst>
                                    <p:cond delay="0"/>
                                  </p:stCondLst>
                                  <p:childTnLst>
                                    <p:animEffect transition="out" filter="fade">
                                      <p:cBhvr>
                                        <p:cTn id="18" dur="500" tmFilter="0, 0; .2, .5; .8, .5; 1, 0"/>
                                        <p:tgtEl>
                                          <p:spTgt spid="43"/>
                                        </p:tgtEl>
                                      </p:cBhvr>
                                    </p:animEffect>
                                    <p:animScale>
                                      <p:cBhvr>
                                        <p:cTn id="19" dur="250" autoRev="1" fill="hold"/>
                                        <p:tgtEl>
                                          <p:spTgt spid="4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3" grpId="0"/>
    </p:bldLst>
  </p:timing>
</p:sld>
</file>

<file path=ppt/theme/theme1.xml><?xml version="1.0" encoding="utf-8"?>
<a:theme xmlns:a="http://schemas.openxmlformats.org/drawingml/2006/main" name="https://www.freeppt7.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539</Words>
  <Application>Microsoft Office PowerPoint</Application>
  <PresentationFormat>宽屏</PresentationFormat>
  <Paragraphs>67</Paragraphs>
  <Slides>11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11</vt:i4>
      </vt:variant>
    </vt:vector>
  </HeadingPairs>
  <TitlesOfParts>
    <vt:vector size="17" baseType="lpstr">
      <vt:lpstr>微软雅黑</vt:lpstr>
      <vt:lpstr>微软雅黑 Light</vt:lpstr>
      <vt:lpstr>Arial</vt:lpstr>
      <vt:lpstr>Calibri</vt:lpstr>
      <vt:lpstr>Century Gothic</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https:/www.freeppt7.com</cp:keywords>
  <dc:description>https://www.freeppt7.com</dc:description>
  <cp:lastModifiedBy>Windows 用户</cp:lastModifiedBy>
  <cp:revision>5</cp:revision>
  <dcterms:created xsi:type="dcterms:W3CDTF">2015-06-09T12:35:17Z</dcterms:created>
  <dcterms:modified xsi:type="dcterms:W3CDTF">2020-05-14T23:48:38Z</dcterms:modified>
</cp:coreProperties>
</file>