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6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3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91" r:id="rId3"/>
    <p:sldMasterId id="2147483703" r:id="rId4"/>
  </p:sldMasterIdLst>
  <p:notesMasterIdLst>
    <p:notesMasterId r:id="rId59"/>
  </p:notesMasterIdLst>
  <p:handoutMasterIdLst>
    <p:handoutMasterId r:id="rId60"/>
  </p:handoutMasterIdLst>
  <p:sldIdLst>
    <p:sldId id="492" r:id="rId5"/>
    <p:sldId id="486" r:id="rId6"/>
    <p:sldId id="487" r:id="rId7"/>
    <p:sldId id="507" r:id="rId8"/>
    <p:sldId id="434" r:id="rId9"/>
    <p:sldId id="435" r:id="rId10"/>
    <p:sldId id="506" r:id="rId11"/>
    <p:sldId id="468" r:id="rId12"/>
    <p:sldId id="436" r:id="rId13"/>
    <p:sldId id="484" r:id="rId14"/>
    <p:sldId id="477" r:id="rId15"/>
    <p:sldId id="293" r:id="rId16"/>
    <p:sldId id="459" r:id="rId17"/>
    <p:sldId id="489" r:id="rId18"/>
    <p:sldId id="438" r:id="rId19"/>
    <p:sldId id="493" r:id="rId20"/>
    <p:sldId id="439" r:id="rId21"/>
    <p:sldId id="462" r:id="rId22"/>
    <p:sldId id="472" r:id="rId23"/>
    <p:sldId id="440" r:id="rId24"/>
    <p:sldId id="441" r:id="rId25"/>
    <p:sldId id="461" r:id="rId26"/>
    <p:sldId id="442" r:id="rId27"/>
    <p:sldId id="443" r:id="rId28"/>
    <p:sldId id="444" r:id="rId29"/>
    <p:sldId id="490" r:id="rId30"/>
    <p:sldId id="446" r:id="rId31"/>
    <p:sldId id="500" r:id="rId32"/>
    <p:sldId id="481" r:id="rId33"/>
    <p:sldId id="502" r:id="rId34"/>
    <p:sldId id="482" r:id="rId35"/>
    <p:sldId id="460" r:id="rId36"/>
    <p:sldId id="448" r:id="rId37"/>
    <p:sldId id="447" r:id="rId38"/>
    <p:sldId id="480" r:id="rId39"/>
    <p:sldId id="479" r:id="rId40"/>
    <p:sldId id="491" r:id="rId41"/>
    <p:sldId id="494" r:id="rId42"/>
    <p:sldId id="495" r:id="rId43"/>
    <p:sldId id="496" r:id="rId44"/>
    <p:sldId id="497" r:id="rId45"/>
    <p:sldId id="499" r:id="rId46"/>
    <p:sldId id="501" r:id="rId47"/>
    <p:sldId id="504" r:id="rId48"/>
    <p:sldId id="505" r:id="rId49"/>
    <p:sldId id="508" r:id="rId50"/>
    <p:sldId id="450" r:id="rId51"/>
    <p:sldId id="451" r:id="rId52"/>
    <p:sldId id="503" r:id="rId53"/>
    <p:sldId id="465" r:id="rId54"/>
    <p:sldId id="498" r:id="rId55"/>
    <p:sldId id="466" r:id="rId56"/>
    <p:sldId id="467" r:id="rId57"/>
    <p:sldId id="452" r:id="rId58"/>
  </p:sldIdLst>
  <p:sldSz cx="9144000" cy="5143500" type="screen16x9"/>
  <p:notesSz cx="6858000" cy="9144000"/>
  <p:custDataLst>
    <p:tags r:id="rId6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46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864"/>
    <a:srgbClr val="063D54"/>
    <a:srgbClr val="074D69"/>
    <a:srgbClr val="F4F4F4"/>
    <a:srgbClr val="F3F4F4"/>
    <a:srgbClr val="10327B"/>
    <a:srgbClr val="E0E0E0"/>
    <a:srgbClr val="EFEFEF"/>
    <a:srgbClr val="0000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979" y="82"/>
      </p:cViewPr>
      <p:guideLst>
        <p:guide orient="horz" pos="3094"/>
        <p:guide pos="317"/>
        <p:guide orient="horz" pos="146"/>
        <p:guide pos="2880"/>
        <p:guide orient="horz" pos="1620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115350164064"/>
          <c:y val="6.2543976233289028E-2"/>
          <c:w val="0.8560872807268598"/>
          <c:h val="0.85541938013748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8-46E1-9C45-DD7A05A1F1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8-46E1-9C45-DD7A05A1F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-632601344"/>
        <c:axId val="-632631264"/>
      </c:barChart>
      <c:catAx>
        <c:axId val="-6326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32631264"/>
        <c:crosses val="autoZero"/>
        <c:auto val="1"/>
        <c:lblAlgn val="ctr"/>
        <c:lblOffset val="100"/>
        <c:noMultiLvlLbl val="0"/>
      </c:catAx>
      <c:valAx>
        <c:axId val="-6326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326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E2-4412-8D87-3ACE24B19AB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E2-4412-8D87-3ACE24B19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2-4412-8D87-3ACE24B19A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2-4412-8D87-3ACE24B19A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2-4412-8D87-3ACE24B19A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E2-4412-8D87-3ACE24B19AB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E2-4412-8D87-3ACE24B19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-632626368"/>
        <c:axId val="-632599712"/>
      </c:barChart>
      <c:catAx>
        <c:axId val="-63262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Agency FB" panose="020B0503020202020204" pitchFamily="34" charset="0"/>
              </a:defRPr>
            </a:pPr>
            <a:endParaRPr lang="zh-CN"/>
          </a:p>
        </c:txPr>
        <c:crossAx val="-632599712"/>
        <c:crosses val="autoZero"/>
        <c:auto val="1"/>
        <c:lblAlgn val="ctr"/>
        <c:lblOffset val="100"/>
        <c:noMultiLvlLbl val="0"/>
      </c:catAx>
      <c:valAx>
        <c:axId val="-632599712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defRPr>
            </a:pPr>
            <a:endParaRPr lang="zh-CN"/>
          </a:p>
        </c:txPr>
        <c:crossAx val="-63262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7-47A4-BB48-EFE778DDC7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7-47A4-BB48-EFE778DDC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7-47A4-BB48-EFE778DDC7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37-47A4-BB48-EFE778DDC7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7-47A4-BB48-EFE778DDC7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37-47A4-BB48-EFE778DDC7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37-47A4-BB48-EFE778DDC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-632630720"/>
        <c:axId val="-632614400"/>
      </c:barChart>
      <c:catAx>
        <c:axId val="-63263072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Agency FB" panose="020B0503020202020204" pitchFamily="34" charset="0"/>
              </a:defRPr>
            </a:pPr>
            <a:endParaRPr lang="zh-CN"/>
          </a:p>
        </c:txPr>
        <c:crossAx val="-632614400"/>
        <c:crosses val="autoZero"/>
        <c:auto val="1"/>
        <c:lblAlgn val="ctr"/>
        <c:lblOffset val="100"/>
        <c:noMultiLvlLbl val="0"/>
      </c:catAx>
      <c:valAx>
        <c:axId val="-632614400"/>
        <c:scaling>
          <c:orientation val="minMax"/>
        </c:scaling>
        <c:delete val="0"/>
        <c:axPos val="r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defRPr>
            </a:pPr>
            <a:endParaRPr lang="zh-CN"/>
          </a:p>
        </c:txPr>
        <c:crossAx val="-63263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73-4F4F-BCC9-D74D883C0458}"/>
              </c:ext>
            </c:extLst>
          </c:dPt>
          <c:dPt>
            <c:idx val="1"/>
            <c:bubble3D val="0"/>
            <c:spPr>
              <a:solidFill>
                <a:srgbClr val="063D54"/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73-4F4F-BCC9-D74D883C045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73-4F4F-BCC9-D74D883C0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sym typeface="Calibri" panose="020F0502020204030204" pitchFamily="34" charset="0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>
                <a:ea typeface="微软雅黑 Light" panose="020B0502040204020203" pitchFamily="34" charset="-122"/>
              </a:rPr>
              <a:t>2020/5/15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>
                <a:ea typeface="微软雅黑 Light" panose="020B0502040204020203" pitchFamily="34" charset="-122"/>
              </a:rPr>
              <a:t>‹#›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4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10DB2BC2-E36F-4014-826D-67C3AA5D550C}" type="datetimeFigureOut">
              <a:rPr lang="zh-CN" altLang="en-US" smtClean="0"/>
              <a:pPr/>
              <a:t>2020/5/15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0D64EC1F-4C1A-4575-A29E-535B091AA9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6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8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9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9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20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8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The template comes from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微软雅黑 Light" panose="020B0502040204020203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43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6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24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64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74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584D-8746-4D72-BA3A-5A81C8B5466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5777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76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968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82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04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81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10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The template comes from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微软雅黑 Light" panose="020B0502040204020203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911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93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2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2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The template comes from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微软雅黑 Light" panose="020B0502040204020203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133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48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3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1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61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80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23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64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The template comes from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微软雅黑 Light" panose="020B0502040204020203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297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02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49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61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60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064-BAC9-4BA4-B181-A8106ED4661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8295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352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41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712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1038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The template comes from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微软雅黑 Light" panose="020B0502040204020203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641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621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568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53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269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888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218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656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62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4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3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7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58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4EC26D-82C9-4767-8B60-0F1D51D2E45B}"/>
              </a:ext>
            </a:extLst>
          </p:cNvPr>
          <p:cNvSpPr/>
          <p:nvPr userDrawn="1"/>
        </p:nvSpPr>
        <p:spPr>
          <a:xfrm flipH="1">
            <a:off x="1" y="-132736"/>
            <a:ext cx="9143999" cy="3218805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C3F0B-AC44-4E4A-8CD3-B9DE19DD2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2435" y="353038"/>
            <a:ext cx="2397098" cy="417195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41E6C3-7F82-43E7-B964-ECF71D698A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34144" y="1086558"/>
            <a:ext cx="1530099" cy="2704912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0329B9-4D8A-4258-B2BB-BF2BD2D5D3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5409" y="1086558"/>
            <a:ext cx="1530099" cy="2704912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2A7F41-EBE0-484E-9832-46B005604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560" y="1086558"/>
            <a:ext cx="1530099" cy="2704912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248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5C6DB4-C564-434F-86BC-D40D0C5E5851}"/>
              </a:ext>
            </a:extLst>
          </p:cNvPr>
          <p:cNvSpPr/>
          <p:nvPr userDrawn="1"/>
        </p:nvSpPr>
        <p:spPr>
          <a:xfrm>
            <a:off x="3686175" y="1"/>
            <a:ext cx="5457825" cy="3284660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285E7-2913-4966-B019-BDAB3EB2E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995" y="841451"/>
            <a:ext cx="3191533" cy="3571042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E76110E-BA6F-4F62-8467-9EC4B43E84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5269129" y="1488492"/>
            <a:ext cx="990906" cy="1734230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795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509232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2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4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19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3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32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8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41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66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25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8C9EF-35E1-4704-989A-ED9B549B0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E58C3F-3E21-4D56-B23B-10A0180B9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721895-80C6-4091-A182-9FA75414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F01E20-1655-425C-B087-9252FDCE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E815A-189C-4D28-8C1B-138B3F94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48519-8ADB-4E68-BAFD-96DFFE6E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AFC00-0AC7-4BF5-A625-FFDB010E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03772-45E9-4368-B638-8F019CF2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65E712-5F98-4CF3-99F6-FE87C573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D29FE-228A-466F-8966-D51C103C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E0DA3-ED27-425C-A302-10C1A21F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BF86B-6C80-441B-BECC-0F7753BE9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FAF8E-0959-40B4-BB7A-542F352C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3239D4-F786-44F6-98F2-856934C8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D7541-0BF8-4A5F-981C-5F08CEDD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7EDB-B39D-454B-BE03-9BA3668A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F48E52-E260-47BB-A340-85D21E5FF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5D626E-0CE1-4C0F-A1A0-6081DE4A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41BDC2-74F9-4262-80C5-E0E4A022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D59852-09CA-4351-A7CE-C5819B63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5E91E3-5274-498E-8404-8BABCFA9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697C6-8905-4A13-8846-18F1ADAF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7F7498-B529-46ED-AC23-804C70F2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38D4F8-96CD-41B0-B600-EFE6CCA8A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CB70FF-355A-4E44-B09B-FED87724E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12A350-DF98-4A9F-9014-5B8FCCE86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6E7744-1613-4F17-BC8D-03707A1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D88421-40A0-42F1-9FF1-AE4732EC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35BD99-F746-4089-AA38-182F8093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9CF11-0C01-459E-A9DB-4EA0C444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DFB698-D83A-4973-BCE1-8EBA6D0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687DBB-01D7-450E-AD26-EDDD049B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7977A1-5B3D-4155-B505-82BBE8AD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CFB86A-A4B3-41D7-896C-B1AAF170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E48D47-F4E5-4BC3-8B93-F8AEDB87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14D83C-A030-4768-9BC5-8784D461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F3ABF-6686-4FB5-BCC1-5306FCCC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97E579-0133-4A48-8EEE-4AAC4B65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B0AA31-5E12-423E-A0CD-7DF9B6BF4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BADAC7-07DF-4D5D-A6D6-B30FF837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B2AF12-8305-493D-BC08-D0F1F9A3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C84228-60D7-4A82-B419-51BF9C00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3CFF5-8718-40E8-9261-7AA957A1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5E70AE-60CC-419D-B713-A17402590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BE1724-5E8F-4B1E-BB7D-47FFA58B3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8F98AE-BAF5-439D-99F1-186302D0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06598B-6212-4F19-A94A-604393CC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A3B029-B394-4238-96C0-086658E7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AF17CD-769A-49ED-A473-72E8B1E6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4AAEE2-E0AB-4BF0-AA8E-FBB312F36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5D210-8AFF-44AF-9D6D-D2D4886E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5FAF88-FA82-45E3-824A-BD15673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E2767-F62A-4E55-BB09-B24585AF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022C42-DFA9-4716-AF4A-D3A6790D2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409B41-5A38-4C19-A2A5-6ADD9877F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794A8A-9572-4E03-8CDC-09CE4312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C23BA1-373D-4381-A2B1-BDC9A111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36FD79-4B6D-4D36-A4B5-434223F6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7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CFB86A-A4B3-41D7-896C-B1AAF170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E48D47-F4E5-4BC3-8B93-F8AEDB87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14D83C-A030-4768-9BC5-8784D461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22" y="4786627"/>
            <a:ext cx="410853" cy="27384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37632"/>
      </p:ext>
    </p:extLst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92" y="1369418"/>
            <a:ext cx="7886418" cy="3263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92" y="4767561"/>
            <a:ext cx="2056835" cy="273206"/>
          </a:xfrm>
          <a:prstGeom prst="rect">
            <a:avLst/>
          </a:prstGeom>
        </p:spPr>
        <p:txBody>
          <a:bodyPr/>
          <a:lstStyle/>
          <a:p>
            <a:fld id="{6CE9CDA6-EBF6-406F-B3E0-C54727C5BA5C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810" y="4767561"/>
            <a:ext cx="3086382" cy="27320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8375" y="4767561"/>
            <a:ext cx="2056835" cy="273206"/>
          </a:xfrm>
          <a:prstGeom prst="rect">
            <a:avLst/>
          </a:prstGeom>
        </p:spPr>
        <p:txBody>
          <a:bodyPr/>
          <a:lstStyle/>
          <a:p>
            <a:fld id="{1EEBC43A-32FB-4EEB-A6E0-814D95442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E08152-A475-4578-96BC-976F0E3609CE}"/>
              </a:ext>
            </a:extLst>
          </p:cNvPr>
          <p:cNvSpPr/>
          <p:nvPr userDrawn="1"/>
        </p:nvSpPr>
        <p:spPr>
          <a:xfrm>
            <a:off x="1" y="-132736"/>
            <a:ext cx="9143999" cy="3218805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B2CE7-FAC2-4C41-B9A9-6349097B3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61" y="867389"/>
            <a:ext cx="6899283" cy="385997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945485-1983-44CD-BB44-2B5EF9E48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7605" y="1057959"/>
            <a:ext cx="4351193" cy="2720402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273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005-9383-42C0-A374-E507AD6B23EE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C80250-CB60-41F5-80EF-EC869C2E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5790C0-C5D5-4D77-98B6-432809A61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4F86D-0E2E-4C8B-B8FF-7D3848121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76CB20-07E1-48E5-86C5-AF8E096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91CF7-C75C-4D90-B550-3AC6F6BE1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8" r:id="rId14"/>
    <p:sldLayoutId id="2147483719" r:id="rId15"/>
    <p:sldLayoutId id="214748372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hyperlink" Target="https://www.freeppt7.com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" Target="slide19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" Target="slide10.xml"/><Relationship Id="rId2" Type="http://schemas.openxmlformats.org/officeDocument/2006/relationships/tags" Target="../tags/tag5.xml"/><Relationship Id="rId16" Type="http://schemas.openxmlformats.org/officeDocument/2006/relationships/slide" Target="slide3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19" Type="http://schemas.openxmlformats.org/officeDocument/2006/relationships/slide" Target="slide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jp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4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jpe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568143" y="4173183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99050" y="4252037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545235" y="1174944"/>
            <a:ext cx="2967980" cy="2967980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27000" dist="1270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矩形 28"/>
          <p:cNvSpPr/>
          <p:nvPr>
            <p:custDataLst>
              <p:tags r:id="rId1"/>
            </p:custDataLst>
          </p:nvPr>
        </p:nvSpPr>
        <p:spPr>
          <a:xfrm>
            <a:off x="5268711" y="2805933"/>
            <a:ext cx="297175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7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Nullam eu tempor purus. Nunc a leo magna, sit amet consequat risus. </a:t>
            </a:r>
          </a:p>
          <a:p>
            <a:pPr algn="ctr"/>
            <a:endParaRPr lang="pt-BR" altLang="zh-CN" sz="7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A_矩形 29"/>
          <p:cNvSpPr/>
          <p:nvPr>
            <p:custDataLst>
              <p:tags r:id="rId2"/>
            </p:custDataLst>
          </p:nvPr>
        </p:nvSpPr>
        <p:spPr>
          <a:xfrm>
            <a:off x="4723858" y="2162877"/>
            <a:ext cx="4061457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300" dirty="0">
                <a:solidFill>
                  <a:srgbClr val="063D5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Open Sans" panose="020B0606030504020204" pitchFamily="34" charset="0"/>
              </a:rPr>
              <a:t>BUSINESS START-UP PLAN</a:t>
            </a:r>
            <a:endParaRPr lang="en-US" altLang="zh-CN" sz="2300" dirty="0">
              <a:solidFill>
                <a:srgbClr val="063D54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PA_圆角矩形 31"/>
          <p:cNvSpPr/>
          <p:nvPr>
            <p:custDataLst>
              <p:tags r:id="rId3"/>
            </p:custDataLst>
          </p:nvPr>
        </p:nvSpPr>
        <p:spPr>
          <a:xfrm>
            <a:off x="6080791" y="3485275"/>
            <a:ext cx="1488038" cy="227878"/>
          </a:xfrm>
          <a:prstGeom prst="roundRect">
            <a:avLst>
              <a:gd name="adj" fmla="val 50000"/>
            </a:avLst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name</a:t>
            </a:r>
          </a:p>
        </p:txBody>
      </p:sp>
      <p:sp>
        <p:nvSpPr>
          <p:cNvPr id="12" name="椭圆 11"/>
          <p:cNvSpPr/>
          <p:nvPr/>
        </p:nvSpPr>
        <p:spPr>
          <a:xfrm>
            <a:off x="1121473" y="781299"/>
            <a:ext cx="1001226" cy="1001226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91490" y="2566275"/>
            <a:ext cx="1017270" cy="1017270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413796" y="3552518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41425" y="4321575"/>
            <a:ext cx="559125" cy="559125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832324" y="1377884"/>
            <a:ext cx="2680891" cy="268089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9" r="-44827"/>
            </a:stretch>
          </a:blipFill>
          <a:ln>
            <a:noFill/>
          </a:ln>
          <a:effectLst>
            <a:outerShdw blurRad="63500" dist="63500" dir="24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1490" y="228600"/>
            <a:ext cx="1017270" cy="1017270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98154" y="804159"/>
            <a:ext cx="765036" cy="765036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39850" y="4218903"/>
            <a:ext cx="871729" cy="871729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46860" y="3669085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32878" y="3930764"/>
            <a:ext cx="781622" cy="781622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2E2791D8-5F97-4F43-9398-E076BC3ACA5D}"/>
              </a:ext>
            </a:extLst>
          </p:cNvPr>
          <p:cNvSpPr/>
          <p:nvPr/>
        </p:nvSpPr>
        <p:spPr>
          <a:xfrm>
            <a:off x="7186325" y="457374"/>
            <a:ext cx="1121956" cy="31619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63D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E4864"/>
                </a:solidFill>
              </a:rPr>
              <a:t>LOGO</a:t>
            </a:r>
            <a:endParaRPr lang="ko-KR" altLang="en-US" sz="2400" dirty="0">
              <a:solidFill>
                <a:srgbClr val="2E4864"/>
              </a:solidFill>
            </a:endParaRPr>
          </a:p>
        </p:txBody>
      </p:sp>
      <p:sp>
        <p:nvSpPr>
          <p:cNvPr id="23" name="TextBox 28">
            <a:hlinkClick r:id="rId7"/>
            <a:extLst>
              <a:ext uri="{FF2B5EF4-FFF2-40B4-BE49-F238E27FC236}">
                <a16:creationId xmlns:a16="http://schemas.microsoft.com/office/drawing/2014/main" id="{D9F519AF-07F4-4319-AD71-37A6D3AB26C2}"/>
              </a:ext>
            </a:extLst>
          </p:cNvPr>
          <p:cNvSpPr txBox="1"/>
          <p:nvPr/>
        </p:nvSpPr>
        <p:spPr>
          <a:xfrm>
            <a:off x="5347058" y="4589275"/>
            <a:ext cx="308169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58429" y="2838298"/>
            <a:ext cx="1275160" cy="1545431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59645" y="3318120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38723" y="1285723"/>
            <a:ext cx="1275160" cy="1545431"/>
            <a:chOff x="3784963" y="1714297"/>
            <a:chExt cx="1700213" cy="2060575"/>
          </a:xfrm>
          <a:solidFill>
            <a:srgbClr val="063D54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3029223" y="1472652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19016" y="2838298"/>
            <a:ext cx="1275160" cy="1545431"/>
            <a:chOff x="6558688" y="3784397"/>
            <a:chExt cx="1700213" cy="2060575"/>
          </a:xfrm>
          <a:solidFill>
            <a:srgbClr val="063D54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5120232" y="3318120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99309" y="1285723"/>
            <a:ext cx="1275160" cy="1545431"/>
            <a:chOff x="9332412" y="1714297"/>
            <a:chExt cx="1700213" cy="2060575"/>
          </a:xfrm>
          <a:solidFill>
            <a:srgbClr val="063D54"/>
          </a:solidFill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7189809" y="1472652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742950" y="2828925"/>
            <a:ext cx="7636669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0344" y="3615334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29261" y="1808830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11863" y="3627005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89848" y="1802160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324590" y="3365420"/>
            <a:ext cx="1882019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4759" y="1435144"/>
            <a:ext cx="1943501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96453" y="3310260"/>
            <a:ext cx="1882019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786621" y="1379985"/>
            <a:ext cx="1943501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49800" y="270568"/>
            <a:ext cx="1486542" cy="521708"/>
            <a:chOff x="349800" y="270568"/>
            <a:chExt cx="1486542" cy="521708"/>
          </a:xfrm>
        </p:grpSpPr>
        <p:sp>
          <p:nvSpPr>
            <p:cNvPr id="40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445909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Company memorabilia</a:t>
              </a:r>
              <a:endParaRPr lang="en-US" altLang="zh-CN" sz="1800" dirty="0">
                <a:solidFill>
                  <a:srgbClr val="063D54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41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451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178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52791" y="1705719"/>
            <a:ext cx="1781486" cy="3194435"/>
            <a:chOff x="5003720" y="1935625"/>
            <a:chExt cx="2375315" cy="4259247"/>
          </a:xfrm>
          <a:solidFill>
            <a:srgbClr val="063D54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1" name="任意多边形 20"/>
          <p:cNvSpPr>
            <a:spLocks/>
          </p:cNvSpPr>
          <p:nvPr/>
        </p:nvSpPr>
        <p:spPr bwMode="auto">
          <a:xfrm>
            <a:off x="2743200" y="1160166"/>
            <a:ext cx="1535988" cy="855062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2743200" y="2802150"/>
            <a:ext cx="1504451" cy="83750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5083864" y="3173019"/>
            <a:ext cx="1383305" cy="77006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>
            <a:spLocks/>
          </p:cNvSpPr>
          <p:nvPr/>
        </p:nvSpPr>
        <p:spPr bwMode="auto">
          <a:xfrm>
            <a:off x="4967079" y="1618078"/>
            <a:ext cx="1483103" cy="825621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1552" y="3726448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1552" y="3104438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61552" y="2506528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47420" y="1947166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96638" y="3414296"/>
            <a:ext cx="617045" cy="468835"/>
            <a:chOff x="4268086" y="4221191"/>
            <a:chExt cx="509646" cy="387231"/>
          </a:xfrm>
          <a:solidFill>
            <a:srgbClr val="063D54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95819" y="1911123"/>
            <a:ext cx="400910" cy="396776"/>
            <a:chOff x="6967126" y="4092464"/>
            <a:chExt cx="453105" cy="448433"/>
          </a:xfrm>
          <a:solidFill>
            <a:srgbClr val="063D54"/>
          </a:solidFill>
        </p:grpSpPr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57417" y="1492183"/>
            <a:ext cx="412821" cy="394814"/>
            <a:chOff x="1004888" y="993775"/>
            <a:chExt cx="2438400" cy="2332038"/>
          </a:xfrm>
          <a:solidFill>
            <a:srgbClr val="063D54"/>
          </a:solidFill>
        </p:grpSpPr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1689" y="3031224"/>
            <a:ext cx="358460" cy="458428"/>
            <a:chOff x="1605187" y="572440"/>
            <a:chExt cx="563561" cy="720725"/>
          </a:xfrm>
          <a:solidFill>
            <a:srgbClr val="063D54"/>
          </a:solidFill>
        </p:grpSpPr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1404495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1401620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3788669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379001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49800" y="270568"/>
            <a:ext cx="1486542" cy="521708"/>
            <a:chOff x="349800" y="270568"/>
            <a:chExt cx="1486542" cy="521708"/>
          </a:xfrm>
        </p:grpSpPr>
        <p:sp>
          <p:nvSpPr>
            <p:cNvPr id="5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5076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Introduction to the project</a:t>
              </a:r>
              <a:endParaRPr lang="en-US" altLang="zh-CN" sz="1800" dirty="0">
                <a:solidFill>
                  <a:srgbClr val="063D54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451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4749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403 -1.97531E-6 L 2.22222E-6 -1.975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403 -4.5679E-6 L -1.66667E-6 -4.567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42 -3.08642E-6 L 4.44444E-6 -3.0864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42 3.33333E-6 L 2.77778E-6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582941" y="1629646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6" name="Freeform 8"/>
          <p:cNvSpPr/>
          <p:nvPr/>
        </p:nvSpPr>
        <p:spPr bwMode="auto">
          <a:xfrm>
            <a:off x="376877" y="1508077"/>
            <a:ext cx="617536" cy="709241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64808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Freeform 11"/>
          <p:cNvSpPr/>
          <p:nvPr/>
        </p:nvSpPr>
        <p:spPr bwMode="auto">
          <a:xfrm>
            <a:off x="8149587" y="2597343"/>
            <a:ext cx="617536" cy="709241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9" name="Freeform 13"/>
          <p:cNvSpPr>
            <a:spLocks noEditPoints="1"/>
          </p:cNvSpPr>
          <p:nvPr/>
        </p:nvSpPr>
        <p:spPr bwMode="auto">
          <a:xfrm>
            <a:off x="2139907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2444864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Freeform 15"/>
          <p:cNvSpPr>
            <a:spLocks noEditPoints="1"/>
          </p:cNvSpPr>
          <p:nvPr/>
        </p:nvSpPr>
        <p:spPr bwMode="auto">
          <a:xfrm>
            <a:off x="3719961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024917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5300016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5604970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Freeform 19"/>
          <p:cNvSpPr>
            <a:spLocks noEditPoints="1"/>
          </p:cNvSpPr>
          <p:nvPr/>
        </p:nvSpPr>
        <p:spPr bwMode="auto">
          <a:xfrm>
            <a:off x="6880067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7185025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1112948" y="2212844"/>
            <a:ext cx="372839" cy="37119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720754" y="2260961"/>
            <a:ext cx="383712" cy="336383"/>
            <a:chOff x="1035050" y="1447800"/>
            <a:chExt cx="360363" cy="315913"/>
          </a:xfrm>
          <a:solidFill>
            <a:schemeClr val="accent1"/>
          </a:solidFill>
        </p:grpSpPr>
        <p:sp>
          <p:nvSpPr>
            <p:cNvPr id="69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299000" y="2212844"/>
            <a:ext cx="352935" cy="354497"/>
            <a:chOff x="5394325" y="3578225"/>
            <a:chExt cx="358775" cy="360363"/>
          </a:xfrm>
          <a:solidFill>
            <a:schemeClr val="accent1"/>
          </a:solidFill>
        </p:grpSpPr>
        <p:sp>
          <p:nvSpPr>
            <p:cNvPr id="72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7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8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9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1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60311" y="2212844"/>
            <a:ext cx="408991" cy="408991"/>
            <a:chOff x="3191434" y="2145028"/>
            <a:chExt cx="359165" cy="359165"/>
          </a:xfrm>
          <a:solidFill>
            <a:schemeClr val="accent1"/>
          </a:solidFill>
        </p:grpSpPr>
        <p:sp>
          <p:nvSpPr>
            <p:cNvPr id="8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452139" y="2229345"/>
            <a:ext cx="392489" cy="392489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87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1766" y="3339058"/>
            <a:ext cx="1437970" cy="1228931"/>
            <a:chOff x="571766" y="3339058"/>
            <a:chExt cx="1437970" cy="1228931"/>
          </a:xfrm>
        </p:grpSpPr>
        <p:sp>
          <p:nvSpPr>
            <p:cNvPr id="91" name="矩形 9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71766" y="3644659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94593" y="333905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Project mode</a:t>
              </a:r>
            </a:p>
          </p:txBody>
        </p:sp>
        <p:cxnSp>
          <p:nvCxnSpPr>
            <p:cNvPr id="93" name="直接连接符 9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130101" y="364465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139114" y="3359822"/>
            <a:ext cx="1429349" cy="1228931"/>
            <a:chOff x="2139114" y="3359822"/>
            <a:chExt cx="1429349" cy="1228931"/>
          </a:xfrm>
        </p:grpSpPr>
        <p:sp>
          <p:nvSpPr>
            <p:cNvPr id="94" name="矩形 9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139114" y="3665423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146217" y="3359822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Project mode</a:t>
              </a:r>
            </a:p>
          </p:txBody>
        </p:sp>
        <p:cxnSp>
          <p:nvCxnSpPr>
            <p:cNvPr id="96" name="直接连接符 9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2681724" y="3665423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786967" y="3359822"/>
            <a:ext cx="1429349" cy="1228931"/>
            <a:chOff x="3786967" y="3359822"/>
            <a:chExt cx="1429349" cy="1228931"/>
          </a:xfrm>
        </p:grpSpPr>
        <p:sp>
          <p:nvSpPr>
            <p:cNvPr id="97" name="矩形 9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786967" y="3665423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3794070" y="3359822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Project mode</a:t>
              </a:r>
            </a:p>
          </p:txBody>
        </p:sp>
        <p:cxnSp>
          <p:nvCxnSpPr>
            <p:cNvPr id="99" name="直接连接符 9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4329577" y="3665423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434820" y="3359822"/>
            <a:ext cx="1429349" cy="1228931"/>
            <a:chOff x="5434820" y="3359822"/>
            <a:chExt cx="1429349" cy="1228931"/>
          </a:xfrm>
        </p:grpSpPr>
        <p:sp>
          <p:nvSpPr>
            <p:cNvPr id="100" name="矩形 9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434820" y="3665423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441923" y="3359822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Project mode</a:t>
              </a:r>
            </a:p>
          </p:txBody>
        </p:sp>
        <p:cxnSp>
          <p:nvCxnSpPr>
            <p:cNvPr id="102" name="直接连接符 10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977430" y="3665423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980719" y="3339058"/>
            <a:ext cx="1429349" cy="1228931"/>
            <a:chOff x="6980719" y="3339058"/>
            <a:chExt cx="1429349" cy="1228931"/>
          </a:xfrm>
        </p:grpSpPr>
        <p:sp>
          <p:nvSpPr>
            <p:cNvPr id="103" name="矩形 10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6980719" y="3644659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6987822" y="333905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Project mode</a:t>
              </a:r>
            </a:p>
          </p:txBody>
        </p:sp>
        <p:cxnSp>
          <p:nvCxnSpPr>
            <p:cNvPr id="105" name="直接连接符 10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523329" y="364465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0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Project mode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0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267344" y="1376756"/>
            <a:ext cx="516276" cy="516276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063D54"/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267344" y="2627783"/>
            <a:ext cx="516276" cy="516276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063D54"/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267344" y="3838951"/>
            <a:ext cx="516276" cy="516276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063D54"/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951101" y="1315496"/>
            <a:ext cx="2225900" cy="600165"/>
            <a:chOff x="8548025" y="1459078"/>
            <a:chExt cx="2967866" cy="800219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951101" y="3759424"/>
            <a:ext cx="2141138" cy="600165"/>
            <a:chOff x="8548025" y="1459078"/>
            <a:chExt cx="2854850" cy="800219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951101" y="2571974"/>
            <a:ext cx="2141138" cy="600165"/>
            <a:chOff x="8548025" y="1459078"/>
            <a:chExt cx="2854850" cy="800219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397233" y="3959660"/>
            <a:ext cx="275854" cy="274858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393583" y="1498884"/>
            <a:ext cx="277116" cy="279445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361369" y="2741199"/>
            <a:ext cx="319034" cy="303509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>
              <a:spLocks/>
            </p:cNvSpPr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83"/>
            <p:cNvSpPr>
              <a:spLocks/>
            </p:cNvSpPr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84"/>
            <p:cNvSpPr>
              <a:spLocks/>
            </p:cNvSpPr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" name="H0009(S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8610" r="7008"/>
          <a:stretch>
            <a:fillRect/>
          </a:stretch>
        </p:blipFill>
        <p:spPr bwMode="auto">
          <a:xfrm>
            <a:off x="5063490" y="1195816"/>
            <a:ext cx="3842577" cy="39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Project mode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553635" y="1485437"/>
            <a:ext cx="1371600" cy="248666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725" r="-725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0395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02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Market analysis</a:t>
            </a: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>
            <a:extLst>
              <a:ext uri="{FF2B5EF4-FFF2-40B4-BE49-F238E27FC236}">
                <a16:creationId xmlns:a16="http://schemas.microsoft.com/office/drawing/2014/main" id="{68DCB164-FF76-497A-8E63-B095DDADF3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8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3960" y="1355462"/>
            <a:ext cx="4215478" cy="1422928"/>
            <a:chOff x="623960" y="1355462"/>
            <a:chExt cx="4215478" cy="1422928"/>
          </a:xfrm>
        </p:grpSpPr>
        <p:sp>
          <p:nvSpPr>
            <p:cNvPr id="10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1836093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80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charset="-122"/>
                <a:sym typeface="Calibri" panose="020F050202020403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2124006" y="1888030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118" name="矩形 1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165495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Market analysis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2227617" y="193195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776338" y="1355461"/>
            <a:ext cx="4253056" cy="1422928"/>
            <a:chOff x="4776338" y="1355461"/>
            <a:chExt cx="4253056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6313962" y="1931957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121" name="矩形 1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1698885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Market analysis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6417573" y="1975884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1828082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65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3960" y="3243098"/>
            <a:ext cx="4215478" cy="1422928"/>
            <a:chOff x="623960" y="3243098"/>
            <a:chExt cx="4215478" cy="1422928"/>
          </a:xfrm>
        </p:grpSpPr>
        <p:sp>
          <p:nvSpPr>
            <p:cNvPr id="124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3723729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80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charset="-122"/>
                <a:sym typeface="Calibri" panose="020F0502020204030204" pitchFamily="34" charset="0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2124006" y="3775666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132" name="矩形 1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354259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Market analysis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2227617" y="381959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72113" y="3243098"/>
            <a:ext cx="4257281" cy="1422928"/>
            <a:chOff x="4772113" y="3243098"/>
            <a:chExt cx="4257281" cy="1422928"/>
          </a:xfrm>
        </p:grpSpPr>
        <p:grpSp>
          <p:nvGrpSpPr>
            <p:cNvPr id="128" name="组合 127"/>
            <p:cNvGrpSpPr/>
            <p:nvPr/>
          </p:nvGrpSpPr>
          <p:grpSpPr>
            <a:xfrm>
              <a:off x="4772113" y="3243098"/>
              <a:ext cx="1422928" cy="1422928"/>
              <a:chOff x="5169194" y="1865140"/>
              <a:chExt cx="1422928" cy="1422928"/>
            </a:xfrm>
          </p:grpSpPr>
          <p:sp>
            <p:nvSpPr>
              <p:cNvPr id="129" name="同心圆 128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空心弧 129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矩形 133"/>
            <p:cNvSpPr/>
            <p:nvPr/>
          </p:nvSpPr>
          <p:spPr>
            <a:xfrm>
              <a:off x="6313962" y="3819593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135" name="矩形 1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3586521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Market analysis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6417573" y="3863520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3715718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65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charset="-122"/>
                  <a:sym typeface="Calibri" panose="020F0502020204030204" pitchFamily="3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Market analysis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角三角形 37"/>
          <p:cNvSpPr>
            <a:spLocks noChangeArrowheads="1"/>
          </p:cNvSpPr>
          <p:nvPr/>
        </p:nvSpPr>
        <p:spPr bwMode="auto">
          <a:xfrm rot="16350634">
            <a:off x="594493" y="1658000"/>
            <a:ext cx="609518" cy="626076"/>
          </a:xfrm>
          <a:prstGeom prst="rtTriangl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53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sym typeface="宋体" pitchFamily="2" charset="-122"/>
            </a:endParaRPr>
          </a:p>
        </p:txBody>
      </p:sp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2862792" y="3679820"/>
            <a:ext cx="5650154" cy="295168"/>
          </a:xfrm>
          <a:prstGeom prst="parallelogram">
            <a:avLst>
              <a:gd name="adj" fmla="val 19017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56" tIns="34279" rIns="68556" bIns="34279" anchor="ctr"/>
          <a:lstStyle/>
          <a:p>
            <a:pPr algn="ctr"/>
            <a:endParaRPr lang="zh-CN" altLang="zh-CN" sz="1799" dirty="0">
              <a:solidFill>
                <a:srgbClr val="FFFFFF"/>
              </a:solidFill>
              <a:latin typeface="微软雅黑 Light" panose="020B0502040204020203" pitchFamily="34" charset="-122"/>
              <a:sym typeface="宋体" pitchFamily="2" charset="-122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5817010" y="1883819"/>
            <a:ext cx="773667" cy="1873364"/>
          </a:xfrm>
          <a:prstGeom prst="upArrow">
            <a:avLst>
              <a:gd name="adj1" fmla="val 50000"/>
              <a:gd name="adj2" fmla="val 49911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68556" tIns="34279" rIns="68556" bIns="34279" anchor="ctr"/>
          <a:lstStyle/>
          <a:p>
            <a:pPr algn="ctr"/>
            <a:endParaRPr lang="zh-CN" altLang="zh-CN" sz="1799" dirty="0">
              <a:solidFill>
                <a:srgbClr val="FFFFFF"/>
              </a:solidFill>
              <a:latin typeface="微软雅黑 Light" panose="020B0502040204020203" pitchFamily="34" charset="-122"/>
              <a:sym typeface="宋体" pitchFamily="2" charset="-122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6922761" y="1481535"/>
            <a:ext cx="772477" cy="22768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68556" tIns="34279" rIns="68556" bIns="34279" anchor="ctr"/>
          <a:lstStyle/>
          <a:p>
            <a:pPr algn="ctr"/>
            <a:endParaRPr lang="zh-CN" altLang="zh-CN" sz="1799" dirty="0">
              <a:solidFill>
                <a:srgbClr val="FFFFFF"/>
              </a:solidFill>
              <a:latin typeface="微软雅黑 Light" panose="020B0502040204020203" pitchFamily="34" charset="-122"/>
              <a:sym typeface="宋体" pitchFamily="2" charset="-122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3531716" y="2732427"/>
            <a:ext cx="772478" cy="1024756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68556" tIns="34279" rIns="68556" bIns="34279" anchor="ctr"/>
          <a:lstStyle/>
          <a:p>
            <a:pPr algn="ctr"/>
            <a:endParaRPr lang="zh-CN" altLang="zh-CN" sz="1799" dirty="0">
              <a:solidFill>
                <a:srgbClr val="FFFFFF"/>
              </a:solidFill>
              <a:latin typeface="微软雅黑 Light" panose="020B0502040204020203" pitchFamily="34" charset="-122"/>
              <a:sym typeface="宋体" pitchFamily="2" charset="-122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4712452" y="2130190"/>
            <a:ext cx="772478" cy="16781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 lIns="68556" tIns="34279" rIns="68556" bIns="34279" anchor="ctr"/>
          <a:lstStyle/>
          <a:p>
            <a:pPr algn="ctr"/>
            <a:endParaRPr lang="zh-CN" altLang="zh-CN" sz="1799" dirty="0">
              <a:solidFill>
                <a:srgbClr val="FFFFFF"/>
              </a:solidFill>
              <a:latin typeface="微软雅黑 Light" panose="020B0502040204020203" pitchFamily="34" charset="-122"/>
              <a:sym typeface="宋体" pitchFamily="2" charset="-122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3481770" y="2419791"/>
            <a:ext cx="772478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So so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4804102" y="1825884"/>
            <a:ext cx="566564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Medium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5920563" y="1555712"/>
            <a:ext cx="566564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Better</a:t>
            </a: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6912252" y="1153426"/>
            <a:ext cx="799853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Good prospects</a:t>
            </a:r>
          </a:p>
        </p:txBody>
      </p:sp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652057" y="1617822"/>
            <a:ext cx="427303" cy="606999"/>
            <a:chOff x="0" y="0"/>
            <a:chExt cx="570354" cy="809083"/>
          </a:xfrm>
        </p:grpSpPr>
        <p:sp>
          <p:nvSpPr>
            <p:cNvPr id="7192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570354" cy="6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558" dirty="0">
                  <a:solidFill>
                    <a:schemeClr val="bg1">
                      <a:lumMod val="50000"/>
                    </a:schemeClr>
                  </a:solidFill>
                  <a:latin typeface="微软雅黑 Light" pitchFamily="2" charset="-122"/>
                  <a:ea typeface="微软雅黑 Light" pitchFamily="2" charset="-122"/>
                  <a:sym typeface="微软雅黑 Light" pitchFamily="2" charset="-122"/>
                </a:rPr>
                <a:t>1</a:t>
              </a:r>
              <a:endParaRPr lang="zh-CN" altLang="en-US" sz="2558" dirty="0">
                <a:solidFill>
                  <a:schemeClr val="bg1">
                    <a:lumMod val="50000"/>
                  </a:schemeClr>
                </a:solidFill>
                <a:latin typeface="微软雅黑 Light" pitchFamily="2" charset="-122"/>
                <a:ea typeface="微软雅黑 Light" pitchFamily="2" charset="-122"/>
                <a:sym typeface="微软雅黑 Light" pitchFamily="2" charset="-122"/>
              </a:endParaRPr>
            </a:p>
          </p:txBody>
        </p:sp>
        <p:sp>
          <p:nvSpPr>
            <p:cNvPr id="7193" name="直角三角形 31"/>
            <p:cNvSpPr>
              <a:spLocks noChangeArrowheads="1"/>
            </p:cNvSpPr>
            <p:nvPr/>
          </p:nvSpPr>
          <p:spPr bwMode="auto">
            <a:xfrm rot="-5559855">
              <a:off x="155637" y="454384"/>
              <a:ext cx="200467" cy="161249"/>
            </a:xfrm>
            <a:prstGeom prst="rtTriangl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53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sym typeface="宋体" pitchFamily="2" charset="-122"/>
              </a:endParaRPr>
            </a:p>
          </p:txBody>
        </p:sp>
        <p:sp>
          <p:nvSpPr>
            <p:cNvPr id="7194" name="直接连接符 32"/>
            <p:cNvSpPr>
              <a:spLocks noChangeShapeType="1"/>
            </p:cNvSpPr>
            <p:nvPr/>
          </p:nvSpPr>
          <p:spPr bwMode="auto">
            <a:xfrm flipH="1">
              <a:off x="49654" y="110840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85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组合 33"/>
          <p:cNvGrpSpPr>
            <a:grpSpLocks/>
          </p:cNvGrpSpPr>
          <p:nvPr/>
        </p:nvGrpSpPr>
        <p:grpSpPr bwMode="auto">
          <a:xfrm>
            <a:off x="480658" y="2817536"/>
            <a:ext cx="626076" cy="637941"/>
            <a:chOff x="0" y="0"/>
            <a:chExt cx="836459" cy="850698"/>
          </a:xfrm>
        </p:grpSpPr>
        <p:grpSp>
          <p:nvGrpSpPr>
            <p:cNvPr id="4" name="组合 34"/>
            <p:cNvGrpSpPr>
              <a:grpSpLocks/>
            </p:cNvGrpSpPr>
            <p:nvPr/>
          </p:nvGrpSpPr>
          <p:grpSpPr bwMode="auto">
            <a:xfrm>
              <a:off x="0" y="0"/>
              <a:ext cx="836459" cy="850698"/>
              <a:chOff x="0" y="0"/>
              <a:chExt cx="836459" cy="850698"/>
            </a:xfrm>
          </p:grpSpPr>
          <p:sp>
            <p:nvSpPr>
              <p:cNvPr id="7190" name="文本框 36"/>
              <p:cNvSpPr>
                <a:spLocks noChangeArrowheads="1"/>
              </p:cNvSpPr>
              <p:nvPr/>
            </p:nvSpPr>
            <p:spPr bwMode="auto">
              <a:xfrm>
                <a:off x="61610" y="0"/>
                <a:ext cx="570354" cy="648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558" dirty="0">
                    <a:solidFill>
                      <a:schemeClr val="bg1">
                        <a:lumMod val="50000"/>
                      </a:schemeClr>
                    </a:solidFill>
                    <a:latin typeface="微软雅黑 Light" pitchFamily="2" charset="-122"/>
                    <a:ea typeface="微软雅黑 Light" pitchFamily="2" charset="-122"/>
                    <a:sym typeface="微软雅黑 Light" pitchFamily="2" charset="-122"/>
                  </a:rPr>
                  <a:t>2</a:t>
                </a:r>
                <a:endParaRPr lang="zh-CN" altLang="en-US" sz="2558" dirty="0">
                  <a:solidFill>
                    <a:schemeClr val="bg1">
                      <a:lumMod val="50000"/>
                    </a:schemeClr>
                  </a:solidFill>
                  <a:latin typeface="微软雅黑 Light" pitchFamily="2" charset="-122"/>
                  <a:ea typeface="微软雅黑 Light" pitchFamily="2" charset="-122"/>
                  <a:sym typeface="微软雅黑 Light" pitchFamily="2" charset="-122"/>
                </a:endParaRPr>
              </a:p>
            </p:txBody>
          </p:sp>
          <p:sp>
            <p:nvSpPr>
              <p:cNvPr id="7191" name="直角三角形 37"/>
              <p:cNvSpPr>
                <a:spLocks noChangeArrowheads="1"/>
              </p:cNvSpPr>
              <p:nvPr/>
            </p:nvSpPr>
            <p:spPr bwMode="auto">
              <a:xfrm rot="-5249366">
                <a:off x="11832" y="26070"/>
                <a:ext cx="812796" cy="836459"/>
              </a:xfrm>
              <a:prstGeom prst="rtTriangl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853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sym typeface="宋体" pitchFamily="2" charset="-122"/>
                </a:endParaRPr>
              </a:p>
            </p:txBody>
          </p:sp>
        </p:grpSp>
        <p:sp>
          <p:nvSpPr>
            <p:cNvPr id="7189" name="直接连接符 35"/>
            <p:cNvSpPr>
              <a:spLocks noChangeShapeType="1"/>
            </p:cNvSpPr>
            <p:nvPr/>
          </p:nvSpPr>
          <p:spPr bwMode="auto">
            <a:xfrm flipH="1">
              <a:off x="131686" y="63552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85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3607891" y="4077345"/>
            <a:ext cx="772478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Trend</a:t>
            </a:r>
            <a:r>
              <a:rPr lang="en-US" altLang="zh-CN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996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4764821" y="4077345"/>
            <a:ext cx="772478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Trend</a:t>
            </a:r>
            <a:r>
              <a:rPr lang="en-US" altLang="zh-CN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996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5920565" y="4077345"/>
            <a:ext cx="772477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Trend</a:t>
            </a:r>
            <a:r>
              <a:rPr lang="en-US" altLang="zh-CN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sz="996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7028692" y="4077345"/>
            <a:ext cx="773667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Trend</a:t>
            </a:r>
            <a:r>
              <a:rPr lang="en-US" altLang="zh-CN" sz="996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996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Market analysis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  <p:sp>
        <p:nvSpPr>
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25340" y="1550104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25340" y="275156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</p:spTree>
    <p:extLst>
      <p:ext uri="{BB962C8B-B14F-4D97-AF65-F5344CB8AC3E}">
        <p14:creationId xmlns:p14="http://schemas.microsoft.com/office/powerpoint/2010/main" val="1296370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6" grpId="0"/>
      <p:bldP spid="7177" grpId="0"/>
      <p:bldP spid="7178" grpId="0"/>
      <p:bldP spid="7179" grpId="0"/>
      <p:bldP spid="7184" grpId="0"/>
      <p:bldP spid="7185" grpId="0"/>
      <p:bldP spid="7186" grpId="0"/>
      <p:bldP spid="7187" grpId="0"/>
      <p:bldP spid="2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279561158"/>
              </p:ext>
            </p:extLst>
          </p:nvPr>
        </p:nvGraphicFramePr>
        <p:xfrm>
          <a:off x="323850" y="1193251"/>
          <a:ext cx="5171176" cy="324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563444" y="2431497"/>
            <a:ext cx="3236631" cy="1005334"/>
            <a:chOff x="5563444" y="2431497"/>
            <a:chExt cx="3236631" cy="1005334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084643" y="2721250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248817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Category 2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88254" y="276517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63444" y="1426163"/>
            <a:ext cx="3236631" cy="1005334"/>
            <a:chOff x="5563444" y="1426163"/>
            <a:chExt cx="3236631" cy="1005334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3444" y="1426163"/>
              <a:ext cx="514780" cy="514780"/>
              <a:chOff x="6357074" y="1008628"/>
              <a:chExt cx="1676757" cy="167675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084643" y="1715916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148284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Category 1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188254" y="175984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216"/>
            <p:cNvGrpSpPr/>
            <p:nvPr/>
          </p:nvGrpSpPr>
          <p:grpSpPr>
            <a:xfrm>
              <a:off x="5706380" y="1575688"/>
              <a:ext cx="228909" cy="185230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77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8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9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0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563444" y="3436831"/>
            <a:ext cx="3236631" cy="1005334"/>
            <a:chOff x="5563444" y="3436831"/>
            <a:chExt cx="3236631" cy="1005334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084643" y="3726584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3493512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sym typeface="Calibri" panose="020F0502020204030204" pitchFamily="34" charset="0"/>
                </a:rPr>
                <a:t>Category 3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sym typeface="Calibri" panose="020F0502020204030204" pitchFamily="34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188254" y="3770511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Market analysis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253602" y="1072201"/>
            <a:ext cx="2373386" cy="600165"/>
            <a:chOff x="8548025" y="1459078"/>
            <a:chExt cx="3164514" cy="800219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53602" y="2028123"/>
            <a:ext cx="2373386" cy="600165"/>
            <a:chOff x="8548025" y="1459078"/>
            <a:chExt cx="3164514" cy="800219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53602" y="2981910"/>
            <a:ext cx="2373386" cy="600165"/>
            <a:chOff x="8548025" y="1459078"/>
            <a:chExt cx="3164514" cy="800219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53602" y="3937831"/>
            <a:ext cx="2373386" cy="600165"/>
            <a:chOff x="8548025" y="1459078"/>
            <a:chExt cx="3164514" cy="800219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458898" y="1167703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458898" y="2089685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458898" y="3042714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462453" y="3995744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039417" y="2794398"/>
            <a:ext cx="696515" cy="1626394"/>
          </a:xfrm>
          <a:prstGeom prst="rect">
            <a:avLst/>
          </a:prstGeom>
          <a:solidFill>
            <a:srgbClr val="063D54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894285" y="2169319"/>
            <a:ext cx="695325" cy="2251472"/>
          </a:xfrm>
          <a:prstGeom prst="rect">
            <a:avLst/>
          </a:prstGeom>
          <a:solidFill>
            <a:srgbClr val="063D54"/>
          </a:solidFill>
          <a:ln w="28575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601642" y="1179910"/>
            <a:ext cx="696515" cy="3240881"/>
          </a:xfrm>
          <a:prstGeom prst="rect">
            <a:avLst/>
          </a:prstGeom>
          <a:solidFill>
            <a:srgbClr val="063D54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2747963" y="1646635"/>
            <a:ext cx="695325" cy="2774156"/>
          </a:xfrm>
          <a:prstGeom prst="rect">
            <a:avLst/>
          </a:prstGeom>
          <a:solidFill>
            <a:srgbClr val="063D54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160860" y="4162426"/>
            <a:ext cx="470297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94210" y="4295776"/>
            <a:ext cx="201215" cy="202406"/>
            <a:chOff x="1725613" y="5727700"/>
            <a:chExt cx="268287" cy="269875"/>
          </a:xfrm>
          <a:solidFill>
            <a:srgbClr val="063D54"/>
          </a:solidFill>
          <a:effectLst/>
        </p:grpSpPr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013348" y="4162426"/>
            <a:ext cx="469106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>
            <a:spLocks/>
          </p:cNvSpPr>
          <p:nvPr/>
        </p:nvSpPr>
        <p:spPr bwMode="auto">
          <a:xfrm>
            <a:off x="2160985" y="4327923"/>
            <a:ext cx="171450" cy="158353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2864644" y="4162426"/>
            <a:ext cx="470297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>
            <a:spLocks/>
          </p:cNvSpPr>
          <p:nvPr/>
        </p:nvSpPr>
        <p:spPr bwMode="auto">
          <a:xfrm>
            <a:off x="3000375" y="4301729"/>
            <a:ext cx="200025" cy="182165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3717132" y="4162426"/>
            <a:ext cx="469106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864769" y="4283869"/>
            <a:ext cx="173831" cy="173831"/>
            <a:chOff x="5153025" y="5711825"/>
            <a:chExt cx="231775" cy="231775"/>
          </a:xfrm>
          <a:solidFill>
            <a:srgbClr val="063D54"/>
          </a:soli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71562" y="1975247"/>
            <a:ext cx="653654" cy="773906"/>
            <a:chOff x="1428750" y="2633663"/>
            <a:chExt cx="871538" cy="1031874"/>
          </a:xfrm>
          <a:solidFill>
            <a:srgbClr val="063D54"/>
          </a:solidFill>
          <a:effectLst/>
        </p:grpSpPr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871430" y="3355439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1728359" y="3028205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2607869" y="2567973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3441320" y="2220864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372422" y="3150811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381085" y="1277059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401513" y="2205548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10301" y="4108446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7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Market analysis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724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312243" y="1651709"/>
            <a:ext cx="2317441" cy="2313733"/>
          </a:xfrm>
          <a:prstGeom prst="ellipse">
            <a:avLst/>
          </a:prstGeom>
          <a:solidFill>
            <a:srgbClr val="063D54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08649" y="1632242"/>
            <a:ext cx="2198788" cy="2127410"/>
            <a:chOff x="4544865" y="2176322"/>
            <a:chExt cx="2931717" cy="2836547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5710332" y="3461167"/>
            <a:ext cx="256772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5713112" y="3463021"/>
            <a:ext cx="252137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5714966" y="3465800"/>
            <a:ext cx="248430" cy="24564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5716820" y="3465800"/>
            <a:ext cx="246576" cy="24564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5716820" y="3465800"/>
            <a:ext cx="246576" cy="24564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6379763" y="1115322"/>
            <a:ext cx="1864815" cy="738664"/>
            <a:chOff x="8548025" y="1459078"/>
            <a:chExt cx="2486420" cy="984885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467903" y="3767702"/>
            <a:ext cx="1864815" cy="738664"/>
            <a:chOff x="8548025" y="1459078"/>
            <a:chExt cx="2486420" cy="984885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914014" y="1115322"/>
            <a:ext cx="1864815" cy="738664"/>
            <a:chOff x="8548025" y="1459078"/>
            <a:chExt cx="2486420" cy="984885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914014" y="3930221"/>
            <a:ext cx="1864815" cy="738664"/>
            <a:chOff x="8548025" y="1459078"/>
            <a:chExt cx="2486420" cy="984885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592763" y="2590981"/>
            <a:ext cx="1864815" cy="738664"/>
            <a:chOff x="8548025" y="1459078"/>
            <a:chExt cx="2486420" cy="984885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6649492" y="2368498"/>
            <a:ext cx="1864815" cy="738664"/>
            <a:chOff x="8548025" y="1459078"/>
            <a:chExt cx="2486420" cy="984885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,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I'd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186" name="Freeform 24"/>
          <p:cNvSpPr>
            <a:spLocks/>
          </p:cNvSpPr>
          <p:nvPr/>
        </p:nvSpPr>
        <p:spPr bwMode="auto">
          <a:xfrm>
            <a:off x="2976678" y="1871402"/>
            <a:ext cx="289217" cy="1866003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25"/>
          <p:cNvSpPr>
            <a:spLocks/>
          </p:cNvSpPr>
          <p:nvPr/>
        </p:nvSpPr>
        <p:spPr bwMode="auto">
          <a:xfrm>
            <a:off x="2972043" y="3443553"/>
            <a:ext cx="1638894" cy="1059534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26"/>
          <p:cNvSpPr>
            <a:spLocks/>
          </p:cNvSpPr>
          <p:nvPr/>
        </p:nvSpPr>
        <p:spPr bwMode="auto">
          <a:xfrm>
            <a:off x="4354165" y="3441699"/>
            <a:ext cx="1635186" cy="1061388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27"/>
          <p:cNvSpPr>
            <a:spLocks/>
          </p:cNvSpPr>
          <p:nvPr/>
        </p:nvSpPr>
        <p:spPr bwMode="auto">
          <a:xfrm>
            <a:off x="5695499" y="1868621"/>
            <a:ext cx="289217" cy="1865076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28"/>
          <p:cNvSpPr>
            <a:spLocks/>
          </p:cNvSpPr>
          <p:nvPr/>
        </p:nvSpPr>
        <p:spPr bwMode="auto">
          <a:xfrm>
            <a:off x="2972043" y="1081618"/>
            <a:ext cx="1654653" cy="1083635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29"/>
          <p:cNvSpPr>
            <a:spLocks/>
          </p:cNvSpPr>
          <p:nvPr/>
        </p:nvSpPr>
        <p:spPr bwMode="auto">
          <a:xfrm>
            <a:off x="4350457" y="1102938"/>
            <a:ext cx="1637040" cy="105768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2987801" y="1899211"/>
            <a:ext cx="245649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2987801" y="3461166"/>
            <a:ext cx="245649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4354165" y="4252804"/>
            <a:ext cx="245649" cy="24379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5716820" y="3465800"/>
            <a:ext cx="246576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5721455" y="1895503"/>
            <a:ext cx="245649" cy="2428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4356649" y="1075630"/>
            <a:ext cx="245649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7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Market analysis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373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087724" y="1442807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 fontScale="925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Introduction to the project</a:t>
            </a:r>
          </a:p>
        </p:txBody>
      </p:sp>
      <p:sp>
        <p:nvSpPr>
          <p:cNvPr id="6" name="PA_MH_Entry_2">
            <a:hlinkClick r:id="rId1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525744" y="2005372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Market analysis</a:t>
            </a:r>
          </a:p>
        </p:txBody>
      </p:sp>
      <p:sp>
        <p:nvSpPr>
          <p:cNvPr id="9" name="PA_MH_Entry_3">
            <a:hlinkClick r:id="rId18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087724" y="2567936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Project planning</a:t>
            </a:r>
          </a:p>
        </p:txBody>
      </p:sp>
      <p:sp>
        <p:nvSpPr>
          <p:cNvPr id="12" name="PA_MH_Entry_4">
            <a:hlinkClick r:id="rId19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525744" y="3130501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Product Showcase</a:t>
            </a:r>
          </a:p>
        </p:txBody>
      </p:sp>
      <p:sp>
        <p:nvSpPr>
          <p:cNvPr id="18" name="PA_MH_Others_1"/>
          <p:cNvSpPr/>
          <p:nvPr>
            <p:custDataLst>
              <p:tags r:id="rId7"/>
            </p:custDataLst>
          </p:nvPr>
        </p:nvSpPr>
        <p:spPr>
          <a:xfrm rot="16200000">
            <a:off x="6208350" y="2342606"/>
            <a:ext cx="2595056" cy="45065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2400" spc="375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2400" spc="375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04065" y="1355690"/>
            <a:ext cx="400445" cy="401556"/>
            <a:chOff x="4204065" y="1492324"/>
            <a:chExt cx="400445" cy="401556"/>
          </a:xfrm>
        </p:grpSpPr>
        <p:sp>
          <p:nvSpPr>
            <p:cNvPr id="4" name="椭圆 3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PA_MH_Number_1">
              <a:hlinkClick r:id="rId16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08422" y="1947042"/>
            <a:ext cx="400445" cy="401556"/>
            <a:chOff x="4204065" y="1492324"/>
            <a:chExt cx="400445" cy="401556"/>
          </a:xfrm>
        </p:grpSpPr>
        <p:sp>
          <p:nvSpPr>
            <p:cNvPr id="15" name="椭圆 14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A_MH_Number_1">
              <a:hlinkClick r:id="rId16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94193" y="2483203"/>
            <a:ext cx="400445" cy="401556"/>
            <a:chOff x="4204065" y="1492324"/>
            <a:chExt cx="400445" cy="401556"/>
          </a:xfrm>
        </p:grpSpPr>
        <p:sp>
          <p:nvSpPr>
            <p:cNvPr id="20" name="椭圆 19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A_MH_Number_1">
              <a:hlinkClick r:id="rId16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81576" y="3062695"/>
            <a:ext cx="400445" cy="401556"/>
            <a:chOff x="4204065" y="1492324"/>
            <a:chExt cx="400445" cy="401556"/>
          </a:xfrm>
        </p:grpSpPr>
        <p:sp>
          <p:nvSpPr>
            <p:cNvPr id="23" name="椭圆 22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A_MH_Number_1">
              <a:hlinkClick r:id="rId16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PA_MH_Entry_4">
            <a:hlinkClick r:id="rId19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166568" y="3734710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Return on investment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222400" y="3666904"/>
            <a:ext cx="400445" cy="401556"/>
            <a:chOff x="4204065" y="1492324"/>
            <a:chExt cx="400445" cy="401556"/>
          </a:xfrm>
        </p:grpSpPr>
        <p:sp>
          <p:nvSpPr>
            <p:cNvPr id="27" name="椭圆 26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A_MH_Number_1">
              <a:hlinkClick r:id="rId16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05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7252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:p14="http://schemas.microsoft.com/office/powerpoint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2" grpId="0" animBg="1"/>
      <p:bldP spid="18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168368" y="1340275"/>
            <a:ext cx="2438801" cy="3232252"/>
            <a:chOff x="4177112" y="1402950"/>
            <a:chExt cx="3406890" cy="4515304"/>
          </a:xfrm>
          <a:solidFill>
            <a:srgbClr val="063D54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pFill/>
            <a:ln w="76200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grpFill/>
          </p:grpSpPr>
          <p:sp>
            <p:nvSpPr>
              <p:cNvPr id="28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69" name="Oval 6"/>
          <p:cNvSpPr/>
          <p:nvPr/>
        </p:nvSpPr>
        <p:spPr>
          <a:xfrm>
            <a:off x="2695388" y="1598172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Oval 6"/>
          <p:cNvSpPr/>
          <p:nvPr/>
        </p:nvSpPr>
        <p:spPr>
          <a:xfrm>
            <a:off x="5758083" y="1598172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Oval 6"/>
          <p:cNvSpPr/>
          <p:nvPr/>
        </p:nvSpPr>
        <p:spPr>
          <a:xfrm>
            <a:off x="2695388" y="3402831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Oval 6"/>
          <p:cNvSpPr/>
          <p:nvPr/>
        </p:nvSpPr>
        <p:spPr>
          <a:xfrm>
            <a:off x="5758083" y="3402831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矩形 72"/>
          <p:cNvSpPr/>
          <p:nvPr/>
        </p:nvSpPr>
        <p:spPr>
          <a:xfrm>
            <a:off x="718356" y="1868188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sit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50127" y="1604338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Market analysis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2320512" y="1923689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734609" y="3666681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66380" y="3402831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Market analysis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2336765" y="3722182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6232204" y="3705879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矩形 7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232204" y="3428880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Market analysis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6351913" y="372704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232204" y="1881337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矩形 8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232204" y="1604338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pitchFamily="34" charset="0"/>
              </a:rPr>
              <a:t>Market analysis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6351913" y="1902506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707934" y="2354311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sit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34609" y="4176880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232204" y="2346028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232204" y="4169576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5"/>
          <p:cNvGrpSpPr/>
          <p:nvPr/>
        </p:nvGrpSpPr>
        <p:grpSpPr>
          <a:xfrm>
            <a:off x="5864023" y="3523473"/>
            <a:ext cx="216761" cy="182406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7" name="Group 44"/>
          <p:cNvGrpSpPr/>
          <p:nvPr/>
        </p:nvGrpSpPr>
        <p:grpSpPr>
          <a:xfrm>
            <a:off x="2803210" y="3511965"/>
            <a:ext cx="184042" cy="210217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92" name="Group 216"/>
          <p:cNvGrpSpPr/>
          <p:nvPr/>
        </p:nvGrpSpPr>
        <p:grpSpPr>
          <a:xfrm>
            <a:off x="2758320" y="1697619"/>
            <a:ext cx="231484" cy="187314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9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97" name="Group 242"/>
          <p:cNvGrpSpPr/>
          <p:nvPr/>
        </p:nvGrpSpPr>
        <p:grpSpPr>
          <a:xfrm>
            <a:off x="5845444" y="1710987"/>
            <a:ext cx="230666" cy="175863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98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9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0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Market analysis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0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6" grpId="0"/>
      <p:bldP spid="77" grpId="0"/>
      <p:bldP spid="79" grpId="0"/>
      <p:bldP spid="80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49649"/>
          <a:stretch>
            <a:fillRect/>
          </a:stretch>
        </p:blipFill>
        <p:spPr>
          <a:xfrm>
            <a:off x="6739200" y="1665512"/>
            <a:ext cx="1533600" cy="27351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93" y="1105274"/>
            <a:ext cx="1985875" cy="387947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6443" y="1340275"/>
            <a:ext cx="4605275" cy="776105"/>
            <a:chOff x="426443" y="1340275"/>
            <a:chExt cx="4605275" cy="776105"/>
          </a:xfrm>
        </p:grpSpPr>
        <p:grpSp>
          <p:nvGrpSpPr>
            <p:cNvPr id="37" name="组合 36"/>
            <p:cNvGrpSpPr/>
            <p:nvPr/>
          </p:nvGrpSpPr>
          <p:grpSpPr>
            <a:xfrm>
              <a:off x="426443" y="1340275"/>
              <a:ext cx="514780" cy="514780"/>
              <a:chOff x="6357074" y="1008628"/>
              <a:chExt cx="1676757" cy="167675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1</a:t>
                </a:r>
                <a:endPara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47642" y="1630028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41" name="矩形 4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51867" y="1396956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Industry pain point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051253" y="1673955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26736" y="2207707"/>
            <a:ext cx="4604982" cy="732891"/>
            <a:chOff x="426736" y="2207707"/>
            <a:chExt cx="4604982" cy="732891"/>
          </a:xfrm>
        </p:grpSpPr>
        <p:grpSp>
          <p:nvGrpSpPr>
            <p:cNvPr id="43" name="组合 42"/>
            <p:cNvGrpSpPr/>
            <p:nvPr/>
          </p:nvGrpSpPr>
          <p:grpSpPr>
            <a:xfrm>
              <a:off x="426736" y="2207707"/>
              <a:ext cx="514780" cy="514780"/>
              <a:chOff x="6357074" y="1008628"/>
              <a:chExt cx="1676757" cy="1676757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2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947642" y="2454246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51867" y="222117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Industry pain point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051253" y="249817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20024" y="3075139"/>
            <a:ext cx="4611694" cy="738101"/>
            <a:chOff x="420024" y="3075139"/>
            <a:chExt cx="4611694" cy="738101"/>
          </a:xfrm>
        </p:grpSpPr>
        <p:grpSp>
          <p:nvGrpSpPr>
            <p:cNvPr id="49" name="组合 48"/>
            <p:cNvGrpSpPr/>
            <p:nvPr/>
          </p:nvGrpSpPr>
          <p:grpSpPr>
            <a:xfrm>
              <a:off x="420024" y="3075139"/>
              <a:ext cx="514780" cy="514780"/>
              <a:chOff x="6357074" y="1008628"/>
              <a:chExt cx="1676757" cy="167675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3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947642" y="3326888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53" name="矩形 5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51867" y="3093816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Industry pain point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051253" y="3370815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20024" y="3942570"/>
            <a:ext cx="4605275" cy="776105"/>
            <a:chOff x="420024" y="3942570"/>
            <a:chExt cx="4605275" cy="776105"/>
          </a:xfrm>
        </p:grpSpPr>
        <p:grpSp>
          <p:nvGrpSpPr>
            <p:cNvPr id="55" name="组合 54"/>
            <p:cNvGrpSpPr/>
            <p:nvPr/>
          </p:nvGrpSpPr>
          <p:grpSpPr>
            <a:xfrm>
              <a:off x="420024" y="3942570"/>
              <a:ext cx="514780" cy="514780"/>
              <a:chOff x="6357074" y="1008628"/>
              <a:chExt cx="1676757" cy="1676757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4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941223" y="4232323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45448" y="3999251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Industry pain point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044834" y="4276250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6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Industry pain point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6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3925152" y="797675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3882608" y="956560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5041830" y="1908101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5102326" y="2206756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3942993" y="3020951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3863720" y="3422644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2826315" y="1906220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2644003" y="2168146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31524" y="3764422"/>
            <a:ext cx="329759" cy="421721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>
            <a:spLocks/>
          </p:cNvSpPr>
          <p:nvPr/>
        </p:nvSpPr>
        <p:spPr bwMode="auto">
          <a:xfrm>
            <a:off x="5493068" y="2676865"/>
            <a:ext cx="376688" cy="305502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64800" y="2626296"/>
            <a:ext cx="385926" cy="371140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69763" y="1494379"/>
            <a:ext cx="309884" cy="45918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39918" y="2081542"/>
            <a:ext cx="558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54133" y="2714779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29076" y="3311250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09037" y="2680742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724122" y="1330056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0042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724122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0042" y="3714230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Industry pain point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03694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43087" y="1457138"/>
            <a:ext cx="3119438" cy="2992438"/>
            <a:chOff x="3011488" y="1708150"/>
            <a:chExt cx="3119438" cy="2992438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9425" y="1708150"/>
              <a:ext cx="310515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249738" y="4478338"/>
              <a:ext cx="677863" cy="222250"/>
            </a:xfrm>
            <a:custGeom>
              <a:avLst/>
              <a:gdLst>
                <a:gd name="T0" fmla="*/ 466 w 466"/>
                <a:gd name="T1" fmla="*/ 0 h 153"/>
                <a:gd name="T2" fmla="*/ 233 w 466"/>
                <a:gd name="T3" fmla="*/ 153 h 153"/>
                <a:gd name="T4" fmla="*/ 0 w 466"/>
                <a:gd name="T5" fmla="*/ 0 h 153"/>
                <a:gd name="T6" fmla="*/ 466 w 46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3">
                  <a:moveTo>
                    <a:pt x="466" y="0"/>
                  </a:moveTo>
                  <a:cubicBezTo>
                    <a:pt x="466" y="84"/>
                    <a:pt x="362" y="153"/>
                    <a:pt x="233" y="153"/>
                  </a:cubicBezTo>
                  <a:cubicBezTo>
                    <a:pt x="104" y="153"/>
                    <a:pt x="0" y="84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419725" y="3686175"/>
              <a:ext cx="501650" cy="369888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86413" y="2901950"/>
              <a:ext cx="544513" cy="238125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5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202238" y="1987550"/>
              <a:ext cx="387350" cy="484188"/>
            </a:xfrm>
            <a:custGeom>
              <a:avLst/>
              <a:gdLst>
                <a:gd name="T0" fmla="*/ 60 w 266"/>
                <a:gd name="T1" fmla="*/ 333 h 333"/>
                <a:gd name="T2" fmla="*/ 31 w 266"/>
                <a:gd name="T3" fmla="*/ 324 h 333"/>
                <a:gd name="T4" fmla="*/ 16 w 266"/>
                <a:gd name="T5" fmla="*/ 250 h 333"/>
                <a:gd name="T6" fmla="*/ 161 w 266"/>
                <a:gd name="T7" fmla="*/ 31 h 333"/>
                <a:gd name="T8" fmla="*/ 235 w 266"/>
                <a:gd name="T9" fmla="*/ 16 h 333"/>
                <a:gd name="T10" fmla="*/ 250 w 266"/>
                <a:gd name="T11" fmla="*/ 90 h 333"/>
                <a:gd name="T12" fmla="*/ 105 w 266"/>
                <a:gd name="T13" fmla="*/ 309 h 333"/>
                <a:gd name="T14" fmla="*/ 60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60" y="333"/>
                  </a:moveTo>
                  <a:cubicBezTo>
                    <a:pt x="50" y="333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3"/>
                    <a:pt x="60" y="3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508500" y="1708150"/>
              <a:ext cx="158750" cy="538163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1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1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5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221038" y="3683000"/>
              <a:ext cx="500063" cy="369888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5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011488" y="2900363"/>
              <a:ext cx="544513" cy="236538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4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552825" y="1984375"/>
              <a:ext cx="387350" cy="485775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8" y="333"/>
                    <a:pt x="172" y="325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3700463" y="2392363"/>
              <a:ext cx="1755775" cy="2144713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3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3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rgbClr val="063D54"/>
            </a:solidFill>
            <a:ln>
              <a:solidFill>
                <a:schemeClr val="accent1"/>
              </a:solidFill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4041775" y="2713038"/>
              <a:ext cx="1122363" cy="112077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152900" y="2824163"/>
              <a:ext cx="900113" cy="898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4249738" y="2921000"/>
              <a:ext cx="708025" cy="706438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4354513" y="3024188"/>
              <a:ext cx="498475" cy="498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448175" y="3116263"/>
              <a:ext cx="311150" cy="31432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4545013" y="3216275"/>
              <a:ext cx="117475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  <a:gd name="T20" fmla="*/ 286 w 417"/>
                <a:gd name="T21" fmla="*/ 14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  <a:lnTo>
                    <a:pt x="286" y="1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299" y="3181923"/>
            <a:ext cx="2750951" cy="1005334"/>
            <a:chOff x="3567299" y="3181923"/>
            <a:chExt cx="2750951" cy="1005334"/>
          </a:xfrm>
        </p:grpSpPr>
        <p:grpSp>
          <p:nvGrpSpPr>
            <p:cNvPr id="98" name="组合 97"/>
            <p:cNvGrpSpPr/>
            <p:nvPr/>
          </p:nvGrpSpPr>
          <p:grpSpPr>
            <a:xfrm>
              <a:off x="3567299" y="3181923"/>
              <a:ext cx="514780" cy="514780"/>
              <a:chOff x="6357074" y="1008628"/>
              <a:chExt cx="1676757" cy="1676757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4088498" y="3471676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102" name="矩形 10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092723" y="323860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Solution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4192109" y="351560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utoShape 59"/>
            <p:cNvSpPr/>
            <p:nvPr/>
          </p:nvSpPr>
          <p:spPr bwMode="auto">
            <a:xfrm>
              <a:off x="3690698" y="3326107"/>
              <a:ext cx="227413" cy="226411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00065" y="3138559"/>
            <a:ext cx="2750951" cy="1048698"/>
            <a:chOff x="6300065" y="3138559"/>
            <a:chExt cx="2750951" cy="104869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300065" y="3138559"/>
              <a:ext cx="514780" cy="514780"/>
              <a:chOff x="6357074" y="1008628"/>
              <a:chExt cx="1676757" cy="167675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7" name="矩形 106"/>
            <p:cNvSpPr/>
            <p:nvPr/>
          </p:nvSpPr>
          <p:spPr>
            <a:xfrm>
              <a:off x="6821264" y="3471676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108" name="矩形 10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25489" y="323860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Solution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6924875" y="351560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112"/>
            <p:cNvGrpSpPr/>
            <p:nvPr/>
          </p:nvGrpSpPr>
          <p:grpSpPr>
            <a:xfrm>
              <a:off x="6453966" y="3302894"/>
              <a:ext cx="227044" cy="21270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306484" y="1765965"/>
            <a:ext cx="2769379" cy="1082841"/>
            <a:chOff x="6306484" y="1765965"/>
            <a:chExt cx="2769379" cy="1082841"/>
          </a:xfrm>
        </p:grpSpPr>
        <p:grpSp>
          <p:nvGrpSpPr>
            <p:cNvPr id="92" name="组合 91"/>
            <p:cNvGrpSpPr/>
            <p:nvPr/>
          </p:nvGrpSpPr>
          <p:grpSpPr>
            <a:xfrm>
              <a:off x="6306484" y="1765965"/>
              <a:ext cx="514780" cy="514780"/>
              <a:chOff x="6357074" y="1008628"/>
              <a:chExt cx="1676757" cy="167675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6846111" y="2133225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96" name="矩形 9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31908" y="1900153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Solution</a:t>
              </a:r>
              <a:endPara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6931294" y="2177152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12"/>
            <p:cNvSpPr/>
            <p:nvPr/>
          </p:nvSpPr>
          <p:spPr bwMode="auto">
            <a:xfrm>
              <a:off x="6453409" y="1906814"/>
              <a:ext cx="227413" cy="226411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96995" y="1843472"/>
            <a:ext cx="2769379" cy="1005334"/>
            <a:chOff x="3596995" y="1843472"/>
            <a:chExt cx="2769379" cy="1005334"/>
          </a:xfrm>
        </p:grpSpPr>
        <p:grpSp>
          <p:nvGrpSpPr>
            <p:cNvPr id="74" name="组合 73"/>
            <p:cNvGrpSpPr/>
            <p:nvPr/>
          </p:nvGrpSpPr>
          <p:grpSpPr>
            <a:xfrm>
              <a:off x="3596995" y="1843472"/>
              <a:ext cx="514780" cy="514780"/>
              <a:chOff x="6357074" y="1008628"/>
              <a:chExt cx="1676757" cy="167675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4136622" y="2133225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 sit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  <p:sp>
          <p:nvSpPr>
            <p:cNvPr id="78" name="矩形 7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122419" y="1900153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accent1"/>
                  </a:solidFill>
                  <a:latin typeface="方正兰亭黑_GBK"/>
                  <a:ea typeface="方正兰亭黑_GBK"/>
                </a:rPr>
                <a:t>Solution</a:t>
              </a:r>
              <a:endParaRPr lang="en-US" altLang="zh-CN" sz="1200" dirty="0">
                <a:solidFill>
                  <a:schemeClr val="accent1"/>
                </a:solidFill>
                <a:latin typeface="方正兰亭黑_GBK"/>
                <a:ea typeface="方正兰亭黑_GBK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221805" y="2177152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3743041" y="1987534"/>
              <a:ext cx="226657" cy="22665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8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Solution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8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空心弧 5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空心弧 6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空心弧 7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任意多边形 8"/>
          <p:cNvSpPr/>
          <p:nvPr/>
        </p:nvSpPr>
        <p:spPr>
          <a:xfrm>
            <a:off x="4020433" y="2434486"/>
            <a:ext cx="1103132" cy="1103132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185903" y="1429922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55935" y="2599956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185903" y="3769988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015869" y="2599956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1446" y="1555148"/>
            <a:ext cx="2483703" cy="948653"/>
            <a:chOff x="731446" y="1555148"/>
            <a:chExt cx="2483703" cy="948653"/>
          </a:xfrm>
        </p:grpSpPr>
        <p:sp>
          <p:nvSpPr>
            <p:cNvPr id="86" name="矩形 85"/>
            <p:cNvSpPr/>
            <p:nvPr/>
          </p:nvSpPr>
          <p:spPr>
            <a:xfrm>
              <a:off x="731446" y="1788220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87" name="矩形 8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25145" y="155514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Competitors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A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18832" y="183214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任意多边形 88"/>
            <p:cNvSpPr/>
            <p:nvPr/>
          </p:nvSpPr>
          <p:spPr>
            <a:xfrm>
              <a:off x="2964023" y="1581022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91205" y="1555148"/>
            <a:ext cx="2466675" cy="948653"/>
            <a:chOff x="5891205" y="1555148"/>
            <a:chExt cx="2466675" cy="948653"/>
          </a:xfrm>
        </p:grpSpPr>
        <p:sp>
          <p:nvSpPr>
            <p:cNvPr id="80" name="矩形 79"/>
            <p:cNvSpPr/>
            <p:nvPr/>
          </p:nvSpPr>
          <p:spPr>
            <a:xfrm>
              <a:off x="6128128" y="1788220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81" name="矩形 8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3925" y="155514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Competitors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B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213311" y="183214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任意多边形 89"/>
            <p:cNvSpPr/>
            <p:nvPr/>
          </p:nvSpPr>
          <p:spPr>
            <a:xfrm>
              <a:off x="5891205" y="156684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8306" y="3607510"/>
            <a:ext cx="2458335" cy="948653"/>
            <a:chOff x="5898306" y="3607510"/>
            <a:chExt cx="2458335" cy="948653"/>
          </a:xfrm>
        </p:grpSpPr>
        <p:sp>
          <p:nvSpPr>
            <p:cNvPr id="83" name="矩形 82"/>
            <p:cNvSpPr/>
            <p:nvPr/>
          </p:nvSpPr>
          <p:spPr>
            <a:xfrm>
              <a:off x="6126889" y="3840582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or sit amet, consectetur adipiscing elit. Donec luctus nibh sit amet sem vulputate venenatis bibendum </a:t>
              </a:r>
            </a:p>
          </p:txBody>
        </p:sp>
        <p:sp>
          <p:nvSpPr>
            <p:cNvPr id="84" name="矩形 8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2686" y="3607510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Competitors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D</a:t>
              </a: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6212072" y="3884509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任意多边形 90"/>
            <p:cNvSpPr/>
            <p:nvPr/>
          </p:nvSpPr>
          <p:spPr>
            <a:xfrm>
              <a:off x="5898306" y="3633384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4814" y="3593021"/>
            <a:ext cx="2487979" cy="948653"/>
            <a:chOff x="764814" y="3593021"/>
            <a:chExt cx="2487979" cy="948653"/>
          </a:xfrm>
        </p:grpSpPr>
        <p:sp>
          <p:nvSpPr>
            <p:cNvPr id="110" name="任意多边形 109"/>
            <p:cNvSpPr/>
            <p:nvPr/>
          </p:nvSpPr>
          <p:spPr>
            <a:xfrm>
              <a:off x="3001667" y="359302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4814" y="3826093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58513" y="3593021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Competitors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/>
                  <a:ea typeface="方正兰亭黑_GBK"/>
                </a:rPr>
                <a:t>C</a:t>
              </a: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652200" y="3870020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4311268" y="2725321"/>
            <a:ext cx="521462" cy="521462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444306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Industry competitiveness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4572000" y="2854750"/>
            <a:ext cx="1514475" cy="1516063"/>
          </a:xfrm>
          <a:custGeom>
            <a:avLst/>
            <a:gdLst>
              <a:gd name="T0" fmla="*/ 144 w 1073"/>
              <a:gd name="T1" fmla="*/ 528 h 1073"/>
              <a:gd name="T2" fmla="*/ 49 w 1073"/>
              <a:gd name="T3" fmla="*/ 499 h 1073"/>
              <a:gd name="T4" fmla="*/ 0 w 1073"/>
              <a:gd name="T5" fmla="*/ 530 h 1073"/>
              <a:gd name="T6" fmla="*/ 0 w 1073"/>
              <a:gd name="T7" fmla="*/ 832 h 1073"/>
              <a:gd name="T8" fmla="*/ 299 w 1073"/>
              <a:gd name="T9" fmla="*/ 832 h 1073"/>
              <a:gd name="T10" fmla="*/ 330 w 1073"/>
              <a:gd name="T11" fmla="*/ 881 h 1073"/>
              <a:gd name="T12" fmla="*/ 303 w 1073"/>
              <a:gd name="T13" fmla="*/ 975 h 1073"/>
              <a:gd name="T14" fmla="*/ 415 w 1073"/>
              <a:gd name="T15" fmla="*/ 1073 h 1073"/>
              <a:gd name="T16" fmla="*/ 527 w 1073"/>
              <a:gd name="T17" fmla="*/ 975 h 1073"/>
              <a:gd name="T18" fmla="*/ 499 w 1073"/>
              <a:gd name="T19" fmla="*/ 881 h 1073"/>
              <a:gd name="T20" fmla="*/ 529 w 1073"/>
              <a:gd name="T21" fmla="*/ 832 h 1073"/>
              <a:gd name="T22" fmla="*/ 831 w 1073"/>
              <a:gd name="T23" fmla="*/ 832 h 1073"/>
              <a:gd name="T24" fmla="*/ 831 w 1073"/>
              <a:gd name="T25" fmla="*/ 832 h 1073"/>
              <a:gd name="T26" fmla="*/ 831 w 1073"/>
              <a:gd name="T27" fmla="*/ 832 h 1073"/>
              <a:gd name="T28" fmla="*/ 831 w 1073"/>
              <a:gd name="T29" fmla="*/ 530 h 1073"/>
              <a:gd name="T30" fmla="*/ 880 w 1073"/>
              <a:gd name="T31" fmla="*/ 499 h 1073"/>
              <a:gd name="T32" fmla="*/ 975 w 1073"/>
              <a:gd name="T33" fmla="*/ 528 h 1073"/>
              <a:gd name="T34" fmla="*/ 1073 w 1073"/>
              <a:gd name="T35" fmla="*/ 416 h 1073"/>
              <a:gd name="T36" fmla="*/ 975 w 1073"/>
              <a:gd name="T37" fmla="*/ 303 h 1073"/>
              <a:gd name="T38" fmla="*/ 880 w 1073"/>
              <a:gd name="T39" fmla="*/ 330 h 1073"/>
              <a:gd name="T40" fmla="*/ 831 w 1073"/>
              <a:gd name="T41" fmla="*/ 300 h 1073"/>
              <a:gd name="T42" fmla="*/ 831 w 1073"/>
              <a:gd name="T43" fmla="*/ 0 h 1073"/>
              <a:gd name="T44" fmla="*/ 831 w 1073"/>
              <a:gd name="T45" fmla="*/ 58 h 1073"/>
              <a:gd name="T46" fmla="*/ 831 w 1073"/>
              <a:gd name="T47" fmla="*/ 0 h 1073"/>
              <a:gd name="T48" fmla="*/ 529 w 1073"/>
              <a:gd name="T49" fmla="*/ 0 h 1073"/>
              <a:gd name="T50" fmla="*/ 499 w 1073"/>
              <a:gd name="T51" fmla="*/ 49 h 1073"/>
              <a:gd name="T52" fmla="*/ 527 w 1073"/>
              <a:gd name="T53" fmla="*/ 144 h 1073"/>
              <a:gd name="T54" fmla="*/ 415 w 1073"/>
              <a:gd name="T55" fmla="*/ 242 h 1073"/>
              <a:gd name="T56" fmla="*/ 303 w 1073"/>
              <a:gd name="T57" fmla="*/ 144 h 1073"/>
              <a:gd name="T58" fmla="*/ 330 w 1073"/>
              <a:gd name="T59" fmla="*/ 49 h 1073"/>
              <a:gd name="T60" fmla="*/ 299 w 1073"/>
              <a:gd name="T61" fmla="*/ 0 h 1073"/>
              <a:gd name="T62" fmla="*/ 0 w 1073"/>
              <a:gd name="T63" fmla="*/ 0 h 1073"/>
              <a:gd name="T64" fmla="*/ 0 w 1073"/>
              <a:gd name="T65" fmla="*/ 300 h 1073"/>
              <a:gd name="T66" fmla="*/ 49 w 1073"/>
              <a:gd name="T67" fmla="*/ 330 h 1073"/>
              <a:gd name="T68" fmla="*/ 144 w 1073"/>
              <a:gd name="T69" fmla="*/ 303 h 1073"/>
              <a:gd name="T70" fmla="*/ 241 w 1073"/>
              <a:gd name="T71" fmla="*/ 416 h 1073"/>
              <a:gd name="T72" fmla="*/ 144 w 1073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3">
                <a:moveTo>
                  <a:pt x="144" y="528"/>
                </a:moveTo>
                <a:cubicBezTo>
                  <a:pt x="118" y="528"/>
                  <a:pt x="82" y="516"/>
                  <a:pt x="49" y="499"/>
                </a:cubicBezTo>
                <a:cubicBezTo>
                  <a:pt x="26" y="488"/>
                  <a:pt x="0" y="505"/>
                  <a:pt x="0" y="530"/>
                </a:cubicBezTo>
                <a:cubicBezTo>
                  <a:pt x="0" y="832"/>
                  <a:pt x="0" y="832"/>
                  <a:pt x="0" y="832"/>
                </a:cubicBezTo>
                <a:cubicBezTo>
                  <a:pt x="299" y="832"/>
                  <a:pt x="299" y="832"/>
                  <a:pt x="299" y="832"/>
                </a:cubicBezTo>
                <a:cubicBezTo>
                  <a:pt x="325" y="832"/>
                  <a:pt x="341" y="858"/>
                  <a:pt x="330" y="881"/>
                </a:cubicBezTo>
                <a:cubicBezTo>
                  <a:pt x="314" y="914"/>
                  <a:pt x="303" y="949"/>
                  <a:pt x="303" y="975"/>
                </a:cubicBezTo>
                <a:cubicBezTo>
                  <a:pt x="303" y="1039"/>
                  <a:pt x="353" y="1073"/>
                  <a:pt x="415" y="1073"/>
                </a:cubicBezTo>
                <a:cubicBezTo>
                  <a:pt x="477" y="1073"/>
                  <a:pt x="527" y="1039"/>
                  <a:pt x="527" y="975"/>
                </a:cubicBezTo>
                <a:cubicBezTo>
                  <a:pt x="527" y="949"/>
                  <a:pt x="515" y="914"/>
                  <a:pt x="499" y="881"/>
                </a:cubicBezTo>
                <a:cubicBezTo>
                  <a:pt x="487" y="858"/>
                  <a:pt x="504" y="832"/>
                  <a:pt x="529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530"/>
                  <a:pt x="831" y="530"/>
                  <a:pt x="831" y="530"/>
                </a:cubicBezTo>
                <a:cubicBezTo>
                  <a:pt x="831" y="505"/>
                  <a:pt x="858" y="488"/>
                  <a:pt x="880" y="499"/>
                </a:cubicBezTo>
                <a:cubicBezTo>
                  <a:pt x="913" y="516"/>
                  <a:pt x="949" y="528"/>
                  <a:pt x="975" y="528"/>
                </a:cubicBezTo>
                <a:cubicBezTo>
                  <a:pt x="1038" y="528"/>
                  <a:pt x="1073" y="477"/>
                  <a:pt x="1073" y="416"/>
                </a:cubicBezTo>
                <a:cubicBezTo>
                  <a:pt x="1073" y="354"/>
                  <a:pt x="1038" y="303"/>
                  <a:pt x="975" y="303"/>
                </a:cubicBezTo>
                <a:cubicBezTo>
                  <a:pt x="949" y="303"/>
                  <a:pt x="913" y="314"/>
                  <a:pt x="880" y="330"/>
                </a:cubicBezTo>
                <a:cubicBezTo>
                  <a:pt x="857" y="341"/>
                  <a:pt x="831" y="325"/>
                  <a:pt x="831" y="300"/>
                </a:cubicBezTo>
                <a:cubicBezTo>
                  <a:pt x="831" y="0"/>
                  <a:pt x="831" y="0"/>
                  <a:pt x="831" y="0"/>
                </a:cubicBezTo>
                <a:cubicBezTo>
                  <a:pt x="831" y="58"/>
                  <a:pt x="831" y="58"/>
                  <a:pt x="831" y="58"/>
                </a:cubicBezTo>
                <a:cubicBezTo>
                  <a:pt x="831" y="0"/>
                  <a:pt x="831" y="0"/>
                  <a:pt x="831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04" y="0"/>
                  <a:pt x="487" y="27"/>
                  <a:pt x="499" y="49"/>
                </a:cubicBezTo>
                <a:cubicBezTo>
                  <a:pt x="515" y="82"/>
                  <a:pt x="527" y="118"/>
                  <a:pt x="527" y="144"/>
                </a:cubicBezTo>
                <a:cubicBezTo>
                  <a:pt x="527" y="208"/>
                  <a:pt x="477" y="242"/>
                  <a:pt x="415" y="242"/>
                </a:cubicBezTo>
                <a:cubicBezTo>
                  <a:pt x="353" y="242"/>
                  <a:pt x="303" y="208"/>
                  <a:pt x="303" y="144"/>
                </a:cubicBezTo>
                <a:cubicBezTo>
                  <a:pt x="303" y="118"/>
                  <a:pt x="314" y="82"/>
                  <a:pt x="330" y="49"/>
                </a:cubicBezTo>
                <a:cubicBezTo>
                  <a:pt x="341" y="27"/>
                  <a:pt x="325" y="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25"/>
                  <a:pt x="26" y="341"/>
                  <a:pt x="49" y="330"/>
                </a:cubicBezTo>
                <a:cubicBezTo>
                  <a:pt x="82" y="314"/>
                  <a:pt x="118" y="303"/>
                  <a:pt x="144" y="303"/>
                </a:cubicBezTo>
                <a:cubicBezTo>
                  <a:pt x="207" y="303"/>
                  <a:pt x="241" y="354"/>
                  <a:pt x="241" y="416"/>
                </a:cubicBezTo>
                <a:cubicBezTo>
                  <a:pt x="241" y="477"/>
                  <a:pt x="207" y="528"/>
                  <a:pt x="144" y="528"/>
                </a:cubicBezTo>
                <a:close/>
              </a:path>
            </a:pathLst>
          </a:custGeom>
          <a:solidFill>
            <a:srgbClr val="063D54"/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055937" y="1340275"/>
            <a:ext cx="1516063" cy="1514475"/>
          </a:xfrm>
          <a:custGeom>
            <a:avLst/>
            <a:gdLst>
              <a:gd name="T0" fmla="*/ 929 w 1073"/>
              <a:gd name="T1" fmla="*/ 545 h 1072"/>
              <a:gd name="T2" fmla="*/ 1024 w 1073"/>
              <a:gd name="T3" fmla="*/ 574 h 1072"/>
              <a:gd name="T4" fmla="*/ 1073 w 1073"/>
              <a:gd name="T5" fmla="*/ 543 h 1072"/>
              <a:gd name="T6" fmla="*/ 1073 w 1073"/>
              <a:gd name="T7" fmla="*/ 241 h 1072"/>
              <a:gd name="T8" fmla="*/ 773 w 1073"/>
              <a:gd name="T9" fmla="*/ 241 h 1072"/>
              <a:gd name="T10" fmla="*/ 743 w 1073"/>
              <a:gd name="T11" fmla="*/ 192 h 1072"/>
              <a:gd name="T12" fmla="*/ 770 w 1073"/>
              <a:gd name="T13" fmla="*/ 97 h 1072"/>
              <a:gd name="T14" fmla="*/ 658 w 1073"/>
              <a:gd name="T15" fmla="*/ 0 h 1072"/>
              <a:gd name="T16" fmla="*/ 546 w 1073"/>
              <a:gd name="T17" fmla="*/ 97 h 1072"/>
              <a:gd name="T18" fmla="*/ 574 w 1073"/>
              <a:gd name="T19" fmla="*/ 192 h 1072"/>
              <a:gd name="T20" fmla="*/ 544 w 1073"/>
              <a:gd name="T21" fmla="*/ 241 h 1072"/>
              <a:gd name="T22" fmla="*/ 242 w 1073"/>
              <a:gd name="T23" fmla="*/ 241 h 1072"/>
              <a:gd name="T24" fmla="*/ 242 w 1073"/>
              <a:gd name="T25" fmla="*/ 241 h 1072"/>
              <a:gd name="T26" fmla="*/ 242 w 1073"/>
              <a:gd name="T27" fmla="*/ 241 h 1072"/>
              <a:gd name="T28" fmla="*/ 242 w 1073"/>
              <a:gd name="T29" fmla="*/ 543 h 1072"/>
              <a:gd name="T30" fmla="*/ 193 w 1073"/>
              <a:gd name="T31" fmla="*/ 574 h 1072"/>
              <a:gd name="T32" fmla="*/ 98 w 1073"/>
              <a:gd name="T33" fmla="*/ 545 h 1072"/>
              <a:gd name="T34" fmla="*/ 0 w 1073"/>
              <a:gd name="T35" fmla="*/ 657 h 1072"/>
              <a:gd name="T36" fmla="*/ 98 w 1073"/>
              <a:gd name="T37" fmla="*/ 769 h 1072"/>
              <a:gd name="T38" fmla="*/ 193 w 1073"/>
              <a:gd name="T39" fmla="*/ 743 h 1072"/>
              <a:gd name="T40" fmla="*/ 242 w 1073"/>
              <a:gd name="T41" fmla="*/ 773 h 1072"/>
              <a:gd name="T42" fmla="*/ 242 w 1073"/>
              <a:gd name="T43" fmla="*/ 1072 h 1072"/>
              <a:gd name="T44" fmla="*/ 242 w 1073"/>
              <a:gd name="T45" fmla="*/ 1015 h 1072"/>
              <a:gd name="T46" fmla="*/ 242 w 1073"/>
              <a:gd name="T47" fmla="*/ 1072 h 1072"/>
              <a:gd name="T48" fmla="*/ 544 w 1073"/>
              <a:gd name="T49" fmla="*/ 1072 h 1072"/>
              <a:gd name="T50" fmla="*/ 574 w 1073"/>
              <a:gd name="T51" fmla="*/ 1023 h 1072"/>
              <a:gd name="T52" fmla="*/ 546 w 1073"/>
              <a:gd name="T53" fmla="*/ 929 h 1072"/>
              <a:gd name="T54" fmla="*/ 658 w 1073"/>
              <a:gd name="T55" fmla="*/ 831 h 1072"/>
              <a:gd name="T56" fmla="*/ 770 w 1073"/>
              <a:gd name="T57" fmla="*/ 929 h 1072"/>
              <a:gd name="T58" fmla="*/ 743 w 1073"/>
              <a:gd name="T59" fmla="*/ 1023 h 1072"/>
              <a:gd name="T60" fmla="*/ 773 w 1073"/>
              <a:gd name="T61" fmla="*/ 1072 h 1072"/>
              <a:gd name="T62" fmla="*/ 1073 w 1073"/>
              <a:gd name="T63" fmla="*/ 1072 h 1072"/>
              <a:gd name="T64" fmla="*/ 1073 w 1073"/>
              <a:gd name="T65" fmla="*/ 773 h 1072"/>
              <a:gd name="T66" fmla="*/ 1024 w 1073"/>
              <a:gd name="T67" fmla="*/ 743 h 1072"/>
              <a:gd name="T68" fmla="*/ 929 w 1073"/>
              <a:gd name="T69" fmla="*/ 769 h 1072"/>
              <a:gd name="T70" fmla="*/ 831 w 1073"/>
              <a:gd name="T71" fmla="*/ 657 h 1072"/>
              <a:gd name="T72" fmla="*/ 929 w 1073"/>
              <a:gd name="T73" fmla="*/ 545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2">
                <a:moveTo>
                  <a:pt x="929" y="545"/>
                </a:moveTo>
                <a:cubicBezTo>
                  <a:pt x="955" y="545"/>
                  <a:pt x="991" y="557"/>
                  <a:pt x="1024" y="574"/>
                </a:cubicBezTo>
                <a:cubicBezTo>
                  <a:pt x="1046" y="585"/>
                  <a:pt x="1073" y="568"/>
                  <a:pt x="1073" y="543"/>
                </a:cubicBezTo>
                <a:cubicBezTo>
                  <a:pt x="1073" y="241"/>
                  <a:pt x="1073" y="241"/>
                  <a:pt x="1073" y="241"/>
                </a:cubicBezTo>
                <a:cubicBezTo>
                  <a:pt x="773" y="241"/>
                  <a:pt x="773" y="241"/>
                  <a:pt x="773" y="241"/>
                </a:cubicBezTo>
                <a:cubicBezTo>
                  <a:pt x="748" y="241"/>
                  <a:pt x="732" y="215"/>
                  <a:pt x="743" y="192"/>
                </a:cubicBezTo>
                <a:cubicBezTo>
                  <a:pt x="759" y="159"/>
                  <a:pt x="770" y="123"/>
                  <a:pt x="770" y="97"/>
                </a:cubicBezTo>
                <a:cubicBezTo>
                  <a:pt x="770" y="34"/>
                  <a:pt x="720" y="0"/>
                  <a:pt x="658" y="0"/>
                </a:cubicBezTo>
                <a:cubicBezTo>
                  <a:pt x="596" y="0"/>
                  <a:pt x="546" y="34"/>
                  <a:pt x="546" y="97"/>
                </a:cubicBezTo>
                <a:cubicBezTo>
                  <a:pt x="546" y="123"/>
                  <a:pt x="557" y="159"/>
                  <a:pt x="574" y="192"/>
                </a:cubicBezTo>
                <a:cubicBezTo>
                  <a:pt x="585" y="215"/>
                  <a:pt x="569" y="241"/>
                  <a:pt x="544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543"/>
                  <a:pt x="242" y="543"/>
                  <a:pt x="242" y="543"/>
                </a:cubicBezTo>
                <a:cubicBezTo>
                  <a:pt x="242" y="568"/>
                  <a:pt x="215" y="585"/>
                  <a:pt x="193" y="574"/>
                </a:cubicBezTo>
                <a:cubicBezTo>
                  <a:pt x="160" y="557"/>
                  <a:pt x="124" y="545"/>
                  <a:pt x="98" y="545"/>
                </a:cubicBezTo>
                <a:cubicBezTo>
                  <a:pt x="34" y="545"/>
                  <a:pt x="0" y="595"/>
                  <a:pt x="0" y="657"/>
                </a:cubicBezTo>
                <a:cubicBezTo>
                  <a:pt x="0" y="719"/>
                  <a:pt x="34" y="769"/>
                  <a:pt x="98" y="769"/>
                </a:cubicBezTo>
                <a:cubicBezTo>
                  <a:pt x="124" y="769"/>
                  <a:pt x="160" y="759"/>
                  <a:pt x="193" y="743"/>
                </a:cubicBezTo>
                <a:cubicBezTo>
                  <a:pt x="215" y="731"/>
                  <a:pt x="242" y="748"/>
                  <a:pt x="242" y="773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242" y="1015"/>
                  <a:pt x="242" y="1015"/>
                  <a:pt x="242" y="1015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544" y="1072"/>
                  <a:pt x="544" y="1072"/>
                  <a:pt x="544" y="1072"/>
                </a:cubicBezTo>
                <a:cubicBezTo>
                  <a:pt x="569" y="1072"/>
                  <a:pt x="585" y="1046"/>
                  <a:pt x="574" y="1023"/>
                </a:cubicBezTo>
                <a:cubicBezTo>
                  <a:pt x="557" y="990"/>
                  <a:pt x="546" y="955"/>
                  <a:pt x="546" y="929"/>
                </a:cubicBezTo>
                <a:cubicBezTo>
                  <a:pt x="546" y="865"/>
                  <a:pt x="596" y="831"/>
                  <a:pt x="658" y="831"/>
                </a:cubicBezTo>
                <a:cubicBezTo>
                  <a:pt x="720" y="831"/>
                  <a:pt x="770" y="865"/>
                  <a:pt x="770" y="929"/>
                </a:cubicBezTo>
                <a:cubicBezTo>
                  <a:pt x="770" y="955"/>
                  <a:pt x="759" y="990"/>
                  <a:pt x="743" y="1023"/>
                </a:cubicBezTo>
                <a:cubicBezTo>
                  <a:pt x="732" y="1046"/>
                  <a:pt x="748" y="1072"/>
                  <a:pt x="773" y="1072"/>
                </a:cubicBezTo>
                <a:cubicBezTo>
                  <a:pt x="1073" y="1072"/>
                  <a:pt x="1073" y="1072"/>
                  <a:pt x="1073" y="1072"/>
                </a:cubicBezTo>
                <a:cubicBezTo>
                  <a:pt x="1073" y="773"/>
                  <a:pt x="1073" y="773"/>
                  <a:pt x="1073" y="773"/>
                </a:cubicBezTo>
                <a:cubicBezTo>
                  <a:pt x="1073" y="748"/>
                  <a:pt x="1046" y="731"/>
                  <a:pt x="1024" y="743"/>
                </a:cubicBezTo>
                <a:cubicBezTo>
                  <a:pt x="991" y="759"/>
                  <a:pt x="955" y="769"/>
                  <a:pt x="929" y="769"/>
                </a:cubicBezTo>
                <a:cubicBezTo>
                  <a:pt x="866" y="769"/>
                  <a:pt x="831" y="719"/>
                  <a:pt x="831" y="657"/>
                </a:cubicBezTo>
                <a:cubicBezTo>
                  <a:pt x="831" y="595"/>
                  <a:pt x="866" y="545"/>
                  <a:pt x="929" y="545"/>
                </a:cubicBezTo>
                <a:close/>
              </a:path>
            </a:pathLst>
          </a:custGeom>
          <a:solidFill>
            <a:srgbClr val="063D54"/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4229100" y="1680000"/>
            <a:ext cx="1514475" cy="1516063"/>
          </a:xfrm>
          <a:custGeom>
            <a:avLst/>
            <a:gdLst>
              <a:gd name="T0" fmla="*/ 929 w 1072"/>
              <a:gd name="T1" fmla="*/ 528 h 1073"/>
              <a:gd name="T2" fmla="*/ 1023 w 1072"/>
              <a:gd name="T3" fmla="*/ 499 h 1073"/>
              <a:gd name="T4" fmla="*/ 1072 w 1072"/>
              <a:gd name="T5" fmla="*/ 530 h 1073"/>
              <a:gd name="T6" fmla="*/ 1072 w 1072"/>
              <a:gd name="T7" fmla="*/ 832 h 1073"/>
              <a:gd name="T8" fmla="*/ 773 w 1072"/>
              <a:gd name="T9" fmla="*/ 832 h 1073"/>
              <a:gd name="T10" fmla="*/ 742 w 1072"/>
              <a:gd name="T11" fmla="*/ 881 h 1073"/>
              <a:gd name="T12" fmla="*/ 769 w 1072"/>
              <a:gd name="T13" fmla="*/ 975 h 1073"/>
              <a:gd name="T14" fmla="*/ 657 w 1072"/>
              <a:gd name="T15" fmla="*/ 1073 h 1073"/>
              <a:gd name="T16" fmla="*/ 545 w 1072"/>
              <a:gd name="T17" fmla="*/ 975 h 1073"/>
              <a:gd name="T18" fmla="*/ 573 w 1072"/>
              <a:gd name="T19" fmla="*/ 881 h 1073"/>
              <a:gd name="T20" fmla="*/ 543 w 1072"/>
              <a:gd name="T21" fmla="*/ 832 h 1073"/>
              <a:gd name="T22" fmla="*/ 241 w 1072"/>
              <a:gd name="T23" fmla="*/ 832 h 1073"/>
              <a:gd name="T24" fmla="*/ 241 w 1072"/>
              <a:gd name="T25" fmla="*/ 832 h 1073"/>
              <a:gd name="T26" fmla="*/ 241 w 1072"/>
              <a:gd name="T27" fmla="*/ 832 h 1073"/>
              <a:gd name="T28" fmla="*/ 241 w 1072"/>
              <a:gd name="T29" fmla="*/ 530 h 1073"/>
              <a:gd name="T30" fmla="*/ 192 w 1072"/>
              <a:gd name="T31" fmla="*/ 499 h 1073"/>
              <a:gd name="T32" fmla="*/ 97 w 1072"/>
              <a:gd name="T33" fmla="*/ 528 h 1073"/>
              <a:gd name="T34" fmla="*/ 0 w 1072"/>
              <a:gd name="T35" fmla="*/ 416 h 1073"/>
              <a:gd name="T36" fmla="*/ 97 w 1072"/>
              <a:gd name="T37" fmla="*/ 303 h 1073"/>
              <a:gd name="T38" fmla="*/ 192 w 1072"/>
              <a:gd name="T39" fmla="*/ 330 h 1073"/>
              <a:gd name="T40" fmla="*/ 241 w 1072"/>
              <a:gd name="T41" fmla="*/ 300 h 1073"/>
              <a:gd name="T42" fmla="*/ 241 w 1072"/>
              <a:gd name="T43" fmla="*/ 0 h 1073"/>
              <a:gd name="T44" fmla="*/ 241 w 1072"/>
              <a:gd name="T45" fmla="*/ 58 h 1073"/>
              <a:gd name="T46" fmla="*/ 241 w 1072"/>
              <a:gd name="T47" fmla="*/ 0 h 1073"/>
              <a:gd name="T48" fmla="*/ 543 w 1072"/>
              <a:gd name="T49" fmla="*/ 0 h 1073"/>
              <a:gd name="T50" fmla="*/ 573 w 1072"/>
              <a:gd name="T51" fmla="*/ 50 h 1073"/>
              <a:gd name="T52" fmla="*/ 545 w 1072"/>
              <a:gd name="T53" fmla="*/ 144 h 1073"/>
              <a:gd name="T54" fmla="*/ 657 w 1072"/>
              <a:gd name="T55" fmla="*/ 242 h 1073"/>
              <a:gd name="T56" fmla="*/ 769 w 1072"/>
              <a:gd name="T57" fmla="*/ 144 h 1073"/>
              <a:gd name="T58" fmla="*/ 742 w 1072"/>
              <a:gd name="T59" fmla="*/ 50 h 1073"/>
              <a:gd name="T60" fmla="*/ 773 w 1072"/>
              <a:gd name="T61" fmla="*/ 0 h 1073"/>
              <a:gd name="T62" fmla="*/ 1072 w 1072"/>
              <a:gd name="T63" fmla="*/ 0 h 1073"/>
              <a:gd name="T64" fmla="*/ 1072 w 1072"/>
              <a:gd name="T65" fmla="*/ 300 h 1073"/>
              <a:gd name="T66" fmla="*/ 1023 w 1072"/>
              <a:gd name="T67" fmla="*/ 330 h 1073"/>
              <a:gd name="T68" fmla="*/ 929 w 1072"/>
              <a:gd name="T69" fmla="*/ 303 h 1073"/>
              <a:gd name="T70" fmla="*/ 831 w 1072"/>
              <a:gd name="T71" fmla="*/ 416 h 1073"/>
              <a:gd name="T72" fmla="*/ 929 w 1072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929" y="528"/>
                </a:moveTo>
                <a:cubicBezTo>
                  <a:pt x="955" y="528"/>
                  <a:pt x="990" y="516"/>
                  <a:pt x="1023" y="499"/>
                </a:cubicBezTo>
                <a:cubicBezTo>
                  <a:pt x="1046" y="488"/>
                  <a:pt x="1072" y="505"/>
                  <a:pt x="1072" y="530"/>
                </a:cubicBezTo>
                <a:cubicBezTo>
                  <a:pt x="1072" y="832"/>
                  <a:pt x="1072" y="832"/>
                  <a:pt x="1072" y="832"/>
                </a:cubicBezTo>
                <a:cubicBezTo>
                  <a:pt x="773" y="832"/>
                  <a:pt x="773" y="832"/>
                  <a:pt x="773" y="832"/>
                </a:cubicBezTo>
                <a:cubicBezTo>
                  <a:pt x="747" y="832"/>
                  <a:pt x="731" y="858"/>
                  <a:pt x="742" y="881"/>
                </a:cubicBezTo>
                <a:cubicBezTo>
                  <a:pt x="759" y="914"/>
                  <a:pt x="769" y="949"/>
                  <a:pt x="769" y="975"/>
                </a:cubicBezTo>
                <a:cubicBezTo>
                  <a:pt x="769" y="1039"/>
                  <a:pt x="719" y="1073"/>
                  <a:pt x="657" y="1073"/>
                </a:cubicBezTo>
                <a:cubicBezTo>
                  <a:pt x="595" y="1073"/>
                  <a:pt x="545" y="1039"/>
                  <a:pt x="545" y="975"/>
                </a:cubicBezTo>
                <a:cubicBezTo>
                  <a:pt x="545" y="949"/>
                  <a:pt x="557" y="914"/>
                  <a:pt x="573" y="881"/>
                </a:cubicBezTo>
                <a:cubicBezTo>
                  <a:pt x="585" y="858"/>
                  <a:pt x="568" y="832"/>
                  <a:pt x="543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05"/>
                  <a:pt x="215" y="488"/>
                  <a:pt x="192" y="499"/>
                </a:cubicBezTo>
                <a:cubicBezTo>
                  <a:pt x="159" y="516"/>
                  <a:pt x="123" y="528"/>
                  <a:pt x="97" y="528"/>
                </a:cubicBezTo>
                <a:cubicBezTo>
                  <a:pt x="34" y="528"/>
                  <a:pt x="0" y="478"/>
                  <a:pt x="0" y="416"/>
                </a:cubicBezTo>
                <a:cubicBezTo>
                  <a:pt x="0" y="354"/>
                  <a:pt x="34" y="303"/>
                  <a:pt x="97" y="303"/>
                </a:cubicBezTo>
                <a:cubicBezTo>
                  <a:pt x="123" y="303"/>
                  <a:pt x="159" y="314"/>
                  <a:pt x="192" y="330"/>
                </a:cubicBezTo>
                <a:cubicBezTo>
                  <a:pt x="215" y="341"/>
                  <a:pt x="241" y="325"/>
                  <a:pt x="241" y="30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58"/>
                  <a:pt x="241" y="58"/>
                  <a:pt x="241" y="58"/>
                </a:cubicBezTo>
                <a:cubicBezTo>
                  <a:pt x="241" y="0"/>
                  <a:pt x="241" y="0"/>
                  <a:pt x="241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68" y="0"/>
                  <a:pt x="585" y="27"/>
                  <a:pt x="573" y="50"/>
                </a:cubicBezTo>
                <a:cubicBezTo>
                  <a:pt x="557" y="83"/>
                  <a:pt x="545" y="118"/>
                  <a:pt x="545" y="144"/>
                </a:cubicBezTo>
                <a:cubicBezTo>
                  <a:pt x="545" y="208"/>
                  <a:pt x="595" y="242"/>
                  <a:pt x="657" y="242"/>
                </a:cubicBezTo>
                <a:cubicBezTo>
                  <a:pt x="719" y="242"/>
                  <a:pt x="769" y="208"/>
                  <a:pt x="769" y="144"/>
                </a:cubicBezTo>
                <a:cubicBezTo>
                  <a:pt x="769" y="118"/>
                  <a:pt x="759" y="83"/>
                  <a:pt x="742" y="50"/>
                </a:cubicBezTo>
                <a:cubicBezTo>
                  <a:pt x="731" y="27"/>
                  <a:pt x="747" y="0"/>
                  <a:pt x="773" y="0"/>
                </a:cubicBezTo>
                <a:cubicBezTo>
                  <a:pt x="1072" y="0"/>
                  <a:pt x="1072" y="0"/>
                  <a:pt x="1072" y="0"/>
                </a:cubicBezTo>
                <a:cubicBezTo>
                  <a:pt x="1072" y="300"/>
                  <a:pt x="1072" y="300"/>
                  <a:pt x="1072" y="300"/>
                </a:cubicBezTo>
                <a:cubicBezTo>
                  <a:pt x="1072" y="325"/>
                  <a:pt x="1046" y="341"/>
                  <a:pt x="1023" y="330"/>
                </a:cubicBezTo>
                <a:cubicBezTo>
                  <a:pt x="990" y="314"/>
                  <a:pt x="955" y="303"/>
                  <a:pt x="929" y="303"/>
                </a:cubicBezTo>
                <a:cubicBezTo>
                  <a:pt x="865" y="303"/>
                  <a:pt x="831" y="354"/>
                  <a:pt x="831" y="416"/>
                </a:cubicBezTo>
                <a:cubicBezTo>
                  <a:pt x="831" y="478"/>
                  <a:pt x="865" y="528"/>
                  <a:pt x="929" y="5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3400425" y="2510629"/>
            <a:ext cx="1514475" cy="1514475"/>
          </a:xfrm>
          <a:custGeom>
            <a:avLst/>
            <a:gdLst>
              <a:gd name="T0" fmla="*/ 143 w 1072"/>
              <a:gd name="T1" fmla="*/ 546 h 1073"/>
              <a:gd name="T2" fmla="*/ 49 w 1072"/>
              <a:gd name="T3" fmla="*/ 574 h 1073"/>
              <a:gd name="T4" fmla="*/ 0 w 1072"/>
              <a:gd name="T5" fmla="*/ 544 h 1073"/>
              <a:gd name="T6" fmla="*/ 0 w 1072"/>
              <a:gd name="T7" fmla="*/ 242 h 1073"/>
              <a:gd name="T8" fmla="*/ 299 w 1072"/>
              <a:gd name="T9" fmla="*/ 242 h 1073"/>
              <a:gd name="T10" fmla="*/ 330 w 1072"/>
              <a:gd name="T11" fmla="*/ 193 h 1073"/>
              <a:gd name="T12" fmla="*/ 303 w 1072"/>
              <a:gd name="T13" fmla="*/ 98 h 1073"/>
              <a:gd name="T14" fmla="*/ 415 w 1072"/>
              <a:gd name="T15" fmla="*/ 0 h 1073"/>
              <a:gd name="T16" fmla="*/ 527 w 1072"/>
              <a:gd name="T17" fmla="*/ 98 h 1073"/>
              <a:gd name="T18" fmla="*/ 499 w 1072"/>
              <a:gd name="T19" fmla="*/ 193 h 1073"/>
              <a:gd name="T20" fmla="*/ 529 w 1072"/>
              <a:gd name="T21" fmla="*/ 242 h 1073"/>
              <a:gd name="T22" fmla="*/ 831 w 1072"/>
              <a:gd name="T23" fmla="*/ 242 h 1073"/>
              <a:gd name="T24" fmla="*/ 831 w 1072"/>
              <a:gd name="T25" fmla="*/ 242 h 1073"/>
              <a:gd name="T26" fmla="*/ 831 w 1072"/>
              <a:gd name="T27" fmla="*/ 242 h 1073"/>
              <a:gd name="T28" fmla="*/ 831 w 1072"/>
              <a:gd name="T29" fmla="*/ 544 h 1073"/>
              <a:gd name="T30" fmla="*/ 880 w 1072"/>
              <a:gd name="T31" fmla="*/ 574 h 1073"/>
              <a:gd name="T32" fmla="*/ 975 w 1072"/>
              <a:gd name="T33" fmla="*/ 546 h 1073"/>
              <a:gd name="T34" fmla="*/ 1072 w 1072"/>
              <a:gd name="T35" fmla="*/ 658 h 1073"/>
              <a:gd name="T36" fmla="*/ 975 w 1072"/>
              <a:gd name="T37" fmla="*/ 770 h 1073"/>
              <a:gd name="T38" fmla="*/ 880 w 1072"/>
              <a:gd name="T39" fmla="*/ 743 h 1073"/>
              <a:gd name="T40" fmla="*/ 831 w 1072"/>
              <a:gd name="T41" fmla="*/ 773 h 1073"/>
              <a:gd name="T42" fmla="*/ 831 w 1072"/>
              <a:gd name="T43" fmla="*/ 1073 h 1073"/>
              <a:gd name="T44" fmla="*/ 831 w 1072"/>
              <a:gd name="T45" fmla="*/ 1015 h 1073"/>
              <a:gd name="T46" fmla="*/ 831 w 1072"/>
              <a:gd name="T47" fmla="*/ 1073 h 1073"/>
              <a:gd name="T48" fmla="*/ 529 w 1072"/>
              <a:gd name="T49" fmla="*/ 1073 h 1073"/>
              <a:gd name="T50" fmla="*/ 499 w 1072"/>
              <a:gd name="T51" fmla="*/ 1024 h 1073"/>
              <a:gd name="T52" fmla="*/ 527 w 1072"/>
              <a:gd name="T53" fmla="*/ 929 h 1073"/>
              <a:gd name="T54" fmla="*/ 415 w 1072"/>
              <a:gd name="T55" fmla="*/ 831 h 1073"/>
              <a:gd name="T56" fmla="*/ 303 w 1072"/>
              <a:gd name="T57" fmla="*/ 929 h 1073"/>
              <a:gd name="T58" fmla="*/ 330 w 1072"/>
              <a:gd name="T59" fmla="*/ 1024 h 1073"/>
              <a:gd name="T60" fmla="*/ 299 w 1072"/>
              <a:gd name="T61" fmla="*/ 1073 h 1073"/>
              <a:gd name="T62" fmla="*/ 0 w 1072"/>
              <a:gd name="T63" fmla="*/ 1073 h 1073"/>
              <a:gd name="T64" fmla="*/ 0 w 1072"/>
              <a:gd name="T65" fmla="*/ 773 h 1073"/>
              <a:gd name="T66" fmla="*/ 49 w 1072"/>
              <a:gd name="T67" fmla="*/ 743 h 1073"/>
              <a:gd name="T68" fmla="*/ 143 w 1072"/>
              <a:gd name="T69" fmla="*/ 770 h 1073"/>
              <a:gd name="T70" fmla="*/ 241 w 1072"/>
              <a:gd name="T71" fmla="*/ 658 h 1073"/>
              <a:gd name="T72" fmla="*/ 143 w 1072"/>
              <a:gd name="T73" fmla="*/ 546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143" y="546"/>
                </a:moveTo>
                <a:cubicBezTo>
                  <a:pt x="117" y="546"/>
                  <a:pt x="82" y="557"/>
                  <a:pt x="49" y="574"/>
                </a:cubicBezTo>
                <a:cubicBezTo>
                  <a:pt x="26" y="586"/>
                  <a:pt x="0" y="569"/>
                  <a:pt x="0" y="544"/>
                </a:cubicBezTo>
                <a:cubicBezTo>
                  <a:pt x="0" y="242"/>
                  <a:pt x="0" y="242"/>
                  <a:pt x="0" y="242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324" y="242"/>
                  <a:pt x="341" y="215"/>
                  <a:pt x="330" y="193"/>
                </a:cubicBezTo>
                <a:cubicBezTo>
                  <a:pt x="313" y="160"/>
                  <a:pt x="303" y="124"/>
                  <a:pt x="303" y="98"/>
                </a:cubicBezTo>
                <a:cubicBezTo>
                  <a:pt x="303" y="34"/>
                  <a:pt x="353" y="0"/>
                  <a:pt x="415" y="0"/>
                </a:cubicBezTo>
                <a:cubicBezTo>
                  <a:pt x="477" y="0"/>
                  <a:pt x="527" y="34"/>
                  <a:pt x="527" y="98"/>
                </a:cubicBezTo>
                <a:cubicBezTo>
                  <a:pt x="527" y="124"/>
                  <a:pt x="515" y="160"/>
                  <a:pt x="499" y="193"/>
                </a:cubicBezTo>
                <a:cubicBezTo>
                  <a:pt x="487" y="215"/>
                  <a:pt x="504" y="242"/>
                  <a:pt x="529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544"/>
                  <a:pt x="831" y="544"/>
                  <a:pt x="831" y="544"/>
                </a:cubicBezTo>
                <a:cubicBezTo>
                  <a:pt x="831" y="569"/>
                  <a:pt x="857" y="586"/>
                  <a:pt x="880" y="574"/>
                </a:cubicBezTo>
                <a:cubicBezTo>
                  <a:pt x="913" y="557"/>
                  <a:pt x="949" y="546"/>
                  <a:pt x="975" y="546"/>
                </a:cubicBezTo>
                <a:cubicBezTo>
                  <a:pt x="1038" y="546"/>
                  <a:pt x="1072" y="596"/>
                  <a:pt x="1072" y="658"/>
                </a:cubicBezTo>
                <a:cubicBezTo>
                  <a:pt x="1072" y="720"/>
                  <a:pt x="1038" y="770"/>
                  <a:pt x="975" y="770"/>
                </a:cubicBezTo>
                <a:cubicBezTo>
                  <a:pt x="949" y="770"/>
                  <a:pt x="913" y="759"/>
                  <a:pt x="880" y="743"/>
                </a:cubicBezTo>
                <a:cubicBezTo>
                  <a:pt x="857" y="732"/>
                  <a:pt x="831" y="748"/>
                  <a:pt x="831" y="7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15"/>
                  <a:pt x="831" y="1015"/>
                  <a:pt x="831" y="1015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529" y="1073"/>
                  <a:pt x="529" y="1073"/>
                  <a:pt x="529" y="1073"/>
                </a:cubicBezTo>
                <a:cubicBezTo>
                  <a:pt x="504" y="1073"/>
                  <a:pt x="487" y="1046"/>
                  <a:pt x="499" y="1024"/>
                </a:cubicBezTo>
                <a:cubicBezTo>
                  <a:pt x="515" y="991"/>
                  <a:pt x="527" y="955"/>
                  <a:pt x="527" y="929"/>
                </a:cubicBezTo>
                <a:cubicBezTo>
                  <a:pt x="527" y="866"/>
                  <a:pt x="477" y="831"/>
                  <a:pt x="415" y="831"/>
                </a:cubicBezTo>
                <a:cubicBezTo>
                  <a:pt x="353" y="831"/>
                  <a:pt x="303" y="866"/>
                  <a:pt x="303" y="929"/>
                </a:cubicBezTo>
                <a:cubicBezTo>
                  <a:pt x="303" y="955"/>
                  <a:pt x="313" y="991"/>
                  <a:pt x="330" y="1024"/>
                </a:cubicBezTo>
                <a:cubicBezTo>
                  <a:pt x="341" y="1047"/>
                  <a:pt x="324" y="1073"/>
                  <a:pt x="299" y="1073"/>
                </a:cubicBezTo>
                <a:cubicBezTo>
                  <a:pt x="0" y="1073"/>
                  <a:pt x="0" y="1073"/>
                  <a:pt x="0" y="1073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48"/>
                  <a:pt x="26" y="732"/>
                  <a:pt x="49" y="743"/>
                </a:cubicBezTo>
                <a:cubicBezTo>
                  <a:pt x="82" y="759"/>
                  <a:pt x="117" y="770"/>
                  <a:pt x="143" y="770"/>
                </a:cubicBezTo>
                <a:cubicBezTo>
                  <a:pt x="207" y="770"/>
                  <a:pt x="241" y="720"/>
                  <a:pt x="241" y="658"/>
                </a:cubicBezTo>
                <a:cubicBezTo>
                  <a:pt x="241" y="596"/>
                  <a:pt x="207" y="546"/>
                  <a:pt x="143" y="5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28727" y="1958609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128727" y="1681610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Competitive advantage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248436" y="197977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6128727" y="2423300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137275" y="3271872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137275" y="2994873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Competitive advantage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256984" y="329304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137275" y="3736563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95158" y="1954212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926929" y="1677213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Competitive advantage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28295" y="197538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095158" y="2418903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13700" y="3266345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945471" y="2989346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pitchFamily="34" charset="0"/>
              </a:rPr>
              <a:t>Competitive advantage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2746837" y="3287514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113700" y="3731036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3761759" y="2037447"/>
            <a:ext cx="420688" cy="354013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5" name="Group 213"/>
          <p:cNvGrpSpPr/>
          <p:nvPr/>
        </p:nvGrpSpPr>
        <p:grpSpPr>
          <a:xfrm>
            <a:off x="4964982" y="3346892"/>
            <a:ext cx="438150" cy="404813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7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8" name="Group 259"/>
          <p:cNvGrpSpPr/>
          <p:nvPr/>
        </p:nvGrpSpPr>
        <p:grpSpPr>
          <a:xfrm>
            <a:off x="4941888" y="2143946"/>
            <a:ext cx="388938" cy="446088"/>
            <a:chOff x="4638675" y="4654550"/>
            <a:chExt cx="388938" cy="446088"/>
          </a:xfrm>
          <a:solidFill>
            <a:srgbClr val="063D54"/>
          </a:solidFill>
        </p:grpSpPr>
        <p:sp>
          <p:nvSpPr>
            <p:cNvPr id="39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0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8" name="Group 268"/>
          <p:cNvGrpSpPr/>
          <p:nvPr/>
        </p:nvGrpSpPr>
        <p:grpSpPr>
          <a:xfrm>
            <a:off x="3846361" y="3071462"/>
            <a:ext cx="307975" cy="488950"/>
            <a:chOff x="3824288" y="5486400"/>
            <a:chExt cx="307975" cy="488950"/>
          </a:xfrm>
          <a:solidFill>
            <a:srgbClr val="063D54"/>
          </a:solidFill>
        </p:grpSpPr>
        <p:sp>
          <p:nvSpPr>
            <p:cNvPr id="5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65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Competitive advantage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6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03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Project planning</a:t>
            </a: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>
            <a:extLst>
              <a:ext uri="{FF2B5EF4-FFF2-40B4-BE49-F238E27FC236}">
                <a16:creationId xmlns:a16="http://schemas.microsoft.com/office/drawing/2014/main" id="{68DCB164-FF76-497A-8E63-B095DDADF3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8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934511" y="127815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rgbClr val="27506E"/>
                </a:solidFill>
                <a:latin typeface="方正兰亭黑_GBK"/>
                <a:ea typeface="方正兰亭黑_GBK"/>
              </a:rPr>
              <a:t>Development status quo</a:t>
            </a:r>
          </a:p>
        </p:txBody>
      </p:sp>
      <p:sp>
        <p:nvSpPr>
          <p:cNvPr id="27" name="矩形 26"/>
          <p:cNvSpPr/>
          <p:nvPr/>
        </p:nvSpPr>
        <p:spPr>
          <a:xfrm>
            <a:off x="934511" y="1778384"/>
            <a:ext cx="36374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Donec luctus nibh sit amet sem vulputate venenatis bibendum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04" y="2330500"/>
            <a:ext cx="1836773" cy="2514121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0" y="777552"/>
            <a:ext cx="1832500" cy="1473306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8" y="2915120"/>
            <a:ext cx="1836773" cy="1928003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8" y="785350"/>
            <a:ext cx="1836773" cy="2037479"/>
          </a:xfrm>
        </p:spPr>
      </p:pic>
      <p:cxnSp>
        <p:nvCxnSpPr>
          <p:cNvPr id="39" name="直接连接符 38"/>
          <p:cNvCxnSpPr/>
          <p:nvPr/>
        </p:nvCxnSpPr>
        <p:spPr>
          <a:xfrm>
            <a:off x="1032788" y="1745037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934511" y="2440107"/>
            <a:ext cx="3798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ipsum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dolor sit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venenatisbibendum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4511" y="3101830"/>
            <a:ext cx="3798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Donec luctus nibh sit amet sem vulputate venenatis bibendum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34511" y="3763553"/>
            <a:ext cx="3798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or sit amet, consectetur adipiscing elit. Donec luctus nibh sit amet sem vulputate venenatis bibendum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7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57202" y="1324307"/>
            <a:ext cx="7061878" cy="3139936"/>
            <a:chOff x="1257202" y="1324307"/>
            <a:chExt cx="7061878" cy="3139936"/>
          </a:xfrm>
        </p:grpSpPr>
        <p:graphicFrame>
          <p:nvGraphicFramePr>
            <p:cNvPr id="17" name="原创设计师QQ598969553      _4">
              <a:extLst>
                <a:ext uri="{FF2B5EF4-FFF2-40B4-BE49-F238E27FC236}">
                  <a16:creationId xmlns:a16="http://schemas.microsoft.com/office/drawing/2014/main" id="{6E952691-EFAD-447F-808E-053080C635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4838776"/>
                </p:ext>
              </p:extLst>
            </p:nvPr>
          </p:nvGraphicFramePr>
          <p:xfrm>
            <a:off x="1257202" y="1324972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原创设计师QQ598969553      _5">
              <a:extLst>
                <a:ext uri="{FF2B5EF4-FFF2-40B4-BE49-F238E27FC236}">
                  <a16:creationId xmlns:a16="http://schemas.microsoft.com/office/drawing/2014/main" id="{41E7CDB5-684C-41B6-AA7F-ACEEA818ED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2042834"/>
                </p:ext>
              </p:extLst>
            </p:nvPr>
          </p:nvGraphicFramePr>
          <p:xfrm>
            <a:off x="5475611" y="1324307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0" name="原创设计师QQ598969553      _6">
              <a:extLst>
                <a:ext uri="{FF2B5EF4-FFF2-40B4-BE49-F238E27FC236}">
                  <a16:creationId xmlns:a16="http://schemas.microsoft.com/office/drawing/2014/main" id="{C5DA096C-7D7A-42B2-A9C8-5A8DC051077B}"/>
                </a:ext>
              </a:extLst>
            </p:cNvPr>
            <p:cNvCxnSpPr/>
            <p:nvPr/>
          </p:nvCxnSpPr>
          <p:spPr>
            <a:xfrm rot="5400000">
              <a:off x="3690200" y="2696314"/>
              <a:ext cx="2233500" cy="133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原创设计师QQ598969553      _7">
              <a:extLst>
                <a:ext uri="{FF2B5EF4-FFF2-40B4-BE49-F238E27FC236}">
                  <a16:creationId xmlns:a16="http://schemas.microsoft.com/office/drawing/2014/main" id="{E5C0FB2E-B1E4-432F-8B70-AFCE85C10BC8}"/>
                </a:ext>
              </a:extLst>
            </p:cNvPr>
            <p:cNvSpPr/>
            <p:nvPr/>
          </p:nvSpPr>
          <p:spPr>
            <a:xfrm>
              <a:off x="4328343" y="2217707"/>
              <a:ext cx="957213" cy="9572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31600">
                <a:defRPr/>
              </a:pPr>
              <a:r>
                <a:rPr lang="en-US" sz="1400" dirty="0">
                  <a:solidFill>
                    <a:srgbClr val="063D54"/>
                  </a:solidFill>
                  <a:latin typeface="微软雅黑"/>
                  <a:ea typeface="微软雅黑"/>
                </a:rPr>
                <a:t>2019</a:t>
              </a:r>
            </a:p>
          </p:txBody>
        </p:sp>
        <p:sp>
          <p:nvSpPr>
            <p:cNvPr id="22" name="原创设计师QQ598969553      _8">
              <a:extLst>
                <a:ext uri="{FF2B5EF4-FFF2-40B4-BE49-F238E27FC236}">
                  <a16:creationId xmlns:a16="http://schemas.microsoft.com/office/drawing/2014/main" id="{FC179627-A209-4939-AD64-F7984F55BB80}"/>
                </a:ext>
              </a:extLst>
            </p:cNvPr>
            <p:cNvSpPr txBox="1">
              <a:spLocks/>
            </p:cNvSpPr>
            <p:nvPr/>
          </p:nvSpPr>
          <p:spPr>
            <a:xfrm>
              <a:off x="1546388" y="3859585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63D54"/>
                  </a:solidFill>
                  <a:latin typeface="Arial"/>
                  <a:ea typeface="微软雅黑"/>
                </a:rPr>
                <a:t>35%</a:t>
              </a:r>
            </a:p>
          </p:txBody>
        </p:sp>
        <p:sp>
          <p:nvSpPr>
            <p:cNvPr id="24" name="原创设计师QQ598969553      _10">
              <a:extLst>
                <a:ext uri="{FF2B5EF4-FFF2-40B4-BE49-F238E27FC236}">
                  <a16:creationId xmlns:a16="http://schemas.microsoft.com/office/drawing/2014/main" id="{3DB43D10-9526-4E34-86EA-05D886E705E6}"/>
                </a:ext>
              </a:extLst>
            </p:cNvPr>
            <p:cNvSpPr txBox="1">
              <a:spLocks/>
            </p:cNvSpPr>
            <p:nvPr/>
          </p:nvSpPr>
          <p:spPr>
            <a:xfrm>
              <a:off x="7634133" y="3852615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63D54"/>
                  </a:solidFill>
                  <a:latin typeface="Arial"/>
                  <a:ea typeface="微软雅黑"/>
                </a:rPr>
                <a:t>65%</a:t>
              </a:r>
            </a:p>
          </p:txBody>
        </p:sp>
        <p:sp>
          <p:nvSpPr>
  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202498" y="3684991"/>
              <a:ext cx="2431635" cy="779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Portaa Fermentum Magna. Aliquam Euismod.</a:t>
              </a:r>
            </a:p>
          </p:txBody>
        </p:sp>
        <p:sp>
          <p:nvSpPr>
  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979767" y="3684991"/>
              <a:ext cx="2431635" cy="779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Portaa Fermentum Magna. Aliquam Euismod.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588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4070188" y="1321913"/>
            <a:ext cx="1084351" cy="1084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3881606" y="1970801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5135867" y="2395451"/>
            <a:ext cx="1084350" cy="108435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4479122" y="2576176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4041378" y="3420347"/>
            <a:ext cx="1084351" cy="1084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3852796" y="3132910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2993231" y="2390929"/>
            <a:ext cx="1084350" cy="108435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3272812" y="2571654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15438" y="1995523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50934" y="2752600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02159" y="3390721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9056" y="2682955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776071" y="2673270"/>
            <a:ext cx="292224" cy="433013"/>
            <a:chOff x="1788810" y="2276744"/>
            <a:chExt cx="392113" cy="581026"/>
          </a:xfrm>
          <a:solidFill>
            <a:srgbClr val="063D54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4435388" y="3984235"/>
            <a:ext cx="255548" cy="437745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3136738" y="2779033"/>
            <a:ext cx="360293" cy="36078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412034" y="1443961"/>
            <a:ext cx="343036" cy="329891"/>
            <a:chOff x="2607983" y="4241292"/>
            <a:chExt cx="490600" cy="471805"/>
          </a:xfrm>
          <a:solidFill>
            <a:srgbClr val="063D54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1150495"/>
            <a:ext cx="226865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1147620"/>
            <a:ext cx="2342763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3534669"/>
            <a:ext cx="226865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3536019"/>
            <a:ext cx="2342763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9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0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58173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0744" y="2045935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01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96607" y="2045935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52037" y="2233796"/>
            <a:ext cx="4548963" cy="852488"/>
          </a:xfrm>
          <a:prstGeom prst="rect">
            <a:avLst/>
          </a:prstGeom>
          <a:noFill/>
        </p:spPr>
        <p:txBody>
          <a:bodyPr rIns="270000">
            <a:normAutofit fontScale="77500" lnSpcReduction="20000"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Introduction to the project</a:t>
            </a: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>
            <a:extLst>
              <a:ext uri="{FF2B5EF4-FFF2-40B4-BE49-F238E27FC236}">
                <a16:creationId xmlns:a16="http://schemas.microsoft.com/office/drawing/2014/main" id="{68DCB164-FF76-497A-8E63-B095DDADF3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6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 autoUpdateAnimBg="0"/>
      <p:bldP spid="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3854" y="1519423"/>
            <a:ext cx="1757164" cy="3154509"/>
            <a:chOff x="930794" y="1351261"/>
            <a:chExt cx="1757164" cy="315450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9A4090-29AC-4390-A58A-F98534C9F569}"/>
                </a:ext>
              </a:extLst>
            </p:cNvPr>
            <p:cNvGrpSpPr/>
            <p:nvPr/>
          </p:nvGrpSpPr>
          <p:grpSpPr>
            <a:xfrm>
              <a:off x="1422459" y="2039025"/>
              <a:ext cx="923268" cy="923598"/>
              <a:chOff x="1664154" y="1934950"/>
              <a:chExt cx="923279" cy="897257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7B25B52-5095-430C-BCD0-61945E3527AB}"/>
                  </a:ext>
                </a:extLst>
              </p:cNvPr>
              <p:cNvGrpSpPr/>
              <p:nvPr/>
            </p:nvGrpSpPr>
            <p:grpSpPr>
              <a:xfrm rot="18900000">
                <a:off x="1664154" y="1934950"/>
                <a:ext cx="897259" cy="897257"/>
                <a:chOff x="304800" y="673100"/>
                <a:chExt cx="4000500" cy="4000500"/>
              </a:xfrm>
              <a:effectLst>
                <a:outerShdw blurRad="444500" dist="254000" dir="48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1" name="同心圆 11">
                  <a:extLst>
                    <a:ext uri="{FF2B5EF4-FFF2-40B4-BE49-F238E27FC236}">
                      <a16:creationId xmlns:a16="http://schemas.microsoft.com/office/drawing/2014/main" id="{01DEAEB3-3631-4050-BD62-AC6EFBD92F68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C51A43A0-B5E9-405A-84CE-DD7CB269D5CD}"/>
                    </a:ext>
                  </a:extLst>
                </p:cNvPr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20" name="TextBox 34">
                <a:extLst>
                  <a:ext uri="{FF2B5EF4-FFF2-40B4-BE49-F238E27FC236}">
                    <a16:creationId xmlns:a16="http://schemas.microsoft.com/office/drawing/2014/main" id="{B5DA7013-2C5D-4B33-A9C1-6DB39445BDE8}"/>
                  </a:ext>
                </a:extLst>
              </p:cNvPr>
              <p:cNvSpPr txBox="1"/>
              <p:nvPr/>
            </p:nvSpPr>
            <p:spPr>
              <a:xfrm>
                <a:off x="1767087" y="2276962"/>
                <a:ext cx="820346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45%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5EB2C7F-A023-4362-9FCD-FA212962FD9C}"/>
                </a:ext>
              </a:extLst>
            </p:cNvPr>
            <p:cNvSpPr/>
            <p:nvPr/>
          </p:nvSpPr>
          <p:spPr bwMode="auto">
            <a:xfrm rot="18900000">
              <a:off x="1466204" y="2381492"/>
              <a:ext cx="1215329" cy="660951"/>
            </a:xfrm>
            <a:custGeom>
              <a:avLst/>
              <a:gdLst>
                <a:gd name="T0" fmla="*/ 8098 w 8105"/>
                <a:gd name="T1" fmla="*/ 0 h 4285"/>
                <a:gd name="T2" fmla="*/ 8105 w 8105"/>
                <a:gd name="T3" fmla="*/ 233 h 4285"/>
                <a:gd name="T4" fmla="*/ 4053 w 8105"/>
                <a:gd name="T5" fmla="*/ 4285 h 4285"/>
                <a:gd name="T6" fmla="*/ 0 w 8105"/>
                <a:gd name="T7" fmla="*/ 233 h 4285"/>
                <a:gd name="T8" fmla="*/ 7 w 8105"/>
                <a:gd name="T9" fmla="*/ 0 h 4285"/>
                <a:gd name="T10" fmla="*/ 1080 w 8105"/>
                <a:gd name="T11" fmla="*/ 0 h 4285"/>
                <a:gd name="T12" fmla="*/ 1071 w 8105"/>
                <a:gd name="T13" fmla="*/ 233 h 4285"/>
                <a:gd name="T14" fmla="*/ 4053 w 8105"/>
                <a:gd name="T15" fmla="*/ 3214 h 4285"/>
                <a:gd name="T16" fmla="*/ 7034 w 8105"/>
                <a:gd name="T17" fmla="*/ 233 h 4285"/>
                <a:gd name="T18" fmla="*/ 7025 w 8105"/>
                <a:gd name="T19" fmla="*/ 0 h 4285"/>
                <a:gd name="T20" fmla="*/ 8098 w 8105"/>
                <a:gd name="T21" fmla="*/ 0 h 4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4285">
                  <a:moveTo>
                    <a:pt x="8098" y="0"/>
                  </a:moveTo>
                  <a:cubicBezTo>
                    <a:pt x="8103" y="77"/>
                    <a:pt x="8105" y="155"/>
                    <a:pt x="8105" y="233"/>
                  </a:cubicBezTo>
                  <a:cubicBezTo>
                    <a:pt x="8105" y="2471"/>
                    <a:pt x="6291" y="4285"/>
                    <a:pt x="4053" y="4285"/>
                  </a:cubicBezTo>
                  <a:cubicBezTo>
                    <a:pt x="1814" y="4285"/>
                    <a:pt x="0" y="2471"/>
                    <a:pt x="0" y="233"/>
                  </a:cubicBezTo>
                  <a:cubicBezTo>
                    <a:pt x="0" y="155"/>
                    <a:pt x="2" y="77"/>
                    <a:pt x="7" y="0"/>
                  </a:cubicBezTo>
                  <a:lnTo>
                    <a:pt x="1080" y="0"/>
                  </a:lnTo>
                  <a:cubicBezTo>
                    <a:pt x="1074" y="77"/>
                    <a:pt x="1071" y="154"/>
                    <a:pt x="1071" y="233"/>
                  </a:cubicBezTo>
                  <a:cubicBezTo>
                    <a:pt x="1071" y="1879"/>
                    <a:pt x="2406" y="3214"/>
                    <a:pt x="4053" y="3214"/>
                  </a:cubicBezTo>
                  <a:cubicBezTo>
                    <a:pt x="5699" y="3214"/>
                    <a:pt x="7034" y="1879"/>
                    <a:pt x="7034" y="233"/>
                  </a:cubicBezTo>
                  <a:cubicBezTo>
                    <a:pt x="7034" y="154"/>
                    <a:pt x="7031" y="77"/>
                    <a:pt x="7025" y="0"/>
                  </a:cubicBezTo>
                  <a:lnTo>
                    <a:pt x="8098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C6B5633-35FE-40F5-8FCA-349FA1F63DE1}"/>
                </a:ext>
              </a:extLst>
            </p:cNvPr>
            <p:cNvGrpSpPr/>
            <p:nvPr/>
          </p:nvGrpSpPr>
          <p:grpSpPr>
            <a:xfrm>
              <a:off x="1444520" y="1351261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47" name="流程图: 可选过程 46">
                <a:extLst>
                  <a:ext uri="{FF2B5EF4-FFF2-40B4-BE49-F238E27FC236}">
                    <a16:creationId xmlns:a16="http://schemas.microsoft.com/office/drawing/2014/main" id="{54424E2C-EA2A-44D0-B3E8-836DA7D10952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8" name="TextBox 56">
                <a:extLst>
                  <a:ext uri="{FF2B5EF4-FFF2-40B4-BE49-F238E27FC236}">
                    <a16:creationId xmlns:a16="http://schemas.microsoft.com/office/drawing/2014/main" id="{22F0C609-3DC5-4E4D-A339-64D6F4CECE58}"/>
                  </a:ext>
                </a:extLst>
              </p:cNvPr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/>
                    <a:ea typeface="微软雅黑"/>
                  </a:rPr>
                  <a:t>Add a title</a:t>
                </a: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930794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26203" y="1498550"/>
            <a:ext cx="1766960" cy="3175382"/>
            <a:chOff x="2736826" y="1330388"/>
            <a:chExt cx="1766960" cy="317538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890DDDB-D11A-437E-8136-B54C2C514C40}"/>
                </a:ext>
              </a:extLst>
            </p:cNvPr>
            <p:cNvGrpSpPr/>
            <p:nvPr/>
          </p:nvGrpSpPr>
          <p:grpSpPr>
            <a:xfrm>
              <a:off x="3317563" y="2016040"/>
              <a:ext cx="897248" cy="923599"/>
              <a:chOff x="3293884" y="1912625"/>
              <a:chExt cx="897259" cy="897258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D7105A0B-507C-4D26-A631-083C75908C15}"/>
                  </a:ext>
                </a:extLst>
              </p:cNvPr>
              <p:cNvGrpSpPr/>
              <p:nvPr/>
            </p:nvGrpSpPr>
            <p:grpSpPr>
              <a:xfrm rot="18900000">
                <a:off x="3293884" y="1912625"/>
                <a:ext cx="897259" cy="897258"/>
                <a:chOff x="304800" y="673100"/>
                <a:chExt cx="4000500" cy="4000500"/>
              </a:xfrm>
              <a:effectLst>
                <a:outerShdw blurRad="444500" dist="254000" dir="528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6" name="同心圆 16">
                  <a:extLst>
                    <a:ext uri="{FF2B5EF4-FFF2-40B4-BE49-F238E27FC236}">
                      <a16:creationId xmlns:a16="http://schemas.microsoft.com/office/drawing/2014/main" id="{03C4BEA5-E640-47EA-B4DF-056568607627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6426A9AF-CAAB-48FE-87F8-CF70FDF51A6C}"/>
                    </a:ext>
                  </a:extLst>
                </p:cNvPr>
                <p:cNvSpPr/>
                <p:nvPr/>
              </p:nvSpPr>
              <p:spPr>
                <a:xfrm>
                  <a:off x="366204" y="734505"/>
                  <a:ext cx="3877703" cy="38776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25" name="TextBox 35">
                <a:extLst>
                  <a:ext uri="{FF2B5EF4-FFF2-40B4-BE49-F238E27FC236}">
                    <a16:creationId xmlns:a16="http://schemas.microsoft.com/office/drawing/2014/main" id="{82BFF25A-C6B3-4B16-8486-1FE5020CBD8C}"/>
                  </a:ext>
                </a:extLst>
              </p:cNvPr>
              <p:cNvSpPr txBox="1"/>
              <p:nvPr/>
            </p:nvSpPr>
            <p:spPr>
              <a:xfrm>
                <a:off x="3405810" y="2276966"/>
                <a:ext cx="753231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68%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569E894-8EA2-4C0C-83E2-962A4593A3B3}"/>
                </a:ext>
              </a:extLst>
            </p:cNvPr>
            <p:cNvSpPr/>
            <p:nvPr/>
          </p:nvSpPr>
          <p:spPr bwMode="auto">
            <a:xfrm rot="19087048">
              <a:off x="3316129" y="2245379"/>
              <a:ext cx="1187657" cy="803040"/>
            </a:xfrm>
            <a:custGeom>
              <a:avLst/>
              <a:gdLst>
                <a:gd name="T0" fmla="*/ 7997 w 8105"/>
                <a:gd name="T1" fmla="*/ 0 h 4984"/>
                <a:gd name="T2" fmla="*/ 8105 w 8105"/>
                <a:gd name="T3" fmla="*/ 932 h 4984"/>
                <a:gd name="T4" fmla="*/ 4053 w 8105"/>
                <a:gd name="T5" fmla="*/ 4984 h 4984"/>
                <a:gd name="T6" fmla="*/ 0 w 8105"/>
                <a:gd name="T7" fmla="*/ 932 h 4984"/>
                <a:gd name="T8" fmla="*/ 108 w 8105"/>
                <a:gd name="T9" fmla="*/ 0 h 4984"/>
                <a:gd name="T10" fmla="*/ 1212 w 8105"/>
                <a:gd name="T11" fmla="*/ 0 h 4984"/>
                <a:gd name="T12" fmla="*/ 1218 w 8105"/>
                <a:gd name="T13" fmla="*/ 6 h 4984"/>
                <a:gd name="T14" fmla="*/ 1071 w 8105"/>
                <a:gd name="T15" fmla="*/ 932 h 4984"/>
                <a:gd name="T16" fmla="*/ 4053 w 8105"/>
                <a:gd name="T17" fmla="*/ 3913 h 4984"/>
                <a:gd name="T18" fmla="*/ 7034 w 8105"/>
                <a:gd name="T19" fmla="*/ 932 h 4984"/>
                <a:gd name="T20" fmla="*/ 6887 w 8105"/>
                <a:gd name="T21" fmla="*/ 6 h 4984"/>
                <a:gd name="T22" fmla="*/ 6893 w 8105"/>
                <a:gd name="T23" fmla="*/ 0 h 4984"/>
                <a:gd name="T24" fmla="*/ 7997 w 8105"/>
                <a:gd name="T25" fmla="*/ 0 h 4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4984">
                  <a:moveTo>
                    <a:pt x="7997" y="0"/>
                  </a:moveTo>
                  <a:cubicBezTo>
                    <a:pt x="8068" y="299"/>
                    <a:pt x="8105" y="611"/>
                    <a:pt x="8105" y="932"/>
                  </a:cubicBezTo>
                  <a:cubicBezTo>
                    <a:pt x="8105" y="3170"/>
                    <a:pt x="6291" y="4984"/>
                    <a:pt x="4053" y="4984"/>
                  </a:cubicBezTo>
                  <a:cubicBezTo>
                    <a:pt x="1814" y="4984"/>
                    <a:pt x="0" y="3170"/>
                    <a:pt x="0" y="932"/>
                  </a:cubicBezTo>
                  <a:cubicBezTo>
                    <a:pt x="0" y="611"/>
                    <a:pt x="37" y="299"/>
                    <a:pt x="108" y="0"/>
                  </a:cubicBezTo>
                  <a:lnTo>
                    <a:pt x="1212" y="0"/>
                  </a:lnTo>
                  <a:lnTo>
                    <a:pt x="1218" y="6"/>
                  </a:lnTo>
                  <a:cubicBezTo>
                    <a:pt x="1123" y="297"/>
                    <a:pt x="1071" y="609"/>
                    <a:pt x="1071" y="932"/>
                  </a:cubicBezTo>
                  <a:cubicBezTo>
                    <a:pt x="1071" y="2578"/>
                    <a:pt x="2406" y="3913"/>
                    <a:pt x="4053" y="3913"/>
                  </a:cubicBezTo>
                  <a:cubicBezTo>
                    <a:pt x="5699" y="3913"/>
                    <a:pt x="7034" y="2578"/>
                    <a:pt x="7034" y="932"/>
                  </a:cubicBezTo>
                  <a:cubicBezTo>
                    <a:pt x="7034" y="609"/>
                    <a:pt x="6982" y="297"/>
                    <a:pt x="6887" y="6"/>
                  </a:cubicBezTo>
                  <a:lnTo>
                    <a:pt x="6893" y="0"/>
                  </a:lnTo>
                  <a:lnTo>
                    <a:pt x="7997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3A3ED6E-D672-40ED-9701-C817B3CA3C8E}"/>
                </a:ext>
              </a:extLst>
            </p:cNvPr>
            <p:cNvGrpSpPr/>
            <p:nvPr/>
          </p:nvGrpSpPr>
          <p:grpSpPr>
            <a:xfrm>
              <a:off x="3265364" y="1330388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0" name="流程图: 可选过程 49">
                <a:extLst>
                  <a:ext uri="{FF2B5EF4-FFF2-40B4-BE49-F238E27FC236}">
                    <a16:creationId xmlns:a16="http://schemas.microsoft.com/office/drawing/2014/main" id="{A20B4C27-ADD4-4C50-A8FC-53CFEF20743C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51" name="TextBox 64">
                <a:extLst>
                  <a:ext uri="{FF2B5EF4-FFF2-40B4-BE49-F238E27FC236}">
                    <a16:creationId xmlns:a16="http://schemas.microsoft.com/office/drawing/2014/main" id="{B48063C5-23B9-40ED-9836-60AF1380C05F}"/>
                  </a:ext>
                </a:extLst>
              </p:cNvPr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/>
                    <a:ea typeface="微软雅黑"/>
                  </a:rPr>
                  <a:t>Add a title</a:t>
                </a:r>
              </a:p>
            </p:txBody>
          </p:sp>
        </p:grpSp>
        <p:sp>
          <p:nvSpPr>
  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2736826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468348" y="1502084"/>
            <a:ext cx="1792851" cy="3171848"/>
            <a:chOff x="4301121" y="1333922"/>
            <a:chExt cx="1792851" cy="317184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D43472B-B0A8-45FD-B374-8ED17DE63E23}"/>
                </a:ext>
              </a:extLst>
            </p:cNvPr>
            <p:cNvGrpSpPr/>
            <p:nvPr/>
          </p:nvGrpSpPr>
          <p:grpSpPr>
            <a:xfrm>
              <a:off x="4946520" y="2101567"/>
              <a:ext cx="921606" cy="923598"/>
              <a:chOff x="4849324" y="1995712"/>
              <a:chExt cx="921617" cy="897257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2710ADB-3F1B-4D2D-9166-0D60024DCA67}"/>
                  </a:ext>
                </a:extLst>
              </p:cNvPr>
              <p:cNvGrpSpPr/>
              <p:nvPr/>
            </p:nvGrpSpPr>
            <p:grpSpPr>
              <a:xfrm rot="18900000">
                <a:off x="4849324" y="1995712"/>
                <a:ext cx="897259" cy="897257"/>
                <a:chOff x="304800" y="673100"/>
                <a:chExt cx="4000500" cy="4000500"/>
              </a:xfrm>
              <a:effectLst>
                <a:outerShdw blurRad="444500" dist="254000" dir="564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21">
                  <a:extLst>
                    <a:ext uri="{FF2B5EF4-FFF2-40B4-BE49-F238E27FC236}">
                      <a16:creationId xmlns:a16="http://schemas.microsoft.com/office/drawing/2014/main" id="{9B019557-0CAE-4EAC-919D-3690DA2C0EA5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E462B21B-74EC-4260-8E43-5F0E3ACC5C43}"/>
                    </a:ext>
                  </a:extLst>
                </p:cNvPr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FEBF385-B591-4F79-8C2F-A0F81B0161A4}"/>
                  </a:ext>
                </a:extLst>
              </p:cNvPr>
              <p:cNvSpPr txBox="1"/>
              <p:nvPr/>
            </p:nvSpPr>
            <p:spPr>
              <a:xfrm>
                <a:off x="4942745" y="2303660"/>
                <a:ext cx="828196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79%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292DF4E-8928-411F-9ABE-9EB487907ACD}"/>
                </a:ext>
              </a:extLst>
            </p:cNvPr>
            <p:cNvSpPr/>
            <p:nvPr/>
          </p:nvSpPr>
          <p:spPr bwMode="auto">
            <a:xfrm rot="19290703">
              <a:off x="4879708" y="2195049"/>
              <a:ext cx="1214264" cy="946057"/>
            </a:xfrm>
            <a:custGeom>
              <a:avLst/>
              <a:gdLst>
                <a:gd name="T0" fmla="*/ 7492 w 8105"/>
                <a:gd name="T1" fmla="*/ 0 h 6195"/>
                <a:gd name="T2" fmla="*/ 8105 w 8105"/>
                <a:gd name="T3" fmla="*/ 2143 h 6195"/>
                <a:gd name="T4" fmla="*/ 4052 w 8105"/>
                <a:gd name="T5" fmla="*/ 6195 h 6195"/>
                <a:gd name="T6" fmla="*/ 0 w 8105"/>
                <a:gd name="T7" fmla="*/ 2143 h 6195"/>
                <a:gd name="T8" fmla="*/ 612 w 8105"/>
                <a:gd name="T9" fmla="*/ 0 h 6195"/>
                <a:gd name="T10" fmla="*/ 1957 w 8105"/>
                <a:gd name="T11" fmla="*/ 0 h 6195"/>
                <a:gd name="T12" fmla="*/ 1968 w 8105"/>
                <a:gd name="T13" fmla="*/ 11 h 6195"/>
                <a:gd name="T14" fmla="*/ 1071 w 8105"/>
                <a:gd name="T15" fmla="*/ 2143 h 6195"/>
                <a:gd name="T16" fmla="*/ 4052 w 8105"/>
                <a:gd name="T17" fmla="*/ 5124 h 6195"/>
                <a:gd name="T18" fmla="*/ 7033 w 8105"/>
                <a:gd name="T19" fmla="*/ 2143 h 6195"/>
                <a:gd name="T20" fmla="*/ 6136 w 8105"/>
                <a:gd name="T21" fmla="*/ 11 h 6195"/>
                <a:gd name="T22" fmla="*/ 6147 w 8105"/>
                <a:gd name="T23" fmla="*/ 0 h 6195"/>
                <a:gd name="T24" fmla="*/ 7492 w 8105"/>
                <a:gd name="T25" fmla="*/ 0 h 6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6195">
                  <a:moveTo>
                    <a:pt x="7492" y="0"/>
                  </a:moveTo>
                  <a:cubicBezTo>
                    <a:pt x="7880" y="622"/>
                    <a:pt x="8105" y="1356"/>
                    <a:pt x="8105" y="2143"/>
                  </a:cubicBezTo>
                  <a:cubicBezTo>
                    <a:pt x="8105" y="4381"/>
                    <a:pt x="6290" y="6195"/>
                    <a:pt x="4052" y="6195"/>
                  </a:cubicBezTo>
                  <a:cubicBezTo>
                    <a:pt x="1814" y="6195"/>
                    <a:pt x="0" y="4381"/>
                    <a:pt x="0" y="2143"/>
                  </a:cubicBezTo>
                  <a:cubicBezTo>
                    <a:pt x="0" y="1356"/>
                    <a:pt x="224" y="622"/>
                    <a:pt x="612" y="0"/>
                  </a:cubicBezTo>
                  <a:lnTo>
                    <a:pt x="1957" y="0"/>
                  </a:lnTo>
                  <a:lnTo>
                    <a:pt x="1968" y="11"/>
                  </a:lnTo>
                  <a:cubicBezTo>
                    <a:pt x="1415" y="552"/>
                    <a:pt x="1071" y="1307"/>
                    <a:pt x="1071" y="2143"/>
                  </a:cubicBezTo>
                  <a:cubicBezTo>
                    <a:pt x="1071" y="3789"/>
                    <a:pt x="2406" y="5124"/>
                    <a:pt x="4052" y="5124"/>
                  </a:cubicBezTo>
                  <a:cubicBezTo>
                    <a:pt x="5699" y="5124"/>
                    <a:pt x="7033" y="3789"/>
                    <a:pt x="7033" y="2143"/>
                  </a:cubicBezTo>
                  <a:cubicBezTo>
                    <a:pt x="7033" y="1307"/>
                    <a:pt x="6690" y="552"/>
                    <a:pt x="6136" y="11"/>
                  </a:cubicBezTo>
                  <a:lnTo>
                    <a:pt x="6147" y="0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3D2C442-9B67-4150-BE93-1763A9DEFFA3}"/>
                </a:ext>
              </a:extLst>
            </p:cNvPr>
            <p:cNvGrpSpPr/>
            <p:nvPr/>
          </p:nvGrpSpPr>
          <p:grpSpPr>
            <a:xfrm>
              <a:off x="4881450" y="1333922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流程图: 可选过程 52">
                <a:extLst>
                  <a:ext uri="{FF2B5EF4-FFF2-40B4-BE49-F238E27FC236}">
                    <a16:creationId xmlns:a16="http://schemas.microsoft.com/office/drawing/2014/main" id="{A52530B4-7A2D-46B4-9CF8-6A7805B911FC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54" name="TextBox 74">
                <a:extLst>
                  <a:ext uri="{FF2B5EF4-FFF2-40B4-BE49-F238E27FC236}">
                    <a16:creationId xmlns:a16="http://schemas.microsoft.com/office/drawing/2014/main" id="{FDA4B6DA-AB32-46C8-B91F-28F49577443D}"/>
                  </a:ext>
                </a:extLst>
              </p:cNvPr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/>
                    <a:ea typeface="微软雅黑"/>
                  </a:rPr>
                  <a:t>Add a title</a:t>
                </a:r>
              </a:p>
            </p:txBody>
          </p:sp>
        </p:grpSp>
        <p:sp>
          <p:nvSpPr>
            <p:cNvPr id="6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301121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36385" y="1511994"/>
            <a:ext cx="1757164" cy="3161938"/>
            <a:chOff x="5865416" y="1343832"/>
            <a:chExt cx="1757164" cy="316193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A64F7EC-0C8B-447F-9863-AC6862BCBD38}"/>
                </a:ext>
              </a:extLst>
            </p:cNvPr>
            <p:cNvGrpSpPr/>
            <p:nvPr/>
          </p:nvGrpSpPr>
          <p:grpSpPr>
            <a:xfrm>
              <a:off x="6503127" y="2135947"/>
              <a:ext cx="948526" cy="923598"/>
              <a:chOff x="6380261" y="2029113"/>
              <a:chExt cx="948538" cy="897257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5B3D32F3-40F6-44FF-BCFA-DCCC5B06BA36}"/>
                  </a:ext>
                </a:extLst>
              </p:cNvPr>
              <p:cNvGrpSpPr/>
              <p:nvPr/>
            </p:nvGrpSpPr>
            <p:grpSpPr>
              <a:xfrm rot="18900000">
                <a:off x="6380261" y="2029113"/>
                <a:ext cx="897259" cy="897257"/>
                <a:chOff x="304800" y="673100"/>
                <a:chExt cx="4000500" cy="4000500"/>
              </a:xfrm>
              <a:effectLst>
                <a:outerShdw blurRad="444500" dist="254000" dir="5700000" sx="104000" sy="104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6" name="同心圆 26">
                  <a:extLst>
                    <a:ext uri="{FF2B5EF4-FFF2-40B4-BE49-F238E27FC236}">
                      <a16:creationId xmlns:a16="http://schemas.microsoft.com/office/drawing/2014/main" id="{F85FAFDC-132C-4443-9E2B-370F0CEF0350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218A7DD7-25CF-4BF6-875B-E56B2159D1A8}"/>
                    </a:ext>
                  </a:extLst>
                </p:cNvPr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8FD34572-E4CF-40C5-9465-073B8E359AAD}"/>
                  </a:ext>
                </a:extLst>
              </p:cNvPr>
              <p:cNvSpPr txBox="1"/>
              <p:nvPr/>
            </p:nvSpPr>
            <p:spPr>
              <a:xfrm>
                <a:off x="6498812" y="2314475"/>
                <a:ext cx="829987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92%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1FC27C3-EC4A-4547-AADC-214626F0EEC2}"/>
                </a:ext>
              </a:extLst>
            </p:cNvPr>
            <p:cNvSpPr/>
            <p:nvPr/>
          </p:nvSpPr>
          <p:spPr bwMode="auto">
            <a:xfrm rot="19810786">
              <a:off x="6368629" y="2023756"/>
              <a:ext cx="1208999" cy="1202309"/>
            </a:xfrm>
            <a:custGeom>
              <a:avLst/>
              <a:gdLst>
                <a:gd name="T0" fmla="*/ 5799 w 8105"/>
                <a:gd name="T1" fmla="*/ 0 h 7710"/>
                <a:gd name="T2" fmla="*/ 8105 w 8105"/>
                <a:gd name="T3" fmla="*/ 3658 h 7710"/>
                <a:gd name="T4" fmla="*/ 4052 w 8105"/>
                <a:gd name="T5" fmla="*/ 7710 h 7710"/>
                <a:gd name="T6" fmla="*/ 0 w 8105"/>
                <a:gd name="T7" fmla="*/ 3658 h 7710"/>
                <a:gd name="T8" fmla="*/ 2306 w 8105"/>
                <a:gd name="T9" fmla="*/ 0 h 7710"/>
                <a:gd name="T10" fmla="*/ 3128 w 8105"/>
                <a:gd name="T11" fmla="*/ 823 h 7710"/>
                <a:gd name="T12" fmla="*/ 1071 w 8105"/>
                <a:gd name="T13" fmla="*/ 3658 h 7710"/>
                <a:gd name="T14" fmla="*/ 4052 w 8105"/>
                <a:gd name="T15" fmla="*/ 6639 h 7710"/>
                <a:gd name="T16" fmla="*/ 7034 w 8105"/>
                <a:gd name="T17" fmla="*/ 3658 h 7710"/>
                <a:gd name="T18" fmla="*/ 4976 w 8105"/>
                <a:gd name="T19" fmla="*/ 823 h 7710"/>
                <a:gd name="T20" fmla="*/ 5799 w 8105"/>
                <a:gd name="T21" fmla="*/ 0 h 7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7710">
                  <a:moveTo>
                    <a:pt x="5799" y="0"/>
                  </a:moveTo>
                  <a:cubicBezTo>
                    <a:pt x="7163" y="653"/>
                    <a:pt x="8105" y="2045"/>
                    <a:pt x="8105" y="3658"/>
                  </a:cubicBezTo>
                  <a:cubicBezTo>
                    <a:pt x="8105" y="5896"/>
                    <a:pt x="6291" y="7710"/>
                    <a:pt x="4052" y="7710"/>
                  </a:cubicBezTo>
                  <a:cubicBezTo>
                    <a:pt x="1814" y="7710"/>
                    <a:pt x="0" y="5896"/>
                    <a:pt x="0" y="3658"/>
                  </a:cubicBezTo>
                  <a:cubicBezTo>
                    <a:pt x="0" y="2045"/>
                    <a:pt x="942" y="653"/>
                    <a:pt x="2306" y="0"/>
                  </a:cubicBezTo>
                  <a:lnTo>
                    <a:pt x="3128" y="823"/>
                  </a:lnTo>
                  <a:cubicBezTo>
                    <a:pt x="1934" y="1212"/>
                    <a:pt x="1071" y="2334"/>
                    <a:pt x="1071" y="3658"/>
                  </a:cubicBezTo>
                  <a:cubicBezTo>
                    <a:pt x="1071" y="5304"/>
                    <a:pt x="2406" y="6639"/>
                    <a:pt x="4052" y="6639"/>
                  </a:cubicBezTo>
                  <a:cubicBezTo>
                    <a:pt x="5699" y="6639"/>
                    <a:pt x="7034" y="5304"/>
                    <a:pt x="7034" y="3658"/>
                  </a:cubicBezTo>
                  <a:cubicBezTo>
                    <a:pt x="7034" y="2334"/>
                    <a:pt x="6171" y="1212"/>
                    <a:pt x="4976" y="823"/>
                  </a:cubicBezTo>
                  <a:lnTo>
                    <a:pt x="5799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604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CD1E73A-48CC-414C-B3F2-0036759B4598}"/>
                </a:ext>
              </a:extLst>
            </p:cNvPr>
            <p:cNvGrpSpPr/>
            <p:nvPr/>
          </p:nvGrpSpPr>
          <p:grpSpPr>
            <a:xfrm>
              <a:off x="6493501" y="1343832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6" name="流程图: 可选过程 55">
                <a:extLst>
                  <a:ext uri="{FF2B5EF4-FFF2-40B4-BE49-F238E27FC236}">
                    <a16:creationId xmlns:a16="http://schemas.microsoft.com/office/drawing/2014/main" id="{86290746-25B4-437D-A8FB-E8CBFE746204}"/>
                  </a:ext>
                </a:extLst>
              </p:cNvPr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57" name="TextBox 77">
                <a:extLst>
                  <a:ext uri="{FF2B5EF4-FFF2-40B4-BE49-F238E27FC236}">
                    <a16:creationId xmlns:a16="http://schemas.microsoft.com/office/drawing/2014/main" id="{371C11C5-FF88-4DE6-A8A0-51BF24E51FC7}"/>
                  </a:ext>
                </a:extLst>
              </p:cNvPr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/>
                    <a:ea typeface="微软雅黑"/>
                  </a:rPr>
                  <a:t>Add a title</a:t>
                </a:r>
              </a:p>
            </p:txBody>
          </p:sp>
        </p:grpSp>
        <p:sp>
          <p:nvSpPr>
            <p:cNvPr id="6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865416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6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6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688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3875658" y="3705931"/>
            <a:ext cx="1218149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13057" y="1145303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5306879" y="2125299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10800000">
            <a:off x="2814443" y="3032555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16200000">
            <a:off x="5306879" y="3867123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五边形 28"/>
          <p:cNvSpPr/>
          <p:nvPr/>
        </p:nvSpPr>
        <p:spPr>
          <a:xfrm rot="5400000">
            <a:off x="3875658" y="2848750"/>
            <a:ext cx="1218149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3875658" y="1941494"/>
            <a:ext cx="1218149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3985384" y="1167400"/>
            <a:ext cx="998697" cy="1214438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539540" y="2275882"/>
            <a:ext cx="364979" cy="540819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5554963" y="4007215"/>
            <a:ext cx="319172" cy="546731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3003210" y="3223460"/>
            <a:ext cx="449994" cy="45060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013987" y="1332518"/>
            <a:ext cx="428441" cy="412023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236082" y="1766012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36082" y="2682324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52647" y="3546565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52647" y="4457423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79666" y="1443236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79666" y="2422577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89266" y="3287369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89266" y="4266710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4" y="2010718"/>
            <a:ext cx="164345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1131611"/>
            <a:ext cx="169714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4" y="3725114"/>
            <a:ext cx="164345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3010179"/>
            <a:ext cx="169714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639070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4024313" y="1230604"/>
            <a:ext cx="1060847" cy="919163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024313" y="2149768"/>
            <a:ext cx="1060847" cy="783431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196954" y="2014036"/>
            <a:ext cx="715566" cy="273844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024313" y="2933198"/>
            <a:ext cx="1060847" cy="784622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196954" y="2798658"/>
            <a:ext cx="715566" cy="272653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4024313" y="3717820"/>
            <a:ext cx="1060847" cy="921544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4196954" y="3582089"/>
            <a:ext cx="715566" cy="273844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87651" y="1504326"/>
            <a:ext cx="334169" cy="321367"/>
            <a:chOff x="9791183" y="5224434"/>
            <a:chExt cx="645684" cy="620945"/>
          </a:xfrm>
          <a:solidFill>
            <a:srgbClr val="063D54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36072" y="3178888"/>
            <a:ext cx="421071" cy="319931"/>
            <a:chOff x="4268086" y="4221191"/>
            <a:chExt cx="509646" cy="387231"/>
          </a:xfrm>
          <a:solidFill>
            <a:srgbClr val="2E4864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35104" y="4106455"/>
            <a:ext cx="273579" cy="270758"/>
            <a:chOff x="6967126" y="4092464"/>
            <a:chExt cx="453105" cy="448433"/>
          </a:xfrm>
          <a:solidFill>
            <a:srgbClr val="063D54"/>
          </a:solidFill>
        </p:grpSpPr>
        <p:sp>
          <p:nvSpPr>
            <p:cNvPr id="32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06505" y="2445114"/>
            <a:ext cx="281707" cy="269419"/>
            <a:chOff x="1004888" y="993775"/>
            <a:chExt cx="2438400" cy="2332038"/>
          </a:xfrm>
          <a:solidFill>
            <a:srgbClr val="063D54"/>
          </a:solidFill>
        </p:grpSpPr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212772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291234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3703381" y="1643226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286920" y="2422312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703381" y="3250741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286920" y="4029827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5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7849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sp>
        <p:nvSpPr>
          <p:cNvPr id="23" name="矩形 22"/>
          <p:cNvSpPr/>
          <p:nvPr/>
        </p:nvSpPr>
        <p:spPr>
          <a:xfrm>
            <a:off x="842416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矩形 29"/>
          <p:cNvSpPr/>
          <p:nvPr/>
        </p:nvSpPr>
        <p:spPr>
          <a:xfrm>
            <a:off x="2760535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1" name="矩形 30"/>
          <p:cNvSpPr/>
          <p:nvPr/>
        </p:nvSpPr>
        <p:spPr>
          <a:xfrm>
            <a:off x="4705242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2" name="矩形 31"/>
          <p:cNvSpPr/>
          <p:nvPr/>
        </p:nvSpPr>
        <p:spPr>
          <a:xfrm>
            <a:off x="6623361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60563" y="3695326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 sit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consectetuer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adipiscing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Aenean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ligula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get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dolor</a:t>
            </a:r>
            <a:endParaRPr lang="zh-CN" altLang="en-US" sz="9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778682" y="3695326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 or sit amet, consectetuer adipiscing elit. Aenean commodo ligula eget dolor</a:t>
            </a:r>
            <a:endParaRPr lang="zh-CN" altLang="en-US" sz="900" ker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4723389" y="3712498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 or sit amet, consectetuer adipiscing elit. Aenean commodo ligula eget dolor</a:t>
            </a:r>
            <a:endParaRPr lang="zh-CN" altLang="en-US" sz="900" ker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605212" y="3712498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 or sit amet, consectetuer adipiscing elit. Aenean commodo ligula eget dolor</a:t>
            </a:r>
            <a:endParaRPr lang="zh-CN" altLang="en-US" sz="900" ker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5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2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3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>
          <a:xfrm>
            <a:off x="1147526" y="275557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726256" y="275557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436891" y="178386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015621" y="178386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07614" y="2761861"/>
            <a:ext cx="8164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952268" y="2560314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+mj-lt"/>
              </a:rPr>
              <a:t>1</a:t>
            </a:r>
            <a:endParaRPr lang="zh-CN" altLang="en-US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241633" y="2560313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prstClr val="white"/>
                </a:solidFill>
                <a:latin typeface="+mj-lt"/>
              </a:rPr>
              <a:t>2</a:t>
            </a:r>
            <a:endParaRPr lang="zh-CN" alt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530998" y="2560313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prstClr val="white"/>
                </a:solidFill>
                <a:latin typeface="+mj-lt"/>
              </a:rPr>
              <a:t>3</a:t>
            </a:r>
            <a:endParaRPr lang="zh-CN" alt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20363" y="2591345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prstClr val="white"/>
                </a:solidFill>
                <a:latin typeface="+mj-lt"/>
              </a:rPr>
              <a:t>4</a:t>
            </a:r>
            <a:endParaRPr lang="zh-CN" altLang="en-US" sz="12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4978" y="1543065"/>
            <a:ext cx="1833584" cy="1021182"/>
            <a:chOff x="324978" y="1543065"/>
            <a:chExt cx="1833584" cy="1021182"/>
          </a:xfrm>
        </p:grpSpPr>
        <p:sp>
          <p:nvSpPr>
  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24978" y="1848666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491840" y="1543065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STEP1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60" name="直接连接符 5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027348" y="1848666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520099" y="2994208"/>
            <a:ext cx="1833584" cy="1021182"/>
            <a:chOff x="2520099" y="2994208"/>
            <a:chExt cx="1833584" cy="1021182"/>
          </a:xfrm>
        </p:grpSpPr>
        <p:sp>
          <p:nvSpPr>
            <p:cNvPr id="61" name="矩形 6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520099" y="3299809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686961" y="299420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STEP2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63" name="直接连接符 6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222469" y="329980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878399" y="1523719"/>
            <a:ext cx="1833584" cy="1036594"/>
            <a:chOff x="4878399" y="1523719"/>
            <a:chExt cx="1833584" cy="1036594"/>
          </a:xfrm>
        </p:grpSpPr>
        <p:sp>
          <p:nvSpPr>
            <p:cNvPr id="65" name="矩形 6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4878399" y="1844732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001168" y="1523719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STEP3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67" name="直接连接符 6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580769" y="1844732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098830" y="2994208"/>
            <a:ext cx="1833584" cy="1021182"/>
            <a:chOff x="7098830" y="2994208"/>
            <a:chExt cx="1833584" cy="1021182"/>
          </a:xfrm>
        </p:grpSpPr>
        <p:sp>
          <p:nvSpPr>
            <p:cNvPr id="68" name="矩形 6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7098830" y="3299809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 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7265692" y="299420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STEP4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801200" y="329980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716458" y="1123679"/>
            <a:ext cx="592545" cy="592545"/>
            <a:chOff x="7716458" y="1123679"/>
            <a:chExt cx="592545" cy="592545"/>
          </a:xfrm>
        </p:grpSpPr>
        <p:sp>
          <p:nvSpPr>
            <p:cNvPr id="72" name="椭圆 71"/>
            <p:cNvSpPr/>
            <p:nvPr/>
          </p:nvSpPr>
          <p:spPr>
            <a:xfrm>
              <a:off x="7716458" y="1123679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Group 85"/>
            <p:cNvGrpSpPr/>
            <p:nvPr/>
          </p:nvGrpSpPr>
          <p:grpSpPr>
            <a:xfrm>
              <a:off x="7826979" y="1238101"/>
              <a:ext cx="371503" cy="371503"/>
              <a:chOff x="1200150" y="3768725"/>
              <a:chExt cx="446088" cy="446088"/>
            </a:xfrm>
            <a:solidFill>
              <a:schemeClr val="accent1"/>
            </a:solidFill>
          </p:grpSpPr>
          <p:sp>
            <p:nvSpPr>
              <p:cNvPr id="74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5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456559" y="3764027"/>
            <a:ext cx="592545" cy="592545"/>
            <a:chOff x="5456559" y="3764027"/>
            <a:chExt cx="592545" cy="592545"/>
          </a:xfrm>
        </p:grpSpPr>
        <p:sp>
          <p:nvSpPr>
            <p:cNvPr id="71" name="椭圆 70"/>
            <p:cNvSpPr/>
            <p:nvPr/>
          </p:nvSpPr>
          <p:spPr>
            <a:xfrm>
              <a:off x="5456559" y="3764027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Group 213"/>
            <p:cNvGrpSpPr/>
            <p:nvPr/>
          </p:nvGrpSpPr>
          <p:grpSpPr>
            <a:xfrm>
              <a:off x="5570385" y="3899109"/>
              <a:ext cx="364892" cy="337129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78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9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44667" y="3764027"/>
            <a:ext cx="592545" cy="592545"/>
            <a:chOff x="844667" y="3764027"/>
            <a:chExt cx="592545" cy="592545"/>
          </a:xfrm>
        </p:grpSpPr>
        <p:sp>
          <p:nvSpPr>
            <p:cNvPr id="56" name="椭圆 55"/>
            <p:cNvSpPr/>
            <p:nvPr/>
          </p:nvSpPr>
          <p:spPr>
            <a:xfrm>
              <a:off x="844667" y="3764027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Group 231"/>
            <p:cNvGrpSpPr/>
            <p:nvPr/>
          </p:nvGrpSpPr>
          <p:grpSpPr>
            <a:xfrm>
              <a:off x="960605" y="3838486"/>
              <a:ext cx="350350" cy="392656"/>
              <a:chOff x="4608513" y="6291263"/>
              <a:chExt cx="420688" cy="471488"/>
            </a:xfrm>
            <a:solidFill>
              <a:schemeClr val="accent1"/>
            </a:solidFill>
          </p:grpSpPr>
          <p:sp>
            <p:nvSpPr>
              <p:cNvPr id="8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140618" y="1123680"/>
            <a:ext cx="592545" cy="592545"/>
            <a:chOff x="3140618" y="1123680"/>
            <a:chExt cx="592545" cy="592545"/>
          </a:xfrm>
        </p:grpSpPr>
        <p:sp>
          <p:nvSpPr>
            <p:cNvPr id="64" name="椭圆 63"/>
            <p:cNvSpPr/>
            <p:nvPr/>
          </p:nvSpPr>
          <p:spPr>
            <a:xfrm>
              <a:off x="3140618" y="1123680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Group 268"/>
            <p:cNvGrpSpPr/>
            <p:nvPr/>
          </p:nvGrpSpPr>
          <p:grpSpPr>
            <a:xfrm>
              <a:off x="3308649" y="1220433"/>
              <a:ext cx="256482" cy="407198"/>
              <a:chOff x="3824288" y="5486400"/>
              <a:chExt cx="307975" cy="488950"/>
            </a:xfrm>
            <a:solidFill>
              <a:schemeClr val="accent1"/>
            </a:solidFill>
          </p:grpSpPr>
          <p:sp>
            <p:nvSpPr>
              <p:cNvPr id="85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6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7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90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Future development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91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91771"/>
            <a:ext cx="9144000" cy="2833967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95346" y="1146412"/>
            <a:ext cx="3413204" cy="3997088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/>
            <a:srcRect l="26809" r="25371"/>
            <a:stretch/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6301" y="1846081"/>
            <a:ext cx="2629299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6301" y="2876208"/>
            <a:ext cx="2629299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19" name="Shape 1619"/>
          <p:cNvSpPr>
            <a:spLocks/>
          </p:cNvSpPr>
          <p:nvPr/>
        </p:nvSpPr>
        <p:spPr bwMode="auto">
          <a:xfrm>
            <a:off x="3776066" y="2973361"/>
            <a:ext cx="688670" cy="689372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3965608" y="3145352"/>
            <a:ext cx="309586" cy="309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063D5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>
            <a:spLocks/>
          </p:cNvSpPr>
          <p:nvPr/>
        </p:nvSpPr>
        <p:spPr bwMode="auto">
          <a:xfrm>
            <a:off x="3775364" y="1940687"/>
            <a:ext cx="689372" cy="689372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>
            <a:grpSpLocks/>
          </p:cNvGrpSpPr>
          <p:nvPr/>
        </p:nvGrpSpPr>
        <p:grpSpPr bwMode="auto">
          <a:xfrm>
            <a:off x="3985264" y="2148481"/>
            <a:ext cx="270274" cy="274485"/>
            <a:chOff x="0" y="0"/>
            <a:chExt cx="611749" cy="619876"/>
          </a:xfrm>
          <a:solidFill>
            <a:srgbClr val="063D54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2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4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837084" y="999344"/>
            <a:ext cx="3551818" cy="3403674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04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85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9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3819580" y="1247695"/>
            <a:ext cx="1653056" cy="343760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4209202" y="4629760"/>
            <a:ext cx="1050661" cy="28400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5327" y="1435104"/>
            <a:ext cx="368489" cy="36848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43218" y="1144940"/>
            <a:ext cx="368489" cy="36848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14427" y="3217936"/>
            <a:ext cx="368489" cy="36848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73146" y="3925004"/>
            <a:ext cx="368489" cy="36848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1150495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1147620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3534669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353601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310" name="组合 30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1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Development status quo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1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93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04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Product Showcase</a:t>
            </a: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>
            <a:extLst>
              <a:ext uri="{FF2B5EF4-FFF2-40B4-BE49-F238E27FC236}">
                <a16:creationId xmlns:a16="http://schemas.microsoft.com/office/drawing/2014/main" id="{68DCB164-FF76-497A-8E63-B095DDADF3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0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3617662" y="1795599"/>
            <a:ext cx="928351" cy="1141215"/>
            <a:chOff x="3606801" y="1795463"/>
            <a:chExt cx="928688" cy="1141413"/>
          </a:xfrm>
        </p:grpSpPr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606315" y="1792423"/>
            <a:ext cx="926763" cy="1144390"/>
            <a:chOff x="4595813" y="1792288"/>
            <a:chExt cx="927100" cy="1144588"/>
          </a:xfrm>
        </p:grpSpPr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3714465" y="3000302"/>
            <a:ext cx="831548" cy="1023760"/>
            <a:chOff x="3703638" y="3000375"/>
            <a:chExt cx="831850" cy="1023938"/>
          </a:xfrm>
        </p:grpSpPr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31"/>
            <p:cNvSpPr>
              <a:spLocks/>
            </p:cNvSpPr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4606314" y="3000301"/>
            <a:ext cx="814093" cy="1028522"/>
            <a:chOff x="4595813" y="3000375"/>
            <a:chExt cx="814388" cy="1028700"/>
          </a:xfrm>
        </p:grpSpPr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19" tIns="64259" rIns="128519" bIns="6425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 flipV="1">
            <a:off x="2929862" y="3687830"/>
            <a:ext cx="1118517" cy="219309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1"/>
          <p:cNvGrpSpPr/>
          <p:nvPr/>
        </p:nvGrpSpPr>
        <p:grpSpPr>
          <a:xfrm flipH="1" flipV="1">
            <a:off x="5055123" y="3688622"/>
            <a:ext cx="1060931" cy="217721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>
            <a:off x="2830547" y="1867852"/>
            <a:ext cx="1118517" cy="219309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H="1">
            <a:off x="5213930" y="1868645"/>
            <a:ext cx="1060931" cy="217721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79659" y="147822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79659" y="343003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8829" y="147822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8829" y="343003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227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Product features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170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6118147" y="2366999"/>
            <a:ext cx="1911554" cy="21546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4484" y="2599133"/>
            <a:ext cx="1912745" cy="214276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02905" y="1842025"/>
            <a:ext cx="504669" cy="751154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418618" y="1837262"/>
            <a:ext cx="504669" cy="751154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2916329" y="2428902"/>
            <a:ext cx="771287" cy="780914"/>
            <a:chOff x="3137297" y="2428875"/>
            <a:chExt cx="771525" cy="7810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499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4895724" y="2065825"/>
            <a:ext cx="1453306" cy="1430883"/>
            <a:chOff x="5117306" y="2065735"/>
            <a:chExt cx="1453754" cy="143113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499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3457893" y="2334859"/>
            <a:ext cx="971250" cy="948764"/>
            <a:chOff x="3679031" y="2334816"/>
            <a:chExt cx="971550" cy="9489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99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99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99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99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99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799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4147056" y="2245578"/>
            <a:ext cx="1110510" cy="1092804"/>
            <a:chOff x="4368404" y="2245519"/>
            <a:chExt cx="1110853" cy="109299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Freeform 17"/>
            <p:cNvSpPr>
              <a:spLocks/>
            </p:cNvSpPr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199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199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199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199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794583" y="4088348"/>
            <a:ext cx="5850820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Tempor Ac Gravida Sit Amet, Porta Fermentum Magna. Aliquam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altLang="zh-CN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5587" y="2526158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32703" y="1473333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590728" y="109405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669831" y="2504371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1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Product features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099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C1EC14D8-BC5F-4A12-A647-E6BBD73FEC05}"/>
              </a:ext>
            </a:extLst>
          </p:cNvPr>
          <p:cNvSpPr/>
          <p:nvPr/>
        </p:nvSpPr>
        <p:spPr>
          <a:xfrm rot="16200000">
            <a:off x="4034917" y="-1279034"/>
            <a:ext cx="3827467" cy="6387393"/>
          </a:xfrm>
          <a:prstGeom prst="triangle">
            <a:avLst>
              <a:gd name="adj" fmla="val 100000"/>
            </a:avLst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293A6C-8E42-485B-BBDC-C6A7BC843BDA}"/>
              </a:ext>
            </a:extLst>
          </p:cNvPr>
          <p:cNvGrpSpPr/>
          <p:nvPr/>
        </p:nvGrpSpPr>
        <p:grpSpPr>
          <a:xfrm>
            <a:off x="4410070" y="373560"/>
            <a:ext cx="1337094" cy="2808583"/>
            <a:chOff x="5880014" y="497020"/>
            <a:chExt cx="1783437" cy="37461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0052A4-83BA-40F2-8478-8D8DF0F4B536}"/>
                </a:ext>
              </a:extLst>
            </p:cNvPr>
            <p:cNvSpPr/>
            <p:nvPr/>
          </p:nvSpPr>
          <p:spPr>
            <a:xfrm flipH="1">
              <a:off x="5880014" y="497020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450" tIns="595116" rIns="309451" bIns="595115" numCol="1" spcCol="1270" anchor="ctr" anchorCtr="0">
              <a:noAutofit/>
            </a:bodyPr>
            <a:lstStyle/>
            <a:p>
              <a:pPr algn="ctr" defTabSz="2166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73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8C18187-B43F-4926-A94B-08FF666BE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301" y="1706630"/>
              <a:ext cx="440860" cy="331463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>
              <a:prstTxWarp prst="textNoShape">
                <a:avLst/>
              </a:prstTxWarp>
            </a:bodyPr>
            <a:lstStyle/>
            <a:p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4787B-E383-4604-A0E4-58A9B6A32827}"/>
                </a:ext>
              </a:extLst>
            </p:cNvPr>
            <p:cNvSpPr txBox="1"/>
            <p:nvPr/>
          </p:nvSpPr>
          <p:spPr>
            <a:xfrm>
              <a:off x="5970935" y="2189128"/>
              <a:ext cx="1601594" cy="297593"/>
            </a:xfrm>
            <a:prstGeom prst="rect">
              <a:avLst/>
            </a:prstGeom>
            <a:noFill/>
          </p:spPr>
          <p:txBody>
            <a:bodyPr wrap="square" lIns="68555" tIns="34278" rIns="68555" bIns="34278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Lato Heavy" panose="020F0902020204030203" pitchFamily="34" charset="0"/>
                </a:rPr>
                <a:t>Project features</a:t>
              </a:r>
              <a:endParaRPr lang="id-ID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Lato Heavy" panose="020F090202020403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7C2877-58C3-49B0-8764-EF54DC110712}"/>
                </a:ext>
              </a:extLst>
            </p:cNvPr>
            <p:cNvSpPr/>
            <p:nvPr/>
          </p:nvSpPr>
          <p:spPr>
            <a:xfrm>
              <a:off x="5970936" y="2491197"/>
              <a:ext cx="1601593" cy="78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07174B-7CD8-4286-864A-DFE8159F3A47}"/>
              </a:ext>
            </a:extLst>
          </p:cNvPr>
          <p:cNvSpPr txBox="1"/>
          <p:nvPr/>
        </p:nvSpPr>
        <p:spPr>
          <a:xfrm>
            <a:off x="505168" y="1111828"/>
            <a:ext cx="340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63D54"/>
                </a:solidFill>
                <a:latin typeface="+mn-ea"/>
                <a:cs typeface="Lato Heavy" panose="020F0902020204030203" pitchFamily="34" charset="0"/>
              </a:rPr>
              <a:t>Introduction to the project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148E9-0C2C-45A2-A805-6736BEDB0168}"/>
              </a:ext>
            </a:extLst>
          </p:cNvPr>
          <p:cNvSpPr txBox="1"/>
          <p:nvPr/>
        </p:nvSpPr>
        <p:spPr>
          <a:xfrm>
            <a:off x="589826" y="1887264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358F15-7A8B-41B6-AF0C-D259D14A8960}"/>
              </a:ext>
            </a:extLst>
          </p:cNvPr>
          <p:cNvCxnSpPr>
            <a:cxnSpLocks/>
          </p:cNvCxnSpPr>
          <p:nvPr/>
        </p:nvCxnSpPr>
        <p:spPr>
          <a:xfrm>
            <a:off x="641930" y="1046674"/>
            <a:ext cx="4570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6A7F7E5-F15C-4199-97F2-1696EE824CFD}"/>
              </a:ext>
            </a:extLst>
          </p:cNvPr>
          <p:cNvSpPr/>
          <p:nvPr/>
        </p:nvSpPr>
        <p:spPr>
          <a:xfrm>
            <a:off x="559404" y="2589162"/>
            <a:ext cx="321380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A3BA1D-5D4E-4B8E-883B-A698FAAB840B}"/>
              </a:ext>
            </a:extLst>
          </p:cNvPr>
          <p:cNvSpPr/>
          <p:nvPr/>
        </p:nvSpPr>
        <p:spPr>
          <a:xfrm>
            <a:off x="589826" y="3965298"/>
            <a:ext cx="901310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2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920K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64FBEC-195F-415C-9AA9-65D06061DFA8}"/>
              </a:ext>
            </a:extLst>
          </p:cNvPr>
          <p:cNvSpPr/>
          <p:nvPr/>
        </p:nvSpPr>
        <p:spPr>
          <a:xfrm>
            <a:off x="1410038" y="3965298"/>
            <a:ext cx="901310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2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130K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E54EF-DAD4-494A-90BD-3BCD9A480979}"/>
              </a:ext>
            </a:extLst>
          </p:cNvPr>
          <p:cNvSpPr/>
          <p:nvPr/>
        </p:nvSpPr>
        <p:spPr>
          <a:xfrm>
            <a:off x="2230251" y="3965298"/>
            <a:ext cx="901310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2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160K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20B03-9921-4B6E-A6BF-DE9E459C2709}"/>
              </a:ext>
            </a:extLst>
          </p:cNvPr>
          <p:cNvSpPr/>
          <p:nvPr/>
        </p:nvSpPr>
        <p:spPr>
          <a:xfrm>
            <a:off x="589826" y="4235873"/>
            <a:ext cx="6210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FDED8-8A08-44CC-9E04-77511CF6481D}"/>
              </a:ext>
            </a:extLst>
          </p:cNvPr>
          <p:cNvSpPr/>
          <p:nvPr/>
        </p:nvSpPr>
        <p:spPr>
          <a:xfrm>
            <a:off x="1410038" y="4235873"/>
            <a:ext cx="6210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9EBED7-B652-45B1-B138-AB2733BC2FD0}"/>
              </a:ext>
            </a:extLst>
          </p:cNvPr>
          <p:cNvSpPr/>
          <p:nvPr/>
        </p:nvSpPr>
        <p:spPr>
          <a:xfrm>
            <a:off x="2230250" y="4235873"/>
            <a:ext cx="6210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</a:t>
            </a:r>
          </a:p>
        </p:txBody>
      </p:sp>
      <p:sp>
        <p:nvSpPr>
          <p:cNvPr id="31" name="Freeform 141">
            <a:extLst>
              <a:ext uri="{FF2B5EF4-FFF2-40B4-BE49-F238E27FC236}">
                <a16:creationId xmlns:a16="http://schemas.microsoft.com/office/drawing/2014/main" id="{39521507-96E6-44DC-878F-FA5971429429}"/>
              </a:ext>
            </a:extLst>
          </p:cNvPr>
          <p:cNvSpPr>
            <a:spLocks noEditPoints="1"/>
          </p:cNvSpPr>
          <p:nvPr/>
        </p:nvSpPr>
        <p:spPr bwMode="auto">
          <a:xfrm>
            <a:off x="641930" y="1765145"/>
            <a:ext cx="478220" cy="465956"/>
          </a:xfrm>
          <a:custGeom>
            <a:avLst/>
            <a:gdLst>
              <a:gd name="T0" fmla="*/ 144 w 196"/>
              <a:gd name="T1" fmla="*/ 4 h 192"/>
              <a:gd name="T2" fmla="*/ 136 w 196"/>
              <a:gd name="T3" fmla="*/ 20 h 192"/>
              <a:gd name="T4" fmla="*/ 96 w 196"/>
              <a:gd name="T5" fmla="*/ 0 h 192"/>
              <a:gd name="T6" fmla="*/ 56 w 196"/>
              <a:gd name="T7" fmla="*/ 20 h 192"/>
              <a:gd name="T8" fmla="*/ 48 w 196"/>
              <a:gd name="T9" fmla="*/ 4 h 192"/>
              <a:gd name="T10" fmla="*/ 0 w 196"/>
              <a:gd name="T11" fmla="*/ 32 h 192"/>
              <a:gd name="T12" fmla="*/ 184 w 196"/>
              <a:gd name="T13" fmla="*/ 192 h 192"/>
              <a:gd name="T14" fmla="*/ 184 w 196"/>
              <a:gd name="T15" fmla="*/ 20 h 192"/>
              <a:gd name="T16" fmla="*/ 12 w 196"/>
              <a:gd name="T17" fmla="*/ 184 h 192"/>
              <a:gd name="T18" fmla="*/ 12 w 196"/>
              <a:gd name="T19" fmla="*/ 28 h 192"/>
              <a:gd name="T20" fmla="*/ 52 w 196"/>
              <a:gd name="T21" fmla="*/ 44 h 192"/>
              <a:gd name="T22" fmla="*/ 92 w 196"/>
              <a:gd name="T23" fmla="*/ 28 h 192"/>
              <a:gd name="T24" fmla="*/ 100 w 196"/>
              <a:gd name="T25" fmla="*/ 40 h 192"/>
              <a:gd name="T26" fmla="*/ 136 w 196"/>
              <a:gd name="T27" fmla="*/ 40 h 192"/>
              <a:gd name="T28" fmla="*/ 144 w 196"/>
              <a:gd name="T29" fmla="*/ 28 h 192"/>
              <a:gd name="T30" fmla="*/ 188 w 196"/>
              <a:gd name="T31" fmla="*/ 180 h 192"/>
              <a:gd name="T32" fmla="*/ 48 w 196"/>
              <a:gd name="T33" fmla="*/ 60 h 192"/>
              <a:gd name="T34" fmla="*/ 32 w 196"/>
              <a:gd name="T35" fmla="*/ 68 h 192"/>
              <a:gd name="T36" fmla="*/ 32 w 196"/>
              <a:gd name="T37" fmla="*/ 76 h 192"/>
              <a:gd name="T38" fmla="*/ 88 w 196"/>
              <a:gd name="T39" fmla="*/ 84 h 192"/>
              <a:gd name="T40" fmla="*/ 64 w 196"/>
              <a:gd name="T41" fmla="*/ 84 h 192"/>
              <a:gd name="T42" fmla="*/ 80 w 196"/>
              <a:gd name="T43" fmla="*/ 76 h 192"/>
              <a:gd name="T44" fmla="*/ 104 w 196"/>
              <a:gd name="T45" fmla="*/ 84 h 192"/>
              <a:gd name="T46" fmla="*/ 104 w 196"/>
              <a:gd name="T47" fmla="*/ 60 h 192"/>
              <a:gd name="T48" fmla="*/ 120 w 196"/>
              <a:gd name="T49" fmla="*/ 68 h 192"/>
              <a:gd name="T50" fmla="*/ 112 w 196"/>
              <a:gd name="T51" fmla="*/ 68 h 192"/>
              <a:gd name="T52" fmla="*/ 168 w 196"/>
              <a:gd name="T53" fmla="*/ 60 h 192"/>
              <a:gd name="T54" fmla="*/ 152 w 196"/>
              <a:gd name="T55" fmla="*/ 68 h 192"/>
              <a:gd name="T56" fmla="*/ 152 w 196"/>
              <a:gd name="T57" fmla="*/ 76 h 192"/>
              <a:gd name="T58" fmla="*/ 48 w 196"/>
              <a:gd name="T59" fmla="*/ 124 h 192"/>
              <a:gd name="T60" fmla="*/ 24 w 196"/>
              <a:gd name="T61" fmla="*/ 124 h 192"/>
              <a:gd name="T62" fmla="*/ 40 w 196"/>
              <a:gd name="T63" fmla="*/ 116 h 192"/>
              <a:gd name="T64" fmla="*/ 64 w 196"/>
              <a:gd name="T65" fmla="*/ 124 h 192"/>
              <a:gd name="T66" fmla="*/ 64 w 196"/>
              <a:gd name="T67" fmla="*/ 100 h 192"/>
              <a:gd name="T68" fmla="*/ 80 w 196"/>
              <a:gd name="T69" fmla="*/ 108 h 192"/>
              <a:gd name="T70" fmla="*/ 72 w 196"/>
              <a:gd name="T71" fmla="*/ 108 h 192"/>
              <a:gd name="T72" fmla="*/ 128 w 196"/>
              <a:gd name="T73" fmla="*/ 100 h 192"/>
              <a:gd name="T74" fmla="*/ 112 w 196"/>
              <a:gd name="T75" fmla="*/ 108 h 192"/>
              <a:gd name="T76" fmla="*/ 112 w 196"/>
              <a:gd name="T77" fmla="*/ 116 h 192"/>
              <a:gd name="T78" fmla="*/ 168 w 196"/>
              <a:gd name="T79" fmla="*/ 124 h 192"/>
              <a:gd name="T80" fmla="*/ 144 w 196"/>
              <a:gd name="T81" fmla="*/ 124 h 192"/>
              <a:gd name="T82" fmla="*/ 160 w 196"/>
              <a:gd name="T83" fmla="*/ 116 h 192"/>
              <a:gd name="T84" fmla="*/ 24 w 196"/>
              <a:gd name="T85" fmla="*/ 164 h 192"/>
              <a:gd name="T86" fmla="*/ 24 w 196"/>
              <a:gd name="T87" fmla="*/ 140 h 192"/>
              <a:gd name="T88" fmla="*/ 40 w 196"/>
              <a:gd name="T89" fmla="*/ 148 h 192"/>
              <a:gd name="T90" fmla="*/ 32 w 196"/>
              <a:gd name="T91" fmla="*/ 148 h 192"/>
              <a:gd name="T92" fmla="*/ 88 w 196"/>
              <a:gd name="T93" fmla="*/ 140 h 192"/>
              <a:gd name="T94" fmla="*/ 72 w 196"/>
              <a:gd name="T95" fmla="*/ 148 h 192"/>
              <a:gd name="T96" fmla="*/ 72 w 196"/>
              <a:gd name="T97" fmla="*/ 156 h 192"/>
              <a:gd name="T98" fmla="*/ 128 w 196"/>
              <a:gd name="T99" fmla="*/ 164 h 192"/>
              <a:gd name="T100" fmla="*/ 104 w 196"/>
              <a:gd name="T101" fmla="*/ 164 h 192"/>
              <a:gd name="T102" fmla="*/ 120 w 196"/>
              <a:gd name="T103" fmla="*/ 156 h 192"/>
              <a:gd name="T104" fmla="*/ 144 w 196"/>
              <a:gd name="T105" fmla="*/ 164 h 192"/>
              <a:gd name="T106" fmla="*/ 144 w 196"/>
              <a:gd name="T107" fmla="*/ 140 h 192"/>
              <a:gd name="T108" fmla="*/ 160 w 196"/>
              <a:gd name="T109" fmla="*/ 148 h 192"/>
              <a:gd name="T110" fmla="*/ 152 w 196"/>
              <a:gd name="T111" fmla="*/ 1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6" h="192">
                <a:moveTo>
                  <a:pt x="184" y="20"/>
                </a:moveTo>
                <a:cubicBezTo>
                  <a:pt x="144" y="20"/>
                  <a:pt x="144" y="20"/>
                  <a:pt x="144" y="20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20"/>
                  <a:pt x="92" y="20"/>
                  <a:pt x="9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20"/>
                  <a:pt x="48" y="20"/>
                  <a:pt x="4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7"/>
                  <a:pt x="5" y="192"/>
                  <a:pt x="12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91" y="192"/>
                  <a:pt x="196" y="187"/>
                  <a:pt x="196" y="180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5"/>
                  <a:pt x="191" y="20"/>
                  <a:pt x="184" y="20"/>
                </a:cubicBezTo>
                <a:close/>
                <a:moveTo>
                  <a:pt x="188" y="180"/>
                </a:moveTo>
                <a:cubicBezTo>
                  <a:pt x="188" y="182"/>
                  <a:pt x="186" y="184"/>
                  <a:pt x="184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10" y="184"/>
                  <a:pt x="8" y="182"/>
                  <a:pt x="8" y="18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0"/>
                  <a:pt x="10" y="28"/>
                  <a:pt x="12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2"/>
                  <a:pt x="50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28"/>
                  <a:pt x="56" y="28"/>
                  <a:pt x="56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4"/>
                  <a:pt x="96" y="44"/>
                </a:cubicBezTo>
                <a:cubicBezTo>
                  <a:pt x="98" y="44"/>
                  <a:pt x="100" y="42"/>
                  <a:pt x="100" y="4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2"/>
                  <a:pt x="138" y="44"/>
                  <a:pt x="140" y="44"/>
                </a:cubicBezTo>
                <a:cubicBezTo>
                  <a:pt x="142" y="44"/>
                  <a:pt x="144" y="42"/>
                  <a:pt x="144" y="4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4" y="28"/>
                  <a:pt x="184" y="28"/>
                  <a:pt x="184" y="28"/>
                </a:cubicBezTo>
                <a:cubicBezTo>
                  <a:pt x="186" y="28"/>
                  <a:pt x="188" y="30"/>
                  <a:pt x="188" y="32"/>
                </a:cubicBezTo>
                <a:lnTo>
                  <a:pt x="188" y="180"/>
                </a:lnTo>
                <a:close/>
                <a:moveTo>
                  <a:pt x="2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60"/>
                  <a:pt x="48" y="60"/>
                  <a:pt x="4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84"/>
                </a:lnTo>
                <a:close/>
                <a:moveTo>
                  <a:pt x="32" y="68"/>
                </a:moveTo>
                <a:cubicBezTo>
                  <a:pt x="40" y="68"/>
                  <a:pt x="40" y="68"/>
                  <a:pt x="40" y="68"/>
                </a:cubicBezTo>
                <a:cubicBezTo>
                  <a:pt x="40" y="76"/>
                  <a:pt x="40" y="76"/>
                  <a:pt x="40" y="76"/>
                </a:cubicBezTo>
                <a:cubicBezTo>
                  <a:pt x="32" y="76"/>
                  <a:pt x="32" y="76"/>
                  <a:pt x="32" y="76"/>
                </a:cubicBezTo>
                <a:lnTo>
                  <a:pt x="32" y="68"/>
                </a:lnTo>
                <a:close/>
                <a:moveTo>
                  <a:pt x="6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60"/>
                  <a:pt x="88" y="60"/>
                  <a:pt x="88" y="60"/>
                </a:cubicBezTo>
                <a:cubicBezTo>
                  <a:pt x="64" y="60"/>
                  <a:pt x="64" y="60"/>
                  <a:pt x="64" y="60"/>
                </a:cubicBezTo>
                <a:lnTo>
                  <a:pt x="64" y="84"/>
                </a:lnTo>
                <a:close/>
                <a:moveTo>
                  <a:pt x="72" y="68"/>
                </a:moveTo>
                <a:cubicBezTo>
                  <a:pt x="80" y="68"/>
                  <a:pt x="80" y="6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lnTo>
                  <a:pt x="72" y="68"/>
                </a:lnTo>
                <a:close/>
                <a:moveTo>
                  <a:pt x="104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84"/>
                </a:lnTo>
                <a:close/>
                <a:moveTo>
                  <a:pt x="112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2" y="76"/>
                  <a:pt x="112" y="76"/>
                  <a:pt x="112" y="76"/>
                </a:cubicBezTo>
                <a:lnTo>
                  <a:pt x="112" y="68"/>
                </a:lnTo>
                <a:close/>
                <a:moveTo>
                  <a:pt x="144" y="84"/>
                </a:moveTo>
                <a:cubicBezTo>
                  <a:pt x="168" y="84"/>
                  <a:pt x="168" y="84"/>
                  <a:pt x="168" y="8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84"/>
                </a:lnTo>
                <a:close/>
                <a:moveTo>
                  <a:pt x="152" y="68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68"/>
                </a:lnTo>
                <a:close/>
                <a:moveTo>
                  <a:pt x="24" y="124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124"/>
                </a:lnTo>
                <a:close/>
                <a:moveTo>
                  <a:pt x="3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08"/>
                </a:lnTo>
                <a:close/>
                <a:moveTo>
                  <a:pt x="64" y="124"/>
                </a:moveTo>
                <a:cubicBezTo>
                  <a:pt x="88" y="124"/>
                  <a:pt x="88" y="124"/>
                  <a:pt x="88" y="1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64" y="100"/>
                  <a:pt x="64" y="100"/>
                  <a:pt x="64" y="100"/>
                </a:cubicBezTo>
                <a:lnTo>
                  <a:pt x="64" y="124"/>
                </a:lnTo>
                <a:close/>
                <a:moveTo>
                  <a:pt x="72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2" y="116"/>
                  <a:pt x="72" y="116"/>
                  <a:pt x="72" y="116"/>
                </a:cubicBezTo>
                <a:lnTo>
                  <a:pt x="72" y="108"/>
                </a:lnTo>
                <a:close/>
                <a:moveTo>
                  <a:pt x="104" y="124"/>
                </a:moveTo>
                <a:cubicBezTo>
                  <a:pt x="128" y="124"/>
                  <a:pt x="128" y="124"/>
                  <a:pt x="128" y="12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24"/>
                </a:lnTo>
                <a:close/>
                <a:moveTo>
                  <a:pt x="112" y="108"/>
                </a:moveTo>
                <a:cubicBezTo>
                  <a:pt x="120" y="108"/>
                  <a:pt x="120" y="108"/>
                  <a:pt x="120" y="108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12" y="116"/>
                  <a:pt x="112" y="116"/>
                  <a:pt x="112" y="116"/>
                </a:cubicBezTo>
                <a:lnTo>
                  <a:pt x="112" y="108"/>
                </a:lnTo>
                <a:close/>
                <a:moveTo>
                  <a:pt x="144" y="124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4" y="100"/>
                  <a:pt x="144" y="100"/>
                  <a:pt x="144" y="100"/>
                </a:cubicBezTo>
                <a:lnTo>
                  <a:pt x="144" y="124"/>
                </a:lnTo>
                <a:close/>
                <a:moveTo>
                  <a:pt x="152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2" y="116"/>
                  <a:pt x="152" y="116"/>
                  <a:pt x="152" y="116"/>
                </a:cubicBezTo>
                <a:lnTo>
                  <a:pt x="152" y="108"/>
                </a:lnTo>
                <a:close/>
                <a:moveTo>
                  <a:pt x="24" y="164"/>
                </a:moveTo>
                <a:cubicBezTo>
                  <a:pt x="48" y="164"/>
                  <a:pt x="48" y="164"/>
                  <a:pt x="48" y="16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64"/>
                </a:lnTo>
                <a:close/>
                <a:moveTo>
                  <a:pt x="32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32" y="156"/>
                  <a:pt x="32" y="156"/>
                  <a:pt x="32" y="156"/>
                </a:cubicBezTo>
                <a:lnTo>
                  <a:pt x="32" y="148"/>
                </a:lnTo>
                <a:close/>
                <a:moveTo>
                  <a:pt x="64" y="164"/>
                </a:moveTo>
                <a:cubicBezTo>
                  <a:pt x="88" y="164"/>
                  <a:pt x="88" y="164"/>
                  <a:pt x="88" y="164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64" y="140"/>
                  <a:pt x="64" y="140"/>
                  <a:pt x="64" y="140"/>
                </a:cubicBezTo>
                <a:lnTo>
                  <a:pt x="64" y="164"/>
                </a:lnTo>
                <a:close/>
                <a:moveTo>
                  <a:pt x="72" y="148"/>
                </a:moveTo>
                <a:cubicBezTo>
                  <a:pt x="80" y="148"/>
                  <a:pt x="80" y="148"/>
                  <a:pt x="80" y="148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2" y="156"/>
                  <a:pt x="72" y="156"/>
                  <a:pt x="72" y="156"/>
                </a:cubicBezTo>
                <a:lnTo>
                  <a:pt x="72" y="148"/>
                </a:lnTo>
                <a:close/>
                <a:moveTo>
                  <a:pt x="104" y="164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04" y="140"/>
                  <a:pt x="104" y="140"/>
                  <a:pt x="104" y="140"/>
                </a:cubicBezTo>
                <a:lnTo>
                  <a:pt x="104" y="164"/>
                </a:lnTo>
                <a:close/>
                <a:moveTo>
                  <a:pt x="112" y="148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2" y="156"/>
                  <a:pt x="112" y="156"/>
                  <a:pt x="112" y="156"/>
                </a:cubicBezTo>
                <a:lnTo>
                  <a:pt x="112" y="148"/>
                </a:lnTo>
                <a:close/>
                <a:moveTo>
                  <a:pt x="144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44" y="140"/>
                  <a:pt x="144" y="140"/>
                  <a:pt x="144" y="140"/>
                </a:cubicBezTo>
                <a:lnTo>
                  <a:pt x="144" y="164"/>
                </a:lnTo>
                <a:close/>
                <a:moveTo>
                  <a:pt x="152" y="14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2" y="156"/>
                  <a:pt x="152" y="156"/>
                  <a:pt x="152" y="156"/>
                </a:cubicBezTo>
                <a:lnTo>
                  <a:pt x="152" y="148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>
            <a:prstTxWarp prst="textNoShape">
              <a:avLst/>
            </a:prstTxWarp>
          </a:bodyPr>
          <a:lstStyle/>
          <a:p>
            <a:endParaRPr lang="en-US" sz="1012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E96B5E-B009-4758-8EF6-C46896EE43CD}"/>
              </a:ext>
            </a:extLst>
          </p:cNvPr>
          <p:cNvGrpSpPr/>
          <p:nvPr/>
        </p:nvGrpSpPr>
        <p:grpSpPr>
          <a:xfrm>
            <a:off x="5914850" y="1009447"/>
            <a:ext cx="1337094" cy="2808583"/>
            <a:chOff x="7887114" y="1345176"/>
            <a:chExt cx="1783437" cy="374613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9B0799-AD0B-4BAF-BE9E-C52DA2EE9526}"/>
                </a:ext>
              </a:extLst>
            </p:cNvPr>
            <p:cNvSpPr/>
            <p:nvPr/>
          </p:nvSpPr>
          <p:spPr>
            <a:xfrm flipH="1">
              <a:off x="7887114" y="1345176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450" tIns="595116" rIns="309451" bIns="595115" numCol="1" spcCol="1270" anchor="ctr" anchorCtr="0">
              <a:noAutofit/>
            </a:bodyPr>
            <a:lstStyle/>
            <a:p>
              <a:pPr algn="ctr" defTabSz="2166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73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01E432-0464-46E9-A037-4B1202F4B35F}"/>
                </a:ext>
              </a:extLst>
            </p:cNvPr>
            <p:cNvSpPr/>
            <p:nvPr/>
          </p:nvSpPr>
          <p:spPr>
            <a:xfrm>
              <a:off x="7978036" y="3352673"/>
              <a:ext cx="1601593" cy="78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DC6B16-1919-4733-BF27-886B479CDF1D}"/>
                </a:ext>
              </a:extLst>
            </p:cNvPr>
            <p:cNvSpPr txBox="1"/>
            <p:nvPr/>
          </p:nvSpPr>
          <p:spPr>
            <a:xfrm>
              <a:off x="7990058" y="3050603"/>
              <a:ext cx="1614072" cy="297593"/>
            </a:xfrm>
            <a:prstGeom prst="rect">
              <a:avLst/>
            </a:prstGeom>
            <a:noFill/>
          </p:spPr>
          <p:txBody>
            <a:bodyPr wrap="square" lIns="68555" tIns="34278" rIns="68555" bIns="34278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Lato Heavy" panose="020F0902020204030203" pitchFamily="34" charset="0"/>
                </a:rPr>
                <a:t>Marketing strategy</a:t>
              </a:r>
              <a:endParaRPr lang="id-ID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Lato Heavy" panose="020F0902020204030203" pitchFamily="34" charset="0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B0B0943-655E-47A0-852C-6BAFDD932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5796" y="2538200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>
              <a:prstTxWarp prst="textNoShape">
                <a:avLst/>
              </a:prstTxWarp>
            </a:bodyPr>
            <a:lstStyle/>
            <a:p>
              <a:endParaRPr lang="en-US" sz="1012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E22B28-A704-4E87-8CFC-8F074CE5E6B4}"/>
              </a:ext>
            </a:extLst>
          </p:cNvPr>
          <p:cNvGrpSpPr/>
          <p:nvPr/>
        </p:nvGrpSpPr>
        <p:grpSpPr>
          <a:xfrm>
            <a:off x="7419631" y="1643044"/>
            <a:ext cx="1337094" cy="2808583"/>
            <a:chOff x="9894213" y="2190278"/>
            <a:chExt cx="1783437" cy="374613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E96C98-B444-4A74-8A44-57E6949FD489}"/>
                </a:ext>
              </a:extLst>
            </p:cNvPr>
            <p:cNvSpPr/>
            <p:nvPr/>
          </p:nvSpPr>
          <p:spPr>
            <a:xfrm flipH="1">
              <a:off x="9894213" y="2190278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450" tIns="595116" rIns="309451" bIns="595115" numCol="1" spcCol="1270" anchor="ctr" anchorCtr="0">
              <a:noAutofit/>
            </a:bodyPr>
            <a:lstStyle/>
            <a:p>
              <a:pPr algn="ctr" defTabSz="2166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73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48D843-1AB7-4A0F-9D55-39C90E9237E7}"/>
                </a:ext>
              </a:extLst>
            </p:cNvPr>
            <p:cNvSpPr/>
            <p:nvPr/>
          </p:nvSpPr>
          <p:spPr>
            <a:xfrm>
              <a:off x="9985135" y="4124628"/>
              <a:ext cx="1601593" cy="78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E6D2A8-BDAE-490B-9B1E-9468E354D6B2}"/>
                </a:ext>
              </a:extLst>
            </p:cNvPr>
            <p:cNvSpPr txBox="1"/>
            <p:nvPr/>
          </p:nvSpPr>
          <p:spPr>
            <a:xfrm>
              <a:off x="9955188" y="3822559"/>
              <a:ext cx="1661481" cy="297593"/>
            </a:xfrm>
            <a:prstGeom prst="rect">
              <a:avLst/>
            </a:prstGeom>
            <a:noFill/>
          </p:spPr>
          <p:txBody>
            <a:bodyPr wrap="square" lIns="68555" tIns="34278" rIns="68555" bIns="34278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Lato Heavy" panose="020F0902020204030203" pitchFamily="34" charset="0"/>
                </a:rPr>
                <a:t>Introduction to the project</a:t>
              </a:r>
              <a:endParaRPr lang="id-ID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Lato Heavy" panose="020F0902020204030203" pitchFamily="34" charset="0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0D081703-03AB-4486-9B6A-1A6A64F50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2326" y="3318835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>
              <a:prstTxWarp prst="textNoShape">
                <a:avLst/>
              </a:prstTxWarp>
            </a:bodyPr>
            <a:lstStyle/>
            <a:p>
              <a:endParaRPr lang="en-US" sz="1012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166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475836" y="1576551"/>
            <a:ext cx="2496764" cy="2647131"/>
            <a:chOff x="3862999" y="1261760"/>
            <a:chExt cx="4466002" cy="473496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îṣļîḑé-Freeform: Shape 4"/>
            <p:cNvSpPr/>
            <p:nvPr/>
          </p:nvSpPr>
          <p:spPr>
            <a:xfrm rot="17884962">
              <a:off x="4319668" y="188383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/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4370610" y="2563999"/>
              <a:ext cx="420711" cy="420711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41" name="îṣļîḑé-Freeform: Shape 6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2" name="îṣļîḑé-Freeform: Shape 7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18" name="îṣļîḑé-Freeform: Shape 9"/>
            <p:cNvSpPr/>
            <p:nvPr/>
          </p:nvSpPr>
          <p:spPr>
            <a:xfrm>
              <a:off x="5386186" y="1261760"/>
              <a:ext cx="1441203" cy="2353101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/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5932270" y="172509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9" name="îṣļîḑé-Freeform: Shape 11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0" name="îṣļîḑé-Freeform: Shape 12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20" name="îṣļîḑé-Freeform: Shape 14"/>
            <p:cNvSpPr/>
            <p:nvPr/>
          </p:nvSpPr>
          <p:spPr>
            <a:xfrm rot="18011665" flipH="1" flipV="1">
              <a:off x="6431131" y="302874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/>
            </a:p>
          </p:txBody>
        </p:sp>
        <p:grpSp>
          <p:nvGrpSpPr>
            <p:cNvPr id="21" name="Group 15"/>
            <p:cNvGrpSpPr/>
            <p:nvPr/>
          </p:nvGrpSpPr>
          <p:grpSpPr>
            <a:xfrm>
              <a:off x="7320657" y="4276320"/>
              <a:ext cx="420711" cy="36821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37" name="îṣļîḑé-Freeform: Shape 16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38" name="îṣļîḑé-Freeform: Shape 17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22" name="îṣļîḑé-Freeform: Shape 19"/>
            <p:cNvSpPr/>
            <p:nvPr/>
          </p:nvSpPr>
          <p:spPr>
            <a:xfrm rot="14441698" flipH="1" flipV="1">
              <a:off x="6429691" y="182342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/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7422253" y="2560406"/>
              <a:ext cx="289104" cy="421430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34" name="îṣļîḑé-Freeform: Shape 21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35" name="îṣļîḑé-Freeform: Shape 22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36" name="îṣļîḑé-Freeform: Shape 23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24" name="îṣļîḑé-Freeform: Shape 25"/>
            <p:cNvSpPr/>
            <p:nvPr/>
          </p:nvSpPr>
          <p:spPr>
            <a:xfrm rot="14422133">
              <a:off x="4434734" y="308052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/>
            </a:p>
          </p:txBody>
        </p:sp>
        <p:grpSp>
          <p:nvGrpSpPr>
            <p:cNvPr id="25" name="Group 26"/>
            <p:cNvGrpSpPr/>
            <p:nvPr/>
          </p:nvGrpSpPr>
          <p:grpSpPr>
            <a:xfrm>
              <a:off x="4525037" y="428887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2" name="îṣļîḑé-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33" name="îṣļîḑé-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26" name="îṣļîḑé-Freeform: Shape 30"/>
            <p:cNvSpPr/>
            <p:nvPr/>
          </p:nvSpPr>
          <p:spPr>
            <a:xfrm rot="151980" flipH="1" flipV="1">
              <a:off x="5449473" y="3642189"/>
              <a:ext cx="1441203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 dirty="0"/>
            </a:p>
          </p:txBody>
        </p:sp>
        <p:grpSp>
          <p:nvGrpSpPr>
            <p:cNvPr id="27" name="Group 31"/>
            <p:cNvGrpSpPr/>
            <p:nvPr/>
          </p:nvGrpSpPr>
          <p:grpSpPr>
            <a:xfrm>
              <a:off x="5939059" y="5122249"/>
              <a:ext cx="420711" cy="420711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29" name="îṣļîḑé-Freeform: Shape 32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30" name="îṣļîḑé-Freeform: Shape 33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31" name="îṣļîḑé-Freeform: Shape 34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28" name="îṣļîḑé-Oval 35"/>
            <p:cNvSpPr/>
            <p:nvPr/>
          </p:nvSpPr>
          <p:spPr bwMode="gray">
            <a:xfrm>
              <a:off x="5939059" y="3403866"/>
              <a:ext cx="414640" cy="414640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99"/>
            </a:p>
          </p:txBody>
        </p:sp>
      </p:grp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293186" y="147530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293186" y="2518986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293186" y="356266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60682" y="147530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60682" y="2518986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60682" y="356266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6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Product features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2265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84064" y="1902356"/>
            <a:ext cx="1422739" cy="2212340"/>
            <a:chOff x="1520395" y="1902356"/>
            <a:chExt cx="1422739" cy="2212340"/>
          </a:xfrm>
        </p:grpSpPr>
        <p:sp>
          <p:nvSpPr>
            <p:cNvPr id="8" name="Oval 9"/>
            <p:cNvSpPr/>
            <p:nvPr/>
          </p:nvSpPr>
          <p:spPr>
            <a:xfrm>
              <a:off x="1873282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9" name="Rounded Rectangle 23"/>
            <p:cNvSpPr/>
            <p:nvPr/>
          </p:nvSpPr>
          <p:spPr>
            <a:xfrm>
              <a:off x="1627413" y="3805715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/>
              </a:endParaRP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2061871" y="2028880"/>
              <a:ext cx="339789" cy="415464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</p:grpSp>
        <p:sp>
          <p:nvSpPr>
            <p:cNvPr id="46" name="TextBox 76"/>
            <p:cNvSpPr txBox="1"/>
            <p:nvPr/>
          </p:nvSpPr>
          <p:spPr>
            <a:xfrm>
              <a:off x="1822455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Add a title</a:t>
              </a:r>
            </a:p>
          </p:txBody>
        </p:sp>
        <p:sp>
          <p:nvSpPr>
  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520395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18830" y="1902356"/>
            <a:ext cx="1422739" cy="2212639"/>
            <a:chOff x="3094002" y="1902356"/>
            <a:chExt cx="1422739" cy="2212639"/>
          </a:xfrm>
        </p:grpSpPr>
        <p:sp>
          <p:nvSpPr>
            <p:cNvPr id="17" name="Oval 33"/>
            <p:cNvSpPr/>
            <p:nvPr/>
          </p:nvSpPr>
          <p:spPr>
            <a:xfrm>
              <a:off x="3446889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18" name="Rounded Rectangle 34"/>
            <p:cNvSpPr/>
            <p:nvPr/>
          </p:nvSpPr>
          <p:spPr>
            <a:xfrm>
              <a:off x="3201020" y="3806014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626056" y="2053108"/>
              <a:ext cx="358633" cy="3676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00">
                <a:noFill/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3396062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Add a title</a:t>
              </a:r>
            </a:p>
          </p:txBody>
        </p:sp>
        <p:sp>
          <p:nvSpPr>
  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3094002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53596" y="1902356"/>
            <a:ext cx="1422739" cy="2212639"/>
            <a:chOff x="4667609" y="1902356"/>
            <a:chExt cx="1422739" cy="2212639"/>
          </a:xfrm>
        </p:grpSpPr>
        <p:sp>
          <p:nvSpPr>
            <p:cNvPr id="24" name="Oval 47"/>
            <p:cNvSpPr/>
            <p:nvPr/>
          </p:nvSpPr>
          <p:spPr>
            <a:xfrm>
              <a:off x="5020496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25" name="Rounded Rectangle 48"/>
            <p:cNvSpPr/>
            <p:nvPr/>
          </p:nvSpPr>
          <p:spPr>
            <a:xfrm>
              <a:off x="4774627" y="3806014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199513" y="2053108"/>
              <a:ext cx="358932" cy="357138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0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4969669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Add a title</a:t>
              </a:r>
            </a:p>
          </p:txBody>
        </p:sp>
        <p:sp>
          <p:nvSpPr>
            <p:cNvPr id="5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667609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88361" y="1902356"/>
            <a:ext cx="1422739" cy="2212639"/>
            <a:chOff x="6241216" y="1902356"/>
            <a:chExt cx="1422739" cy="2212639"/>
          </a:xfrm>
        </p:grpSpPr>
        <p:sp>
          <p:nvSpPr>
            <p:cNvPr id="30" name="Oval 58"/>
            <p:cNvSpPr/>
            <p:nvPr/>
          </p:nvSpPr>
          <p:spPr>
            <a:xfrm>
              <a:off x="6594102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31" name="Rounded Rectangle 59"/>
            <p:cNvSpPr/>
            <p:nvPr/>
          </p:nvSpPr>
          <p:spPr>
            <a:xfrm>
              <a:off x="6348233" y="3806014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000" b="1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6759360" y="2060586"/>
              <a:ext cx="386451" cy="388544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</p:grpSp>
        <p:sp>
          <p:nvSpPr>
            <p:cNvPr id="49" name="TextBox 76"/>
            <p:cNvSpPr txBox="1"/>
            <p:nvPr/>
          </p:nvSpPr>
          <p:spPr>
            <a:xfrm>
              <a:off x="6543275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Add a title</a:t>
              </a:r>
            </a:p>
          </p:txBody>
        </p:sp>
        <p:sp>
          <p:nvSpPr>
  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241216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88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Product features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913703"/>
      </p:ext>
    </p:extLst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513A937-C834-4C8A-8D8A-C04984602893}"/>
              </a:ext>
            </a:extLst>
          </p:cNvPr>
          <p:cNvGrpSpPr/>
          <p:nvPr/>
        </p:nvGrpSpPr>
        <p:grpSpPr>
          <a:xfrm>
            <a:off x="4405573" y="1524000"/>
            <a:ext cx="3051402" cy="2551672"/>
            <a:chOff x="5932401" y="1115071"/>
            <a:chExt cx="4462674" cy="409575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59" tIns="34280" rIns="68559" bIns="34280"/>
            <a:lstStyle/>
            <a:p>
              <a:endParaRPr lang="zh-CN" altLang="en-US" sz="1799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59" tIns="34280" rIns="68559" bIns="34280"/>
            <a:lstStyle/>
            <a:p>
              <a:endParaRPr lang="zh-CN" altLang="en-US" sz="1799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 5"/>
            <p:cNvSpPr>
              <a:spLocks noEditPoints="1" noChangeArrowheads="1"/>
            </p:cNvSpPr>
            <p:nvPr/>
          </p:nvSpPr>
          <p:spPr bwMode="auto">
            <a:xfrm>
              <a:off x="7536868" y="2432696"/>
              <a:ext cx="1669535" cy="1497013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59" tIns="34280" rIns="68559" bIns="34280"/>
            <a:lstStyle/>
            <a:p>
              <a:endParaRPr lang="zh-CN" altLang="en-US" sz="1799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10091" y="1491309"/>
              <a:ext cx="655436" cy="6540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 fontAlgn="auto"/>
              <a:r>
                <a:rPr lang="en-US" altLang="zh-CN" sz="1799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1</a:t>
              </a:r>
              <a:endParaRPr lang="zh-CN" altLang="en-US" sz="1799" noProof="1">
                <a:solidFill>
                  <a:schemeClr val="tx1">
                    <a:lumMod val="95000"/>
                    <a:lumOff val="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32401" y="2886721"/>
              <a:ext cx="653849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 fontAlgn="auto"/>
              <a:r>
                <a:rPr lang="en-US" altLang="zh-CN" sz="1799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</a:t>
              </a:r>
              <a:endParaRPr lang="zh-CN" altLang="en-US" sz="1799" noProof="1">
                <a:solidFill>
                  <a:schemeClr val="tx1">
                    <a:lumMod val="95000"/>
                    <a:lumOff val="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410091" y="4283721"/>
              <a:ext cx="655436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 fontAlgn="auto"/>
              <a:r>
                <a:rPr lang="en-US" altLang="zh-CN" sz="1799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</a:t>
              </a:r>
              <a:endParaRPr lang="zh-CN" altLang="en-US" sz="1799" noProof="1">
                <a:solidFill>
                  <a:schemeClr val="tx1">
                    <a:lumMod val="95000"/>
                    <a:lumOff val="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589359" y="1544614"/>
            <a:ext cx="243163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09502" y="2498281"/>
            <a:ext cx="243163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878391" y="3455508"/>
            <a:ext cx="243163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Product features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5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72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76580" y="1987703"/>
            <a:ext cx="5663741" cy="2732647"/>
            <a:chOff x="1309447" y="1396318"/>
            <a:chExt cx="7020166" cy="3387096"/>
          </a:xfrm>
        </p:grpSpPr>
        <p:sp>
          <p:nvSpPr>
            <p:cNvPr id="17" name="任意多边形 126">
              <a:extLst>
                <a:ext uri="{FF2B5EF4-FFF2-40B4-BE49-F238E27FC236}">
                  <a16:creationId xmlns:a16="http://schemas.microsoft.com/office/drawing/2014/main" id="{4C8CB26C-2C8B-4D93-8EBD-49775FA6EEFF}"/>
                </a:ext>
              </a:extLst>
            </p:cNvPr>
            <p:cNvSpPr/>
            <p:nvPr/>
          </p:nvSpPr>
          <p:spPr>
            <a:xfrm>
              <a:off x="308008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9" name="任意多边形 127">
              <a:extLst>
                <a:ext uri="{FF2B5EF4-FFF2-40B4-BE49-F238E27FC236}">
                  <a16:creationId xmlns:a16="http://schemas.microsoft.com/office/drawing/2014/main" id="{A86B8293-D6CD-48E1-B3A2-E88AC1DC8A2C}"/>
                </a:ext>
              </a:extLst>
            </p:cNvPr>
            <p:cNvSpPr/>
            <p:nvPr/>
          </p:nvSpPr>
          <p:spPr>
            <a:xfrm>
              <a:off x="436584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0" name="任意多边形 128">
              <a:extLst>
                <a:ext uri="{FF2B5EF4-FFF2-40B4-BE49-F238E27FC236}">
                  <a16:creationId xmlns:a16="http://schemas.microsoft.com/office/drawing/2014/main" id="{FD134C5F-4C9C-415F-AD95-4056E93B384C}"/>
                </a:ext>
              </a:extLst>
            </p:cNvPr>
            <p:cNvSpPr/>
            <p:nvPr/>
          </p:nvSpPr>
          <p:spPr>
            <a:xfrm>
              <a:off x="5645519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1" name="任意多边形 129">
              <a:extLst>
                <a:ext uri="{FF2B5EF4-FFF2-40B4-BE49-F238E27FC236}">
                  <a16:creationId xmlns:a16="http://schemas.microsoft.com/office/drawing/2014/main" id="{73C23C4C-E3BC-427A-8784-461993B98412}"/>
                </a:ext>
              </a:extLst>
            </p:cNvPr>
            <p:cNvSpPr/>
            <p:nvPr/>
          </p:nvSpPr>
          <p:spPr>
            <a:xfrm>
              <a:off x="6897377" y="4331439"/>
              <a:ext cx="1432236" cy="39641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2" name="任意多边形 125">
              <a:extLst>
                <a:ext uri="{FF2B5EF4-FFF2-40B4-BE49-F238E27FC236}">
                  <a16:creationId xmlns:a16="http://schemas.microsoft.com/office/drawing/2014/main" id="{0C8B3B06-BDBD-4196-8AF8-AA93399AF0F4}"/>
                </a:ext>
              </a:extLst>
            </p:cNvPr>
            <p:cNvSpPr/>
            <p:nvPr/>
          </p:nvSpPr>
          <p:spPr>
            <a:xfrm>
              <a:off x="1816065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0 w 1866900"/>
                <a:gd name="connsiteY3" fmla="*/ 305519 h 305519"/>
                <a:gd name="connsiteX0" fmla="*/ 0 w 1866900"/>
                <a:gd name="connsiteY0" fmla="*/ 305519 h 305519"/>
                <a:gd name="connsiteX1" fmla="*/ 942975 w 1866900"/>
                <a:gd name="connsiteY1" fmla="*/ 0 h 305519"/>
                <a:gd name="connsiteX2" fmla="*/ 1866900 w 1866900"/>
                <a:gd name="connsiteY2" fmla="*/ 304800 h 305519"/>
                <a:gd name="connsiteX3" fmla="*/ 939165 w 1866900"/>
                <a:gd name="connsiteY3" fmla="*/ 296964 h 305519"/>
                <a:gd name="connsiteX4" fmla="*/ 0 w 1866900"/>
                <a:gd name="connsiteY4" fmla="*/ 305519 h 305519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09606"/>
                <a:gd name="connsiteX1" fmla="*/ 942975 w 1866900"/>
                <a:gd name="connsiteY1" fmla="*/ 0 h 509606"/>
                <a:gd name="connsiteX2" fmla="*/ 1866900 w 1866900"/>
                <a:gd name="connsiteY2" fmla="*/ 304800 h 509606"/>
                <a:gd name="connsiteX3" fmla="*/ 946785 w 1866900"/>
                <a:gd name="connsiteY3" fmla="*/ 509606 h 509606"/>
                <a:gd name="connsiteX4" fmla="*/ 0 w 1866900"/>
                <a:gd name="connsiteY4" fmla="*/ 305519 h 509606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  <a:gd name="connsiteX0" fmla="*/ 0 w 1866900"/>
                <a:gd name="connsiteY0" fmla="*/ 305519 h 516938"/>
                <a:gd name="connsiteX1" fmla="*/ 942975 w 1866900"/>
                <a:gd name="connsiteY1" fmla="*/ 0 h 516938"/>
                <a:gd name="connsiteX2" fmla="*/ 1866900 w 1866900"/>
                <a:gd name="connsiteY2" fmla="*/ 304800 h 516938"/>
                <a:gd name="connsiteX3" fmla="*/ 992505 w 1866900"/>
                <a:gd name="connsiteY3" fmla="*/ 516938 h 516938"/>
                <a:gd name="connsiteX4" fmla="*/ 0 w 1866900"/>
                <a:gd name="connsiteY4" fmla="*/ 305519 h 51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6A408D2-5E07-4B8F-A16C-6EBDA13FF3F1}"/>
                </a:ext>
              </a:extLst>
            </p:cNvPr>
            <p:cNvGrpSpPr/>
            <p:nvPr/>
          </p:nvGrpSpPr>
          <p:grpSpPr>
            <a:xfrm>
              <a:off x="6432710" y="2926144"/>
              <a:ext cx="1288586" cy="1623501"/>
              <a:chOff x="3957953" y="3354387"/>
              <a:chExt cx="1882460" cy="2371728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CC9AA8D0-6231-4C00-BAD4-55E936B0EACF}"/>
                  </a:ext>
                </a:extLst>
              </p:cNvPr>
              <p:cNvGrpSpPr/>
              <p:nvPr/>
            </p:nvGrpSpPr>
            <p:grpSpPr>
              <a:xfrm>
                <a:off x="3961130" y="3354387"/>
                <a:ext cx="1879283" cy="2371728"/>
                <a:chOff x="1337945" y="3488054"/>
                <a:chExt cx="1879283" cy="2371728"/>
              </a:xfrm>
            </p:grpSpPr>
            <p:sp>
              <p:nvSpPr>
                <p:cNvPr id="27" name="任意多边形 112">
                  <a:extLst>
                    <a:ext uri="{FF2B5EF4-FFF2-40B4-BE49-F238E27FC236}">
                      <a16:creationId xmlns:a16="http://schemas.microsoft.com/office/drawing/2014/main" id="{23BFAE08-3E72-49B5-A4B6-C1AFB4D75A09}"/>
                    </a:ext>
                  </a:extLst>
                </p:cNvPr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8" name="任意多边形 113">
                  <a:extLst>
                    <a:ext uri="{FF2B5EF4-FFF2-40B4-BE49-F238E27FC236}">
                      <a16:creationId xmlns:a16="http://schemas.microsoft.com/office/drawing/2014/main" id="{83724080-6B09-43C8-BA21-A6D2A7C75970}"/>
                    </a:ext>
                  </a:extLst>
                </p:cNvPr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" name="平行四边形 8">
                  <a:extLst>
                    <a:ext uri="{FF2B5EF4-FFF2-40B4-BE49-F238E27FC236}">
                      <a16:creationId xmlns:a16="http://schemas.microsoft.com/office/drawing/2014/main" id="{B7B1D4FA-EBD6-4F8F-96B4-28D77A67E42B}"/>
                    </a:ext>
                  </a:extLst>
                </p:cNvPr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74D6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" name="平行四边形 8">
                  <a:extLst>
                    <a:ext uri="{FF2B5EF4-FFF2-40B4-BE49-F238E27FC236}">
                      <a16:creationId xmlns:a16="http://schemas.microsoft.com/office/drawing/2014/main" id="{D933D7B5-511E-4510-975B-A4432413D996}"/>
                    </a:ext>
                  </a:extLst>
                </p:cNvPr>
                <p:cNvSpPr/>
                <p:nvPr/>
              </p:nvSpPr>
              <p:spPr>
                <a:xfrm rot="5400000">
                  <a:off x="2302410" y="3462436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63D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25" name="任意多边形 110">
                <a:extLst>
                  <a:ext uri="{FF2B5EF4-FFF2-40B4-BE49-F238E27FC236}">
                    <a16:creationId xmlns:a16="http://schemas.microsoft.com/office/drawing/2014/main" id="{90192A23-5CEB-4301-A307-C8BBFA1B4192}"/>
                  </a:ext>
                </a:extLst>
              </p:cNvPr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6" name="任意多边形 111">
                <a:extLst>
                  <a:ext uri="{FF2B5EF4-FFF2-40B4-BE49-F238E27FC236}">
                    <a16:creationId xmlns:a16="http://schemas.microsoft.com/office/drawing/2014/main" id="{C2941EAF-6F50-47C9-8C59-B2BA180A6F6B}"/>
                  </a:ext>
                </a:extLst>
              </p:cNvPr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31" name="任意多边形 99">
              <a:extLst>
                <a:ext uri="{FF2B5EF4-FFF2-40B4-BE49-F238E27FC236}">
                  <a16:creationId xmlns:a16="http://schemas.microsoft.com/office/drawing/2014/main" id="{50B2477F-9C16-4C74-961B-FC1C5AE7864D}"/>
                </a:ext>
              </a:extLst>
            </p:cNvPr>
            <p:cNvSpPr/>
            <p:nvPr/>
          </p:nvSpPr>
          <p:spPr>
            <a:xfrm rot="16200000" flipH="1">
              <a:off x="5733063" y="3618231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0E3A2F5-293B-4481-B56F-B93F9F3E3B90}"/>
                </a:ext>
              </a:extLst>
            </p:cNvPr>
            <p:cNvGrpSpPr/>
            <p:nvPr/>
          </p:nvGrpSpPr>
          <p:grpSpPr>
            <a:xfrm>
              <a:off x="1309447" y="2926144"/>
              <a:ext cx="1288586" cy="1623500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8946DF75-B68E-4358-9881-B2D46D40F115}"/>
                  </a:ext>
                </a:extLst>
              </p:cNvPr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36" name="任意多边形 7">
                  <a:extLst>
                    <a:ext uri="{FF2B5EF4-FFF2-40B4-BE49-F238E27FC236}">
                      <a16:creationId xmlns:a16="http://schemas.microsoft.com/office/drawing/2014/main" id="{FF93CA10-D9E6-42A8-971A-2913BB1C118F}"/>
                    </a:ext>
                  </a:extLst>
                </p:cNvPr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任意多边形 10">
                  <a:extLst>
                    <a:ext uri="{FF2B5EF4-FFF2-40B4-BE49-F238E27FC236}">
                      <a16:creationId xmlns:a16="http://schemas.microsoft.com/office/drawing/2014/main" id="{72EA8098-7D10-4D1B-A276-44B6777D543E}"/>
                    </a:ext>
                  </a:extLst>
                </p:cNvPr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51128 w 2371726"/>
                    <a:gd name="connsiteY4" fmla="*/ 4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平行四边形 8">
                  <a:extLst>
                    <a:ext uri="{FF2B5EF4-FFF2-40B4-BE49-F238E27FC236}">
                      <a16:creationId xmlns:a16="http://schemas.microsoft.com/office/drawing/2014/main" id="{D516EAB9-F290-4496-937A-3FE67F446907}"/>
                    </a:ext>
                  </a:extLst>
                </p:cNvPr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74D6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平行四边形 8">
                  <a:extLst>
                    <a:ext uri="{FF2B5EF4-FFF2-40B4-BE49-F238E27FC236}">
                      <a16:creationId xmlns:a16="http://schemas.microsoft.com/office/drawing/2014/main" id="{E7ABDC97-9595-448E-BC82-3B1A65CD749B}"/>
                    </a:ext>
                  </a:extLst>
                </p:cNvPr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91851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54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760107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1 h 937261"/>
                    <a:gd name="connsiteX1" fmla="*/ 42348 w 889200"/>
                    <a:gd name="connsiteY1" fmla="*/ 0 h 937261"/>
                    <a:gd name="connsiteX2" fmla="*/ 804560 w 889200"/>
                    <a:gd name="connsiteY2" fmla="*/ 6350 h 937261"/>
                    <a:gd name="connsiteX3" fmla="*/ 889200 w 889200"/>
                    <a:gd name="connsiteY3" fmla="*/ 937261 h 937261"/>
                    <a:gd name="connsiteX4" fmla="*/ 0 w 889200"/>
                    <a:gd name="connsiteY4" fmla="*/ 937261 h 937261"/>
                    <a:gd name="connsiteX0" fmla="*/ 0 w 889200"/>
                    <a:gd name="connsiteY0" fmla="*/ 937262 h 937262"/>
                    <a:gd name="connsiteX1" fmla="*/ 32826 w 889200"/>
                    <a:gd name="connsiteY1" fmla="*/ 0 h 937262"/>
                    <a:gd name="connsiteX2" fmla="*/ 804560 w 889200"/>
                    <a:gd name="connsiteY2" fmla="*/ 6351 h 937262"/>
                    <a:gd name="connsiteX3" fmla="*/ 889200 w 889200"/>
                    <a:gd name="connsiteY3" fmla="*/ 937262 h 937262"/>
                    <a:gd name="connsiteX4" fmla="*/ 0 w 889200"/>
                    <a:gd name="connsiteY4" fmla="*/ 937262 h 937262"/>
                    <a:gd name="connsiteX0" fmla="*/ 0 w 889200"/>
                    <a:gd name="connsiteY0" fmla="*/ 940436 h 940436"/>
                    <a:gd name="connsiteX1" fmla="*/ 32826 w 889200"/>
                    <a:gd name="connsiteY1" fmla="*/ 3174 h 940436"/>
                    <a:gd name="connsiteX2" fmla="*/ 807735 w 889200"/>
                    <a:gd name="connsiteY2" fmla="*/ 0 h 940436"/>
                    <a:gd name="connsiteX3" fmla="*/ 889200 w 889200"/>
                    <a:gd name="connsiteY3" fmla="*/ 940436 h 940436"/>
                    <a:gd name="connsiteX4" fmla="*/ 0 w 889200"/>
                    <a:gd name="connsiteY4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63D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  <p:sp>
            <p:nvSpPr>
              <p:cNvPr id="34" name="任意多边形 18">
                <a:extLst>
                  <a:ext uri="{FF2B5EF4-FFF2-40B4-BE49-F238E27FC236}">
                    <a16:creationId xmlns:a16="http://schemas.microsoft.com/office/drawing/2014/main" id="{E37B4D60-DD26-496A-BEEF-BA5D680116EA}"/>
                  </a:ext>
                </a:extLst>
              </p:cNvPr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5" name="任意多边形 20">
                <a:extLst>
                  <a:ext uri="{FF2B5EF4-FFF2-40B4-BE49-F238E27FC236}">
                    <a16:creationId xmlns:a16="http://schemas.microsoft.com/office/drawing/2014/main" id="{55CAC83D-F8FB-42D2-AEF4-DCDF41ABE902}"/>
                  </a:ext>
                </a:extLst>
              </p:cNvPr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40" name="任意多边形 96">
              <a:extLst>
                <a:ext uri="{FF2B5EF4-FFF2-40B4-BE49-F238E27FC236}">
                  <a16:creationId xmlns:a16="http://schemas.microsoft.com/office/drawing/2014/main" id="{CBF0F9E2-471A-4A11-A057-E3390E4E0782}"/>
                </a:ext>
              </a:extLst>
            </p:cNvPr>
            <p:cNvSpPr/>
            <p:nvPr/>
          </p:nvSpPr>
          <p:spPr>
            <a:xfrm rot="5400000">
              <a:off x="1800358" y="3619227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8EA4FF9-5CFB-444C-B9E6-76645A5C273D}"/>
                </a:ext>
              </a:extLst>
            </p:cNvPr>
            <p:cNvGrpSpPr/>
            <p:nvPr/>
          </p:nvGrpSpPr>
          <p:grpSpPr>
            <a:xfrm>
              <a:off x="5149556" y="2195896"/>
              <a:ext cx="1291845" cy="2353748"/>
              <a:chOff x="3894614" y="2001838"/>
              <a:chExt cx="1887223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任意多边形 101">
                <a:extLst>
                  <a:ext uri="{FF2B5EF4-FFF2-40B4-BE49-F238E27FC236}">
                    <a16:creationId xmlns:a16="http://schemas.microsoft.com/office/drawing/2014/main" id="{70212880-98B6-4150-91B7-C54907D5B05F}"/>
                  </a:ext>
                </a:extLst>
              </p:cNvPr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" name="任意多边形 102">
                <a:extLst>
                  <a:ext uri="{FF2B5EF4-FFF2-40B4-BE49-F238E27FC236}">
                    <a16:creationId xmlns:a16="http://schemas.microsoft.com/office/drawing/2014/main" id="{A82BDA3F-01BC-4605-B1A5-15D2F6698570}"/>
                  </a:ext>
                </a:extLst>
              </p:cNvPr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4" name="平行四边形 8">
                <a:extLst>
                  <a:ext uri="{FF2B5EF4-FFF2-40B4-BE49-F238E27FC236}">
                    <a16:creationId xmlns:a16="http://schemas.microsoft.com/office/drawing/2014/main" id="{C9817629-788E-4C68-92CA-C7428682C3A0}"/>
                  </a:ext>
                </a:extLst>
              </p:cNvPr>
              <p:cNvSpPr/>
              <p:nvPr/>
            </p:nvSpPr>
            <p:spPr>
              <a:xfrm rot="16200000" flipH="1">
                <a:off x="3932139" y="1978602"/>
                <a:ext cx="889200" cy="935672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74D6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" name="平行四边形 8">
                <a:extLst>
                  <a:ext uri="{FF2B5EF4-FFF2-40B4-BE49-F238E27FC236}">
                    <a16:creationId xmlns:a16="http://schemas.microsoft.com/office/drawing/2014/main" id="{7CCA4281-3770-4401-B78B-CD2D05C0141A}"/>
                  </a:ext>
                </a:extLst>
              </p:cNvPr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856D83C7-D040-4A67-BC70-ADFE461844B2}"/>
                  </a:ext>
                </a:extLst>
              </p:cNvPr>
              <p:cNvGrpSpPr/>
              <p:nvPr/>
            </p:nvGrpSpPr>
            <p:grpSpPr>
              <a:xfrm>
                <a:off x="3894614" y="2552700"/>
                <a:ext cx="1885635" cy="338338"/>
                <a:chOff x="3896201" y="3619501"/>
                <a:chExt cx="1885635" cy="338338"/>
              </a:xfrm>
            </p:grpSpPr>
            <p:sp>
              <p:nvSpPr>
                <p:cNvPr id="47" name="任意多边形 106">
                  <a:extLst>
                    <a:ext uri="{FF2B5EF4-FFF2-40B4-BE49-F238E27FC236}">
                      <a16:creationId xmlns:a16="http://schemas.microsoft.com/office/drawing/2014/main" id="{11E9DA7A-585F-4625-93BA-B55CFF2123E5}"/>
                    </a:ext>
                  </a:extLst>
                </p:cNvPr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任意多边形 107">
                  <a:extLst>
                    <a:ext uri="{FF2B5EF4-FFF2-40B4-BE49-F238E27FC236}">
                      <a16:creationId xmlns:a16="http://schemas.microsoft.com/office/drawing/2014/main" id="{3DCDD518-DDAD-465F-B94B-E20983D63F06}"/>
                    </a:ext>
                  </a:extLst>
                </p:cNvPr>
                <p:cNvSpPr/>
                <p:nvPr/>
              </p:nvSpPr>
              <p:spPr>
                <a:xfrm rot="16200000" flipH="1">
                  <a:off x="4197250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56BA39B5-05CF-4B37-8BA8-3FB2B7ABCB18}"/>
                </a:ext>
              </a:extLst>
            </p:cNvPr>
            <p:cNvGrpSpPr/>
            <p:nvPr/>
          </p:nvGrpSpPr>
          <p:grpSpPr>
            <a:xfrm>
              <a:off x="2591731" y="2195896"/>
              <a:ext cx="1289672" cy="2353748"/>
              <a:chOff x="3897789" y="2001838"/>
              <a:chExt cx="1884048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任意多边形 65">
                <a:extLst>
                  <a:ext uri="{FF2B5EF4-FFF2-40B4-BE49-F238E27FC236}">
                    <a16:creationId xmlns:a16="http://schemas.microsoft.com/office/drawing/2014/main" id="{47A66490-CE08-411C-A7E8-C58EA5CF4802}"/>
                  </a:ext>
                </a:extLst>
              </p:cNvPr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" name="任意多边形 66">
                <a:extLst>
                  <a:ext uri="{FF2B5EF4-FFF2-40B4-BE49-F238E27FC236}">
                    <a16:creationId xmlns:a16="http://schemas.microsoft.com/office/drawing/2014/main" id="{574F48F8-6370-4120-8D1B-C94CC199E748}"/>
                  </a:ext>
                </a:extLst>
              </p:cNvPr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2" name="平行四边形 8">
                <a:extLst>
                  <a:ext uri="{FF2B5EF4-FFF2-40B4-BE49-F238E27FC236}">
                    <a16:creationId xmlns:a16="http://schemas.microsoft.com/office/drawing/2014/main" id="{A1891195-5F94-4595-B921-3F49B5B733E9}"/>
                  </a:ext>
                </a:extLst>
              </p:cNvPr>
              <p:cNvSpPr/>
              <p:nvPr/>
            </p:nvSpPr>
            <p:spPr>
              <a:xfrm rot="16200000" flipH="1">
                <a:off x="3928171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74D6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" name="平行四边形 8">
                <a:extLst>
                  <a:ext uri="{FF2B5EF4-FFF2-40B4-BE49-F238E27FC236}">
                    <a16:creationId xmlns:a16="http://schemas.microsoft.com/office/drawing/2014/main" id="{A48EA39A-3480-434A-9CEB-4AFE6FEE8811}"/>
                  </a:ext>
                </a:extLst>
              </p:cNvPr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0A38ECD9-B175-4FC5-A8CE-562F683BDA78}"/>
                  </a:ext>
                </a:extLst>
              </p:cNvPr>
              <p:cNvGrpSpPr/>
              <p:nvPr/>
            </p:nvGrpSpPr>
            <p:grpSpPr>
              <a:xfrm>
                <a:off x="3897789" y="2552700"/>
                <a:ext cx="1882460" cy="338338"/>
                <a:chOff x="3899376" y="3619501"/>
                <a:chExt cx="1882460" cy="338338"/>
              </a:xfrm>
            </p:grpSpPr>
            <p:sp>
              <p:nvSpPr>
                <p:cNvPr id="55" name="任意多边形 48">
                  <a:extLst>
                    <a:ext uri="{FF2B5EF4-FFF2-40B4-BE49-F238E27FC236}">
                      <a16:creationId xmlns:a16="http://schemas.microsoft.com/office/drawing/2014/main" id="{E26D475C-2556-4A12-8898-C1450CEB6837}"/>
                    </a:ext>
                  </a:extLst>
                </p:cNvPr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56" name="任意多边形 49">
                  <a:extLst>
                    <a:ext uri="{FF2B5EF4-FFF2-40B4-BE49-F238E27FC236}">
                      <a16:creationId xmlns:a16="http://schemas.microsoft.com/office/drawing/2014/main" id="{8356E0C5-169C-4D55-8309-489B8501B80F}"/>
                    </a:ext>
                  </a:extLst>
                </p:cNvPr>
                <p:cNvSpPr/>
                <p:nvPr/>
              </p:nvSpPr>
              <p:spPr>
                <a:xfrm rot="16200000" flipH="1">
                  <a:off x="4200425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sp>
          <p:nvSpPr>
            <p:cNvPr id="57" name="任意多边形 97">
              <a:extLst>
                <a:ext uri="{FF2B5EF4-FFF2-40B4-BE49-F238E27FC236}">
                  <a16:creationId xmlns:a16="http://schemas.microsoft.com/office/drawing/2014/main" id="{E93A3400-B5F5-4ED9-A896-50E36EBAB234}"/>
                </a:ext>
              </a:extLst>
            </p:cNvPr>
            <p:cNvSpPr/>
            <p:nvPr/>
          </p:nvSpPr>
          <p:spPr>
            <a:xfrm rot="5400000">
              <a:off x="2693854" y="326157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58" name="任意多边形 98">
              <a:extLst>
                <a:ext uri="{FF2B5EF4-FFF2-40B4-BE49-F238E27FC236}">
                  <a16:creationId xmlns:a16="http://schemas.microsoft.com/office/drawing/2014/main" id="{2F077784-1717-44AB-B177-1B5FD47ABF1E}"/>
                </a:ext>
              </a:extLst>
            </p:cNvPr>
            <p:cNvSpPr/>
            <p:nvPr/>
          </p:nvSpPr>
          <p:spPr>
            <a:xfrm rot="16200000" flipH="1">
              <a:off x="4084613" y="327300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59" name="任意多边形 78">
              <a:extLst>
                <a:ext uri="{FF2B5EF4-FFF2-40B4-BE49-F238E27FC236}">
                  <a16:creationId xmlns:a16="http://schemas.microsoft.com/office/drawing/2014/main" id="{98DE69A1-DD57-4235-9B32-B41C39841A3C}"/>
                </a:ext>
              </a:extLst>
            </p:cNvPr>
            <p:cNvSpPr/>
            <p:nvPr/>
          </p:nvSpPr>
          <p:spPr>
            <a:xfrm rot="16200000" flipH="1">
              <a:off x="2619224" y="2657409"/>
              <a:ext cx="3153325" cy="641576"/>
            </a:xfrm>
            <a:custGeom>
              <a:avLst/>
              <a:gdLst>
                <a:gd name="connsiteX0" fmla="*/ 0 w 4606609"/>
                <a:gd name="connsiteY0" fmla="*/ 937262 h 937262"/>
                <a:gd name="connsiteX1" fmla="*/ 576261 w 4606609"/>
                <a:gd name="connsiteY1" fmla="*/ 937262 h 937262"/>
                <a:gd name="connsiteX2" fmla="*/ 1066800 w 4606609"/>
                <a:gd name="connsiteY2" fmla="*/ 937262 h 937262"/>
                <a:gd name="connsiteX3" fmla="*/ 1643061 w 4606609"/>
                <a:gd name="connsiteY3" fmla="*/ 937262 h 937262"/>
                <a:gd name="connsiteX4" fmla="*/ 2371726 w 4606609"/>
                <a:gd name="connsiteY4" fmla="*/ 937262 h 937262"/>
                <a:gd name="connsiteX5" fmla="*/ 3438526 w 4606609"/>
                <a:gd name="connsiteY5" fmla="*/ 937262 h 937262"/>
                <a:gd name="connsiteX6" fmla="*/ 3438526 w 4606609"/>
                <a:gd name="connsiteY6" fmla="*/ 937261 h 937262"/>
                <a:gd name="connsiteX7" fmla="*/ 3539809 w 4606609"/>
                <a:gd name="connsiteY7" fmla="*/ 937261 h 937262"/>
                <a:gd name="connsiteX8" fmla="*/ 4606609 w 4606609"/>
                <a:gd name="connsiteY8" fmla="*/ 937261 h 937262"/>
                <a:gd name="connsiteX9" fmla="*/ 4386011 w 4606609"/>
                <a:gd name="connsiteY9" fmla="*/ 4 h 937262"/>
                <a:gd name="connsiteX10" fmla="*/ 2844483 w 4606609"/>
                <a:gd name="connsiteY10" fmla="*/ 1 h 937262"/>
                <a:gd name="connsiteX11" fmla="*/ 2844483 w 4606609"/>
                <a:gd name="connsiteY11" fmla="*/ 0 h 937262"/>
                <a:gd name="connsiteX12" fmla="*/ 2268222 w 4606609"/>
                <a:gd name="connsiteY12" fmla="*/ 0 h 937262"/>
                <a:gd name="connsiteX13" fmla="*/ 2268222 w 4606609"/>
                <a:gd name="connsiteY13" fmla="*/ 2 h 937262"/>
                <a:gd name="connsiteX14" fmla="*/ 1777683 w 4606609"/>
                <a:gd name="connsiteY14" fmla="*/ 1 h 937262"/>
                <a:gd name="connsiteX15" fmla="*/ 1777683 w 4606609"/>
                <a:gd name="connsiteY15" fmla="*/ 0 h 937262"/>
                <a:gd name="connsiteX16" fmla="*/ 1201422 w 4606609"/>
                <a:gd name="connsiteY16" fmla="*/ 0 h 937262"/>
                <a:gd name="connsiteX17" fmla="*/ 1201422 w 4606609"/>
                <a:gd name="connsiteY17" fmla="*/ 1 h 937262"/>
                <a:gd name="connsiteX18" fmla="*/ 1100139 w 4606609"/>
                <a:gd name="connsiteY18" fmla="*/ 1 h 937262"/>
                <a:gd name="connsiteX19" fmla="*/ 1100139 w 4606609"/>
                <a:gd name="connsiteY19" fmla="*/ 3 h 937262"/>
                <a:gd name="connsiteX20" fmla="*/ 609600 w 4606609"/>
                <a:gd name="connsiteY20" fmla="*/ 2 h 937262"/>
                <a:gd name="connsiteX21" fmla="*/ 609600 w 4606609"/>
                <a:gd name="connsiteY21" fmla="*/ 1 h 937262"/>
                <a:gd name="connsiteX22" fmla="*/ 33339 w 4606609"/>
                <a:gd name="connsiteY22" fmla="*/ 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609" h="937262">
                  <a:moveTo>
                    <a:pt x="0" y="937262"/>
                  </a:moveTo>
                  <a:lnTo>
                    <a:pt x="576261" y="937262"/>
                  </a:lnTo>
                  <a:lnTo>
                    <a:pt x="1066800" y="937262"/>
                  </a:lnTo>
                  <a:lnTo>
                    <a:pt x="1643061" y="937262"/>
                  </a:lnTo>
                  <a:lnTo>
                    <a:pt x="2371726" y="937262"/>
                  </a:lnTo>
                  <a:lnTo>
                    <a:pt x="3438526" y="937262"/>
                  </a:lnTo>
                  <a:lnTo>
                    <a:pt x="3438526" y="937261"/>
                  </a:lnTo>
                  <a:lnTo>
                    <a:pt x="3539809" y="937261"/>
                  </a:lnTo>
                  <a:lnTo>
                    <a:pt x="4606609" y="937261"/>
                  </a:lnTo>
                  <a:lnTo>
                    <a:pt x="4386011" y="4"/>
                  </a:lnTo>
                  <a:lnTo>
                    <a:pt x="2844483" y="1"/>
                  </a:lnTo>
                  <a:lnTo>
                    <a:pt x="2844483" y="0"/>
                  </a:lnTo>
                  <a:lnTo>
                    <a:pt x="2268222" y="0"/>
                  </a:lnTo>
                  <a:lnTo>
                    <a:pt x="2268222" y="2"/>
                  </a:lnTo>
                  <a:lnTo>
                    <a:pt x="1777683" y="1"/>
                  </a:lnTo>
                  <a:lnTo>
                    <a:pt x="1777683" y="0"/>
                  </a:lnTo>
                  <a:lnTo>
                    <a:pt x="1201422" y="0"/>
                  </a:lnTo>
                  <a:lnTo>
                    <a:pt x="1201422" y="1"/>
                  </a:lnTo>
                  <a:lnTo>
                    <a:pt x="1100139" y="1"/>
                  </a:lnTo>
                  <a:lnTo>
                    <a:pt x="1100139" y="3"/>
                  </a:lnTo>
                  <a:lnTo>
                    <a:pt x="609600" y="2"/>
                  </a:lnTo>
                  <a:lnTo>
                    <a:pt x="609600" y="1"/>
                  </a:lnTo>
                  <a:lnTo>
                    <a:pt x="33339" y="1"/>
                  </a:lnTo>
                  <a:close/>
                </a:path>
              </a:pathLst>
            </a:custGeom>
            <a:gradFill>
              <a:gsLst>
                <a:gs pos="0">
                  <a:srgbClr val="F6FAFD"/>
                </a:gs>
                <a:gs pos="100000">
                  <a:srgbClr val="FCFEFD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60" name="任意多边形 79">
              <a:extLst>
                <a:ext uri="{FF2B5EF4-FFF2-40B4-BE49-F238E27FC236}">
                  <a16:creationId xmlns:a16="http://schemas.microsoft.com/office/drawing/2014/main" id="{C7B5D36A-528D-4815-8ADF-B30477093F39}"/>
                </a:ext>
              </a:extLst>
            </p:cNvPr>
            <p:cNvSpPr/>
            <p:nvPr/>
          </p:nvSpPr>
          <p:spPr>
            <a:xfrm rot="5400000">
              <a:off x="3260800" y="2652193"/>
              <a:ext cx="3153325" cy="641576"/>
            </a:xfrm>
            <a:custGeom>
              <a:avLst/>
              <a:gdLst>
                <a:gd name="connsiteX0" fmla="*/ 0 w 4606609"/>
                <a:gd name="connsiteY0" fmla="*/ 937261 h 937262"/>
                <a:gd name="connsiteX1" fmla="*/ 33339 w 4606609"/>
                <a:gd name="connsiteY1" fmla="*/ 0 h 937262"/>
                <a:gd name="connsiteX2" fmla="*/ 609600 w 4606609"/>
                <a:gd name="connsiteY2" fmla="*/ 0 h 937262"/>
                <a:gd name="connsiteX3" fmla="*/ 609600 w 4606609"/>
                <a:gd name="connsiteY3" fmla="*/ 1 h 937262"/>
                <a:gd name="connsiteX4" fmla="*/ 1100139 w 4606609"/>
                <a:gd name="connsiteY4" fmla="*/ 2 h 937262"/>
                <a:gd name="connsiteX5" fmla="*/ 1100139 w 4606609"/>
                <a:gd name="connsiteY5" fmla="*/ 0 h 937262"/>
                <a:gd name="connsiteX6" fmla="*/ 1676400 w 4606609"/>
                <a:gd name="connsiteY6" fmla="*/ 0 h 937262"/>
                <a:gd name="connsiteX7" fmla="*/ 1676400 w 4606609"/>
                <a:gd name="connsiteY7" fmla="*/ 1 h 937262"/>
                <a:gd name="connsiteX8" fmla="*/ 1777683 w 4606609"/>
                <a:gd name="connsiteY8" fmla="*/ 1 h 937262"/>
                <a:gd name="connsiteX9" fmla="*/ 1777683 w 4606609"/>
                <a:gd name="connsiteY9" fmla="*/ 1 h 937262"/>
                <a:gd name="connsiteX10" fmla="*/ 2268222 w 4606609"/>
                <a:gd name="connsiteY10" fmla="*/ 2 h 937262"/>
                <a:gd name="connsiteX11" fmla="*/ 2268222 w 4606609"/>
                <a:gd name="connsiteY11" fmla="*/ 1 h 937262"/>
                <a:gd name="connsiteX12" fmla="*/ 2844483 w 4606609"/>
                <a:gd name="connsiteY12" fmla="*/ 1 h 937262"/>
                <a:gd name="connsiteX13" fmla="*/ 2844483 w 4606609"/>
                <a:gd name="connsiteY13" fmla="*/ 2 h 937262"/>
                <a:gd name="connsiteX14" fmla="*/ 4386011 w 4606609"/>
                <a:gd name="connsiteY14" fmla="*/ 5 h 937262"/>
                <a:gd name="connsiteX15" fmla="*/ 4606609 w 4606609"/>
                <a:gd name="connsiteY15" fmla="*/ 937262 h 937262"/>
                <a:gd name="connsiteX16" fmla="*/ 3539809 w 4606609"/>
                <a:gd name="connsiteY16" fmla="*/ 937262 h 937262"/>
                <a:gd name="connsiteX17" fmla="*/ 2811144 w 4606609"/>
                <a:gd name="connsiteY17" fmla="*/ 937262 h 937262"/>
                <a:gd name="connsiteX18" fmla="*/ 2234883 w 4606609"/>
                <a:gd name="connsiteY18" fmla="*/ 937262 h 937262"/>
                <a:gd name="connsiteX19" fmla="*/ 1744344 w 4606609"/>
                <a:gd name="connsiteY19" fmla="*/ 937262 h 937262"/>
                <a:gd name="connsiteX20" fmla="*/ 1168083 w 4606609"/>
                <a:gd name="connsiteY20" fmla="*/ 937262 h 937262"/>
                <a:gd name="connsiteX21" fmla="*/ 1168083 w 4606609"/>
                <a:gd name="connsiteY21" fmla="*/ 937261 h 937262"/>
                <a:gd name="connsiteX22" fmla="*/ 1066800 w 4606609"/>
                <a:gd name="connsiteY22" fmla="*/ 937261 h 937262"/>
                <a:gd name="connsiteX23" fmla="*/ 576261 w 4606609"/>
                <a:gd name="connsiteY23" fmla="*/ 93726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6609" h="937262">
                  <a:moveTo>
                    <a:pt x="0" y="937261"/>
                  </a:moveTo>
                  <a:lnTo>
                    <a:pt x="33339" y="0"/>
                  </a:lnTo>
                  <a:lnTo>
                    <a:pt x="609600" y="0"/>
                  </a:lnTo>
                  <a:lnTo>
                    <a:pt x="609600" y="1"/>
                  </a:lnTo>
                  <a:lnTo>
                    <a:pt x="1100139" y="2"/>
                  </a:lnTo>
                  <a:lnTo>
                    <a:pt x="1100139" y="0"/>
                  </a:lnTo>
                  <a:lnTo>
                    <a:pt x="1676400" y="0"/>
                  </a:lnTo>
                  <a:lnTo>
                    <a:pt x="1676400" y="1"/>
                  </a:lnTo>
                  <a:lnTo>
                    <a:pt x="1777683" y="1"/>
                  </a:lnTo>
                  <a:lnTo>
                    <a:pt x="1777683" y="1"/>
                  </a:lnTo>
                  <a:lnTo>
                    <a:pt x="2268222" y="2"/>
                  </a:lnTo>
                  <a:lnTo>
                    <a:pt x="2268222" y="1"/>
                  </a:lnTo>
                  <a:lnTo>
                    <a:pt x="2844483" y="1"/>
                  </a:lnTo>
                  <a:lnTo>
                    <a:pt x="2844483" y="2"/>
                  </a:lnTo>
                  <a:lnTo>
                    <a:pt x="4386011" y="5"/>
                  </a:lnTo>
                  <a:lnTo>
                    <a:pt x="4606609" y="937262"/>
                  </a:lnTo>
                  <a:lnTo>
                    <a:pt x="3539809" y="937262"/>
                  </a:lnTo>
                  <a:lnTo>
                    <a:pt x="2811144" y="937262"/>
                  </a:lnTo>
                  <a:lnTo>
                    <a:pt x="2234883" y="937262"/>
                  </a:lnTo>
                  <a:lnTo>
                    <a:pt x="1744344" y="937262"/>
                  </a:lnTo>
                  <a:lnTo>
                    <a:pt x="1168083" y="937262"/>
                  </a:lnTo>
                  <a:lnTo>
                    <a:pt x="1168083" y="937261"/>
                  </a:lnTo>
                  <a:lnTo>
                    <a:pt x="1066800" y="937261"/>
                  </a:lnTo>
                  <a:lnTo>
                    <a:pt x="576261" y="937261"/>
                  </a:lnTo>
                  <a:close/>
                </a:path>
              </a:pathLst>
            </a:custGeom>
            <a:gradFill>
              <a:gsLst>
                <a:gs pos="100000">
                  <a:srgbClr val="D4DAD8"/>
                </a:gs>
                <a:gs pos="0">
                  <a:srgbClr val="F3F6F9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D41102-56CF-44E1-93D4-67B324E4E511}"/>
                </a:ext>
              </a:extLst>
            </p:cNvPr>
            <p:cNvGrpSpPr/>
            <p:nvPr/>
          </p:nvGrpSpPr>
          <p:grpSpPr>
            <a:xfrm>
              <a:off x="3875099" y="1398682"/>
              <a:ext cx="1285104" cy="608677"/>
              <a:chOff x="5788188" y="837207"/>
              <a:chExt cx="1877375" cy="889200"/>
            </a:xfrm>
          </p:grpSpPr>
          <p:sp>
            <p:nvSpPr>
              <p:cNvPr id="62" name="平行四边形 8">
                <a:extLst>
                  <a:ext uri="{FF2B5EF4-FFF2-40B4-BE49-F238E27FC236}">
                    <a16:creationId xmlns:a16="http://schemas.microsoft.com/office/drawing/2014/main" id="{D7455B01-1C2E-49CD-99C4-A80A6DAE2338}"/>
                  </a:ext>
                </a:extLst>
              </p:cNvPr>
              <p:cNvSpPr/>
              <p:nvPr/>
            </p:nvSpPr>
            <p:spPr>
              <a:xfrm rot="16200000" flipH="1">
                <a:off x="5812218" y="813177"/>
                <a:ext cx="889200" cy="937260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74D6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63" name="平行四边形 8">
                <a:extLst>
                  <a:ext uri="{FF2B5EF4-FFF2-40B4-BE49-F238E27FC236}">
                    <a16:creationId xmlns:a16="http://schemas.microsoft.com/office/drawing/2014/main" id="{EF250E62-9B2D-40C8-A5AD-43CE9E7B3175}"/>
                  </a:ext>
                </a:extLst>
              </p:cNvPr>
              <p:cNvSpPr/>
              <p:nvPr/>
            </p:nvSpPr>
            <p:spPr>
              <a:xfrm rot="5400000">
                <a:off x="6749475" y="810319"/>
                <a:ext cx="889200" cy="94297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91851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54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760107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1 h 937261"/>
                  <a:gd name="connsiteX1" fmla="*/ 42348 w 889200"/>
                  <a:gd name="connsiteY1" fmla="*/ 0 h 937261"/>
                  <a:gd name="connsiteX2" fmla="*/ 804560 w 889200"/>
                  <a:gd name="connsiteY2" fmla="*/ 6350 h 937261"/>
                  <a:gd name="connsiteX3" fmla="*/ 889200 w 889200"/>
                  <a:gd name="connsiteY3" fmla="*/ 937261 h 937261"/>
                  <a:gd name="connsiteX4" fmla="*/ 0 w 889200"/>
                  <a:gd name="connsiteY4" fmla="*/ 937261 h 937261"/>
                  <a:gd name="connsiteX0" fmla="*/ 0 w 889200"/>
                  <a:gd name="connsiteY0" fmla="*/ 937262 h 937262"/>
                  <a:gd name="connsiteX1" fmla="*/ 32826 w 889200"/>
                  <a:gd name="connsiteY1" fmla="*/ 0 h 937262"/>
                  <a:gd name="connsiteX2" fmla="*/ 804560 w 889200"/>
                  <a:gd name="connsiteY2" fmla="*/ 6351 h 937262"/>
                  <a:gd name="connsiteX3" fmla="*/ 889200 w 889200"/>
                  <a:gd name="connsiteY3" fmla="*/ 937262 h 937262"/>
                  <a:gd name="connsiteX4" fmla="*/ 0 w 889200"/>
                  <a:gd name="connsiteY4" fmla="*/ 937262 h 937262"/>
                  <a:gd name="connsiteX0" fmla="*/ 0 w 889200"/>
                  <a:gd name="connsiteY0" fmla="*/ 940436 h 940436"/>
                  <a:gd name="connsiteX1" fmla="*/ 32826 w 889200"/>
                  <a:gd name="connsiteY1" fmla="*/ 3174 h 940436"/>
                  <a:gd name="connsiteX2" fmla="*/ 807735 w 889200"/>
                  <a:gd name="connsiteY2" fmla="*/ 0 h 940436"/>
                  <a:gd name="connsiteX3" fmla="*/ 889200 w 889200"/>
                  <a:gd name="connsiteY3" fmla="*/ 940436 h 940436"/>
                  <a:gd name="connsiteX4" fmla="*/ 0 w 889200"/>
                  <a:gd name="connsiteY4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66" name="任意多边形 120">
              <a:extLst>
                <a:ext uri="{FF2B5EF4-FFF2-40B4-BE49-F238E27FC236}">
                  <a16:creationId xmlns:a16="http://schemas.microsoft.com/office/drawing/2014/main" id="{D5354D7E-85D3-43A6-B791-AB87943A2F15}"/>
                </a:ext>
              </a:extLst>
            </p:cNvPr>
            <p:cNvSpPr/>
            <p:nvPr/>
          </p:nvSpPr>
          <p:spPr>
            <a:xfrm>
              <a:off x="1950810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67" name="任意多边形 121">
              <a:extLst>
                <a:ext uri="{FF2B5EF4-FFF2-40B4-BE49-F238E27FC236}">
                  <a16:creationId xmlns:a16="http://schemas.microsoft.com/office/drawing/2014/main" id="{D8FDEF2C-C101-4D0C-8D3E-614D26171C56}"/>
                </a:ext>
              </a:extLst>
            </p:cNvPr>
            <p:cNvSpPr/>
            <p:nvPr/>
          </p:nvSpPr>
          <p:spPr>
            <a:xfrm>
              <a:off x="3236134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68" name="任意多边形 122">
              <a:extLst>
                <a:ext uri="{FF2B5EF4-FFF2-40B4-BE49-F238E27FC236}">
                  <a16:creationId xmlns:a16="http://schemas.microsoft.com/office/drawing/2014/main" id="{93248836-815E-449C-9256-8DD3A7FDD43D}"/>
                </a:ext>
              </a:extLst>
            </p:cNvPr>
            <p:cNvSpPr/>
            <p:nvPr/>
          </p:nvSpPr>
          <p:spPr>
            <a:xfrm>
              <a:off x="4515366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69" name="任意多边形 123">
              <a:extLst>
                <a:ext uri="{FF2B5EF4-FFF2-40B4-BE49-F238E27FC236}">
                  <a16:creationId xmlns:a16="http://schemas.microsoft.com/office/drawing/2014/main" id="{D04BB147-1ED5-4933-982D-846875AADA60}"/>
                </a:ext>
              </a:extLst>
            </p:cNvPr>
            <p:cNvSpPr/>
            <p:nvPr/>
          </p:nvSpPr>
          <p:spPr>
            <a:xfrm>
              <a:off x="5782435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70" name="任意多边形 124">
              <a:extLst>
                <a:ext uri="{FF2B5EF4-FFF2-40B4-BE49-F238E27FC236}">
                  <a16:creationId xmlns:a16="http://schemas.microsoft.com/office/drawing/2014/main" id="{28754A2C-00A2-4806-B411-EF139EF5F53C}"/>
                </a:ext>
              </a:extLst>
            </p:cNvPr>
            <p:cNvSpPr/>
            <p:nvPr/>
          </p:nvSpPr>
          <p:spPr>
            <a:xfrm>
              <a:off x="7057333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" fmla="*/ 0 w 962526"/>
                <a:gd name="connsiteY0" fmla="*/ 533400 h 533400"/>
                <a:gd name="connsiteX1" fmla="*/ 962526 w 962526"/>
                <a:gd name="connsiteY1" fmla="*/ 304800 h 533400"/>
                <a:gd name="connsiteX2" fmla="*/ 12700 w 962526"/>
                <a:gd name="connsiteY2" fmla="*/ 0 h 533400"/>
                <a:gd name="connsiteX3" fmla="*/ 0 w 962526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71" name="Freeform 987">
              <a:extLst>
                <a:ext uri="{FF2B5EF4-FFF2-40B4-BE49-F238E27FC236}">
                  <a16:creationId xmlns:a16="http://schemas.microsoft.com/office/drawing/2014/main" id="{8C8D1CC1-0C50-4B43-94C2-E3C2E065F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739" y="3382236"/>
              <a:ext cx="336423" cy="541156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72" name="Freeform 975">
              <a:extLst>
                <a:ext uri="{FF2B5EF4-FFF2-40B4-BE49-F238E27FC236}">
                  <a16:creationId xmlns:a16="http://schemas.microsoft.com/office/drawing/2014/main" id="{38D31409-E4ED-48AE-95AB-C6BA0BC9D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8794" y="2891844"/>
              <a:ext cx="320060" cy="395260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73" name="Freeform 979">
              <a:extLst>
                <a:ext uri="{FF2B5EF4-FFF2-40B4-BE49-F238E27FC236}">
                  <a16:creationId xmlns:a16="http://schemas.microsoft.com/office/drawing/2014/main" id="{F68E5758-BEEF-457B-923B-02EB4DFFB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1402" y="3540316"/>
              <a:ext cx="440060" cy="393524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74" name="Freeform 983">
              <a:extLst>
                <a:ext uri="{FF2B5EF4-FFF2-40B4-BE49-F238E27FC236}">
                  <a16:creationId xmlns:a16="http://schemas.microsoft.com/office/drawing/2014/main" id="{F6BD7B97-1796-46B5-B7ED-A7991646E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756" y="3714487"/>
              <a:ext cx="407171" cy="417764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75" name="Group 17">
              <a:extLst>
                <a:ext uri="{FF2B5EF4-FFF2-40B4-BE49-F238E27FC236}">
                  <a16:creationId xmlns:a16="http://schemas.microsoft.com/office/drawing/2014/main" id="{403DB7CE-1785-4943-ABFA-BF14C3C735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30043" y="3784358"/>
              <a:ext cx="312956" cy="335939"/>
              <a:chOff x="231" y="1205"/>
              <a:chExt cx="640" cy="687"/>
            </a:xfrm>
            <a:solidFill>
              <a:srgbClr val="063D54"/>
            </a:solidFill>
            <a:effectLst>
              <a:reflection blurRad="25400" stA="52000" endPos="51000" dir="5400000" sy="-100000" algn="bl" rotWithShape="0"/>
            </a:effectLst>
          </p:grpSpPr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id="{32067F18-F334-4D01-93ED-6033D3695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F2EBCEA1-CA23-421B-A02A-28EE955477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172F9702-7BC1-469F-9538-ADFB3EDAE926}"/>
                </a:ext>
              </a:extLst>
            </p:cNvPr>
            <p:cNvGrpSpPr/>
            <p:nvPr/>
          </p:nvGrpSpPr>
          <p:grpSpPr>
            <a:xfrm>
              <a:off x="1979236" y="3603816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E95C306A-97B3-4CFB-9150-3FBB718AA1F0}"/>
                  </a:ext>
                </a:extLst>
              </p:cNvPr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A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0E7163B9-E8BD-48F9-934A-6ED89FA6385B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B7570C92-FFE2-4BCC-AE3C-08A3A5AA9E23}"/>
                </a:ext>
              </a:extLst>
            </p:cNvPr>
            <p:cNvGrpSpPr/>
            <p:nvPr/>
          </p:nvGrpSpPr>
          <p:grpSpPr>
            <a:xfrm>
              <a:off x="3264871" y="2909475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4044817F-BD05-49D1-A02F-CC0830A9F646}"/>
                  </a:ext>
                </a:extLst>
              </p:cNvPr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B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4A8ED858-5B50-454E-8933-664D5A76D2C6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A6E90359-82BE-43E9-95D5-91A57C4E4CE4}"/>
                </a:ext>
              </a:extLst>
            </p:cNvPr>
            <p:cNvGrpSpPr/>
            <p:nvPr/>
          </p:nvGrpSpPr>
          <p:grpSpPr>
            <a:xfrm>
              <a:off x="4543360" y="2143389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A7D9EA8C-E03B-46CF-938E-0BCB5937C9D4}"/>
                  </a:ext>
                </a:extLst>
              </p:cNvPr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C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C12F4AEB-0B2F-4C62-A2E6-B364C74B0837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E39BDEE6-108E-4D52-8F78-23D2F6DDE1E7}"/>
                </a:ext>
              </a:extLst>
            </p:cNvPr>
            <p:cNvGrpSpPr/>
            <p:nvPr/>
          </p:nvGrpSpPr>
          <p:grpSpPr>
            <a:xfrm>
              <a:off x="5818759" y="2900972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6C7C5BB5-63C1-4CB5-8E5D-2167BAE071FF}"/>
                  </a:ext>
                </a:extLst>
              </p:cNvPr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D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D38C8394-B41C-4EF4-A05C-08011D89A456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201E0018-C931-4DC5-8E22-7BF7AD9AC0EF}"/>
                </a:ext>
              </a:extLst>
            </p:cNvPr>
            <p:cNvGrpSpPr/>
            <p:nvPr/>
          </p:nvGrpSpPr>
          <p:grpSpPr>
            <a:xfrm>
              <a:off x="7128865" y="3603816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805486D-C136-4B4C-AD88-95EBB697EC91}"/>
                  </a:ext>
                </a:extLst>
              </p:cNvPr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E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46905413-B2BD-4BFF-994A-F666DC62EE90}"/>
                  </a:ext>
                </a:extLst>
              </p:cNvPr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sp>
        <p:nvSpPr>
          <p:cNvPr id="10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338365" y="1660747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6519" y="239644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209431" y="1660747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22104" y="239644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854745" y="951749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10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Product features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11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33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B4FBB1-0D96-4EB9-97CA-103C5FF82435}"/>
              </a:ext>
            </a:extLst>
          </p:cNvPr>
          <p:cNvSpPr txBox="1"/>
          <p:nvPr/>
        </p:nvSpPr>
        <p:spPr>
          <a:xfrm>
            <a:off x="552113" y="880423"/>
            <a:ext cx="28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ea"/>
                <a:cs typeface="Lato Heavy" panose="020F0902020204030203" pitchFamily="34" charset="0"/>
              </a:rPr>
              <a:t>Product introduction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B7DCF2-699E-4544-8FB2-93616BA17AEA}"/>
              </a:ext>
            </a:extLst>
          </p:cNvPr>
          <p:cNvSpPr txBox="1"/>
          <p:nvPr/>
        </p:nvSpPr>
        <p:spPr>
          <a:xfrm>
            <a:off x="552114" y="1313272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DFE56B-2AC0-40D1-A65D-FD1744AB5440}"/>
              </a:ext>
            </a:extLst>
          </p:cNvPr>
          <p:cNvCxnSpPr>
            <a:cxnSpLocks/>
          </p:cNvCxnSpPr>
          <p:nvPr/>
        </p:nvCxnSpPr>
        <p:spPr>
          <a:xfrm>
            <a:off x="675630" y="808411"/>
            <a:ext cx="45703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821F797-EB35-4FE9-B70D-51711E923D0F}"/>
              </a:ext>
            </a:extLst>
          </p:cNvPr>
          <p:cNvSpPr/>
          <p:nvPr/>
        </p:nvSpPr>
        <p:spPr>
          <a:xfrm>
            <a:off x="552113" y="1615870"/>
            <a:ext cx="25234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 tici aullamcor per susciit bortis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01F52-2789-4A7C-8D4D-8CA74B639941}"/>
              </a:ext>
            </a:extLst>
          </p:cNvPr>
          <p:cNvSpPr txBox="1"/>
          <p:nvPr/>
        </p:nvSpPr>
        <p:spPr>
          <a:xfrm>
            <a:off x="552114" y="3538037"/>
            <a:ext cx="1497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Products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5F7898-C7ED-4504-BC17-3407396FB63A}"/>
              </a:ext>
            </a:extLst>
          </p:cNvPr>
          <p:cNvSpPr/>
          <p:nvPr/>
        </p:nvSpPr>
        <p:spPr>
          <a:xfrm>
            <a:off x="552113" y="3768786"/>
            <a:ext cx="23999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tium alamcorper susciit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8BD79D-6937-4387-8F44-BB1D0711175F}"/>
              </a:ext>
            </a:extLst>
          </p:cNvPr>
          <p:cNvGrpSpPr/>
          <p:nvPr/>
        </p:nvGrpSpPr>
        <p:grpSpPr>
          <a:xfrm>
            <a:off x="635212" y="2657985"/>
            <a:ext cx="701121" cy="701119"/>
            <a:chOff x="845050" y="3544022"/>
            <a:chExt cx="935166" cy="9351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CD7351-4E07-4AB6-A0BB-7687C757B11B}"/>
                </a:ext>
              </a:extLst>
            </p:cNvPr>
            <p:cNvSpPr/>
            <p:nvPr/>
          </p:nvSpPr>
          <p:spPr>
            <a:xfrm>
              <a:off x="845050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2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D8088C15-7504-4AB3-87EB-47972E3BE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00" y="3826355"/>
              <a:ext cx="379110" cy="388224"/>
            </a:xfrm>
            <a:custGeom>
              <a:avLst/>
              <a:gdLst>
                <a:gd name="T0" fmla="*/ 208 w 212"/>
                <a:gd name="T1" fmla="*/ 176 h 216"/>
                <a:gd name="T2" fmla="*/ 32 w 212"/>
                <a:gd name="T3" fmla="*/ 176 h 216"/>
                <a:gd name="T4" fmla="*/ 32 w 212"/>
                <a:gd name="T5" fmla="*/ 150 h 216"/>
                <a:gd name="T6" fmla="*/ 197 w 212"/>
                <a:gd name="T7" fmla="*/ 109 h 216"/>
                <a:gd name="T8" fmla="*/ 200 w 212"/>
                <a:gd name="T9" fmla="*/ 105 h 216"/>
                <a:gd name="T10" fmla="*/ 200 w 212"/>
                <a:gd name="T11" fmla="*/ 104 h 216"/>
                <a:gd name="T12" fmla="*/ 200 w 212"/>
                <a:gd name="T13" fmla="*/ 40 h 216"/>
                <a:gd name="T14" fmla="*/ 196 w 212"/>
                <a:gd name="T15" fmla="*/ 36 h 216"/>
                <a:gd name="T16" fmla="*/ 32 w 212"/>
                <a:gd name="T17" fmla="*/ 36 h 216"/>
                <a:gd name="T18" fmla="*/ 32 w 212"/>
                <a:gd name="T19" fmla="*/ 4 h 216"/>
                <a:gd name="T20" fmla="*/ 28 w 212"/>
                <a:gd name="T21" fmla="*/ 0 h 216"/>
                <a:gd name="T22" fmla="*/ 4 w 212"/>
                <a:gd name="T23" fmla="*/ 0 h 216"/>
                <a:gd name="T24" fmla="*/ 0 w 212"/>
                <a:gd name="T25" fmla="*/ 4 h 216"/>
                <a:gd name="T26" fmla="*/ 4 w 212"/>
                <a:gd name="T27" fmla="*/ 8 h 216"/>
                <a:gd name="T28" fmla="*/ 24 w 212"/>
                <a:gd name="T29" fmla="*/ 8 h 216"/>
                <a:gd name="T30" fmla="*/ 24 w 212"/>
                <a:gd name="T31" fmla="*/ 180 h 216"/>
                <a:gd name="T32" fmla="*/ 28 w 212"/>
                <a:gd name="T33" fmla="*/ 184 h 216"/>
                <a:gd name="T34" fmla="*/ 208 w 212"/>
                <a:gd name="T35" fmla="*/ 184 h 216"/>
                <a:gd name="T36" fmla="*/ 212 w 212"/>
                <a:gd name="T37" fmla="*/ 180 h 216"/>
                <a:gd name="T38" fmla="*/ 208 w 212"/>
                <a:gd name="T39" fmla="*/ 176 h 216"/>
                <a:gd name="T40" fmla="*/ 32 w 212"/>
                <a:gd name="T41" fmla="*/ 44 h 216"/>
                <a:gd name="T42" fmla="*/ 192 w 212"/>
                <a:gd name="T43" fmla="*/ 44 h 216"/>
                <a:gd name="T44" fmla="*/ 192 w 212"/>
                <a:gd name="T45" fmla="*/ 102 h 216"/>
                <a:gd name="T46" fmla="*/ 32 w 212"/>
                <a:gd name="T47" fmla="*/ 142 h 216"/>
                <a:gd name="T48" fmla="*/ 32 w 212"/>
                <a:gd name="T49" fmla="*/ 44 h 216"/>
                <a:gd name="T50" fmla="*/ 54 w 212"/>
                <a:gd name="T51" fmla="*/ 188 h 216"/>
                <a:gd name="T52" fmla="*/ 40 w 212"/>
                <a:gd name="T53" fmla="*/ 202 h 216"/>
                <a:gd name="T54" fmla="*/ 54 w 212"/>
                <a:gd name="T55" fmla="*/ 216 h 216"/>
                <a:gd name="T56" fmla="*/ 68 w 212"/>
                <a:gd name="T57" fmla="*/ 202 h 216"/>
                <a:gd name="T58" fmla="*/ 54 w 212"/>
                <a:gd name="T59" fmla="*/ 188 h 216"/>
                <a:gd name="T60" fmla="*/ 54 w 212"/>
                <a:gd name="T61" fmla="*/ 208 h 216"/>
                <a:gd name="T62" fmla="*/ 48 w 212"/>
                <a:gd name="T63" fmla="*/ 202 h 216"/>
                <a:gd name="T64" fmla="*/ 54 w 212"/>
                <a:gd name="T65" fmla="*/ 196 h 216"/>
                <a:gd name="T66" fmla="*/ 60 w 212"/>
                <a:gd name="T67" fmla="*/ 202 h 216"/>
                <a:gd name="T68" fmla="*/ 54 w 212"/>
                <a:gd name="T69" fmla="*/ 208 h 216"/>
                <a:gd name="T70" fmla="*/ 186 w 212"/>
                <a:gd name="T71" fmla="*/ 188 h 216"/>
                <a:gd name="T72" fmla="*/ 172 w 212"/>
                <a:gd name="T73" fmla="*/ 202 h 216"/>
                <a:gd name="T74" fmla="*/ 186 w 212"/>
                <a:gd name="T75" fmla="*/ 216 h 216"/>
                <a:gd name="T76" fmla="*/ 200 w 212"/>
                <a:gd name="T77" fmla="*/ 202 h 216"/>
                <a:gd name="T78" fmla="*/ 186 w 212"/>
                <a:gd name="T79" fmla="*/ 188 h 216"/>
                <a:gd name="T80" fmla="*/ 186 w 212"/>
                <a:gd name="T81" fmla="*/ 208 h 216"/>
                <a:gd name="T82" fmla="*/ 180 w 212"/>
                <a:gd name="T83" fmla="*/ 202 h 216"/>
                <a:gd name="T84" fmla="*/ 186 w 212"/>
                <a:gd name="T85" fmla="*/ 196 h 216"/>
                <a:gd name="T86" fmla="*/ 192 w 212"/>
                <a:gd name="T87" fmla="*/ 202 h 216"/>
                <a:gd name="T88" fmla="*/ 186 w 212"/>
                <a:gd name="T89" fmla="*/ 2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16">
                  <a:moveTo>
                    <a:pt x="208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9" y="109"/>
                    <a:pt x="200" y="107"/>
                    <a:pt x="200" y="105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8"/>
                    <a:pt x="198" y="36"/>
                    <a:pt x="19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2"/>
                    <a:pt x="26" y="184"/>
                    <a:pt x="2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2" y="182"/>
                    <a:pt x="212" y="180"/>
                  </a:cubicBezTo>
                  <a:cubicBezTo>
                    <a:pt x="212" y="178"/>
                    <a:pt x="210" y="176"/>
                    <a:pt x="208" y="176"/>
                  </a:cubicBezTo>
                  <a:close/>
                  <a:moveTo>
                    <a:pt x="32" y="44"/>
                  </a:moveTo>
                  <a:cubicBezTo>
                    <a:pt x="192" y="44"/>
                    <a:pt x="192" y="44"/>
                    <a:pt x="192" y="4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44"/>
                  </a:lnTo>
                  <a:close/>
                  <a:moveTo>
                    <a:pt x="54" y="188"/>
                  </a:moveTo>
                  <a:cubicBezTo>
                    <a:pt x="46" y="188"/>
                    <a:pt x="40" y="194"/>
                    <a:pt x="40" y="202"/>
                  </a:cubicBezTo>
                  <a:cubicBezTo>
                    <a:pt x="40" y="210"/>
                    <a:pt x="46" y="216"/>
                    <a:pt x="54" y="216"/>
                  </a:cubicBezTo>
                  <a:cubicBezTo>
                    <a:pt x="62" y="216"/>
                    <a:pt x="68" y="210"/>
                    <a:pt x="68" y="202"/>
                  </a:cubicBezTo>
                  <a:cubicBezTo>
                    <a:pt x="68" y="194"/>
                    <a:pt x="62" y="188"/>
                    <a:pt x="54" y="188"/>
                  </a:cubicBezTo>
                  <a:close/>
                  <a:moveTo>
                    <a:pt x="54" y="208"/>
                  </a:moveTo>
                  <a:cubicBezTo>
                    <a:pt x="51" y="208"/>
                    <a:pt x="48" y="205"/>
                    <a:pt x="48" y="202"/>
                  </a:cubicBezTo>
                  <a:cubicBezTo>
                    <a:pt x="48" y="199"/>
                    <a:pt x="51" y="196"/>
                    <a:pt x="54" y="196"/>
                  </a:cubicBezTo>
                  <a:cubicBezTo>
                    <a:pt x="57" y="196"/>
                    <a:pt x="60" y="199"/>
                    <a:pt x="60" y="202"/>
                  </a:cubicBezTo>
                  <a:cubicBezTo>
                    <a:pt x="60" y="205"/>
                    <a:pt x="57" y="208"/>
                    <a:pt x="54" y="208"/>
                  </a:cubicBezTo>
                  <a:close/>
                  <a:moveTo>
                    <a:pt x="186" y="188"/>
                  </a:moveTo>
                  <a:cubicBezTo>
                    <a:pt x="178" y="188"/>
                    <a:pt x="172" y="194"/>
                    <a:pt x="172" y="202"/>
                  </a:cubicBezTo>
                  <a:cubicBezTo>
                    <a:pt x="172" y="210"/>
                    <a:pt x="178" y="216"/>
                    <a:pt x="186" y="216"/>
                  </a:cubicBezTo>
                  <a:cubicBezTo>
                    <a:pt x="194" y="216"/>
                    <a:pt x="200" y="210"/>
                    <a:pt x="200" y="202"/>
                  </a:cubicBezTo>
                  <a:cubicBezTo>
                    <a:pt x="200" y="194"/>
                    <a:pt x="194" y="188"/>
                    <a:pt x="186" y="188"/>
                  </a:cubicBezTo>
                  <a:close/>
                  <a:moveTo>
                    <a:pt x="186" y="208"/>
                  </a:moveTo>
                  <a:cubicBezTo>
                    <a:pt x="183" y="208"/>
                    <a:pt x="180" y="205"/>
                    <a:pt x="180" y="202"/>
                  </a:cubicBezTo>
                  <a:cubicBezTo>
                    <a:pt x="180" y="199"/>
                    <a:pt x="183" y="196"/>
                    <a:pt x="186" y="196"/>
                  </a:cubicBezTo>
                  <a:cubicBezTo>
                    <a:pt x="189" y="196"/>
                    <a:pt x="192" y="199"/>
                    <a:pt x="192" y="202"/>
                  </a:cubicBezTo>
                  <a:cubicBezTo>
                    <a:pt x="192" y="205"/>
                    <a:pt x="189" y="208"/>
                    <a:pt x="186" y="208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>
              <a:prstTxWarp prst="textNoShape">
                <a:avLst/>
              </a:prstTxWarp>
            </a:bodyPr>
            <a:lstStyle/>
            <a:p>
              <a:endParaRPr lang="en-US" sz="1012"/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C882F9B-8707-4520-971F-A2A8DC72BA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3089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7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918D3C-B0A3-4538-B0E5-9DAC03042143}"/>
              </a:ext>
            </a:extLst>
          </p:cNvPr>
          <p:cNvSpPr txBox="1"/>
          <p:nvPr/>
        </p:nvSpPr>
        <p:spPr>
          <a:xfrm>
            <a:off x="5649368" y="903758"/>
            <a:ext cx="223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ea"/>
                <a:cs typeface="Lato Heavy" panose="020F0902020204030203" pitchFamily="34" charset="0"/>
              </a:rPr>
              <a:t>Product introduction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C4CE9-5EA6-4E82-9CCD-1CB31D622969}"/>
              </a:ext>
            </a:extLst>
          </p:cNvPr>
          <p:cNvSpPr txBox="1"/>
          <p:nvPr/>
        </p:nvSpPr>
        <p:spPr>
          <a:xfrm>
            <a:off x="5649369" y="1505635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3B96F-ECD4-4B70-A953-8ABA94A83D15}"/>
              </a:ext>
            </a:extLst>
          </p:cNvPr>
          <p:cNvCxnSpPr>
            <a:cxnSpLocks/>
          </p:cNvCxnSpPr>
          <p:nvPr/>
        </p:nvCxnSpPr>
        <p:spPr>
          <a:xfrm>
            <a:off x="5772884" y="852241"/>
            <a:ext cx="45703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3C9EA-1FE3-405E-88CA-E1838A8EE354}"/>
              </a:ext>
            </a:extLst>
          </p:cNvPr>
          <p:cNvSpPr/>
          <p:nvPr/>
        </p:nvSpPr>
        <p:spPr>
          <a:xfrm>
            <a:off x="5649368" y="1808232"/>
            <a:ext cx="25234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/>
                </a:solidFill>
                <a:latin typeface="Calibri"/>
                <a:cs typeface="Calibri"/>
              </a:rPr>
              <a:t>Ut wisi enim ad minim veniam, quis nostrud exerci tici aullamcor per susciit bortis nisl</a:t>
            </a:r>
            <a:endParaRPr lang="en-US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1B773-876D-4608-B303-046997684662}"/>
              </a:ext>
            </a:extLst>
          </p:cNvPr>
          <p:cNvSpPr txBox="1"/>
          <p:nvPr/>
        </p:nvSpPr>
        <p:spPr>
          <a:xfrm>
            <a:off x="5649368" y="3538037"/>
            <a:ext cx="1497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Products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78A068-45CE-4D94-8BBD-B435952385EA}"/>
              </a:ext>
            </a:extLst>
          </p:cNvPr>
          <p:cNvGrpSpPr/>
          <p:nvPr/>
        </p:nvGrpSpPr>
        <p:grpSpPr>
          <a:xfrm>
            <a:off x="5732466" y="2657985"/>
            <a:ext cx="701121" cy="701119"/>
            <a:chOff x="7643848" y="3544022"/>
            <a:chExt cx="935166" cy="9351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27E75A-22B2-4FA3-A7DB-DA1EDF7B3543}"/>
                </a:ext>
              </a:extLst>
            </p:cNvPr>
            <p:cNvSpPr/>
            <p:nvPr/>
          </p:nvSpPr>
          <p:spPr>
            <a:xfrm>
              <a:off x="7643848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2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CCA87FF7-3ABF-4A15-949D-54F859DC298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909198" y="3820862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>
              <a:prstTxWarp prst="textNoShape">
                <a:avLst/>
              </a:prstTxWarp>
            </a:bodyPr>
            <a:lstStyle/>
            <a:p>
              <a:endParaRPr lang="en-US" sz="1012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377D7-7009-44FD-AAA4-AC1D0F7755EB}"/>
              </a:ext>
            </a:extLst>
          </p:cNvPr>
          <p:cNvSpPr/>
          <p:nvPr/>
        </p:nvSpPr>
        <p:spPr>
          <a:xfrm>
            <a:off x="5649368" y="3768786"/>
            <a:ext cx="14973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tiolper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F0B89-2AF5-474C-A89C-6E45541AD790}"/>
              </a:ext>
            </a:extLst>
          </p:cNvPr>
          <p:cNvSpPr txBox="1"/>
          <p:nvPr/>
        </p:nvSpPr>
        <p:spPr>
          <a:xfrm>
            <a:off x="7248570" y="3538037"/>
            <a:ext cx="1497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Products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E0B111-B236-4BEB-B23B-EDC705579337}"/>
              </a:ext>
            </a:extLst>
          </p:cNvPr>
          <p:cNvSpPr/>
          <p:nvPr/>
        </p:nvSpPr>
        <p:spPr>
          <a:xfrm>
            <a:off x="7248570" y="3768786"/>
            <a:ext cx="14973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tiolper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222845-ABCC-45F7-B644-F77FAC5DB910}"/>
              </a:ext>
            </a:extLst>
          </p:cNvPr>
          <p:cNvGrpSpPr/>
          <p:nvPr/>
        </p:nvGrpSpPr>
        <p:grpSpPr>
          <a:xfrm>
            <a:off x="7331667" y="2657985"/>
            <a:ext cx="701121" cy="701119"/>
            <a:chOff x="9776887" y="3544022"/>
            <a:chExt cx="935166" cy="9351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3F2B0D-C796-46EB-B3F7-FC40AEB881BE}"/>
                </a:ext>
              </a:extLst>
            </p:cNvPr>
            <p:cNvSpPr/>
            <p:nvPr/>
          </p:nvSpPr>
          <p:spPr>
            <a:xfrm>
              <a:off x="9776887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2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690ECE-3048-42C0-8EED-ED7DE2943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1435" y="3836353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>
              <a:prstTxWarp prst="textNoShape">
                <a:avLst/>
              </a:prstTxWarp>
            </a:bodyPr>
            <a:lstStyle/>
            <a:p>
              <a:endParaRPr lang="en-US" sz="1012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72F948-5201-4384-83E9-3AC9871CBFD6}"/>
              </a:ext>
            </a:extLst>
          </p:cNvPr>
          <p:cNvSpPr/>
          <p:nvPr/>
        </p:nvSpPr>
        <p:spPr>
          <a:xfrm>
            <a:off x="433057" y="3966913"/>
            <a:ext cx="278466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40" indent="-128540">
              <a:lnSpc>
                <a:spcPct val="120000"/>
              </a:lnSpc>
              <a:buSzPct val="80000"/>
              <a:buFont typeface="Monotype Corsiva" panose="03010101010201010101" pitchFamily="66" charset="0"/>
              <a:buChar char="►"/>
            </a:pPr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*</a:t>
            </a:r>
            <a:r>
              <a:rPr lang="id-ID" sz="900" b="1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</a:t>
            </a:r>
            <a:endParaRPr lang="en-US" sz="900" b="1" i="1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EE893023-BC0B-44FA-BB12-A862B36D64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7220"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378EAFC8-E979-4C34-A993-938FE9CF2F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7581"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71D43104-E5EC-497F-96E2-0C2AB67DE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1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8047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  <p:bldP spid="19" grpId="0"/>
      <p:bldP spid="22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05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>
                <a:solidFill>
                  <a:srgbClr val="063D54">
                    <a:lumMod val="75000"/>
                  </a:srgbClr>
                </a:solidFill>
              </a:rPr>
              <a:t>Return on investment</a:t>
            </a:r>
            <a:endParaRPr lang="zh-CN" altLang="en-US" sz="3600" dirty="0">
              <a:solidFill>
                <a:srgbClr val="063D54">
                  <a:lumMod val="75000"/>
                </a:srgbClr>
              </a:solidFill>
            </a:endParaRP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>
            <a:extLst>
              <a:ext uri="{FF2B5EF4-FFF2-40B4-BE49-F238E27FC236}">
                <a16:creationId xmlns:a16="http://schemas.microsoft.com/office/drawing/2014/main" id="{68DCB164-FF76-497A-8E63-B095DDADF3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3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1"/>
          <p:cNvSpPr/>
          <p:nvPr/>
        </p:nvSpPr>
        <p:spPr bwMode="auto">
          <a:xfrm>
            <a:off x="3195638" y="159004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3195638" y="265842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4260850" y="159004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Freeform 24"/>
          <p:cNvSpPr/>
          <p:nvPr/>
        </p:nvSpPr>
        <p:spPr bwMode="auto">
          <a:xfrm>
            <a:off x="4260850" y="265842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3473450" y="1823403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3473450" y="3310890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4913313" y="4060190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5634038" y="1823403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86443" y="1591544"/>
            <a:ext cx="2371282" cy="1053465"/>
            <a:chOff x="1086443" y="1591544"/>
            <a:chExt cx="2371282" cy="1053465"/>
          </a:xfrm>
        </p:grpSpPr>
        <p:sp>
          <p:nvSpPr>
            <p:cNvPr id="45" name="矩形 4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86443" y="1860179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 sit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amet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consectetuer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adipiscing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elit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.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Aenean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commodo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ligula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get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Dolor. 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54913" y="1591544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Talent development</a:t>
              </a:r>
            </a:p>
          </p:txBody>
        </p:sp>
        <p:cxnSp>
          <p:nvCxnSpPr>
            <p:cNvPr id="52" name="直接连接符 5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109825" y="1891164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4406970" y="1658438"/>
            <a:ext cx="336211" cy="277287"/>
          </a:xfrm>
          <a:custGeom>
            <a:avLst/>
            <a:gdLst>
              <a:gd name="T0" fmla="*/ 666 w 734"/>
              <a:gd name="T1" fmla="*/ 199 h 605"/>
              <a:gd name="T2" fmla="*/ 624 w 734"/>
              <a:gd name="T3" fmla="*/ 241 h 605"/>
              <a:gd name="T4" fmla="*/ 666 w 734"/>
              <a:gd name="T5" fmla="*/ 282 h 605"/>
              <a:gd name="T6" fmla="*/ 707 w 734"/>
              <a:gd name="T7" fmla="*/ 241 h 605"/>
              <a:gd name="T8" fmla="*/ 666 w 734"/>
              <a:gd name="T9" fmla="*/ 199 h 605"/>
              <a:gd name="T10" fmla="*/ 69 w 734"/>
              <a:gd name="T11" fmla="*/ 199 h 605"/>
              <a:gd name="T12" fmla="*/ 27 w 734"/>
              <a:gd name="T13" fmla="*/ 241 h 605"/>
              <a:gd name="T14" fmla="*/ 69 w 734"/>
              <a:gd name="T15" fmla="*/ 282 h 605"/>
              <a:gd name="T16" fmla="*/ 110 w 734"/>
              <a:gd name="T17" fmla="*/ 241 h 605"/>
              <a:gd name="T18" fmla="*/ 69 w 734"/>
              <a:gd name="T19" fmla="*/ 199 h 605"/>
              <a:gd name="T20" fmla="*/ 542 w 734"/>
              <a:gd name="T21" fmla="*/ 124 h 605"/>
              <a:gd name="T22" fmla="*/ 480 w 734"/>
              <a:gd name="T23" fmla="*/ 186 h 605"/>
              <a:gd name="T24" fmla="*/ 542 w 734"/>
              <a:gd name="T25" fmla="*/ 247 h 605"/>
              <a:gd name="T26" fmla="*/ 604 w 734"/>
              <a:gd name="T27" fmla="*/ 186 h 605"/>
              <a:gd name="T28" fmla="*/ 542 w 734"/>
              <a:gd name="T29" fmla="*/ 124 h 605"/>
              <a:gd name="T30" fmla="*/ 734 w 734"/>
              <a:gd name="T31" fmla="*/ 500 h 605"/>
              <a:gd name="T32" fmla="*/ 663 w 734"/>
              <a:gd name="T33" fmla="*/ 500 h 605"/>
              <a:gd name="T34" fmla="*/ 663 w 734"/>
              <a:gd name="T35" fmla="*/ 370 h 605"/>
              <a:gd name="T36" fmla="*/ 646 w 734"/>
              <a:gd name="T37" fmla="*/ 309 h 605"/>
              <a:gd name="T38" fmla="*/ 666 w 734"/>
              <a:gd name="T39" fmla="*/ 306 h 605"/>
              <a:gd name="T40" fmla="*/ 734 w 734"/>
              <a:gd name="T41" fmla="*/ 374 h 605"/>
              <a:gd name="T42" fmla="*/ 734 w 734"/>
              <a:gd name="T43" fmla="*/ 500 h 605"/>
              <a:gd name="T44" fmla="*/ 192 w 734"/>
              <a:gd name="T45" fmla="*/ 124 h 605"/>
              <a:gd name="T46" fmla="*/ 130 w 734"/>
              <a:gd name="T47" fmla="*/ 186 h 605"/>
              <a:gd name="T48" fmla="*/ 192 w 734"/>
              <a:gd name="T49" fmla="*/ 247 h 605"/>
              <a:gd name="T50" fmla="*/ 254 w 734"/>
              <a:gd name="T51" fmla="*/ 186 h 605"/>
              <a:gd name="T52" fmla="*/ 192 w 734"/>
              <a:gd name="T53" fmla="*/ 124 h 605"/>
              <a:gd name="T54" fmla="*/ 69 w 734"/>
              <a:gd name="T55" fmla="*/ 306 h 605"/>
              <a:gd name="T56" fmla="*/ 88 w 734"/>
              <a:gd name="T57" fmla="*/ 309 h 605"/>
              <a:gd name="T58" fmla="*/ 71 w 734"/>
              <a:gd name="T59" fmla="*/ 370 h 605"/>
              <a:gd name="T60" fmla="*/ 71 w 734"/>
              <a:gd name="T61" fmla="*/ 500 h 605"/>
              <a:gd name="T62" fmla="*/ 0 w 734"/>
              <a:gd name="T63" fmla="*/ 500 h 605"/>
              <a:gd name="T64" fmla="*/ 0 w 734"/>
              <a:gd name="T65" fmla="*/ 374 h 605"/>
              <a:gd name="T66" fmla="*/ 69 w 734"/>
              <a:gd name="T67" fmla="*/ 306 h 605"/>
              <a:gd name="T68" fmla="*/ 367 w 734"/>
              <a:gd name="T69" fmla="*/ 0 h 605"/>
              <a:gd name="T70" fmla="*/ 276 w 734"/>
              <a:gd name="T71" fmla="*/ 92 h 605"/>
              <a:gd name="T72" fmla="*/ 367 w 734"/>
              <a:gd name="T73" fmla="*/ 183 h 605"/>
              <a:gd name="T74" fmla="*/ 458 w 734"/>
              <a:gd name="T75" fmla="*/ 92 h 605"/>
              <a:gd name="T76" fmla="*/ 367 w 734"/>
              <a:gd name="T77" fmla="*/ 0 h 605"/>
              <a:gd name="T78" fmla="*/ 641 w 734"/>
              <a:gd name="T79" fmla="*/ 548 h 605"/>
              <a:gd name="T80" fmla="*/ 533 w 734"/>
              <a:gd name="T81" fmla="*/ 548 h 605"/>
              <a:gd name="T82" fmla="*/ 533 w 734"/>
              <a:gd name="T83" fmla="*/ 351 h 605"/>
              <a:gd name="T84" fmla="*/ 514 w 734"/>
              <a:gd name="T85" fmla="*/ 276 h 605"/>
              <a:gd name="T86" fmla="*/ 542 w 734"/>
              <a:gd name="T87" fmla="*/ 271 h 605"/>
              <a:gd name="T88" fmla="*/ 641 w 734"/>
              <a:gd name="T89" fmla="*/ 370 h 605"/>
              <a:gd name="T90" fmla="*/ 641 w 734"/>
              <a:gd name="T91" fmla="*/ 548 h 605"/>
              <a:gd name="T92" fmla="*/ 201 w 734"/>
              <a:gd name="T93" fmla="*/ 351 h 605"/>
              <a:gd name="T94" fmla="*/ 201 w 734"/>
              <a:gd name="T95" fmla="*/ 548 h 605"/>
              <a:gd name="T96" fmla="*/ 93 w 734"/>
              <a:gd name="T97" fmla="*/ 548 h 605"/>
              <a:gd name="T98" fmla="*/ 93 w 734"/>
              <a:gd name="T99" fmla="*/ 370 h 605"/>
              <a:gd name="T100" fmla="*/ 192 w 734"/>
              <a:gd name="T101" fmla="*/ 271 h 605"/>
              <a:gd name="T102" fmla="*/ 220 w 734"/>
              <a:gd name="T103" fmla="*/ 276 h 605"/>
              <a:gd name="T104" fmla="*/ 201 w 734"/>
              <a:gd name="T105" fmla="*/ 351 h 605"/>
              <a:gd name="T106" fmla="*/ 224 w 734"/>
              <a:gd name="T107" fmla="*/ 605 h 605"/>
              <a:gd name="T108" fmla="*/ 510 w 734"/>
              <a:gd name="T109" fmla="*/ 605 h 605"/>
              <a:gd name="T110" fmla="*/ 510 w 734"/>
              <a:gd name="T111" fmla="*/ 351 h 605"/>
              <a:gd name="T112" fmla="*/ 367 w 734"/>
              <a:gd name="T113" fmla="*/ 207 h 605"/>
              <a:gd name="T114" fmla="*/ 224 w 734"/>
              <a:gd name="T115" fmla="*/ 351 h 605"/>
              <a:gd name="T116" fmla="*/ 224 w 734"/>
              <a:gd name="T117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605">
                <a:moveTo>
                  <a:pt x="666" y="199"/>
                </a:moveTo>
                <a:cubicBezTo>
                  <a:pt x="643" y="199"/>
                  <a:pt x="624" y="218"/>
                  <a:pt x="624" y="241"/>
                </a:cubicBezTo>
                <a:cubicBezTo>
                  <a:pt x="624" y="264"/>
                  <a:pt x="643" y="282"/>
                  <a:pt x="666" y="282"/>
                </a:cubicBezTo>
                <a:cubicBezTo>
                  <a:pt x="688" y="282"/>
                  <a:pt x="707" y="264"/>
                  <a:pt x="707" y="241"/>
                </a:cubicBezTo>
                <a:cubicBezTo>
                  <a:pt x="707" y="218"/>
                  <a:pt x="688" y="199"/>
                  <a:pt x="666" y="199"/>
                </a:cubicBezTo>
                <a:close/>
                <a:moveTo>
                  <a:pt x="69" y="199"/>
                </a:moveTo>
                <a:cubicBezTo>
                  <a:pt x="46" y="199"/>
                  <a:pt x="27" y="218"/>
                  <a:pt x="27" y="241"/>
                </a:cubicBezTo>
                <a:cubicBezTo>
                  <a:pt x="27" y="264"/>
                  <a:pt x="46" y="282"/>
                  <a:pt x="69" y="282"/>
                </a:cubicBezTo>
                <a:cubicBezTo>
                  <a:pt x="92" y="282"/>
                  <a:pt x="110" y="264"/>
                  <a:pt x="110" y="241"/>
                </a:cubicBezTo>
                <a:cubicBezTo>
                  <a:pt x="110" y="218"/>
                  <a:pt x="92" y="199"/>
                  <a:pt x="69" y="199"/>
                </a:cubicBezTo>
                <a:close/>
                <a:moveTo>
                  <a:pt x="542" y="124"/>
                </a:moveTo>
                <a:cubicBezTo>
                  <a:pt x="508" y="124"/>
                  <a:pt x="480" y="152"/>
                  <a:pt x="480" y="186"/>
                </a:cubicBezTo>
                <a:cubicBezTo>
                  <a:pt x="480" y="220"/>
                  <a:pt x="508" y="247"/>
                  <a:pt x="542" y="247"/>
                </a:cubicBezTo>
                <a:cubicBezTo>
                  <a:pt x="576" y="247"/>
                  <a:pt x="604" y="220"/>
                  <a:pt x="604" y="186"/>
                </a:cubicBezTo>
                <a:cubicBezTo>
                  <a:pt x="604" y="152"/>
                  <a:pt x="576" y="124"/>
                  <a:pt x="542" y="124"/>
                </a:cubicBezTo>
                <a:close/>
                <a:moveTo>
                  <a:pt x="734" y="500"/>
                </a:moveTo>
                <a:cubicBezTo>
                  <a:pt x="663" y="500"/>
                  <a:pt x="663" y="500"/>
                  <a:pt x="663" y="500"/>
                </a:cubicBezTo>
                <a:cubicBezTo>
                  <a:pt x="663" y="370"/>
                  <a:pt x="663" y="370"/>
                  <a:pt x="663" y="370"/>
                </a:cubicBezTo>
                <a:cubicBezTo>
                  <a:pt x="663" y="348"/>
                  <a:pt x="657" y="327"/>
                  <a:pt x="646" y="309"/>
                </a:cubicBezTo>
                <a:cubicBezTo>
                  <a:pt x="653" y="307"/>
                  <a:pt x="659" y="306"/>
                  <a:pt x="666" y="306"/>
                </a:cubicBezTo>
                <a:cubicBezTo>
                  <a:pt x="703" y="306"/>
                  <a:pt x="734" y="337"/>
                  <a:pt x="734" y="374"/>
                </a:cubicBezTo>
                <a:lnTo>
                  <a:pt x="734" y="500"/>
                </a:lnTo>
                <a:close/>
                <a:moveTo>
                  <a:pt x="192" y="124"/>
                </a:moveTo>
                <a:cubicBezTo>
                  <a:pt x="158" y="124"/>
                  <a:pt x="130" y="152"/>
                  <a:pt x="130" y="186"/>
                </a:cubicBezTo>
                <a:cubicBezTo>
                  <a:pt x="130" y="220"/>
                  <a:pt x="158" y="247"/>
                  <a:pt x="192" y="247"/>
                </a:cubicBezTo>
                <a:cubicBezTo>
                  <a:pt x="226" y="247"/>
                  <a:pt x="254" y="220"/>
                  <a:pt x="254" y="186"/>
                </a:cubicBezTo>
                <a:cubicBezTo>
                  <a:pt x="254" y="152"/>
                  <a:pt x="226" y="124"/>
                  <a:pt x="192" y="124"/>
                </a:cubicBezTo>
                <a:close/>
                <a:moveTo>
                  <a:pt x="69" y="306"/>
                </a:moveTo>
                <a:cubicBezTo>
                  <a:pt x="75" y="306"/>
                  <a:pt x="82" y="307"/>
                  <a:pt x="88" y="309"/>
                </a:cubicBezTo>
                <a:cubicBezTo>
                  <a:pt x="77" y="327"/>
                  <a:pt x="71" y="348"/>
                  <a:pt x="71" y="37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37"/>
                  <a:pt x="31" y="306"/>
                  <a:pt x="69" y="306"/>
                </a:cubicBezTo>
                <a:close/>
                <a:moveTo>
                  <a:pt x="367" y="0"/>
                </a:moveTo>
                <a:cubicBezTo>
                  <a:pt x="317" y="0"/>
                  <a:pt x="276" y="41"/>
                  <a:pt x="276" y="92"/>
                </a:cubicBezTo>
                <a:cubicBezTo>
                  <a:pt x="276" y="142"/>
                  <a:pt x="317" y="183"/>
                  <a:pt x="367" y="183"/>
                </a:cubicBezTo>
                <a:cubicBezTo>
                  <a:pt x="417" y="183"/>
                  <a:pt x="458" y="142"/>
                  <a:pt x="458" y="92"/>
                </a:cubicBezTo>
                <a:cubicBezTo>
                  <a:pt x="458" y="41"/>
                  <a:pt x="417" y="0"/>
                  <a:pt x="367" y="0"/>
                </a:cubicBezTo>
                <a:close/>
                <a:moveTo>
                  <a:pt x="641" y="548"/>
                </a:moveTo>
                <a:cubicBezTo>
                  <a:pt x="533" y="548"/>
                  <a:pt x="533" y="548"/>
                  <a:pt x="533" y="548"/>
                </a:cubicBezTo>
                <a:cubicBezTo>
                  <a:pt x="533" y="351"/>
                  <a:pt x="533" y="351"/>
                  <a:pt x="533" y="351"/>
                </a:cubicBezTo>
                <a:cubicBezTo>
                  <a:pt x="533" y="324"/>
                  <a:pt x="526" y="298"/>
                  <a:pt x="514" y="276"/>
                </a:cubicBezTo>
                <a:cubicBezTo>
                  <a:pt x="523" y="273"/>
                  <a:pt x="532" y="271"/>
                  <a:pt x="542" y="271"/>
                </a:cubicBezTo>
                <a:cubicBezTo>
                  <a:pt x="596" y="271"/>
                  <a:pt x="641" y="315"/>
                  <a:pt x="641" y="370"/>
                </a:cubicBezTo>
                <a:lnTo>
                  <a:pt x="641" y="548"/>
                </a:lnTo>
                <a:close/>
                <a:moveTo>
                  <a:pt x="201" y="351"/>
                </a:moveTo>
                <a:cubicBezTo>
                  <a:pt x="201" y="548"/>
                  <a:pt x="201" y="548"/>
                  <a:pt x="201" y="548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370"/>
                  <a:pt x="93" y="370"/>
                  <a:pt x="93" y="370"/>
                </a:cubicBezTo>
                <a:cubicBezTo>
                  <a:pt x="93" y="316"/>
                  <a:pt x="138" y="271"/>
                  <a:pt x="192" y="271"/>
                </a:cubicBezTo>
                <a:cubicBezTo>
                  <a:pt x="202" y="271"/>
                  <a:pt x="211" y="273"/>
                  <a:pt x="220" y="276"/>
                </a:cubicBezTo>
                <a:cubicBezTo>
                  <a:pt x="208" y="298"/>
                  <a:pt x="201" y="324"/>
                  <a:pt x="201" y="351"/>
                </a:cubicBezTo>
                <a:close/>
                <a:moveTo>
                  <a:pt x="224" y="605"/>
                </a:moveTo>
                <a:cubicBezTo>
                  <a:pt x="510" y="605"/>
                  <a:pt x="510" y="605"/>
                  <a:pt x="510" y="605"/>
                </a:cubicBezTo>
                <a:cubicBezTo>
                  <a:pt x="510" y="351"/>
                  <a:pt x="510" y="351"/>
                  <a:pt x="510" y="351"/>
                </a:cubicBezTo>
                <a:cubicBezTo>
                  <a:pt x="510" y="272"/>
                  <a:pt x="446" y="207"/>
                  <a:pt x="367" y="207"/>
                </a:cubicBezTo>
                <a:cubicBezTo>
                  <a:pt x="288" y="207"/>
                  <a:pt x="224" y="272"/>
                  <a:pt x="224" y="351"/>
                </a:cubicBezTo>
                <a:lnTo>
                  <a:pt x="224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770251" y="1542528"/>
            <a:ext cx="2371282" cy="1103957"/>
            <a:chOff x="5770251" y="1542528"/>
            <a:chExt cx="2371282" cy="1103957"/>
          </a:xfrm>
        </p:grpSpPr>
        <p:sp>
          <p:nvSpPr>
            <p:cNvPr id="73" name="矩形 72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70251" y="1861655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 sit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amet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consectetuer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adipiscing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elit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.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Aenean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commodo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ligula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get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Dolor. 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70251" y="1542528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Purchase of goods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1814" y="1873134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5496781" y="2850824"/>
            <a:ext cx="338961" cy="289400"/>
            <a:chOff x="4260851" y="754063"/>
            <a:chExt cx="608013" cy="519113"/>
          </a:xfrm>
          <a:solidFill>
            <a:schemeClr val="bg1"/>
          </a:solidFill>
        </p:grpSpPr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444500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465455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4260851" y="754063"/>
              <a:ext cx="608013" cy="406400"/>
            </a:xfrm>
            <a:custGeom>
              <a:avLst/>
              <a:gdLst>
                <a:gd name="T0" fmla="*/ 673 w 725"/>
                <a:gd name="T1" fmla="*/ 191 h 486"/>
                <a:gd name="T2" fmla="*/ 320 w 725"/>
                <a:gd name="T3" fmla="*/ 191 h 486"/>
                <a:gd name="T4" fmla="*/ 299 w 725"/>
                <a:gd name="T5" fmla="*/ 219 h 486"/>
                <a:gd name="T6" fmla="*/ 320 w 725"/>
                <a:gd name="T7" fmla="*/ 248 h 486"/>
                <a:gd name="T8" fmla="*/ 636 w 725"/>
                <a:gd name="T9" fmla="*/ 248 h 486"/>
                <a:gd name="T10" fmla="*/ 618 w 725"/>
                <a:gd name="T11" fmla="*/ 309 h 486"/>
                <a:gd name="T12" fmla="*/ 307 w 725"/>
                <a:gd name="T13" fmla="*/ 309 h 486"/>
                <a:gd name="T14" fmla="*/ 288 w 725"/>
                <a:gd name="T15" fmla="*/ 334 h 486"/>
                <a:gd name="T16" fmla="*/ 307 w 725"/>
                <a:gd name="T17" fmla="*/ 362 h 486"/>
                <a:gd name="T18" fmla="*/ 602 w 725"/>
                <a:gd name="T19" fmla="*/ 362 h 486"/>
                <a:gd name="T20" fmla="*/ 603 w 725"/>
                <a:gd name="T21" fmla="*/ 362 h 486"/>
                <a:gd name="T22" fmla="*/ 586 w 725"/>
                <a:gd name="T23" fmla="*/ 418 h 486"/>
                <a:gd name="T24" fmla="*/ 265 w 725"/>
                <a:gd name="T25" fmla="*/ 418 h 486"/>
                <a:gd name="T26" fmla="*/ 244 w 725"/>
                <a:gd name="T27" fmla="*/ 248 h 486"/>
                <a:gd name="T28" fmla="*/ 237 w 725"/>
                <a:gd name="T29" fmla="*/ 191 h 486"/>
                <a:gd name="T30" fmla="*/ 227 w 725"/>
                <a:gd name="T31" fmla="*/ 116 h 486"/>
                <a:gd name="T32" fmla="*/ 51 w 725"/>
                <a:gd name="T33" fmla="*/ 12 h 486"/>
                <a:gd name="T34" fmla="*/ 51 w 725"/>
                <a:gd name="T35" fmla="*/ 77 h 486"/>
                <a:gd name="T36" fmla="*/ 144 w 725"/>
                <a:gd name="T37" fmla="*/ 121 h 486"/>
                <a:gd name="T38" fmla="*/ 167 w 725"/>
                <a:gd name="T39" fmla="*/ 150 h 486"/>
                <a:gd name="T40" fmla="*/ 207 w 725"/>
                <a:gd name="T41" fmla="*/ 447 h 486"/>
                <a:gd name="T42" fmla="*/ 244 w 725"/>
                <a:gd name="T43" fmla="*/ 486 h 486"/>
                <a:gd name="T44" fmla="*/ 598 w 725"/>
                <a:gd name="T45" fmla="*/ 486 h 486"/>
                <a:gd name="T46" fmla="*/ 634 w 725"/>
                <a:gd name="T47" fmla="*/ 455 h 486"/>
                <a:gd name="T48" fmla="*/ 704 w 725"/>
                <a:gd name="T49" fmla="*/ 246 h 486"/>
                <a:gd name="T50" fmla="*/ 673 w 725"/>
                <a:gd name="T51" fmla="*/ 19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5" h="486">
                  <a:moveTo>
                    <a:pt x="673" y="191"/>
                  </a:moveTo>
                  <a:cubicBezTo>
                    <a:pt x="600" y="191"/>
                    <a:pt x="320" y="191"/>
                    <a:pt x="320" y="191"/>
                  </a:cubicBezTo>
                  <a:cubicBezTo>
                    <a:pt x="320" y="191"/>
                    <a:pt x="299" y="196"/>
                    <a:pt x="299" y="219"/>
                  </a:cubicBezTo>
                  <a:cubicBezTo>
                    <a:pt x="299" y="242"/>
                    <a:pt x="320" y="248"/>
                    <a:pt x="320" y="248"/>
                  </a:cubicBezTo>
                  <a:cubicBezTo>
                    <a:pt x="636" y="248"/>
                    <a:pt x="636" y="248"/>
                    <a:pt x="636" y="248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532" y="309"/>
                    <a:pt x="307" y="309"/>
                    <a:pt x="307" y="309"/>
                  </a:cubicBezTo>
                  <a:cubicBezTo>
                    <a:pt x="307" y="309"/>
                    <a:pt x="288" y="313"/>
                    <a:pt x="288" y="334"/>
                  </a:cubicBezTo>
                  <a:cubicBezTo>
                    <a:pt x="288" y="356"/>
                    <a:pt x="307" y="362"/>
                    <a:pt x="307" y="362"/>
                  </a:cubicBezTo>
                  <a:cubicBezTo>
                    <a:pt x="602" y="362"/>
                    <a:pt x="602" y="362"/>
                    <a:pt x="602" y="362"/>
                  </a:cubicBezTo>
                  <a:cubicBezTo>
                    <a:pt x="603" y="362"/>
                    <a:pt x="603" y="362"/>
                    <a:pt x="603" y="362"/>
                  </a:cubicBezTo>
                  <a:cubicBezTo>
                    <a:pt x="586" y="418"/>
                    <a:pt x="586" y="418"/>
                    <a:pt x="586" y="418"/>
                  </a:cubicBezTo>
                  <a:cubicBezTo>
                    <a:pt x="265" y="418"/>
                    <a:pt x="265" y="418"/>
                    <a:pt x="265" y="41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0" y="138"/>
                    <a:pt x="227" y="116"/>
                  </a:cubicBezTo>
                  <a:cubicBezTo>
                    <a:pt x="223" y="95"/>
                    <a:pt x="169" y="67"/>
                    <a:pt x="51" y="12"/>
                  </a:cubicBezTo>
                  <a:cubicBezTo>
                    <a:pt x="23" y="0"/>
                    <a:pt x="0" y="51"/>
                    <a:pt x="51" y="77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1"/>
                    <a:pt x="165" y="133"/>
                    <a:pt x="167" y="150"/>
                  </a:cubicBezTo>
                  <a:cubicBezTo>
                    <a:pt x="169" y="167"/>
                    <a:pt x="207" y="447"/>
                    <a:pt x="207" y="447"/>
                  </a:cubicBezTo>
                  <a:cubicBezTo>
                    <a:pt x="207" y="447"/>
                    <a:pt x="208" y="486"/>
                    <a:pt x="244" y="486"/>
                  </a:cubicBezTo>
                  <a:cubicBezTo>
                    <a:pt x="279" y="486"/>
                    <a:pt x="569" y="486"/>
                    <a:pt x="598" y="486"/>
                  </a:cubicBezTo>
                  <a:cubicBezTo>
                    <a:pt x="628" y="486"/>
                    <a:pt x="634" y="455"/>
                    <a:pt x="634" y="455"/>
                  </a:cubicBezTo>
                  <a:cubicBezTo>
                    <a:pt x="704" y="246"/>
                    <a:pt x="704" y="246"/>
                    <a:pt x="704" y="246"/>
                  </a:cubicBezTo>
                  <a:cubicBezTo>
                    <a:pt x="704" y="246"/>
                    <a:pt x="725" y="191"/>
                    <a:pt x="6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48516" y="3480033"/>
            <a:ext cx="2371282" cy="1053465"/>
            <a:chOff x="1048516" y="3480033"/>
            <a:chExt cx="2371282" cy="1053465"/>
          </a:xfrm>
        </p:grpSpPr>
        <p:sp>
          <p:nvSpPr>
            <p:cNvPr id="80" name="矩形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48516" y="3748668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 sit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amet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consectetuer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adipiscing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elit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.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Aenean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commodo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ligula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get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Dolor. 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16986" y="3480033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Branding</a:t>
              </a:r>
            </a:p>
          </p:txBody>
        </p:sp>
        <p:cxnSp>
          <p:nvCxnSpPr>
            <p:cNvPr id="82" name="直接连接符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071898" y="3779653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utoShape 59"/>
          <p:cNvSpPr/>
          <p:nvPr/>
        </p:nvSpPr>
        <p:spPr bwMode="auto">
          <a:xfrm>
            <a:off x="3283146" y="2833553"/>
            <a:ext cx="273304" cy="2721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9377" y="3488189"/>
            <a:ext cx="2371282" cy="1076294"/>
            <a:chOff x="5769377" y="3488189"/>
            <a:chExt cx="2371282" cy="1076294"/>
          </a:xfrm>
        </p:grpSpPr>
        <p:sp>
          <p:nvSpPr>
            <p:cNvPr id="84" name="矩形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69377" y="3779653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 or sit amet, consectetuer adipiscing elit. Aenean commodo ligula eget dol. 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69377" y="3488189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Technical support</a:t>
              </a:r>
            </a:p>
          </p:txBody>
        </p:sp>
        <p:cxnSp>
          <p:nvCxnSpPr>
            <p:cNvPr id="86" name="直接连接符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0940" y="3787809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4416301" y="3873287"/>
            <a:ext cx="358784" cy="317219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Investment needs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83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>
            <p:extLst>
              <p:ext uri="{D42A27DB-BD31-4B8C-83A1-F6EECF244321}">
                <p14:modId xmlns:p14="http://schemas.microsoft.com/office/powerpoint/2010/main" val="2847066897"/>
              </p:ext>
            </p:extLst>
          </p:nvPr>
        </p:nvGraphicFramePr>
        <p:xfrm>
          <a:off x="-116314" y="1344913"/>
          <a:ext cx="4811913" cy="320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691891" y="1809289"/>
            <a:ext cx="193431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20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%</a:t>
            </a:r>
            <a:endParaRPr lang="en-US" altLang="zh-CN" sz="1100" b="1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4416937" y="811256"/>
            <a:ext cx="40062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INVESTMENT</a:t>
            </a:r>
          </a:p>
          <a:p>
            <a:pPr algn="r"/>
            <a:r>
              <a:rPr lang="en-US" altLang="zh-CN" sz="4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4173169" y="2982081"/>
            <a:ext cx="441504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prstClr val="black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Aenean massa. Cum sociis natoque penatibus et magnis dis parturient montes</a:t>
            </a:r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4088986" y="2485606"/>
            <a:ext cx="4172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dirty="0">
                <a:solidFill>
                  <a:srgbClr val="063D54"/>
                </a:solidFill>
                <a:latin typeface="+mj-ea"/>
                <a:ea typeface="+mj-ea"/>
              </a:rPr>
              <a:t>Financing</a:t>
            </a:r>
            <a:r>
              <a:rPr lang="en-US" altLang="zh-CN" sz="1800" dirty="0">
                <a:solidFill>
                  <a:srgbClr val="063D54"/>
                </a:solidFill>
                <a:latin typeface="+mj-ea"/>
                <a:ea typeface="+mj-ea"/>
              </a:rPr>
              <a:t>1000W </a:t>
            </a:r>
            <a:r>
              <a:rPr lang="zh-CN" altLang="en-US" sz="1800" dirty="0">
                <a:solidFill>
                  <a:srgbClr val="063D54"/>
                </a:solidFill>
                <a:latin typeface="+mj-ea"/>
                <a:ea typeface="+mj-ea"/>
              </a:rPr>
              <a:t>Transfer</a:t>
            </a:r>
            <a:r>
              <a:rPr lang="en-US" altLang="zh-CN" sz="1800" dirty="0">
                <a:solidFill>
                  <a:srgbClr val="063D54"/>
                </a:solidFill>
                <a:latin typeface="+mj-ea"/>
                <a:ea typeface="+mj-ea"/>
              </a:rPr>
              <a:t>20%</a:t>
            </a:r>
            <a:r>
              <a:rPr lang="zh-CN" altLang="en-US" sz="1800" dirty="0">
                <a:solidFill>
                  <a:srgbClr val="063D54"/>
                </a:solidFill>
                <a:latin typeface="+mj-ea"/>
                <a:ea typeface="+mj-ea"/>
              </a:rPr>
              <a:t>Shares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261874" y="2978840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Return on investment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33722" y="1524000"/>
            <a:ext cx="3159307" cy="2858486"/>
            <a:chOff x="2187185" y="1239746"/>
            <a:chExt cx="3914900" cy="3542133"/>
          </a:xfrm>
        </p:grpSpPr>
        <p:grpSp>
          <p:nvGrpSpPr>
            <p:cNvPr id="17" name="原创设计师QQ598969553      _4">
              <a:extLst>
                <a:ext uri="{FF2B5EF4-FFF2-40B4-BE49-F238E27FC236}">
                  <a16:creationId xmlns:a16="http://schemas.microsoft.com/office/drawing/2014/main" id="{7E508CB7-C43F-4E43-85E0-62BDDBCAD608}"/>
                </a:ext>
              </a:extLst>
            </p:cNvPr>
            <p:cNvGrpSpPr/>
            <p:nvPr/>
          </p:nvGrpSpPr>
          <p:grpSpPr>
            <a:xfrm>
              <a:off x="2187185" y="1723730"/>
              <a:ext cx="3475701" cy="3058149"/>
              <a:chOff x="2187184" y="1723730"/>
              <a:chExt cx="3475701" cy="3058149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grpSp>
            <p:nvGrpSpPr>
              <p:cNvPr id="19" name="Group 9">
                <a:extLst>
                  <a:ext uri="{FF2B5EF4-FFF2-40B4-BE49-F238E27FC236}">
                    <a16:creationId xmlns:a16="http://schemas.microsoft.com/office/drawing/2014/main" id="{D96B8398-00DF-42C0-B634-248ADAE49F63}"/>
                  </a:ext>
                </a:extLst>
              </p:cNvPr>
              <p:cNvGrpSpPr/>
              <p:nvPr/>
            </p:nvGrpSpPr>
            <p:grpSpPr>
              <a:xfrm rot="213443">
                <a:off x="2187184" y="3362127"/>
                <a:ext cx="1677010" cy="1419752"/>
                <a:chOff x="2955668" y="2969079"/>
                <a:chExt cx="1677010" cy="1419752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4741C18A-5B66-402C-A7DF-A22D40696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729" y="2969079"/>
                  <a:ext cx="1436949" cy="1419752"/>
                </a:xfrm>
                <a:custGeom>
                  <a:avLst/>
                  <a:gdLst/>
                  <a:ahLst/>
                  <a:cxnLst>
                    <a:cxn ang="0">
                      <a:pos x="32" y="500"/>
                    </a:cxn>
                    <a:cxn ang="0">
                      <a:pos x="14" y="489"/>
                    </a:cxn>
                    <a:cxn ang="0">
                      <a:pos x="15" y="436"/>
                    </a:cxn>
                    <a:cxn ang="0">
                      <a:pos x="441" y="15"/>
                    </a:cxn>
                    <a:cxn ang="0">
                      <a:pos x="495" y="15"/>
                    </a:cxn>
                    <a:cxn ang="0">
                      <a:pos x="494" y="69"/>
                    </a:cxn>
                    <a:cxn ang="0">
                      <a:pos x="68" y="490"/>
                    </a:cxn>
                    <a:cxn ang="0">
                      <a:pos x="32" y="500"/>
                    </a:cxn>
                  </a:cxnLst>
                  <a:rect l="0" t="0" r="r" b="b"/>
                  <a:pathLst>
                    <a:path w="509" h="503">
                      <a:moveTo>
                        <a:pt x="32" y="500"/>
                      </a:moveTo>
                      <a:cubicBezTo>
                        <a:pt x="26" y="498"/>
                        <a:pt x="19" y="495"/>
                        <a:pt x="14" y="489"/>
                      </a:cubicBezTo>
                      <a:cubicBezTo>
                        <a:pt x="0" y="475"/>
                        <a:pt x="0" y="450"/>
                        <a:pt x="15" y="436"/>
                      </a:cubicBezTo>
                      <a:cubicBezTo>
                        <a:pt x="441" y="15"/>
                        <a:pt x="441" y="15"/>
                        <a:pt x="441" y="15"/>
                      </a:cubicBezTo>
                      <a:cubicBezTo>
                        <a:pt x="456" y="0"/>
                        <a:pt x="480" y="0"/>
                        <a:pt x="495" y="15"/>
                      </a:cubicBezTo>
                      <a:cubicBezTo>
                        <a:pt x="509" y="30"/>
                        <a:pt x="509" y="54"/>
                        <a:pt x="494" y="69"/>
                      </a:cubicBezTo>
                      <a:cubicBezTo>
                        <a:pt x="68" y="490"/>
                        <a:pt x="68" y="490"/>
                        <a:pt x="68" y="490"/>
                      </a:cubicBezTo>
                      <a:cubicBezTo>
                        <a:pt x="58" y="499"/>
                        <a:pt x="44" y="503"/>
                        <a:pt x="32" y="5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1600">
                    <a:defRPr/>
                  </a:pPr>
                  <a:endParaRPr lang="en-US" sz="2000" dirty="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/>
                  </a:endParaRPr>
                </a:p>
              </p:txBody>
            </p:sp>
            <p:sp>
              <p:nvSpPr>
                <p:cNvPr id="24" name="Round Same Side Corner Rectangle 4">
                  <a:extLst>
                    <a:ext uri="{FF2B5EF4-FFF2-40B4-BE49-F238E27FC236}">
                      <a16:creationId xmlns:a16="http://schemas.microsoft.com/office/drawing/2014/main" id="{4F2525F6-0B2B-49E2-90E6-2F152127B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500000">
                  <a:off x="3568110" y="3071025"/>
                  <a:ext cx="343555" cy="1568440"/>
                </a:xfrm>
                <a:prstGeom prst="round2SameRect">
                  <a:avLst>
                    <a:gd name="adj1" fmla="val 16667"/>
                    <a:gd name="adj2" fmla="val 2202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1600">
                    <a:defRPr/>
                  </a:pPr>
                  <a:endParaRPr lang="en-US" sz="2000" dirty="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/>
                  </a:endParaRPr>
                </a:p>
              </p:txBody>
            </p:sp>
          </p:grpSp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7AC2616E-1A34-4BC5-8E69-C662B4A6E583}"/>
                  </a:ext>
                </a:extLst>
              </p:cNvPr>
              <p:cNvGrpSpPr/>
              <p:nvPr/>
            </p:nvGrpSpPr>
            <p:grpSpPr>
              <a:xfrm>
                <a:off x="3488641" y="1723730"/>
                <a:ext cx="2174244" cy="2174244"/>
                <a:chOff x="4220769" y="1605276"/>
                <a:chExt cx="1739904" cy="1739904"/>
              </a:xfrm>
            </p:grpSpPr>
            <p:sp>
              <p:nvSpPr>
                <p:cNvPr id="21" name="Donut 8">
                  <a:extLst>
                    <a:ext uri="{FF2B5EF4-FFF2-40B4-BE49-F238E27FC236}">
                      <a16:creationId xmlns:a16="http://schemas.microsoft.com/office/drawing/2014/main" id="{90214071-3921-4589-AEB8-C13D65D579CC}"/>
                    </a:ext>
                  </a:extLst>
                </p:cNvPr>
                <p:cNvSpPr/>
                <p:nvPr/>
              </p:nvSpPr>
              <p:spPr>
                <a:xfrm>
                  <a:off x="4338879" y="1723386"/>
                  <a:ext cx="1503684" cy="1503684"/>
                </a:xfrm>
                <a:prstGeom prst="donut">
                  <a:avLst>
                    <a:gd name="adj" fmla="val 7174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13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1600">
                    <a:defRPr/>
                  </a:pPr>
                  <a:endParaRPr lang="en-US" sz="200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/>
                  </a:endParaRPr>
                </a:p>
              </p:txBody>
            </p:sp>
            <p:sp>
              <p:nvSpPr>
                <p:cNvPr id="22" name="Donut 7">
                  <a:extLst>
                    <a:ext uri="{FF2B5EF4-FFF2-40B4-BE49-F238E27FC236}">
                      <a16:creationId xmlns:a16="http://schemas.microsoft.com/office/drawing/2014/main" id="{DBB90693-5C26-41F5-BC43-86C57FC83804}"/>
                    </a:ext>
                  </a:extLst>
                </p:cNvPr>
                <p:cNvSpPr/>
                <p:nvPr/>
              </p:nvSpPr>
              <p:spPr>
                <a:xfrm>
                  <a:off x="4220769" y="1605276"/>
                  <a:ext cx="1739904" cy="1739904"/>
                </a:xfrm>
                <a:prstGeom prst="donut">
                  <a:avLst>
                    <a:gd name="adj" fmla="val 9286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1600">
                    <a:defRPr/>
                  </a:pPr>
                  <a:endParaRPr lang="en-US" sz="200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/>
                  </a:endParaRPr>
                </a:p>
              </p:txBody>
            </p:sp>
          </p:grpSp>
        </p:grpSp>
        <p:grpSp>
          <p:nvGrpSpPr>
            <p:cNvPr id="25" name="原创设计师QQ598969553      _5">
              <a:extLst>
                <a:ext uri="{FF2B5EF4-FFF2-40B4-BE49-F238E27FC236}">
                  <a16:creationId xmlns:a16="http://schemas.microsoft.com/office/drawing/2014/main" id="{DD56CEF2-F8E5-410C-8105-4F00A392329B}"/>
                </a:ext>
              </a:extLst>
            </p:cNvPr>
            <p:cNvGrpSpPr/>
            <p:nvPr/>
          </p:nvGrpSpPr>
          <p:grpSpPr>
            <a:xfrm>
              <a:off x="3926454" y="3754605"/>
              <a:ext cx="728142" cy="728140"/>
              <a:chOff x="3926454" y="375460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Oval 14">
                <a:extLst>
                  <a:ext uri="{FF2B5EF4-FFF2-40B4-BE49-F238E27FC236}">
                    <a16:creationId xmlns:a16="http://schemas.microsoft.com/office/drawing/2014/main" id="{28AEF8D5-D9EE-4FEF-92B1-1D9D00E35CD5}"/>
                  </a:ext>
                </a:extLst>
              </p:cNvPr>
              <p:cNvSpPr/>
              <p:nvPr/>
            </p:nvSpPr>
            <p:spPr>
              <a:xfrm rot="20300499">
                <a:off x="3926454" y="3754605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reeform 170">
                <a:extLst>
                  <a:ext uri="{FF2B5EF4-FFF2-40B4-BE49-F238E27FC236}">
                    <a16:creationId xmlns:a16="http://schemas.microsoft.com/office/drawing/2014/main" id="{53E2619C-C552-4844-82D8-4E530D9C77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4391" y="3986705"/>
                <a:ext cx="312266" cy="263940"/>
              </a:xfrm>
              <a:custGeom>
                <a:avLst/>
                <a:gdLst/>
                <a:ahLst/>
                <a:cxnLst>
                  <a:cxn ang="0">
                    <a:pos x="244" y="216"/>
                  </a:cxn>
                  <a:cxn ang="0">
                    <a:pos x="12" y="216"/>
                  </a:cxn>
                  <a:cxn ang="0">
                    <a:pos x="0" y="20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64"/>
                  </a:cxn>
                  <a:cxn ang="0">
                    <a:pos x="24" y="192"/>
                  </a:cxn>
                  <a:cxn ang="0">
                    <a:pos x="244" y="192"/>
                  </a:cxn>
                  <a:cxn ang="0">
                    <a:pos x="256" y="204"/>
                  </a:cxn>
                  <a:cxn ang="0">
                    <a:pos x="244" y="216"/>
                  </a:cxn>
                  <a:cxn ang="0">
                    <a:pos x="216" y="180"/>
                  </a:cxn>
                  <a:cxn ang="0">
                    <a:pos x="192" y="180"/>
                  </a:cxn>
                  <a:cxn ang="0">
                    <a:pos x="180" y="168"/>
                  </a:cxn>
                  <a:cxn ang="0">
                    <a:pos x="180" y="84"/>
                  </a:cxn>
                  <a:cxn ang="0">
                    <a:pos x="192" y="72"/>
                  </a:cxn>
                  <a:cxn ang="0">
                    <a:pos x="216" y="72"/>
                  </a:cxn>
                  <a:cxn ang="0">
                    <a:pos x="228" y="84"/>
                  </a:cxn>
                  <a:cxn ang="0">
                    <a:pos x="228" y="168"/>
                  </a:cxn>
                  <a:cxn ang="0">
                    <a:pos x="216" y="180"/>
                  </a:cxn>
                  <a:cxn ang="0">
                    <a:pos x="148" y="180"/>
                  </a:cxn>
                  <a:cxn ang="0">
                    <a:pos x="124" y="180"/>
                  </a:cxn>
                  <a:cxn ang="0">
                    <a:pos x="112" y="168"/>
                  </a:cxn>
                  <a:cxn ang="0">
                    <a:pos x="112" y="36"/>
                  </a:cxn>
                  <a:cxn ang="0">
                    <a:pos x="124" y="24"/>
                  </a:cxn>
                  <a:cxn ang="0">
                    <a:pos x="148" y="24"/>
                  </a:cxn>
                  <a:cxn ang="0">
                    <a:pos x="160" y="36"/>
                  </a:cxn>
                  <a:cxn ang="0">
                    <a:pos x="160" y="168"/>
                  </a:cxn>
                  <a:cxn ang="0">
                    <a:pos x="148" y="180"/>
                  </a:cxn>
                  <a:cxn ang="0">
                    <a:pos x="80" y="180"/>
                  </a:cxn>
                  <a:cxn ang="0">
                    <a:pos x="56" y="180"/>
                  </a:cxn>
                  <a:cxn ang="0">
                    <a:pos x="44" y="168"/>
                  </a:cxn>
                  <a:cxn ang="0">
                    <a:pos x="44" y="144"/>
                  </a:cxn>
                  <a:cxn ang="0">
                    <a:pos x="56" y="132"/>
                  </a:cxn>
                  <a:cxn ang="0">
                    <a:pos x="80" y="132"/>
                  </a:cxn>
                  <a:cxn ang="0">
                    <a:pos x="92" y="144"/>
                  </a:cxn>
                  <a:cxn ang="0">
                    <a:pos x="92" y="168"/>
                  </a:cxn>
                  <a:cxn ang="0">
                    <a:pos x="80" y="180"/>
                  </a:cxn>
                </a:cxnLst>
                <a:rect l="0" t="0" r="r" b="b"/>
                <a:pathLst>
                  <a:path w="256" h="216">
                    <a:moveTo>
                      <a:pt x="244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moveTo>
                      <a:pt x="216" y="180"/>
                    </a:move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85" y="180"/>
                      <a:pt x="180" y="175"/>
                      <a:pt x="180" y="168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7"/>
                      <a:pt x="185" y="72"/>
                      <a:pt x="192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23" y="72"/>
                      <a:pt x="228" y="77"/>
                      <a:pt x="228" y="84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8" y="175"/>
                      <a:pt x="223" y="180"/>
                      <a:pt x="216" y="180"/>
                    </a:cubicBezTo>
                    <a:moveTo>
                      <a:pt x="148" y="180"/>
                    </a:move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17" y="180"/>
                      <a:pt x="112" y="175"/>
                      <a:pt x="112" y="16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9"/>
                      <a:pt x="117" y="24"/>
                      <a:pt x="124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5" y="24"/>
                      <a:pt x="160" y="29"/>
                      <a:pt x="160" y="36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75"/>
                      <a:pt x="155" y="180"/>
                      <a:pt x="148" y="180"/>
                    </a:cubicBezTo>
                    <a:moveTo>
                      <a:pt x="80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9" y="180"/>
                      <a:pt x="44" y="175"/>
                      <a:pt x="44" y="168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4" y="137"/>
                      <a:pt x="49" y="132"/>
                      <a:pt x="56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7" y="132"/>
                      <a:pt x="92" y="137"/>
                      <a:pt x="92" y="14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75"/>
                      <a:pt x="87" y="180"/>
                      <a:pt x="80" y="18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原创设计师QQ598969553      _6">
              <a:extLst>
                <a:ext uri="{FF2B5EF4-FFF2-40B4-BE49-F238E27FC236}">
                  <a16:creationId xmlns:a16="http://schemas.microsoft.com/office/drawing/2014/main" id="{D84343C3-99CA-419E-9D85-BB3D86B1EFC5}"/>
                </a:ext>
              </a:extLst>
            </p:cNvPr>
            <p:cNvGrpSpPr/>
            <p:nvPr/>
          </p:nvGrpSpPr>
          <p:grpSpPr>
            <a:xfrm>
              <a:off x="5274567" y="1625529"/>
              <a:ext cx="728142" cy="728140"/>
              <a:chOff x="5274567" y="1625529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Oval 12">
                <a:extLst>
                  <a:ext uri="{FF2B5EF4-FFF2-40B4-BE49-F238E27FC236}">
                    <a16:creationId xmlns:a16="http://schemas.microsoft.com/office/drawing/2014/main" id="{51FC1B77-5709-47C4-879B-42AABCD52D93}"/>
                  </a:ext>
                </a:extLst>
              </p:cNvPr>
              <p:cNvSpPr/>
              <p:nvPr/>
            </p:nvSpPr>
            <p:spPr>
              <a:xfrm rot="20300499">
                <a:off x="5274567" y="1625529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Freeform 173">
                <a:extLst>
                  <a:ext uri="{FF2B5EF4-FFF2-40B4-BE49-F238E27FC236}">
                    <a16:creationId xmlns:a16="http://schemas.microsoft.com/office/drawing/2014/main" id="{6322E68E-05C4-43B1-AAC6-D6184B9669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2504" y="1832846"/>
                <a:ext cx="312266" cy="31350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24" y="128"/>
                  </a:cxn>
                  <a:cxn ang="0">
                    <a:pos x="128" y="128"/>
                  </a:cxn>
                  <a:cxn ang="0">
                    <a:pos x="128" y="24"/>
                  </a:cxn>
                  <a:cxn ang="0">
                    <a:pos x="24" y="128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24" y="128"/>
                    </a:move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71" y="24"/>
                      <a:pt x="24" y="71"/>
                      <a:pt x="24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原创设计师QQ598969553      _7">
              <a:extLst>
                <a:ext uri="{FF2B5EF4-FFF2-40B4-BE49-F238E27FC236}">
                  <a16:creationId xmlns:a16="http://schemas.microsoft.com/office/drawing/2014/main" id="{D9E9574E-8D12-41FC-83B6-07F48F5E8141}"/>
                </a:ext>
              </a:extLst>
            </p:cNvPr>
            <p:cNvGrpSpPr/>
            <p:nvPr/>
          </p:nvGrpSpPr>
          <p:grpSpPr>
            <a:xfrm>
              <a:off x="5373943" y="3179799"/>
              <a:ext cx="728142" cy="728140"/>
              <a:chOff x="5373943" y="3179798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id="{D58E30A3-736F-4527-B7CC-B9778A47CB8B}"/>
                  </a:ext>
                </a:extLst>
              </p:cNvPr>
              <p:cNvSpPr/>
              <p:nvPr/>
            </p:nvSpPr>
            <p:spPr>
              <a:xfrm rot="20300499">
                <a:off x="5373943" y="3179798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Freeform 182">
                <a:extLst>
                  <a:ext uri="{FF2B5EF4-FFF2-40B4-BE49-F238E27FC236}">
                    <a16:creationId xmlns:a16="http://schemas.microsoft.com/office/drawing/2014/main" id="{B82AC32B-4459-4248-A917-3E30A845A7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1880" y="3387734"/>
                <a:ext cx="312266" cy="31226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128" y="24"/>
                  </a:cxn>
                  <a:cxn ang="0">
                    <a:pos x="24" y="128"/>
                  </a:cxn>
                  <a:cxn ang="0">
                    <a:pos x="128" y="232"/>
                  </a:cxn>
                  <a:cxn ang="0">
                    <a:pos x="232" y="128"/>
                  </a:cxn>
                  <a:cxn ang="0">
                    <a:pos x="128" y="24"/>
                  </a:cxn>
                  <a:cxn ang="0">
                    <a:pos x="180" y="140"/>
                  </a:cxn>
                  <a:cxn ang="0">
                    <a:pos x="156" y="140"/>
                  </a:cxn>
                  <a:cxn ang="0">
                    <a:pos x="140" y="140"/>
                  </a:cxn>
                  <a:cxn ang="0">
                    <a:pos x="128" y="140"/>
                  </a:cxn>
                  <a:cxn ang="0">
                    <a:pos x="116" y="128"/>
                  </a:cxn>
                  <a:cxn ang="0">
                    <a:pos x="116" y="56"/>
                  </a:cxn>
                  <a:cxn ang="0">
                    <a:pos x="128" y="44"/>
                  </a:cxn>
                  <a:cxn ang="0">
                    <a:pos x="140" y="56"/>
                  </a:cxn>
                  <a:cxn ang="0">
                    <a:pos x="140" y="116"/>
                  </a:cxn>
                  <a:cxn ang="0">
                    <a:pos x="156" y="116"/>
                  </a:cxn>
                  <a:cxn ang="0">
                    <a:pos x="180" y="116"/>
                  </a:cxn>
                  <a:cxn ang="0">
                    <a:pos x="192" y="128"/>
                  </a:cxn>
                  <a:cxn ang="0">
                    <a:pos x="180" y="140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128" y="24"/>
                    </a:moveTo>
                    <a:cubicBezTo>
                      <a:pt x="71" y="24"/>
                      <a:pt x="24" y="71"/>
                      <a:pt x="24" y="128"/>
                    </a:cubicBezTo>
                    <a:cubicBezTo>
                      <a:pt x="24" y="185"/>
                      <a:pt x="71" y="232"/>
                      <a:pt x="128" y="232"/>
                    </a:cubicBezTo>
                    <a:cubicBezTo>
                      <a:pt x="185" y="232"/>
                      <a:pt x="232" y="185"/>
                      <a:pt x="232" y="128"/>
                    </a:cubicBezTo>
                    <a:cubicBezTo>
                      <a:pt x="232" y="71"/>
                      <a:pt x="185" y="24"/>
                      <a:pt x="128" y="24"/>
                    </a:cubicBezTo>
                    <a:moveTo>
                      <a:pt x="180" y="140"/>
                    </a:move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1" y="140"/>
                      <a:pt x="116" y="135"/>
                      <a:pt x="116" y="12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49"/>
                      <a:pt x="121" y="44"/>
                      <a:pt x="128" y="44"/>
                    </a:cubicBezTo>
                    <a:cubicBezTo>
                      <a:pt x="135" y="44"/>
                      <a:pt x="140" y="49"/>
                      <a:pt x="140" y="5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7" y="116"/>
                      <a:pt x="192" y="121"/>
                      <a:pt x="192" y="128"/>
                    </a:cubicBezTo>
                    <a:cubicBezTo>
                      <a:pt x="192" y="135"/>
                      <a:pt x="187" y="140"/>
                      <a:pt x="180" y="1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4" name="原创设计师QQ598969553      _8">
              <a:extLst>
                <a:ext uri="{FF2B5EF4-FFF2-40B4-BE49-F238E27FC236}">
                  <a16:creationId xmlns:a16="http://schemas.microsoft.com/office/drawing/2014/main" id="{AB7885CE-9AF6-406E-A513-23FA82850B24}"/>
                </a:ext>
              </a:extLst>
            </p:cNvPr>
            <p:cNvGrpSpPr/>
            <p:nvPr/>
          </p:nvGrpSpPr>
          <p:grpSpPr>
            <a:xfrm>
              <a:off x="3765661" y="1239746"/>
              <a:ext cx="728142" cy="728140"/>
              <a:chOff x="3765661" y="123974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C093773C-2A0B-45E3-AF72-2138785A6184}"/>
                  </a:ext>
                </a:extLst>
              </p:cNvPr>
              <p:cNvSpPr/>
              <p:nvPr/>
            </p:nvSpPr>
            <p:spPr>
              <a:xfrm rot="20300499">
                <a:off x="3765661" y="1239745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Freeform 221">
                <a:extLst>
                  <a:ext uri="{FF2B5EF4-FFF2-40B4-BE49-F238E27FC236}">
                    <a16:creationId xmlns:a16="http://schemas.microsoft.com/office/drawing/2014/main" id="{5D4B7E9A-057A-4178-8D8D-309A58546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631" y="1447681"/>
                <a:ext cx="234200" cy="312266"/>
              </a:xfrm>
              <a:custGeom>
                <a:avLst/>
                <a:gdLst/>
                <a:ahLst/>
                <a:cxnLst>
                  <a:cxn ang="0">
                    <a:pos x="96" y="256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256"/>
                  </a:cxn>
                  <a:cxn ang="0">
                    <a:pos x="96" y="32"/>
                  </a:cxn>
                  <a:cxn ang="0">
                    <a:pos x="32" y="96"/>
                  </a:cxn>
                  <a:cxn ang="0">
                    <a:pos x="96" y="160"/>
                  </a:cxn>
                  <a:cxn ang="0">
                    <a:pos x="160" y="96"/>
                  </a:cxn>
                  <a:cxn ang="0">
                    <a:pos x="96" y="32"/>
                  </a:cxn>
                  <a:cxn ang="0">
                    <a:pos x="96" y="128"/>
                  </a:cxn>
                  <a:cxn ang="0">
                    <a:pos x="64" y="96"/>
                  </a:cxn>
                  <a:cxn ang="0">
                    <a:pos x="96" y="64"/>
                  </a:cxn>
                  <a:cxn ang="0">
                    <a:pos x="128" y="96"/>
                  </a:cxn>
                  <a:cxn ang="0">
                    <a:pos x="96" y="128"/>
                  </a:cxn>
                </a:cxnLst>
                <a:rect l="0" t="0" r="r" b="b"/>
                <a:pathLst>
                  <a:path w="192" h="256">
                    <a:moveTo>
                      <a:pt x="96" y="256"/>
                    </a:moveTo>
                    <a:cubicBezTo>
                      <a:pt x="96" y="256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49"/>
                      <a:pt x="96" y="256"/>
                      <a:pt x="96" y="256"/>
                    </a:cubicBezTo>
                    <a:moveTo>
                      <a:pt x="96" y="32"/>
                    </a:moveTo>
                    <a:cubicBezTo>
                      <a:pt x="61" y="32"/>
                      <a:pt x="32" y="61"/>
                      <a:pt x="32" y="96"/>
                    </a:cubicBezTo>
                    <a:cubicBezTo>
                      <a:pt x="32" y="131"/>
                      <a:pt x="61" y="160"/>
                      <a:pt x="96" y="160"/>
                    </a:cubicBezTo>
                    <a:cubicBezTo>
                      <a:pt x="131" y="160"/>
                      <a:pt x="160" y="131"/>
                      <a:pt x="160" y="96"/>
                    </a:cubicBezTo>
                    <a:cubicBezTo>
                      <a:pt x="160" y="61"/>
                      <a:pt x="131" y="32"/>
                      <a:pt x="96" y="32"/>
                    </a:cubicBezTo>
                    <a:moveTo>
                      <a:pt x="96" y="128"/>
                    </a:moveTo>
                    <a:cubicBezTo>
                      <a:pt x="78" y="128"/>
                      <a:pt x="64" y="114"/>
                      <a:pt x="64" y="96"/>
                    </a:cubicBezTo>
                    <a:cubicBezTo>
                      <a:pt x="64" y="78"/>
                      <a:pt x="78" y="64"/>
                      <a:pt x="96" y="64"/>
                    </a:cubicBezTo>
                    <a:cubicBezTo>
                      <a:pt x="114" y="64"/>
                      <a:pt x="128" y="78"/>
                      <a:pt x="128" y="96"/>
                    </a:cubicBezTo>
                    <a:cubicBezTo>
                      <a:pt x="128" y="114"/>
                      <a:pt x="114" y="128"/>
                      <a:pt x="96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7" name="原创设计师QQ598969553      _9">
              <a:extLst>
                <a:ext uri="{FF2B5EF4-FFF2-40B4-BE49-F238E27FC236}">
                  <a16:creationId xmlns:a16="http://schemas.microsoft.com/office/drawing/2014/main" id="{C72FFE6A-7C91-419F-84B6-024EB0B9112C}"/>
                </a:ext>
              </a:extLst>
            </p:cNvPr>
            <p:cNvGrpSpPr/>
            <p:nvPr/>
          </p:nvGrpSpPr>
          <p:grpSpPr>
            <a:xfrm>
              <a:off x="2932481" y="2555586"/>
              <a:ext cx="728142" cy="728140"/>
              <a:chOff x="2932481" y="2555586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354B0EA7-A3B9-4AEB-B0C0-22249A267BD2}"/>
                  </a:ext>
                </a:extLst>
              </p:cNvPr>
              <p:cNvSpPr/>
              <p:nvPr/>
            </p:nvSpPr>
            <p:spPr>
              <a:xfrm rot="20300499">
                <a:off x="2932481" y="2555586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Freeform 86">
                <a:extLst>
                  <a:ext uri="{FF2B5EF4-FFF2-40B4-BE49-F238E27FC236}">
                    <a16:creationId xmlns:a16="http://schemas.microsoft.com/office/drawing/2014/main" id="{9711811A-FF8B-4728-9B32-EBED77C61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6701" y="2819903"/>
                <a:ext cx="319702" cy="199504"/>
              </a:xfrm>
              <a:custGeom>
                <a:avLst/>
                <a:gdLst/>
                <a:ahLst/>
                <a:cxnLst>
                  <a:cxn ang="0">
                    <a:pos x="244" y="160"/>
                  </a:cxn>
                  <a:cxn ang="0">
                    <a:pos x="232" y="160"/>
                  </a:cxn>
                  <a:cxn ang="0">
                    <a:pos x="24" y="160"/>
                  </a:cxn>
                  <a:cxn ang="0">
                    <a:pos x="12" y="160"/>
                  </a:cxn>
                  <a:cxn ang="0">
                    <a:pos x="0" y="148"/>
                  </a:cxn>
                  <a:cxn ang="0">
                    <a:pos x="0" y="128"/>
                  </a:cxn>
                  <a:cxn ang="0">
                    <a:pos x="24" y="128"/>
                  </a:cxn>
                  <a:cxn ang="0">
                    <a:pos x="24" y="12"/>
                  </a:cxn>
                  <a:cxn ang="0">
                    <a:pos x="36" y="0"/>
                  </a:cxn>
                  <a:cxn ang="0">
                    <a:pos x="220" y="0"/>
                  </a:cxn>
                  <a:cxn ang="0">
                    <a:pos x="232" y="12"/>
                  </a:cxn>
                  <a:cxn ang="0">
                    <a:pos x="232" y="128"/>
                  </a:cxn>
                  <a:cxn ang="0">
                    <a:pos x="256" y="128"/>
                  </a:cxn>
                  <a:cxn ang="0">
                    <a:pos x="256" y="148"/>
                  </a:cxn>
                  <a:cxn ang="0">
                    <a:pos x="244" y="160"/>
                  </a:cxn>
                  <a:cxn ang="0">
                    <a:pos x="100" y="148"/>
                  </a:cxn>
                  <a:cxn ang="0">
                    <a:pos x="156" y="148"/>
                  </a:cxn>
                  <a:cxn ang="0">
                    <a:pos x="156" y="140"/>
                  </a:cxn>
                  <a:cxn ang="0">
                    <a:pos x="100" y="140"/>
                  </a:cxn>
                  <a:cxn ang="0">
                    <a:pos x="100" y="148"/>
                  </a:cxn>
                  <a:cxn ang="0">
                    <a:pos x="216" y="16"/>
                  </a:cxn>
                  <a:cxn ang="0">
                    <a:pos x="40" y="16"/>
                  </a:cxn>
                  <a:cxn ang="0">
                    <a:pos x="40" y="120"/>
                  </a:cxn>
                  <a:cxn ang="0">
                    <a:pos x="216" y="120"/>
                  </a:cxn>
                  <a:cxn ang="0">
                    <a:pos x="216" y="16"/>
                  </a:cxn>
                </a:cxnLst>
                <a:rect l="0" t="0" r="r" b="b"/>
                <a:pathLst>
                  <a:path w="256" h="160">
                    <a:moveTo>
                      <a:pt x="244" y="160"/>
                    </a:move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5" y="160"/>
                      <a:pt x="0" y="155"/>
                      <a:pt x="0" y="14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29" y="0"/>
                      <a:pt x="36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7" y="0"/>
                      <a:pt x="232" y="5"/>
                      <a:pt x="232" y="12"/>
                    </a:cubicBezTo>
                    <a:cubicBezTo>
                      <a:pt x="232" y="128"/>
                      <a:pt x="232" y="128"/>
                      <a:pt x="232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6" y="155"/>
                      <a:pt x="251" y="160"/>
                      <a:pt x="244" y="160"/>
                    </a:cubicBezTo>
                    <a:moveTo>
                      <a:pt x="100" y="148"/>
                    </a:move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00" y="140"/>
                      <a:pt x="100" y="140"/>
                      <a:pt x="100" y="140"/>
                    </a:cubicBezTo>
                    <a:lnTo>
                      <a:pt x="100" y="148"/>
                    </a:lnTo>
                    <a:close/>
                    <a:moveTo>
                      <a:pt x="216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216" y="120"/>
                      <a:pt x="216" y="120"/>
                      <a:pt x="216" y="120"/>
                    </a:cubicBezTo>
                    <a:lnTo>
                      <a:pt x="2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41" name="原创设计师QQ598969553      _11">
              <a:extLst>
                <a:ext uri="{FF2B5EF4-FFF2-40B4-BE49-F238E27FC236}">
                  <a16:creationId xmlns:a16="http://schemas.microsoft.com/office/drawing/2014/main" id="{991AA5F6-4D56-4ADB-B32E-CE5DEE4F7DDC}"/>
                </a:ext>
              </a:extLst>
            </p:cNvPr>
            <p:cNvSpPr txBox="1"/>
            <p:nvPr/>
          </p:nvSpPr>
          <p:spPr>
            <a:xfrm flipH="1">
              <a:off x="3775663" y="2696518"/>
              <a:ext cx="1600200" cy="266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31600">
                <a:defRPr/>
              </a:pPr>
              <a:r>
                <a:rPr lang="zh-CN" altLang="en-US" sz="1400" b="1" dirty="0">
                  <a:solidFill>
                    <a:srgbClr val="063D54"/>
                  </a:solidFill>
                  <a:latin typeface="微软雅黑"/>
                  <a:ea typeface="微软雅黑"/>
                </a:rPr>
                <a:t>Add a title</a:t>
              </a:r>
              <a:endParaRPr lang="en-US" sz="1400" b="1" dirty="0">
                <a:solidFill>
                  <a:srgbClr val="063D54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72472" y="2463411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973091" y="1275450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980722" y="1476375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8566" y="281826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938218" y="385816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8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Investment needs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278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5112" y="2687909"/>
            <a:ext cx="45519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235112" y="2262576"/>
            <a:ext cx="3373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方正兰亭黑_GBK"/>
                <a:ea typeface="方正兰亭黑_GBK"/>
              </a:rPr>
              <a:t>PROJECT INTRODUCTION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38335" y="2659908"/>
            <a:ext cx="3497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0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Introduction to the project</a:t>
              </a:r>
            </a:p>
          </p:txBody>
        </p:sp>
        <p:sp>
          <p:nvSpPr>
            <p:cNvPr id="2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4096845" y="1288260"/>
            <a:ext cx="630415" cy="1650085"/>
          </a:xfrm>
          <a:prstGeom prst="rect">
            <a:avLst/>
          </a:prstGeom>
          <a:solidFill>
            <a:srgbClr val="063D54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5237094" y="1798095"/>
            <a:ext cx="630415" cy="1650085"/>
          </a:xfrm>
          <a:prstGeom prst="rect">
            <a:avLst/>
          </a:prstGeom>
          <a:solidFill>
            <a:srgbClr val="063D5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4727259" y="2938345"/>
            <a:ext cx="630415" cy="1650085"/>
          </a:xfrm>
          <a:prstGeom prst="rect">
            <a:avLst/>
          </a:prstGeom>
          <a:solidFill>
            <a:srgbClr val="063D5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3587010" y="2428509"/>
            <a:ext cx="630415" cy="1650085"/>
          </a:xfrm>
          <a:prstGeom prst="rect">
            <a:avLst/>
          </a:prstGeom>
          <a:solidFill>
            <a:srgbClr val="063D5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80250" y="2068877"/>
            <a:ext cx="1713550" cy="1713550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574388" y="2811415"/>
            <a:ext cx="843383" cy="843384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13981" y="919106"/>
            <a:ext cx="843383" cy="843384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05073" y="2201445"/>
            <a:ext cx="843383" cy="843384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20774" y="4109602"/>
            <a:ext cx="843383" cy="843384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400988" y="2462286"/>
            <a:ext cx="251550" cy="321700"/>
            <a:chOff x="1605186" y="572440"/>
            <a:chExt cx="563562" cy="720725"/>
          </a:xfrm>
          <a:solidFill>
            <a:srgbClr val="2E4864"/>
          </a:solidFill>
        </p:grpSpPr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223"/>
          <p:cNvSpPr>
            <a:spLocks/>
          </p:cNvSpPr>
          <p:nvPr/>
        </p:nvSpPr>
        <p:spPr bwMode="auto">
          <a:xfrm>
            <a:off x="4903660" y="4410050"/>
            <a:ext cx="317483" cy="25748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E486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848693" y="3086428"/>
            <a:ext cx="294772" cy="293355"/>
            <a:chOff x="-136302" y="1682102"/>
            <a:chExt cx="660401" cy="657225"/>
          </a:xfrm>
          <a:solidFill>
            <a:srgbClr val="2E4864"/>
          </a:solidFill>
        </p:grpSpPr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88475" y="1183826"/>
            <a:ext cx="294393" cy="283115"/>
            <a:chOff x="9791183" y="5224434"/>
            <a:chExt cx="645684" cy="620945"/>
          </a:xfrm>
          <a:solidFill>
            <a:srgbClr val="2E4864"/>
          </a:soli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4229016" y="2573788"/>
            <a:ext cx="5218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587001" y="2551251"/>
            <a:ext cx="728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82543" y="2978724"/>
            <a:ext cx="728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128749" y="2998068"/>
            <a:ext cx="728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1330056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3714230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5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Return on investment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6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713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94991" y="1430002"/>
            <a:ext cx="3996878" cy="2322599"/>
            <a:chOff x="2594991" y="1430002"/>
            <a:chExt cx="3996878" cy="2322599"/>
          </a:xfrm>
        </p:grpSpPr>
        <p:sp>
          <p:nvSpPr>
            <p:cNvPr id="26" name="椭圆 25"/>
            <p:cNvSpPr/>
            <p:nvPr/>
          </p:nvSpPr>
          <p:spPr>
            <a:xfrm>
              <a:off x="4258136" y="3085343"/>
              <a:ext cx="667258" cy="667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43" tIns="45672" rIns="91343" bIns="45672" rtlCol="0" anchor="ctr"/>
            <a:lstStyle/>
            <a:p>
              <a:pPr algn="ctr" defTabSz="912971"/>
              <a:endParaRPr lang="zh-CN" altLang="en-US" sz="1575">
                <a:solidFill>
                  <a:prstClr val="white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4991" y="1430002"/>
              <a:ext cx="3996878" cy="2158160"/>
              <a:chOff x="2594991" y="1430002"/>
              <a:chExt cx="3996878" cy="215816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260580" y="2017189"/>
                <a:ext cx="2662361" cy="0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601770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827754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91761" y="2014036"/>
                <a:ext cx="0" cy="10713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9499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2971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2461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2971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278872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2971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50407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2971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004573" y="1430002"/>
                <a:ext cx="1174375" cy="1174375"/>
              </a:xfrm>
              <a:prstGeom prst="ellipse">
                <a:avLst/>
              </a:prstGeom>
              <a:solidFill>
                <a:srgbClr val="063D54"/>
              </a:solidFill>
              <a:ln w="2540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2971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45264" y="1867648"/>
                <a:ext cx="1079826" cy="338457"/>
              </a:xfrm>
              <a:prstGeom prst="rect">
                <a:avLst/>
              </a:prstGeom>
            </p:spPr>
            <p:txBody>
              <a:bodyPr wrap="square" lIns="91343" tIns="45672" rIns="91343" bIns="45672">
                <a:spAutoFit/>
              </a:bodyPr>
              <a:lstStyle/>
              <a:p>
                <a:pPr algn="ctr" defTabSz="912971"/>
                <a:r>
                  <a:rPr lang="zh-CN" altLang="en-US" sz="1600" dirty="0">
                    <a:solidFill>
                      <a:prstClr val="white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</a:rPr>
                  <a:t>Capital chain</a:t>
                </a:r>
              </a:p>
            </p:txBody>
          </p:sp>
          <p:sp>
            <p:nvSpPr>
              <p:cNvPr id="38" name="Freeform 338"/>
              <p:cNvSpPr>
                <a:spLocks noEditPoints="1"/>
              </p:cNvSpPr>
              <p:nvPr/>
            </p:nvSpPr>
            <p:spPr bwMode="auto">
              <a:xfrm>
                <a:off x="4425728" y="3301955"/>
                <a:ext cx="336713" cy="286207"/>
              </a:xfrm>
              <a:custGeom>
                <a:avLst/>
                <a:gdLst>
                  <a:gd name="T0" fmla="*/ 58 w 76"/>
                  <a:gd name="T1" fmla="*/ 2 h 65"/>
                  <a:gd name="T2" fmla="*/ 69 w 76"/>
                  <a:gd name="T3" fmla="*/ 2 h 65"/>
                  <a:gd name="T4" fmla="*/ 76 w 76"/>
                  <a:gd name="T5" fmla="*/ 8 h 65"/>
                  <a:gd name="T6" fmla="*/ 76 w 76"/>
                  <a:gd name="T7" fmla="*/ 62 h 65"/>
                  <a:gd name="T8" fmla="*/ 73 w 76"/>
                  <a:gd name="T9" fmla="*/ 65 h 65"/>
                  <a:gd name="T10" fmla="*/ 12 w 76"/>
                  <a:gd name="T11" fmla="*/ 62 h 65"/>
                  <a:gd name="T12" fmla="*/ 8 w 76"/>
                  <a:gd name="T13" fmla="*/ 58 h 65"/>
                  <a:gd name="T14" fmla="*/ 0 w 76"/>
                  <a:gd name="T15" fmla="*/ 45 h 65"/>
                  <a:gd name="T16" fmla="*/ 10 w 76"/>
                  <a:gd name="T17" fmla="*/ 47 h 65"/>
                  <a:gd name="T18" fmla="*/ 49 w 76"/>
                  <a:gd name="T19" fmla="*/ 47 h 65"/>
                  <a:gd name="T20" fmla="*/ 10 w 76"/>
                  <a:gd name="T21" fmla="*/ 44 h 65"/>
                  <a:gd name="T22" fmla="*/ 10 w 76"/>
                  <a:gd name="T23" fmla="*/ 41 h 65"/>
                  <a:gd name="T24" fmla="*/ 49 w 76"/>
                  <a:gd name="T25" fmla="*/ 39 h 65"/>
                  <a:gd name="T26" fmla="*/ 10 w 76"/>
                  <a:gd name="T27" fmla="*/ 31 h 65"/>
                  <a:gd name="T28" fmla="*/ 49 w 76"/>
                  <a:gd name="T29" fmla="*/ 31 h 65"/>
                  <a:gd name="T30" fmla="*/ 42 w 76"/>
                  <a:gd name="T31" fmla="*/ 23 h 65"/>
                  <a:gd name="T32" fmla="*/ 50 w 76"/>
                  <a:gd name="T33" fmla="*/ 21 h 65"/>
                  <a:gd name="T34" fmla="*/ 45 w 76"/>
                  <a:gd name="T35" fmla="*/ 14 h 65"/>
                  <a:gd name="T36" fmla="*/ 46 w 76"/>
                  <a:gd name="T37" fmla="*/ 12 h 65"/>
                  <a:gd name="T38" fmla="*/ 50 w 76"/>
                  <a:gd name="T39" fmla="*/ 12 h 65"/>
                  <a:gd name="T40" fmla="*/ 42 w 76"/>
                  <a:gd name="T41" fmla="*/ 15 h 65"/>
                  <a:gd name="T42" fmla="*/ 46 w 76"/>
                  <a:gd name="T43" fmla="*/ 21 h 65"/>
                  <a:gd name="T44" fmla="*/ 45 w 76"/>
                  <a:gd name="T45" fmla="*/ 23 h 65"/>
                  <a:gd name="T46" fmla="*/ 18 w 76"/>
                  <a:gd name="T47" fmla="*/ 26 h 65"/>
                  <a:gd name="T48" fmla="*/ 15 w 76"/>
                  <a:gd name="T49" fmla="*/ 17 h 65"/>
                  <a:gd name="T50" fmla="*/ 9 w 76"/>
                  <a:gd name="T51" fmla="*/ 26 h 65"/>
                  <a:gd name="T52" fmla="*/ 15 w 76"/>
                  <a:gd name="T53" fmla="*/ 26 h 65"/>
                  <a:gd name="T54" fmla="*/ 26 w 76"/>
                  <a:gd name="T55" fmla="*/ 24 h 65"/>
                  <a:gd name="T56" fmla="*/ 26 w 76"/>
                  <a:gd name="T57" fmla="*/ 18 h 65"/>
                  <a:gd name="T58" fmla="*/ 23 w 76"/>
                  <a:gd name="T59" fmla="*/ 12 h 65"/>
                  <a:gd name="T60" fmla="*/ 19 w 76"/>
                  <a:gd name="T61" fmla="*/ 10 h 65"/>
                  <a:gd name="T62" fmla="*/ 41 w 76"/>
                  <a:gd name="T63" fmla="*/ 10 h 65"/>
                  <a:gd name="T64" fmla="*/ 36 w 76"/>
                  <a:gd name="T65" fmla="*/ 10 h 65"/>
                  <a:gd name="T66" fmla="*/ 30 w 76"/>
                  <a:gd name="T67" fmla="*/ 10 h 65"/>
                  <a:gd name="T68" fmla="*/ 32 w 76"/>
                  <a:gd name="T69" fmla="*/ 26 h 65"/>
                  <a:gd name="T70" fmla="*/ 39 w 76"/>
                  <a:gd name="T71" fmla="*/ 26 h 65"/>
                  <a:gd name="T72" fmla="*/ 58 w 76"/>
                  <a:gd name="T73" fmla="*/ 44 h 65"/>
                  <a:gd name="T74" fmla="*/ 61 w 76"/>
                  <a:gd name="T75" fmla="*/ 53 h 65"/>
                  <a:gd name="T76" fmla="*/ 63 w 76"/>
                  <a:gd name="T77" fmla="*/ 44 h 65"/>
                  <a:gd name="T78" fmla="*/ 63 w 76"/>
                  <a:gd name="T79" fmla="*/ 8 h 65"/>
                  <a:gd name="T80" fmla="*/ 59 w 76"/>
                  <a:gd name="T81" fmla="*/ 7 h 65"/>
                  <a:gd name="T82" fmla="*/ 68 w 76"/>
                  <a:gd name="T83" fmla="*/ 7 h 65"/>
                  <a:gd name="T84" fmla="*/ 68 w 76"/>
                  <a:gd name="T85" fmla="*/ 8 h 65"/>
                  <a:gd name="T86" fmla="*/ 67 w 76"/>
                  <a:gd name="T87" fmla="*/ 53 h 65"/>
                  <a:gd name="T88" fmla="*/ 62 w 76"/>
                  <a:gd name="T89" fmla="*/ 58 h 65"/>
                  <a:gd name="T90" fmla="*/ 71 w 76"/>
                  <a:gd name="T91" fmla="*/ 59 h 65"/>
                  <a:gd name="T92" fmla="*/ 71 w 76"/>
                  <a:gd name="T93" fmla="*/ 8 h 65"/>
                  <a:gd name="T94" fmla="*/ 69 w 76"/>
                  <a:gd name="T95" fmla="*/ 7 h 65"/>
                  <a:gd name="T96" fmla="*/ 5 w 76"/>
                  <a:gd name="T97" fmla="*/ 5 h 65"/>
                  <a:gd name="T98" fmla="*/ 5 w 76"/>
                  <a:gd name="T99" fmla="*/ 45 h 65"/>
                  <a:gd name="T100" fmla="*/ 54 w 76"/>
                  <a:gd name="T101" fmla="*/ 53 h 65"/>
                  <a:gd name="T102" fmla="*/ 53 w 76"/>
                  <a:gd name="T103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65">
                    <a:moveTo>
                      <a:pt x="2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71" y="2"/>
                      <a:pt x="73" y="2"/>
                      <a:pt x="74" y="3"/>
                    </a:cubicBezTo>
                    <a:cubicBezTo>
                      <a:pt x="75" y="5"/>
                      <a:pt x="76" y="6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3"/>
                      <a:pt x="75" y="65"/>
                      <a:pt x="73" y="65"/>
                    </a:cubicBezTo>
                    <a:cubicBezTo>
                      <a:pt x="73" y="65"/>
                      <a:pt x="73" y="64"/>
                      <a:pt x="72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57"/>
                      <a:pt x="4" y="56"/>
                      <a:pt x="2" y="54"/>
                    </a:cubicBezTo>
                    <a:cubicBezTo>
                      <a:pt x="1" y="52"/>
                      <a:pt x="0" y="4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  <a:moveTo>
                      <a:pt x="10" y="47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  <a:moveTo>
                      <a:pt x="10" y="41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0" y="41"/>
                      <a:pt x="10" y="41"/>
                      <a:pt x="10" y="41"/>
                    </a:cubicBezTo>
                    <a:close/>
                    <a:moveTo>
                      <a:pt x="10" y="36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10" y="36"/>
                      <a:pt x="10" y="36"/>
                      <a:pt x="10" y="36"/>
                    </a:cubicBezTo>
                    <a:close/>
                    <a:moveTo>
                      <a:pt x="10" y="31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42" y="20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5"/>
                      <a:pt x="43" y="26"/>
                      <a:pt x="46" y="26"/>
                    </a:cubicBezTo>
                    <a:cubicBezTo>
                      <a:pt x="48" y="26"/>
                      <a:pt x="50" y="25"/>
                      <a:pt x="50" y="2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49" y="19"/>
                    </a:cubicBezTo>
                    <a:cubicBezTo>
                      <a:pt x="49" y="18"/>
                      <a:pt x="48" y="17"/>
                      <a:pt x="46" y="16"/>
                    </a:cubicBezTo>
                    <a:cubicBezTo>
                      <a:pt x="46" y="15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0"/>
                      <a:pt x="48" y="10"/>
                      <a:pt x="46" y="10"/>
                    </a:cubicBezTo>
                    <a:cubicBezTo>
                      <a:pt x="43" y="10"/>
                      <a:pt x="42" y="11"/>
                      <a:pt x="42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3" y="17"/>
                      <a:pt x="44" y="18"/>
                      <a:pt x="45" y="19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  <a:moveTo>
                      <a:pt x="18" y="2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26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6"/>
                      <a:pt x="26" y="26"/>
                      <a:pt x="26" y="26"/>
                    </a:cubicBezTo>
                    <a:close/>
                    <a:moveTo>
                      <a:pt x="41" y="10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10"/>
                      <a:pt x="41" y="10"/>
                      <a:pt x="41" y="10"/>
                    </a:cubicBezTo>
                    <a:close/>
                    <a:moveTo>
                      <a:pt x="58" y="7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8" y="45"/>
                    </a:cubicBezTo>
                    <a:cubicBezTo>
                      <a:pt x="58" y="48"/>
                      <a:pt x="58" y="50"/>
                      <a:pt x="59" y="52"/>
                    </a:cubicBezTo>
                    <a:cubicBezTo>
                      <a:pt x="60" y="52"/>
                      <a:pt x="60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2" y="52"/>
                      <a:pt x="62" y="51"/>
                    </a:cubicBezTo>
                    <a:cubicBezTo>
                      <a:pt x="62" y="50"/>
                      <a:pt x="63" y="47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7"/>
                      <a:pt x="63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lose/>
                    <a:moveTo>
                      <a:pt x="69" y="7"/>
                    </a:moveTo>
                    <a:cubicBezTo>
                      <a:pt x="69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8"/>
                      <a:pt x="67" y="51"/>
                      <a:pt x="67" y="53"/>
                    </a:cubicBezTo>
                    <a:cubicBezTo>
                      <a:pt x="66" y="56"/>
                      <a:pt x="64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5" y="50"/>
                      <a:pt x="6" y="51"/>
                    </a:cubicBezTo>
                    <a:cubicBezTo>
                      <a:pt x="7" y="52"/>
                      <a:pt x="8" y="52"/>
                      <a:pt x="9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1"/>
                      <a:pt x="53" y="48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53" y="5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2971"/>
                <a:endParaRPr lang="zh-CN" altLang="en-US" sz="1013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39" name="Freeform 373"/>
              <p:cNvSpPr>
                <a:spLocks noEditPoints="1"/>
              </p:cNvSpPr>
              <p:nvPr/>
            </p:nvSpPr>
            <p:spPr bwMode="auto">
              <a:xfrm>
                <a:off x="2778038" y="1898895"/>
                <a:ext cx="301173" cy="304915"/>
              </a:xfrm>
              <a:custGeom>
                <a:avLst/>
                <a:gdLst>
                  <a:gd name="T0" fmla="*/ 65 w 68"/>
                  <a:gd name="T1" fmla="*/ 29 h 69"/>
                  <a:gd name="T2" fmla="*/ 68 w 68"/>
                  <a:gd name="T3" fmla="*/ 34 h 69"/>
                  <a:gd name="T4" fmla="*/ 68 w 68"/>
                  <a:gd name="T5" fmla="*/ 63 h 69"/>
                  <a:gd name="T6" fmla="*/ 61 w 68"/>
                  <a:gd name="T7" fmla="*/ 69 h 69"/>
                  <a:gd name="T8" fmla="*/ 7 w 68"/>
                  <a:gd name="T9" fmla="*/ 69 h 69"/>
                  <a:gd name="T10" fmla="*/ 0 w 68"/>
                  <a:gd name="T11" fmla="*/ 63 h 69"/>
                  <a:gd name="T12" fmla="*/ 0 w 68"/>
                  <a:gd name="T13" fmla="*/ 34 h 69"/>
                  <a:gd name="T14" fmla="*/ 2 w 68"/>
                  <a:gd name="T15" fmla="*/ 30 h 69"/>
                  <a:gd name="T16" fmla="*/ 2 w 68"/>
                  <a:gd name="T17" fmla="*/ 30 h 69"/>
                  <a:gd name="T18" fmla="*/ 2 w 68"/>
                  <a:gd name="T19" fmla="*/ 30 h 69"/>
                  <a:gd name="T20" fmla="*/ 2 w 68"/>
                  <a:gd name="T21" fmla="*/ 29 h 69"/>
                  <a:gd name="T22" fmla="*/ 30 w 68"/>
                  <a:gd name="T23" fmla="*/ 2 h 69"/>
                  <a:gd name="T24" fmla="*/ 38 w 68"/>
                  <a:gd name="T25" fmla="*/ 2 h 69"/>
                  <a:gd name="T26" fmla="*/ 65 w 68"/>
                  <a:gd name="T27" fmla="*/ 29 h 69"/>
                  <a:gd name="T28" fmla="*/ 12 w 68"/>
                  <a:gd name="T29" fmla="*/ 22 h 69"/>
                  <a:gd name="T30" fmla="*/ 12 w 68"/>
                  <a:gd name="T31" fmla="*/ 39 h 69"/>
                  <a:gd name="T32" fmla="*/ 34 w 68"/>
                  <a:gd name="T33" fmla="*/ 56 h 69"/>
                  <a:gd name="T34" fmla="*/ 55 w 68"/>
                  <a:gd name="T35" fmla="*/ 40 h 69"/>
                  <a:gd name="T36" fmla="*/ 55 w 68"/>
                  <a:gd name="T37" fmla="*/ 22 h 69"/>
                  <a:gd name="T38" fmla="*/ 12 w 68"/>
                  <a:gd name="T39" fmla="*/ 22 h 69"/>
                  <a:gd name="T40" fmla="*/ 19 w 68"/>
                  <a:gd name="T41" fmla="*/ 26 h 69"/>
                  <a:gd name="T42" fmla="*/ 19 w 68"/>
                  <a:gd name="T43" fmla="*/ 29 h 69"/>
                  <a:gd name="T44" fmla="*/ 48 w 68"/>
                  <a:gd name="T45" fmla="*/ 29 h 69"/>
                  <a:gd name="T46" fmla="*/ 48 w 68"/>
                  <a:gd name="T47" fmla="*/ 26 h 69"/>
                  <a:gd name="T48" fmla="*/ 19 w 68"/>
                  <a:gd name="T49" fmla="*/ 26 h 69"/>
                  <a:gd name="T50" fmla="*/ 19 w 68"/>
                  <a:gd name="T51" fmla="*/ 38 h 69"/>
                  <a:gd name="T52" fmla="*/ 19 w 68"/>
                  <a:gd name="T53" fmla="*/ 41 h 69"/>
                  <a:gd name="T54" fmla="*/ 48 w 68"/>
                  <a:gd name="T55" fmla="*/ 41 h 69"/>
                  <a:gd name="T56" fmla="*/ 48 w 68"/>
                  <a:gd name="T57" fmla="*/ 38 h 69"/>
                  <a:gd name="T58" fmla="*/ 19 w 68"/>
                  <a:gd name="T59" fmla="*/ 38 h 69"/>
                  <a:gd name="T60" fmla="*/ 19 w 68"/>
                  <a:gd name="T61" fmla="*/ 32 h 69"/>
                  <a:gd name="T62" fmla="*/ 19 w 68"/>
                  <a:gd name="T63" fmla="*/ 35 h 69"/>
                  <a:gd name="T64" fmla="*/ 48 w 68"/>
                  <a:gd name="T65" fmla="*/ 35 h 69"/>
                  <a:gd name="T66" fmla="*/ 48 w 68"/>
                  <a:gd name="T67" fmla="*/ 32 h 69"/>
                  <a:gd name="T68" fmla="*/ 19 w 68"/>
                  <a:gd name="T69" fmla="*/ 32 h 69"/>
                  <a:gd name="T70" fmla="*/ 8 w 68"/>
                  <a:gd name="T71" fmla="*/ 65 h 69"/>
                  <a:gd name="T72" fmla="*/ 21 w 68"/>
                  <a:gd name="T73" fmla="*/ 52 h 69"/>
                  <a:gd name="T74" fmla="*/ 21 w 68"/>
                  <a:gd name="T75" fmla="*/ 50 h 69"/>
                  <a:gd name="T76" fmla="*/ 19 w 68"/>
                  <a:gd name="T77" fmla="*/ 50 h 69"/>
                  <a:gd name="T78" fmla="*/ 6 w 68"/>
                  <a:gd name="T79" fmla="*/ 63 h 69"/>
                  <a:gd name="T80" fmla="*/ 6 w 68"/>
                  <a:gd name="T81" fmla="*/ 65 h 69"/>
                  <a:gd name="T82" fmla="*/ 8 w 68"/>
                  <a:gd name="T83" fmla="*/ 65 h 69"/>
                  <a:gd name="T84" fmla="*/ 63 w 68"/>
                  <a:gd name="T85" fmla="*/ 63 h 69"/>
                  <a:gd name="T86" fmla="*/ 50 w 68"/>
                  <a:gd name="T87" fmla="*/ 50 h 69"/>
                  <a:gd name="T88" fmla="*/ 48 w 68"/>
                  <a:gd name="T89" fmla="*/ 50 h 69"/>
                  <a:gd name="T90" fmla="*/ 48 w 68"/>
                  <a:gd name="T91" fmla="*/ 52 h 69"/>
                  <a:gd name="T92" fmla="*/ 61 w 68"/>
                  <a:gd name="T93" fmla="*/ 65 h 69"/>
                  <a:gd name="T94" fmla="*/ 64 w 68"/>
                  <a:gd name="T95" fmla="*/ 65 h 69"/>
                  <a:gd name="T96" fmla="*/ 63 w 68"/>
                  <a:gd name="T97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65" y="29"/>
                    </a:move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6"/>
                      <a:pt x="65" y="69"/>
                      <a:pt x="61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3" y="69"/>
                      <a:pt x="0" y="66"/>
                      <a:pt x="0" y="6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5" y="0"/>
                      <a:pt x="38" y="2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12" y="22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  <a:moveTo>
                      <a:pt x="19" y="26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19" y="38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19" y="3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  <a:moveTo>
                      <a:pt x="8" y="65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1"/>
                      <a:pt x="21" y="50"/>
                    </a:cubicBezTo>
                    <a:cubicBezTo>
                      <a:pt x="21" y="49"/>
                      <a:pt x="20" y="49"/>
                      <a:pt x="19" y="5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4"/>
                      <a:pt x="5" y="64"/>
                      <a:pt x="6" y="65"/>
                    </a:cubicBezTo>
                    <a:cubicBezTo>
                      <a:pt x="6" y="66"/>
                      <a:pt x="7" y="66"/>
                      <a:pt x="8" y="65"/>
                    </a:cubicBezTo>
                    <a:close/>
                    <a:moveTo>
                      <a:pt x="63" y="63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49"/>
                      <a:pt x="48" y="49"/>
                      <a:pt x="48" y="50"/>
                    </a:cubicBezTo>
                    <a:cubicBezTo>
                      <a:pt x="47" y="51"/>
                      <a:pt x="47" y="52"/>
                      <a:pt x="48" y="52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3" y="66"/>
                      <a:pt x="64" y="65"/>
                    </a:cubicBezTo>
                    <a:cubicBezTo>
                      <a:pt x="64" y="64"/>
                      <a:pt x="64" y="64"/>
                      <a:pt x="63" y="63"/>
                    </a:cubicBez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2971"/>
                <a:endParaRPr lang="zh-CN" altLang="en-US" sz="1013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40" name="Freeform 447"/>
              <p:cNvSpPr>
                <a:spLocks noEditPoints="1"/>
              </p:cNvSpPr>
              <p:nvPr/>
            </p:nvSpPr>
            <p:spPr bwMode="auto">
              <a:xfrm>
                <a:off x="5486235" y="2802290"/>
                <a:ext cx="252537" cy="340454"/>
              </a:xfrm>
              <a:custGeom>
                <a:avLst/>
                <a:gdLst>
                  <a:gd name="T0" fmla="*/ 10 w 57"/>
                  <a:gd name="T1" fmla="*/ 24 h 77"/>
                  <a:gd name="T2" fmla="*/ 26 w 57"/>
                  <a:gd name="T3" fmla="*/ 53 h 77"/>
                  <a:gd name="T4" fmla="*/ 55 w 57"/>
                  <a:gd name="T5" fmla="*/ 38 h 77"/>
                  <a:gd name="T6" fmla="*/ 40 w 57"/>
                  <a:gd name="T7" fmla="*/ 9 h 77"/>
                  <a:gd name="T8" fmla="*/ 23 w 57"/>
                  <a:gd name="T9" fmla="*/ 46 h 77"/>
                  <a:gd name="T10" fmla="*/ 32 w 57"/>
                  <a:gd name="T11" fmla="*/ 49 h 77"/>
                  <a:gd name="T12" fmla="*/ 23 w 57"/>
                  <a:gd name="T13" fmla="*/ 46 h 77"/>
                  <a:gd name="T14" fmla="*/ 38 w 57"/>
                  <a:gd name="T15" fmla="*/ 42 h 77"/>
                  <a:gd name="T16" fmla="*/ 43 w 57"/>
                  <a:gd name="T17" fmla="*/ 41 h 77"/>
                  <a:gd name="T18" fmla="*/ 35 w 57"/>
                  <a:gd name="T19" fmla="*/ 45 h 77"/>
                  <a:gd name="T20" fmla="*/ 47 w 57"/>
                  <a:gd name="T21" fmla="*/ 36 h 77"/>
                  <a:gd name="T22" fmla="*/ 50 w 57"/>
                  <a:gd name="T23" fmla="*/ 36 h 77"/>
                  <a:gd name="T24" fmla="*/ 47 w 57"/>
                  <a:gd name="T25" fmla="*/ 36 h 77"/>
                  <a:gd name="T26" fmla="*/ 37 w 57"/>
                  <a:gd name="T27" fmla="*/ 16 h 77"/>
                  <a:gd name="T28" fmla="*/ 38 w 57"/>
                  <a:gd name="T29" fmla="*/ 14 h 77"/>
                  <a:gd name="T30" fmla="*/ 32 w 57"/>
                  <a:gd name="T31" fmla="*/ 18 h 77"/>
                  <a:gd name="T32" fmla="*/ 23 w 57"/>
                  <a:gd name="T33" fmla="*/ 23 h 77"/>
                  <a:gd name="T34" fmla="*/ 24 w 57"/>
                  <a:gd name="T35" fmla="*/ 15 h 77"/>
                  <a:gd name="T36" fmla="*/ 32 w 57"/>
                  <a:gd name="T37" fmla="*/ 18 h 77"/>
                  <a:gd name="T38" fmla="*/ 15 w 57"/>
                  <a:gd name="T39" fmla="*/ 30 h 77"/>
                  <a:gd name="T40" fmla="*/ 17 w 57"/>
                  <a:gd name="T41" fmla="*/ 22 h 77"/>
                  <a:gd name="T42" fmla="*/ 23 w 57"/>
                  <a:gd name="T43" fmla="*/ 41 h 77"/>
                  <a:gd name="T44" fmla="*/ 19 w 57"/>
                  <a:gd name="T45" fmla="*/ 33 h 77"/>
                  <a:gd name="T46" fmla="*/ 22 w 57"/>
                  <a:gd name="T47" fmla="*/ 37 h 77"/>
                  <a:gd name="T48" fmla="*/ 23 w 57"/>
                  <a:gd name="T49" fmla="*/ 41 h 77"/>
                  <a:gd name="T50" fmla="*/ 29 w 57"/>
                  <a:gd name="T51" fmla="*/ 25 h 77"/>
                  <a:gd name="T52" fmla="*/ 39 w 57"/>
                  <a:gd name="T53" fmla="*/ 28 h 77"/>
                  <a:gd name="T54" fmla="*/ 36 w 57"/>
                  <a:gd name="T55" fmla="*/ 37 h 77"/>
                  <a:gd name="T56" fmla="*/ 27 w 57"/>
                  <a:gd name="T57" fmla="*/ 34 h 77"/>
                  <a:gd name="T58" fmla="*/ 41 w 57"/>
                  <a:gd name="T59" fmla="*/ 21 h 77"/>
                  <a:gd name="T60" fmla="*/ 49 w 57"/>
                  <a:gd name="T61" fmla="*/ 23 h 77"/>
                  <a:gd name="T62" fmla="*/ 46 w 57"/>
                  <a:gd name="T63" fmla="*/ 30 h 77"/>
                  <a:gd name="T64" fmla="*/ 41 w 57"/>
                  <a:gd name="T65" fmla="*/ 21 h 77"/>
                  <a:gd name="T66" fmla="*/ 49 w 57"/>
                  <a:gd name="T67" fmla="*/ 77 h 77"/>
                  <a:gd name="T68" fmla="*/ 21 w 57"/>
                  <a:gd name="T69" fmla="*/ 71 h 77"/>
                  <a:gd name="T70" fmla="*/ 30 w 57"/>
                  <a:gd name="T71" fmla="*/ 64 h 77"/>
                  <a:gd name="T72" fmla="*/ 0 w 57"/>
                  <a:gd name="T73" fmla="*/ 31 h 77"/>
                  <a:gd name="T74" fmla="*/ 22 w 57"/>
                  <a:gd name="T75" fmla="*/ 0 h 77"/>
                  <a:gd name="T76" fmla="*/ 14 w 57"/>
                  <a:gd name="T77" fmla="*/ 13 h 77"/>
                  <a:gd name="T78" fmla="*/ 14 w 57"/>
                  <a:gd name="T79" fmla="*/ 50 h 77"/>
                  <a:gd name="T80" fmla="*/ 49 w 57"/>
                  <a:gd name="T81" fmla="*/ 51 h 77"/>
                  <a:gd name="T82" fmla="*/ 38 w 57"/>
                  <a:gd name="T83" fmla="*/ 63 h 77"/>
                  <a:gd name="T84" fmla="*/ 49 w 57"/>
                  <a:gd name="T8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7">
                    <a:moveTo>
                      <a:pt x="22" y="10"/>
                    </a:moveTo>
                    <a:cubicBezTo>
                      <a:pt x="16" y="13"/>
                      <a:pt x="12" y="18"/>
                      <a:pt x="10" y="24"/>
                    </a:cubicBezTo>
                    <a:cubicBezTo>
                      <a:pt x="9" y="30"/>
                      <a:pt x="9" y="36"/>
                      <a:pt x="12" y="42"/>
                    </a:cubicBezTo>
                    <a:cubicBezTo>
                      <a:pt x="15" y="47"/>
                      <a:pt x="20" y="51"/>
                      <a:pt x="26" y="53"/>
                    </a:cubicBezTo>
                    <a:cubicBezTo>
                      <a:pt x="31" y="55"/>
                      <a:pt x="38" y="55"/>
                      <a:pt x="43" y="52"/>
                    </a:cubicBezTo>
                    <a:cubicBezTo>
                      <a:pt x="49" y="49"/>
                      <a:pt x="53" y="44"/>
                      <a:pt x="55" y="38"/>
                    </a:cubicBezTo>
                    <a:cubicBezTo>
                      <a:pt x="57" y="32"/>
                      <a:pt x="56" y="26"/>
                      <a:pt x="53" y="20"/>
                    </a:cubicBezTo>
                    <a:cubicBezTo>
                      <a:pt x="50" y="14"/>
                      <a:pt x="45" y="11"/>
                      <a:pt x="40" y="9"/>
                    </a:cubicBezTo>
                    <a:cubicBezTo>
                      <a:pt x="34" y="7"/>
                      <a:pt x="28" y="7"/>
                      <a:pt x="22" y="10"/>
                    </a:cubicBezTo>
                    <a:close/>
                    <a:moveTo>
                      <a:pt x="23" y="46"/>
                    </a:moveTo>
                    <a:cubicBezTo>
                      <a:pt x="25" y="46"/>
                      <a:pt x="26" y="46"/>
                      <a:pt x="28" y="46"/>
                    </a:cubicBezTo>
                    <a:cubicBezTo>
                      <a:pt x="29" y="47"/>
                      <a:pt x="31" y="48"/>
                      <a:pt x="32" y="49"/>
                    </a:cubicBezTo>
                    <a:cubicBezTo>
                      <a:pt x="30" y="49"/>
                      <a:pt x="29" y="49"/>
                      <a:pt x="27" y="48"/>
                    </a:cubicBezTo>
                    <a:cubicBezTo>
                      <a:pt x="26" y="48"/>
                      <a:pt x="24" y="47"/>
                      <a:pt x="23" y="46"/>
                    </a:cubicBezTo>
                    <a:close/>
                    <a:moveTo>
                      <a:pt x="34" y="44"/>
                    </a:moveTo>
                    <a:cubicBezTo>
                      <a:pt x="35" y="43"/>
                      <a:pt x="37" y="43"/>
                      <a:pt x="38" y="42"/>
                    </a:cubicBezTo>
                    <a:cubicBezTo>
                      <a:pt x="40" y="41"/>
                      <a:pt x="41" y="40"/>
                      <a:pt x="43" y="39"/>
                    </a:cubicBezTo>
                    <a:cubicBezTo>
                      <a:pt x="43" y="40"/>
                      <a:pt x="43" y="40"/>
                      <a:pt x="43" y="41"/>
                    </a:cubicBezTo>
                    <a:cubicBezTo>
                      <a:pt x="43" y="44"/>
                      <a:pt x="42" y="46"/>
                      <a:pt x="41" y="47"/>
                    </a:cubicBezTo>
                    <a:cubicBezTo>
                      <a:pt x="40" y="48"/>
                      <a:pt x="38" y="47"/>
                      <a:pt x="35" y="45"/>
                    </a:cubicBezTo>
                    <a:cubicBezTo>
                      <a:pt x="35" y="45"/>
                      <a:pt x="34" y="44"/>
                      <a:pt x="34" y="44"/>
                    </a:cubicBezTo>
                    <a:close/>
                    <a:moveTo>
                      <a:pt x="47" y="36"/>
                    </a:moveTo>
                    <a:cubicBezTo>
                      <a:pt x="49" y="34"/>
                      <a:pt x="50" y="33"/>
                      <a:pt x="51" y="32"/>
                    </a:cubicBezTo>
                    <a:cubicBezTo>
                      <a:pt x="51" y="33"/>
                      <a:pt x="50" y="35"/>
                      <a:pt x="50" y="36"/>
                    </a:cubicBezTo>
                    <a:cubicBezTo>
                      <a:pt x="49" y="38"/>
                      <a:pt x="49" y="39"/>
                      <a:pt x="48" y="40"/>
                    </a:cubicBezTo>
                    <a:cubicBezTo>
                      <a:pt x="48" y="39"/>
                      <a:pt x="48" y="37"/>
                      <a:pt x="47" y="36"/>
                    </a:cubicBezTo>
                    <a:close/>
                    <a:moveTo>
                      <a:pt x="42" y="16"/>
                    </a:moveTo>
                    <a:cubicBezTo>
                      <a:pt x="41" y="16"/>
                      <a:pt x="39" y="16"/>
                      <a:pt x="37" y="16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5" y="13"/>
                      <a:pt x="37" y="13"/>
                      <a:pt x="38" y="14"/>
                    </a:cubicBezTo>
                    <a:cubicBezTo>
                      <a:pt x="39" y="14"/>
                      <a:pt x="41" y="15"/>
                      <a:pt x="42" y="16"/>
                    </a:cubicBezTo>
                    <a:close/>
                    <a:moveTo>
                      <a:pt x="32" y="18"/>
                    </a:moveTo>
                    <a:cubicBezTo>
                      <a:pt x="30" y="19"/>
                      <a:pt x="29" y="19"/>
                      <a:pt x="27" y="20"/>
                    </a:cubicBezTo>
                    <a:cubicBezTo>
                      <a:pt x="25" y="21"/>
                      <a:pt x="24" y="22"/>
                      <a:pt x="23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18"/>
                      <a:pt x="23" y="16"/>
                      <a:pt x="24" y="15"/>
                    </a:cubicBezTo>
                    <a:cubicBezTo>
                      <a:pt x="26" y="14"/>
                      <a:pt x="28" y="15"/>
                      <a:pt x="30" y="17"/>
                    </a:cubicBezTo>
                    <a:cubicBezTo>
                      <a:pt x="31" y="17"/>
                      <a:pt x="31" y="18"/>
                      <a:pt x="32" y="18"/>
                    </a:cubicBezTo>
                    <a:close/>
                    <a:moveTo>
                      <a:pt x="18" y="26"/>
                    </a:moveTo>
                    <a:cubicBezTo>
                      <a:pt x="17" y="28"/>
                      <a:pt x="16" y="29"/>
                      <a:pt x="15" y="30"/>
                    </a:cubicBezTo>
                    <a:cubicBezTo>
                      <a:pt x="15" y="29"/>
                      <a:pt x="15" y="27"/>
                      <a:pt x="15" y="26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3"/>
                      <a:pt x="18" y="25"/>
                      <a:pt x="18" y="26"/>
                    </a:cubicBezTo>
                    <a:close/>
                    <a:moveTo>
                      <a:pt x="23" y="41"/>
                    </a:moveTo>
                    <a:cubicBezTo>
                      <a:pt x="20" y="41"/>
                      <a:pt x="17" y="41"/>
                      <a:pt x="17" y="39"/>
                    </a:cubicBezTo>
                    <a:cubicBezTo>
                      <a:pt x="16" y="38"/>
                      <a:pt x="17" y="36"/>
                      <a:pt x="19" y="33"/>
                    </a:cubicBezTo>
                    <a:cubicBezTo>
                      <a:pt x="19" y="33"/>
                      <a:pt x="19" y="32"/>
                      <a:pt x="20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3" y="38"/>
                      <a:pt x="24" y="40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  <a:moveTo>
                      <a:pt x="24" y="28"/>
                    </a:moveTo>
                    <a:cubicBezTo>
                      <a:pt x="26" y="27"/>
                      <a:pt x="27" y="26"/>
                      <a:pt x="29" y="25"/>
                    </a:cubicBezTo>
                    <a:cubicBezTo>
                      <a:pt x="31" y="24"/>
                      <a:pt x="33" y="23"/>
                      <a:pt x="35" y="22"/>
                    </a:cubicBezTo>
                    <a:cubicBezTo>
                      <a:pt x="37" y="24"/>
                      <a:pt x="38" y="26"/>
                      <a:pt x="39" y="28"/>
                    </a:cubicBezTo>
                    <a:cubicBezTo>
                      <a:pt x="40" y="30"/>
                      <a:pt x="41" y="32"/>
                      <a:pt x="41" y="34"/>
                    </a:cubicBezTo>
                    <a:cubicBezTo>
                      <a:pt x="40" y="35"/>
                      <a:pt x="38" y="36"/>
                      <a:pt x="36" y="37"/>
                    </a:cubicBezTo>
                    <a:cubicBezTo>
                      <a:pt x="34" y="38"/>
                      <a:pt x="32" y="39"/>
                      <a:pt x="30" y="40"/>
                    </a:cubicBezTo>
                    <a:cubicBezTo>
                      <a:pt x="29" y="38"/>
                      <a:pt x="28" y="36"/>
                      <a:pt x="27" y="34"/>
                    </a:cubicBezTo>
                    <a:cubicBezTo>
                      <a:pt x="25" y="32"/>
                      <a:pt x="25" y="30"/>
                      <a:pt x="24" y="28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2" y="21"/>
                      <a:pt x="43" y="21"/>
                    </a:cubicBezTo>
                    <a:cubicBezTo>
                      <a:pt x="46" y="21"/>
                      <a:pt x="48" y="21"/>
                      <a:pt x="49" y="23"/>
                    </a:cubicBezTo>
                    <a:cubicBezTo>
                      <a:pt x="49" y="24"/>
                      <a:pt x="49" y="26"/>
                      <a:pt x="47" y="29"/>
                    </a:cubicBezTo>
                    <a:cubicBezTo>
                      <a:pt x="46" y="29"/>
                      <a:pt x="46" y="29"/>
                      <a:pt x="46" y="30"/>
                    </a:cubicBezTo>
                    <a:cubicBezTo>
                      <a:pt x="45" y="28"/>
                      <a:pt x="44" y="27"/>
                      <a:pt x="43" y="25"/>
                    </a:cubicBezTo>
                    <a:cubicBezTo>
                      <a:pt x="43" y="24"/>
                      <a:pt x="42" y="22"/>
                      <a:pt x="41" y="21"/>
                    </a:cubicBezTo>
                    <a:close/>
                    <a:moveTo>
                      <a:pt x="49" y="71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2" y="63"/>
                      <a:pt x="15" y="60"/>
                      <a:pt x="9" y="54"/>
                    </a:cubicBezTo>
                    <a:cubicBezTo>
                      <a:pt x="3" y="48"/>
                      <a:pt x="0" y="40"/>
                      <a:pt x="0" y="31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3" y="4"/>
                      <a:pt x="17" y="2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1" y="7"/>
                      <a:pt x="17" y="9"/>
                      <a:pt x="14" y="13"/>
                    </a:cubicBezTo>
                    <a:cubicBezTo>
                      <a:pt x="9" y="17"/>
                      <a:pt x="6" y="24"/>
                      <a:pt x="6" y="31"/>
                    </a:cubicBezTo>
                    <a:cubicBezTo>
                      <a:pt x="6" y="38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3" y="57"/>
                    </a:cubicBezTo>
                    <a:cubicBezTo>
                      <a:pt x="39" y="57"/>
                      <a:pt x="45" y="55"/>
                      <a:pt x="49" y="51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8" y="60"/>
                      <a:pt x="43" y="62"/>
                      <a:pt x="38" y="63"/>
                    </a:cubicBezTo>
                    <a:cubicBezTo>
                      <a:pt x="38" y="71"/>
                      <a:pt x="38" y="71"/>
                      <a:pt x="38" y="71"/>
                    </a:cubicBezTo>
                    <a:lnTo>
                      <a:pt x="49" y="71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2971"/>
                <a:endParaRPr lang="zh-CN" altLang="en-US" sz="1013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41" name="Freeform 454"/>
              <p:cNvSpPr>
                <a:spLocks noEditPoints="1"/>
              </p:cNvSpPr>
              <p:nvPr/>
            </p:nvSpPr>
            <p:spPr bwMode="auto">
              <a:xfrm>
                <a:off x="6096429" y="1888020"/>
                <a:ext cx="323620" cy="327361"/>
              </a:xfrm>
              <a:custGeom>
                <a:avLst/>
                <a:gdLst>
                  <a:gd name="T0" fmla="*/ 33 w 73"/>
                  <a:gd name="T1" fmla="*/ 12 h 74"/>
                  <a:gd name="T2" fmla="*/ 55 w 73"/>
                  <a:gd name="T3" fmla="*/ 18 h 74"/>
                  <a:gd name="T4" fmla="*/ 66 w 73"/>
                  <a:gd name="T5" fmla="*/ 38 h 74"/>
                  <a:gd name="T6" fmla="*/ 60 w 73"/>
                  <a:gd name="T7" fmla="*/ 59 h 74"/>
                  <a:gd name="T8" fmla="*/ 62 w 73"/>
                  <a:gd name="T9" fmla="*/ 74 h 74"/>
                  <a:gd name="T10" fmla="*/ 58 w 73"/>
                  <a:gd name="T11" fmla="*/ 74 h 74"/>
                  <a:gd name="T12" fmla="*/ 53 w 73"/>
                  <a:gd name="T13" fmla="*/ 67 h 74"/>
                  <a:gd name="T14" fmla="*/ 39 w 73"/>
                  <a:gd name="T15" fmla="*/ 72 h 74"/>
                  <a:gd name="T16" fmla="*/ 39 w 73"/>
                  <a:gd name="T17" fmla="*/ 72 h 74"/>
                  <a:gd name="T18" fmla="*/ 39 w 73"/>
                  <a:gd name="T19" fmla="*/ 72 h 74"/>
                  <a:gd name="T20" fmla="*/ 20 w 73"/>
                  <a:gd name="T21" fmla="*/ 67 h 74"/>
                  <a:gd name="T22" fmla="*/ 15 w 73"/>
                  <a:gd name="T23" fmla="*/ 74 h 74"/>
                  <a:gd name="T24" fmla="*/ 11 w 73"/>
                  <a:gd name="T25" fmla="*/ 74 h 74"/>
                  <a:gd name="T26" fmla="*/ 13 w 73"/>
                  <a:gd name="T27" fmla="*/ 60 h 74"/>
                  <a:gd name="T28" fmla="*/ 6 w 73"/>
                  <a:gd name="T29" fmla="*/ 45 h 74"/>
                  <a:gd name="T30" fmla="*/ 6 w 73"/>
                  <a:gd name="T31" fmla="*/ 45 h 74"/>
                  <a:gd name="T32" fmla="*/ 6 w 73"/>
                  <a:gd name="T33" fmla="*/ 45 h 74"/>
                  <a:gd name="T34" fmla="*/ 33 w 73"/>
                  <a:gd name="T35" fmla="*/ 12 h 74"/>
                  <a:gd name="T36" fmla="*/ 37 w 73"/>
                  <a:gd name="T37" fmla="*/ 37 h 74"/>
                  <a:gd name="T38" fmla="*/ 34 w 73"/>
                  <a:gd name="T39" fmla="*/ 37 h 74"/>
                  <a:gd name="T40" fmla="*/ 26 w 73"/>
                  <a:gd name="T41" fmla="*/ 24 h 74"/>
                  <a:gd name="T42" fmla="*/ 25 w 73"/>
                  <a:gd name="T43" fmla="*/ 24 h 74"/>
                  <a:gd name="T44" fmla="*/ 33 w 73"/>
                  <a:gd name="T45" fmla="*/ 38 h 74"/>
                  <a:gd name="T46" fmla="*/ 32 w 73"/>
                  <a:gd name="T47" fmla="*/ 42 h 74"/>
                  <a:gd name="T48" fmla="*/ 37 w 73"/>
                  <a:gd name="T49" fmla="*/ 47 h 74"/>
                  <a:gd name="T50" fmla="*/ 42 w 73"/>
                  <a:gd name="T51" fmla="*/ 42 h 74"/>
                  <a:gd name="T52" fmla="*/ 42 w 73"/>
                  <a:gd name="T53" fmla="*/ 41 h 74"/>
                  <a:gd name="T54" fmla="*/ 51 w 73"/>
                  <a:gd name="T55" fmla="*/ 31 h 74"/>
                  <a:gd name="T56" fmla="*/ 48 w 73"/>
                  <a:gd name="T57" fmla="*/ 28 h 74"/>
                  <a:gd name="T58" fmla="*/ 39 w 73"/>
                  <a:gd name="T59" fmla="*/ 37 h 74"/>
                  <a:gd name="T60" fmla="*/ 37 w 73"/>
                  <a:gd name="T61" fmla="*/ 37 h 74"/>
                  <a:gd name="T62" fmla="*/ 67 w 73"/>
                  <a:gd name="T63" fmla="*/ 0 h 74"/>
                  <a:gd name="T64" fmla="*/ 63 w 73"/>
                  <a:gd name="T65" fmla="*/ 3 h 74"/>
                  <a:gd name="T66" fmla="*/ 45 w 73"/>
                  <a:gd name="T67" fmla="*/ 7 h 74"/>
                  <a:gd name="T68" fmla="*/ 45 w 73"/>
                  <a:gd name="T69" fmla="*/ 7 h 74"/>
                  <a:gd name="T70" fmla="*/ 68 w 73"/>
                  <a:gd name="T71" fmla="*/ 27 h 74"/>
                  <a:gd name="T72" fmla="*/ 68 w 73"/>
                  <a:gd name="T73" fmla="*/ 26 h 74"/>
                  <a:gd name="T74" fmla="*/ 68 w 73"/>
                  <a:gd name="T75" fmla="*/ 7 h 74"/>
                  <a:gd name="T76" fmla="*/ 70 w 73"/>
                  <a:gd name="T77" fmla="*/ 2 h 74"/>
                  <a:gd name="T78" fmla="*/ 67 w 73"/>
                  <a:gd name="T79" fmla="*/ 0 h 74"/>
                  <a:gd name="T80" fmla="*/ 5 w 73"/>
                  <a:gd name="T81" fmla="*/ 2 h 74"/>
                  <a:gd name="T82" fmla="*/ 6 w 73"/>
                  <a:gd name="T83" fmla="*/ 6 h 74"/>
                  <a:gd name="T84" fmla="*/ 4 w 73"/>
                  <a:gd name="T85" fmla="*/ 25 h 74"/>
                  <a:gd name="T86" fmla="*/ 4 w 73"/>
                  <a:gd name="T87" fmla="*/ 25 h 74"/>
                  <a:gd name="T88" fmla="*/ 29 w 73"/>
                  <a:gd name="T89" fmla="*/ 8 h 74"/>
                  <a:gd name="T90" fmla="*/ 29 w 73"/>
                  <a:gd name="T91" fmla="*/ 8 h 74"/>
                  <a:gd name="T92" fmla="*/ 11 w 73"/>
                  <a:gd name="T93" fmla="*/ 3 h 74"/>
                  <a:gd name="T94" fmla="*/ 7 w 73"/>
                  <a:gd name="T95" fmla="*/ 0 h 74"/>
                  <a:gd name="T96" fmla="*/ 5 w 73"/>
                  <a:gd name="T97" fmla="*/ 2 h 74"/>
                  <a:gd name="T98" fmla="*/ 51 w 73"/>
                  <a:gd name="T99" fmla="*/ 23 h 74"/>
                  <a:gd name="T100" fmla="*/ 33 w 73"/>
                  <a:gd name="T101" fmla="*/ 18 h 74"/>
                  <a:gd name="T102" fmla="*/ 17 w 73"/>
                  <a:gd name="T103" fmla="*/ 27 h 74"/>
                  <a:gd name="T104" fmla="*/ 12 w 73"/>
                  <a:gd name="T105" fmla="*/ 44 h 74"/>
                  <a:gd name="T106" fmla="*/ 12 w 73"/>
                  <a:gd name="T107" fmla="*/ 44 h 74"/>
                  <a:gd name="T108" fmla="*/ 21 w 73"/>
                  <a:gd name="T109" fmla="*/ 60 h 74"/>
                  <a:gd name="T110" fmla="*/ 39 w 73"/>
                  <a:gd name="T111" fmla="*/ 65 h 74"/>
                  <a:gd name="T112" fmla="*/ 39 w 73"/>
                  <a:gd name="T113" fmla="*/ 65 h 74"/>
                  <a:gd name="T114" fmla="*/ 55 w 73"/>
                  <a:gd name="T115" fmla="*/ 57 h 74"/>
                  <a:gd name="T116" fmla="*/ 60 w 73"/>
                  <a:gd name="T117" fmla="*/ 39 h 74"/>
                  <a:gd name="T118" fmla="*/ 51 w 73"/>
                  <a:gd name="T119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74">
                    <a:moveTo>
                      <a:pt x="33" y="12"/>
                    </a:moveTo>
                    <a:cubicBezTo>
                      <a:pt x="41" y="11"/>
                      <a:pt x="49" y="14"/>
                      <a:pt x="55" y="18"/>
                    </a:cubicBezTo>
                    <a:cubicBezTo>
                      <a:pt x="61" y="23"/>
                      <a:pt x="65" y="30"/>
                      <a:pt x="66" y="38"/>
                    </a:cubicBezTo>
                    <a:cubicBezTo>
                      <a:pt x="67" y="46"/>
                      <a:pt x="65" y="53"/>
                      <a:pt x="60" y="5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49" y="69"/>
                      <a:pt x="44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2" y="72"/>
                      <a:pt x="26" y="71"/>
                      <a:pt x="20" y="6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6"/>
                      <a:pt x="7" y="51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29"/>
                      <a:pt x="16" y="14"/>
                      <a:pt x="33" y="12"/>
                    </a:cubicBezTo>
                    <a:close/>
                    <a:moveTo>
                      <a:pt x="37" y="37"/>
                    </a:moveTo>
                    <a:cubicBezTo>
                      <a:pt x="36" y="37"/>
                      <a:pt x="35" y="37"/>
                      <a:pt x="34" y="37"/>
                    </a:cubicBezTo>
                    <a:cubicBezTo>
                      <a:pt x="32" y="33"/>
                      <a:pt x="29" y="28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7" y="29"/>
                      <a:pt x="30" y="34"/>
                      <a:pt x="33" y="38"/>
                    </a:cubicBezTo>
                    <a:cubicBezTo>
                      <a:pt x="32" y="39"/>
                      <a:pt x="32" y="41"/>
                      <a:pt x="32" y="42"/>
                    </a:cubicBezTo>
                    <a:cubicBezTo>
                      <a:pt x="32" y="45"/>
                      <a:pt x="34" y="47"/>
                      <a:pt x="37" y="47"/>
                    </a:cubicBezTo>
                    <a:cubicBezTo>
                      <a:pt x="40" y="47"/>
                      <a:pt x="42" y="45"/>
                      <a:pt x="42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5" y="38"/>
                      <a:pt x="48" y="35"/>
                      <a:pt x="51" y="31"/>
                    </a:cubicBezTo>
                    <a:cubicBezTo>
                      <a:pt x="50" y="30"/>
                      <a:pt x="49" y="29"/>
                      <a:pt x="48" y="28"/>
                    </a:cubicBezTo>
                    <a:cubicBezTo>
                      <a:pt x="45" y="31"/>
                      <a:pt x="42" y="34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lose/>
                    <a:moveTo>
                      <a:pt x="67" y="0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57" y="0"/>
                      <a:pt x="50" y="1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6"/>
                    </a:cubicBezTo>
                    <a:cubicBezTo>
                      <a:pt x="73" y="21"/>
                      <a:pt x="73" y="12"/>
                      <a:pt x="68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5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17" y="0"/>
                      <a:pt x="11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  <a:moveTo>
                      <a:pt x="51" y="23"/>
                    </a:moveTo>
                    <a:cubicBezTo>
                      <a:pt x="46" y="19"/>
                      <a:pt x="40" y="17"/>
                      <a:pt x="33" y="18"/>
                    </a:cubicBezTo>
                    <a:cubicBezTo>
                      <a:pt x="27" y="19"/>
                      <a:pt x="21" y="22"/>
                      <a:pt x="17" y="27"/>
                    </a:cubicBezTo>
                    <a:cubicBezTo>
                      <a:pt x="14" y="32"/>
                      <a:pt x="12" y="38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51"/>
                      <a:pt x="16" y="57"/>
                      <a:pt x="21" y="60"/>
                    </a:cubicBezTo>
                    <a:cubicBezTo>
                      <a:pt x="26" y="64"/>
                      <a:pt x="32" y="66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5" y="65"/>
                      <a:pt x="51" y="61"/>
                      <a:pt x="55" y="57"/>
                    </a:cubicBezTo>
                    <a:cubicBezTo>
                      <a:pt x="58" y="52"/>
                      <a:pt x="60" y="46"/>
                      <a:pt x="60" y="39"/>
                    </a:cubicBezTo>
                    <a:cubicBezTo>
                      <a:pt x="59" y="33"/>
                      <a:pt x="56" y="27"/>
                      <a:pt x="51" y="23"/>
                    </a:cubicBez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2971"/>
                <a:endParaRPr lang="zh-CN" altLang="en-US" sz="1013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42" name="Freeform 292"/>
              <p:cNvSpPr>
                <a:spLocks noEditPoints="1"/>
              </p:cNvSpPr>
              <p:nvPr/>
            </p:nvSpPr>
            <p:spPr bwMode="auto">
              <a:xfrm>
                <a:off x="3378268" y="2773294"/>
                <a:ext cx="411539" cy="398447"/>
              </a:xfrm>
              <a:custGeom>
                <a:avLst/>
                <a:gdLst>
                  <a:gd name="T0" fmla="*/ 44 w 93"/>
                  <a:gd name="T1" fmla="*/ 0 h 90"/>
                  <a:gd name="T2" fmla="*/ 83 w 93"/>
                  <a:gd name="T3" fmla="*/ 0 h 90"/>
                  <a:gd name="T4" fmla="*/ 90 w 93"/>
                  <a:gd name="T5" fmla="*/ 3 h 90"/>
                  <a:gd name="T6" fmla="*/ 93 w 93"/>
                  <a:gd name="T7" fmla="*/ 11 h 90"/>
                  <a:gd name="T8" fmla="*/ 93 w 93"/>
                  <a:gd name="T9" fmla="*/ 33 h 90"/>
                  <a:gd name="T10" fmla="*/ 90 w 93"/>
                  <a:gd name="T11" fmla="*/ 40 h 90"/>
                  <a:gd name="T12" fmla="*/ 83 w 93"/>
                  <a:gd name="T13" fmla="*/ 43 h 90"/>
                  <a:gd name="T14" fmla="*/ 61 w 93"/>
                  <a:gd name="T15" fmla="*/ 43 h 90"/>
                  <a:gd name="T16" fmla="*/ 50 w 93"/>
                  <a:gd name="T17" fmla="*/ 53 h 90"/>
                  <a:gd name="T18" fmla="*/ 49 w 93"/>
                  <a:gd name="T19" fmla="*/ 52 h 90"/>
                  <a:gd name="T20" fmla="*/ 46 w 93"/>
                  <a:gd name="T21" fmla="*/ 50 h 90"/>
                  <a:gd name="T22" fmla="*/ 48 w 93"/>
                  <a:gd name="T23" fmla="*/ 43 h 90"/>
                  <a:gd name="T24" fmla="*/ 47 w 93"/>
                  <a:gd name="T25" fmla="*/ 43 h 90"/>
                  <a:gd name="T26" fmla="*/ 48 w 93"/>
                  <a:gd name="T27" fmla="*/ 39 h 90"/>
                  <a:gd name="T28" fmla="*/ 51 w 93"/>
                  <a:gd name="T29" fmla="*/ 39 h 90"/>
                  <a:gd name="T30" fmla="*/ 54 w 93"/>
                  <a:gd name="T31" fmla="*/ 39 h 90"/>
                  <a:gd name="T32" fmla="*/ 53 w 93"/>
                  <a:gd name="T33" fmla="*/ 41 h 90"/>
                  <a:gd name="T34" fmla="*/ 52 w 93"/>
                  <a:gd name="T35" fmla="*/ 44 h 90"/>
                  <a:gd name="T36" fmla="*/ 58 w 93"/>
                  <a:gd name="T37" fmla="*/ 39 h 90"/>
                  <a:gd name="T38" fmla="*/ 59 w 93"/>
                  <a:gd name="T39" fmla="*/ 39 h 90"/>
                  <a:gd name="T40" fmla="*/ 60 w 93"/>
                  <a:gd name="T41" fmla="*/ 39 h 90"/>
                  <a:gd name="T42" fmla="*/ 83 w 93"/>
                  <a:gd name="T43" fmla="*/ 39 h 90"/>
                  <a:gd name="T44" fmla="*/ 87 w 93"/>
                  <a:gd name="T45" fmla="*/ 37 h 90"/>
                  <a:gd name="T46" fmla="*/ 89 w 93"/>
                  <a:gd name="T47" fmla="*/ 33 h 90"/>
                  <a:gd name="T48" fmla="*/ 89 w 93"/>
                  <a:gd name="T49" fmla="*/ 11 h 90"/>
                  <a:gd name="T50" fmla="*/ 87 w 93"/>
                  <a:gd name="T51" fmla="*/ 7 h 90"/>
                  <a:gd name="T52" fmla="*/ 83 w 93"/>
                  <a:gd name="T53" fmla="*/ 5 h 90"/>
                  <a:gd name="T54" fmla="*/ 44 w 93"/>
                  <a:gd name="T55" fmla="*/ 5 h 90"/>
                  <a:gd name="T56" fmla="*/ 39 w 93"/>
                  <a:gd name="T57" fmla="*/ 7 h 90"/>
                  <a:gd name="T58" fmla="*/ 38 w 93"/>
                  <a:gd name="T59" fmla="*/ 11 h 90"/>
                  <a:gd name="T60" fmla="*/ 38 w 93"/>
                  <a:gd name="T61" fmla="*/ 14 h 90"/>
                  <a:gd name="T62" fmla="*/ 33 w 93"/>
                  <a:gd name="T63" fmla="*/ 12 h 90"/>
                  <a:gd name="T64" fmla="*/ 33 w 93"/>
                  <a:gd name="T65" fmla="*/ 11 h 90"/>
                  <a:gd name="T66" fmla="*/ 36 w 93"/>
                  <a:gd name="T67" fmla="*/ 3 h 90"/>
                  <a:gd name="T68" fmla="*/ 44 w 93"/>
                  <a:gd name="T69" fmla="*/ 0 h 90"/>
                  <a:gd name="T70" fmla="*/ 75 w 93"/>
                  <a:gd name="T71" fmla="*/ 18 h 90"/>
                  <a:gd name="T72" fmla="*/ 71 w 93"/>
                  <a:gd name="T73" fmla="*/ 22 h 90"/>
                  <a:gd name="T74" fmla="*/ 75 w 93"/>
                  <a:gd name="T75" fmla="*/ 25 h 90"/>
                  <a:gd name="T76" fmla="*/ 79 w 93"/>
                  <a:gd name="T77" fmla="*/ 22 h 90"/>
                  <a:gd name="T78" fmla="*/ 75 w 93"/>
                  <a:gd name="T79" fmla="*/ 18 h 90"/>
                  <a:gd name="T80" fmla="*/ 63 w 93"/>
                  <a:gd name="T81" fmla="*/ 18 h 90"/>
                  <a:gd name="T82" fmla="*/ 59 w 93"/>
                  <a:gd name="T83" fmla="*/ 22 h 90"/>
                  <a:gd name="T84" fmla="*/ 63 w 93"/>
                  <a:gd name="T85" fmla="*/ 25 h 90"/>
                  <a:gd name="T86" fmla="*/ 67 w 93"/>
                  <a:gd name="T87" fmla="*/ 22 h 90"/>
                  <a:gd name="T88" fmla="*/ 63 w 93"/>
                  <a:gd name="T89" fmla="*/ 18 h 90"/>
                  <a:gd name="T90" fmla="*/ 51 w 93"/>
                  <a:gd name="T91" fmla="*/ 18 h 90"/>
                  <a:gd name="T92" fmla="*/ 48 w 93"/>
                  <a:gd name="T93" fmla="*/ 22 h 90"/>
                  <a:gd name="T94" fmla="*/ 51 w 93"/>
                  <a:gd name="T95" fmla="*/ 25 h 90"/>
                  <a:gd name="T96" fmla="*/ 55 w 93"/>
                  <a:gd name="T97" fmla="*/ 22 h 90"/>
                  <a:gd name="T98" fmla="*/ 51 w 93"/>
                  <a:gd name="T99" fmla="*/ 18 h 90"/>
                  <a:gd name="T100" fmla="*/ 27 w 93"/>
                  <a:gd name="T101" fmla="*/ 18 h 90"/>
                  <a:gd name="T102" fmla="*/ 12 w 93"/>
                  <a:gd name="T103" fmla="*/ 33 h 90"/>
                  <a:gd name="T104" fmla="*/ 27 w 93"/>
                  <a:gd name="T105" fmla="*/ 48 h 90"/>
                  <a:gd name="T106" fmla="*/ 43 w 93"/>
                  <a:gd name="T107" fmla="*/ 33 h 90"/>
                  <a:gd name="T108" fmla="*/ 27 w 93"/>
                  <a:gd name="T109" fmla="*/ 18 h 90"/>
                  <a:gd name="T110" fmla="*/ 55 w 93"/>
                  <a:gd name="T111" fmla="*/ 82 h 90"/>
                  <a:gd name="T112" fmla="*/ 38 w 93"/>
                  <a:gd name="T113" fmla="*/ 53 h 90"/>
                  <a:gd name="T114" fmla="*/ 28 w 93"/>
                  <a:gd name="T115" fmla="*/ 69 h 90"/>
                  <a:gd name="T116" fmla="*/ 18 w 93"/>
                  <a:gd name="T117" fmla="*/ 53 h 90"/>
                  <a:gd name="T118" fmla="*/ 0 w 93"/>
                  <a:gd name="T119" fmla="*/ 82 h 90"/>
                  <a:gd name="T120" fmla="*/ 55 w 93"/>
                  <a:gd name="T121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0">
                    <a:moveTo>
                      <a:pt x="44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6" y="0"/>
                      <a:pt x="88" y="1"/>
                      <a:pt x="90" y="3"/>
                    </a:cubicBezTo>
                    <a:cubicBezTo>
                      <a:pt x="92" y="5"/>
                      <a:pt x="93" y="8"/>
                      <a:pt x="93" y="11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6"/>
                      <a:pt x="92" y="38"/>
                      <a:pt x="90" y="40"/>
                    </a:cubicBezTo>
                    <a:cubicBezTo>
                      <a:pt x="88" y="42"/>
                      <a:pt x="86" y="43"/>
                      <a:pt x="83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2"/>
                      <a:pt x="47" y="51"/>
                      <a:pt x="46" y="50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8" y="40"/>
                      <a:pt x="4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9"/>
                      <a:pt x="86" y="38"/>
                      <a:pt x="87" y="37"/>
                    </a:cubicBezTo>
                    <a:cubicBezTo>
                      <a:pt x="88" y="36"/>
                      <a:pt x="89" y="34"/>
                      <a:pt x="89" y="33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9"/>
                      <a:pt x="88" y="8"/>
                      <a:pt x="87" y="7"/>
                    </a:cubicBezTo>
                    <a:cubicBezTo>
                      <a:pt x="86" y="6"/>
                      <a:pt x="84" y="5"/>
                      <a:pt x="83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0" y="6"/>
                      <a:pt x="39" y="7"/>
                    </a:cubicBezTo>
                    <a:cubicBezTo>
                      <a:pt x="38" y="8"/>
                      <a:pt x="38" y="9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6" y="13"/>
                      <a:pt x="35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8"/>
                      <a:pt x="34" y="5"/>
                      <a:pt x="36" y="3"/>
                    </a:cubicBezTo>
                    <a:cubicBezTo>
                      <a:pt x="38" y="1"/>
                      <a:pt x="41" y="0"/>
                      <a:pt x="44" y="0"/>
                    </a:cubicBezTo>
                    <a:close/>
                    <a:moveTo>
                      <a:pt x="75" y="18"/>
                    </a:moveTo>
                    <a:cubicBezTo>
                      <a:pt x="73" y="18"/>
                      <a:pt x="71" y="19"/>
                      <a:pt x="71" y="22"/>
                    </a:cubicBezTo>
                    <a:cubicBezTo>
                      <a:pt x="71" y="24"/>
                      <a:pt x="73" y="25"/>
                      <a:pt x="75" y="25"/>
                    </a:cubicBezTo>
                    <a:cubicBezTo>
                      <a:pt x="77" y="25"/>
                      <a:pt x="79" y="24"/>
                      <a:pt x="79" y="22"/>
                    </a:cubicBezTo>
                    <a:cubicBezTo>
                      <a:pt x="79" y="19"/>
                      <a:pt x="77" y="18"/>
                      <a:pt x="75" y="18"/>
                    </a:cubicBezTo>
                    <a:close/>
                    <a:moveTo>
                      <a:pt x="63" y="18"/>
                    </a:moveTo>
                    <a:cubicBezTo>
                      <a:pt x="61" y="18"/>
                      <a:pt x="59" y="19"/>
                      <a:pt x="59" y="22"/>
                    </a:cubicBezTo>
                    <a:cubicBezTo>
                      <a:pt x="59" y="24"/>
                      <a:pt x="61" y="25"/>
                      <a:pt x="63" y="25"/>
                    </a:cubicBezTo>
                    <a:cubicBezTo>
                      <a:pt x="65" y="25"/>
                      <a:pt x="67" y="24"/>
                      <a:pt x="67" y="22"/>
                    </a:cubicBezTo>
                    <a:cubicBezTo>
                      <a:pt x="67" y="19"/>
                      <a:pt x="65" y="18"/>
                      <a:pt x="63" y="18"/>
                    </a:cubicBezTo>
                    <a:close/>
                    <a:moveTo>
                      <a:pt x="51" y="18"/>
                    </a:moveTo>
                    <a:cubicBezTo>
                      <a:pt x="49" y="18"/>
                      <a:pt x="48" y="19"/>
                      <a:pt x="48" y="22"/>
                    </a:cubicBezTo>
                    <a:cubicBezTo>
                      <a:pt x="48" y="24"/>
                      <a:pt x="49" y="25"/>
                      <a:pt x="51" y="25"/>
                    </a:cubicBezTo>
                    <a:cubicBezTo>
                      <a:pt x="54" y="25"/>
                      <a:pt x="55" y="24"/>
                      <a:pt x="55" y="22"/>
                    </a:cubicBezTo>
                    <a:cubicBezTo>
                      <a:pt x="55" y="19"/>
                      <a:pt x="54" y="18"/>
                      <a:pt x="51" y="18"/>
                    </a:cubicBezTo>
                    <a:close/>
                    <a:moveTo>
                      <a:pt x="27" y="18"/>
                    </a:moveTo>
                    <a:cubicBezTo>
                      <a:pt x="19" y="18"/>
                      <a:pt x="12" y="24"/>
                      <a:pt x="12" y="33"/>
                    </a:cubicBezTo>
                    <a:cubicBezTo>
                      <a:pt x="12" y="42"/>
                      <a:pt x="19" y="48"/>
                      <a:pt x="27" y="48"/>
                    </a:cubicBezTo>
                    <a:cubicBezTo>
                      <a:pt x="36" y="48"/>
                      <a:pt x="43" y="42"/>
                      <a:pt x="43" y="33"/>
                    </a:cubicBezTo>
                    <a:cubicBezTo>
                      <a:pt x="43" y="24"/>
                      <a:pt x="36" y="18"/>
                      <a:pt x="27" y="18"/>
                    </a:cubicBezTo>
                    <a:close/>
                    <a:moveTo>
                      <a:pt x="55" y="82"/>
                    </a:moveTo>
                    <a:cubicBezTo>
                      <a:pt x="55" y="67"/>
                      <a:pt x="47" y="57"/>
                      <a:pt x="38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57"/>
                      <a:pt x="0" y="66"/>
                      <a:pt x="0" y="82"/>
                    </a:cubicBezTo>
                    <a:cubicBezTo>
                      <a:pt x="20" y="90"/>
                      <a:pt x="38" y="89"/>
                      <a:pt x="55" y="82"/>
                    </a:cubicBez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2971"/>
                <a:endParaRPr lang="zh-CN" altLang="en-US" sz="1013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0609993" y="6382593"/>
            <a:ext cx="574000" cy="248113"/>
          </a:xfrm>
          <a:prstGeom prst="rect">
            <a:avLst/>
          </a:prstGeom>
          <a:noFill/>
        </p:spPr>
        <p:txBody>
          <a:bodyPr wrap="none" lIns="91343" tIns="45672" rIns="91343" bIns="45672" rtlCol="0">
            <a:spAutoFit/>
          </a:bodyPr>
          <a:lstStyle/>
          <a:p>
            <a:pPr defTabSz="912971"/>
            <a:r>
              <a:rPr lang="zh-CN" altLang="en-US" sz="101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Delay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87618" y="1576192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42214" y="272319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18964" y="3906418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74156" y="272319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11135" y="1576192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Return on investment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4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755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0" grpId="0"/>
      <p:bldP spid="31" grpId="0"/>
      <p:bldP spid="49" grpId="0"/>
      <p:bldP spid="50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6325108" y="2204960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6568400" y="2170238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513851" y="2205195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4757144" y="2170473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27724" y="2212372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2971017" y="2177651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16468" y="2212607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159760" y="2177885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727725" y="3691158"/>
            <a:ext cx="199646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03165" y="1192665"/>
            <a:ext cx="2061682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25108" y="3691158"/>
            <a:ext cx="199646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942659" y="1179249"/>
            <a:ext cx="2061682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497313" y="2597159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65600" y="2597159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62281" y="2606231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59167" y="2613644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4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Return on investment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2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1901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108558" y="999276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08558" y="1888306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5444802" y="2183368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5400000">
            <a:off x="4769540" y="2397136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4078016" y="3337986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10800000">
            <a:off x="4078016" y="2876491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2752712" y="2138554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16200000">
            <a:off x="3427975" y="2352322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3381" y="2559931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99102" y="2119092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43325" y="2619178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43972" y="3106309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883142" y="2492331"/>
            <a:ext cx="372789" cy="552393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5788792" y="2540826"/>
            <a:ext cx="326000" cy="55842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4259869" y="3865384"/>
            <a:ext cx="459620" cy="460239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302136" y="1280126"/>
            <a:ext cx="437605" cy="420839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1330056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3714230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3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Return on investment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50395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478631" y="2819078"/>
            <a:ext cx="2147887" cy="4524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156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kern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Reporter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>
            <a:off x="2443577" y="3182075"/>
            <a:ext cx="3978388" cy="3355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156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company name</a:t>
            </a:r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52954" y="3064031"/>
            <a:ext cx="1641701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1" name="组合 40"/>
          <p:cNvGrpSpPr/>
          <p:nvPr/>
        </p:nvGrpSpPr>
        <p:grpSpPr>
          <a:xfrm>
            <a:off x="5310492" y="3045298"/>
            <a:ext cx="1641701" cy="45719"/>
            <a:chOff x="3060700" y="4724400"/>
            <a:chExt cx="5955507" cy="3143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44" name="矩形 43"/>
          <p:cNvSpPr/>
          <p:nvPr>
            <p:custDataLst>
              <p:tags r:id="rId3"/>
            </p:custDataLst>
          </p:nvPr>
        </p:nvSpPr>
        <p:spPr>
          <a:xfrm>
            <a:off x="2975004" y="3579077"/>
            <a:ext cx="3157538" cy="3355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156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202X-0X-0X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523157" y="1460563"/>
            <a:ext cx="2002442" cy="879874"/>
            <a:chOff x="6773864" y="2460169"/>
            <a:chExt cx="4055974" cy="792000"/>
          </a:xfrm>
        </p:grpSpPr>
        <p:sp>
          <p:nvSpPr>
            <p:cNvPr id="59" name="圆角矩形 58"/>
            <p:cNvSpPr/>
            <p:nvPr/>
          </p:nvSpPr>
          <p:spPr>
            <a:xfrm>
              <a:off x="6874356" y="2460169"/>
              <a:ext cx="3941757" cy="792000"/>
            </a:xfrm>
            <a:prstGeom prst="roundRect">
              <a:avLst/>
            </a:prstGeom>
            <a:solidFill>
              <a:srgbClr val="063D54"/>
            </a:solidFill>
            <a:ln w="25400">
              <a:solidFill>
                <a:schemeClr val="accent1"/>
              </a:soli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/>
                <a:ea typeface="造字工房悦黑（非商用）常规体"/>
              </a:endParaRPr>
            </a:p>
          </p:txBody>
        </p:sp>
        <p:sp>
          <p:nvSpPr>
            <p:cNvPr id="60" name="文本框 32"/>
            <p:cNvSpPr txBox="1"/>
            <p:nvPr/>
          </p:nvSpPr>
          <p:spPr>
            <a:xfrm>
              <a:off x="6773864" y="2462665"/>
              <a:ext cx="12012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造字工房悦黑（非商用）常规体"/>
              </a:endParaRPr>
            </a:p>
          </p:txBody>
        </p:sp>
        <p:sp>
          <p:nvSpPr>
            <p:cNvPr id="61" name="文本框 33"/>
            <p:cNvSpPr txBox="1"/>
            <p:nvPr/>
          </p:nvSpPr>
          <p:spPr>
            <a:xfrm>
              <a:off x="6888081" y="2620685"/>
              <a:ext cx="3941757" cy="47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</a:rPr>
                <a:t>Thank you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1406" y="1635070"/>
            <a:ext cx="1928245" cy="2905932"/>
            <a:chOff x="761406" y="1635070"/>
            <a:chExt cx="1928245" cy="2905932"/>
          </a:xfrm>
        </p:grpSpPr>
        <p:sp>
          <p:nvSpPr>
            <p:cNvPr id="5" name="圆角矩形 4"/>
            <p:cNvSpPr/>
            <p:nvPr/>
          </p:nvSpPr>
          <p:spPr>
            <a:xfrm>
              <a:off x="842416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1220277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426297" y="3125619"/>
              <a:ext cx="574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pitchFamily="34" charset="0"/>
                </a:rPr>
                <a:t>Ceo</a:t>
              </a:r>
            </a:p>
          </p:txBody>
        </p:sp>
        <p:sp>
          <p:nvSpPr>
            <p:cNvPr id="32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76843" y="2877364"/>
              <a:ext cx="12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accent1"/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pitchFamily="34" charset="0"/>
                </a:rPr>
                <a:t>YOUR NAME</a:t>
              </a:r>
            </a:p>
          </p:txBody>
        </p:sp>
        <p:sp>
          <p:nvSpPr>
            <p:cNvPr id="3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761406" y="3422230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Curabiturtur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elementum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posuere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pretium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Quisque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dolor,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ac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sym typeface="Calibri" panose="020F050202020403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629788" y="3433396"/>
              <a:ext cx="17151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689651" y="1635070"/>
            <a:ext cx="1928245" cy="2905932"/>
            <a:chOff x="2689651" y="1635070"/>
            <a:chExt cx="1928245" cy="2905932"/>
          </a:xfrm>
        </p:grpSpPr>
        <p:sp>
          <p:nvSpPr>
            <p:cNvPr id="26" name="圆角矩形 25"/>
            <p:cNvSpPr/>
            <p:nvPr/>
          </p:nvSpPr>
          <p:spPr>
            <a:xfrm>
              <a:off x="2763461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3141322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354542" y="3136785"/>
              <a:ext cx="574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pitchFamily="34" charset="0"/>
                </a:rPr>
                <a:t>Ceo</a:t>
              </a:r>
            </a:p>
          </p:txBody>
        </p:sp>
        <p:sp>
          <p:nvSpPr>
            <p:cNvPr id="36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005088" y="2888530"/>
              <a:ext cx="12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pitchFamily="34" charset="0"/>
                </a:rPr>
                <a:t>YOUR NAME</a:t>
              </a:r>
            </a:p>
          </p:txBody>
        </p:sp>
        <p:sp>
          <p:nvSpPr>
            <p:cNvPr id="37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2689651" y="3433396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558033" y="3444562"/>
              <a:ext cx="17151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554962" y="1635070"/>
            <a:ext cx="1928245" cy="2905932"/>
            <a:chOff x="4554962" y="1635070"/>
            <a:chExt cx="1928245" cy="2905932"/>
          </a:xfrm>
        </p:grpSpPr>
        <p:sp>
          <p:nvSpPr>
            <p:cNvPr id="27" name="圆角矩形 26"/>
            <p:cNvSpPr/>
            <p:nvPr/>
          </p:nvSpPr>
          <p:spPr>
            <a:xfrm>
              <a:off x="4660239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7" r="10111"/>
            <a:stretch>
              <a:fillRect/>
            </a:stretch>
          </p:blipFill>
          <p:spPr>
            <a:xfrm>
              <a:off x="4974769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219853" y="3147951"/>
              <a:ext cx="574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pitchFamily="34" charset="0"/>
                </a:rPr>
                <a:t>Ceo</a:t>
              </a:r>
            </a:p>
          </p:txBody>
        </p:sp>
        <p:sp>
          <p:nvSpPr>
            <p:cNvPr id="40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4870399" y="2899696"/>
              <a:ext cx="12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pitchFamily="34" charset="0"/>
                </a:rPr>
                <a:t>YOUR NAME</a:t>
              </a:r>
            </a:p>
          </p:txBody>
        </p:sp>
        <p:sp>
          <p:nvSpPr>
  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4554962" y="3444562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5423344" y="3455728"/>
              <a:ext cx="17151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409397" y="1635070"/>
            <a:ext cx="1928245" cy="2905932"/>
            <a:chOff x="6409397" y="1635070"/>
            <a:chExt cx="1928245" cy="2905932"/>
          </a:xfrm>
        </p:grpSpPr>
        <p:sp>
          <p:nvSpPr>
            <p:cNvPr id="45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6409397" y="3455728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Curabiturtur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elementum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posuere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pretium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Quisque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dolor,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ac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pitchFamily="34" charset="0"/>
                </a:rPr>
                <a:t>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sym typeface="Calibri" panose="020F050202020403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57017" y="1635070"/>
              <a:ext cx="1749158" cy="2905932"/>
              <a:chOff x="6557017" y="1635070"/>
              <a:chExt cx="1749158" cy="290593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6557017" y="1635070"/>
                <a:ext cx="1749158" cy="2905932"/>
              </a:xfrm>
              <a:prstGeom prst="roundRect">
                <a:avLst>
                  <a:gd name="adj" fmla="val 6343"/>
                </a:avLst>
              </a:prstGeom>
              <a:noFill/>
              <a:ln>
                <a:solidFill>
                  <a:srgbClr val="063D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0" r="16630"/>
              <a:stretch>
                <a:fillRect/>
              </a:stretch>
            </p:blipFill>
            <p:spPr>
              <a:xfrm>
                <a:off x="6940009" y="1808779"/>
                <a:ext cx="993436" cy="993436"/>
              </a:xfrm>
              <a:prstGeom prst="ellipse">
                <a:avLst/>
              </a:prstGeom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3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7074288" y="3159117"/>
                <a:ext cx="5741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/>
                    <a:ea typeface="方正兰亭黑_GBK" panose="02000000000000000000" pitchFamily="2" charset="-122"/>
                    <a:sym typeface="Calibri" panose="020F0502020204030204" pitchFamily="34" charset="0"/>
                  </a:rPr>
                  <a:t>Ceo</a:t>
                </a:r>
              </a:p>
            </p:txBody>
          </p:sp>
          <p:sp>
            <p:nvSpPr>
              <p:cNvPr id="44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6724834" y="2910862"/>
                <a:ext cx="12731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>
                    <a:solidFill>
                      <a:schemeClr val="accent1"/>
                    </a:solidFill>
                    <a:latin typeface="Arial" panose="020B0604020202020204"/>
                    <a:ea typeface="方正兰亭黑_GBK" panose="02000000000000000000" pitchFamily="2" charset="-122"/>
                    <a:sym typeface="Calibri" panose="020F0502020204030204" pitchFamily="34" charset="0"/>
                  </a:rPr>
                  <a:t>YOUR NAME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7277779" y="3466894"/>
                <a:ext cx="171511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8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1.2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Team Introduction</a:t>
              </a:r>
            </a:p>
          </p:txBody>
        </p:sp>
        <p:sp>
          <p:nvSpPr>
            <p:cNvPr id="49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7FE4F-BE32-4E48-BE18-31CAE8E40445}"/>
              </a:ext>
            </a:extLst>
          </p:cNvPr>
          <p:cNvSpPr txBox="1"/>
          <p:nvPr/>
        </p:nvSpPr>
        <p:spPr>
          <a:xfrm>
            <a:off x="430385" y="1459288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43D2B-A977-48AC-A4F6-3CBEB03AFCA2}"/>
              </a:ext>
            </a:extLst>
          </p:cNvPr>
          <p:cNvSpPr/>
          <p:nvPr/>
        </p:nvSpPr>
        <p:spPr>
          <a:xfrm>
            <a:off x="428529" y="1773034"/>
            <a:ext cx="30367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 exerci tia olorper susciit bortis nisl ut aliquip ex ea commodo consequat. Lorem ipsum dol sit amet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EDE4-0E6B-4B2A-995A-C3FA7F9160CC}"/>
              </a:ext>
            </a:extLst>
          </p:cNvPr>
          <p:cNvSpPr/>
          <p:nvPr/>
        </p:nvSpPr>
        <p:spPr>
          <a:xfrm>
            <a:off x="428528" y="3619603"/>
            <a:ext cx="12695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EC564205-2FC5-41BD-A7A5-E1A9370D4D6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86694" y="3003037"/>
            <a:ext cx="253936" cy="255524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>
            <a:prstTxWarp prst="textNoShape">
              <a:avLst/>
            </a:prstTxWarp>
          </a:bodyPr>
          <a:lstStyle/>
          <a:p>
            <a:endParaRPr lang="en-US" sz="1012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02F4C-4001-483B-90A8-9ED80096942A}"/>
              </a:ext>
            </a:extLst>
          </p:cNvPr>
          <p:cNvSpPr txBox="1"/>
          <p:nvPr/>
        </p:nvSpPr>
        <p:spPr>
          <a:xfrm>
            <a:off x="428529" y="3388854"/>
            <a:ext cx="126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Products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3E529-EAA7-45FC-B3C0-1E8E6811299D}"/>
              </a:ext>
            </a:extLst>
          </p:cNvPr>
          <p:cNvSpPr/>
          <p:nvPr/>
        </p:nvSpPr>
        <p:spPr>
          <a:xfrm>
            <a:off x="1946886" y="3619603"/>
            <a:ext cx="12695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8E930-6C73-40B3-8A2A-5D7722DA74C0}"/>
              </a:ext>
            </a:extLst>
          </p:cNvPr>
          <p:cNvSpPr txBox="1"/>
          <p:nvPr/>
        </p:nvSpPr>
        <p:spPr>
          <a:xfrm>
            <a:off x="1946887" y="3388854"/>
            <a:ext cx="126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Products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1F1C2-0E53-47DF-BB15-F26355C82818}"/>
              </a:ext>
            </a:extLst>
          </p:cNvPr>
          <p:cNvSpPr/>
          <p:nvPr/>
        </p:nvSpPr>
        <p:spPr>
          <a:xfrm>
            <a:off x="3465243" y="3619603"/>
            <a:ext cx="12695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Ut wisi enim ad minim veniam, quis nostrud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03233F99-1BA0-4D57-80FF-738E6624DBB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623410" y="3003037"/>
            <a:ext cx="253936" cy="255524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>
            <a:prstTxWarp prst="textNoShape">
              <a:avLst/>
            </a:prstTxWarp>
          </a:bodyPr>
          <a:lstStyle/>
          <a:p>
            <a:endParaRPr lang="en-US" sz="1012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C8DE9F-AC6E-4CAD-9AB2-54742DDF2A0C}"/>
              </a:ext>
            </a:extLst>
          </p:cNvPr>
          <p:cNvSpPr txBox="1"/>
          <p:nvPr/>
        </p:nvSpPr>
        <p:spPr>
          <a:xfrm>
            <a:off x="3465244" y="3388854"/>
            <a:ext cx="126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Products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3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A839882E-6414-4A2F-AD26-5BE0D42D0C4D}"/>
              </a:ext>
            </a:extLst>
          </p:cNvPr>
          <p:cNvSpPr>
            <a:spLocks noEditPoints="1"/>
          </p:cNvSpPr>
          <p:nvPr/>
        </p:nvSpPr>
        <p:spPr bwMode="auto">
          <a:xfrm>
            <a:off x="2053737" y="2998063"/>
            <a:ext cx="349426" cy="262780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>
            <a:prstTxWarp prst="textNoShape">
              <a:avLst/>
            </a:prstTxWarp>
          </a:bodyPr>
          <a:lstStyle/>
          <a:p>
            <a:endParaRPr lang="en-US" sz="101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06FCF-F0AD-4F83-8DC4-B0705479BE2A}"/>
              </a:ext>
            </a:extLst>
          </p:cNvPr>
          <p:cNvSpPr txBox="1"/>
          <p:nvPr/>
        </p:nvSpPr>
        <p:spPr>
          <a:xfrm>
            <a:off x="430384" y="900818"/>
            <a:ext cx="300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63D54"/>
                </a:solidFill>
                <a:latin typeface="+mn-ea"/>
                <a:cs typeface="Lato Heavy" panose="020F0902020204030203" pitchFamily="34" charset="0"/>
              </a:rPr>
              <a:t>Product introduction text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FEE9C3-1E9C-4012-8AB3-F5B43FFF7DBF}"/>
              </a:ext>
            </a:extLst>
          </p:cNvPr>
          <p:cNvCxnSpPr>
            <a:cxnSpLocks/>
          </p:cNvCxnSpPr>
          <p:nvPr/>
        </p:nvCxnSpPr>
        <p:spPr>
          <a:xfrm>
            <a:off x="553901" y="852274"/>
            <a:ext cx="4570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6ADA45F-FE15-403F-957D-A2031CC712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9017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4" grpId="0"/>
      <p:bldP spid="19" grpId="0"/>
      <p:bldP spid="20" grpId="0" animBg="1"/>
      <p:bldP spid="21" grpId="0"/>
      <p:bldP spid="2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25" y="1484043"/>
            <a:ext cx="2399663" cy="1604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11" y="1484043"/>
            <a:ext cx="2399663" cy="15988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2904" y="3733697"/>
            <a:ext cx="1542586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rgbClr val="2E48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47139" y="3733697"/>
            <a:ext cx="1542586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rgbClr val="2E48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45802" y="3733697"/>
            <a:ext cx="1542586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88" dirty="0">
              <a:solidFill>
                <a:srgbClr val="2E48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88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20927" y="1283135"/>
            <a:ext cx="3512892" cy="2000692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349800" y="270568"/>
            <a:ext cx="1486542" cy="521708"/>
            <a:chOff x="349800" y="270568"/>
            <a:chExt cx="1486542" cy="521708"/>
          </a:xfrm>
        </p:grpSpPr>
        <p:sp>
          <p:nvSpPr>
            <p:cNvPr id="2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5076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  <a:endParaRPr lang="en-US" altLang="zh-CN" sz="1800" dirty="0">
                <a:solidFill>
                  <a:srgbClr val="063D54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23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451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3039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" y="1241210"/>
            <a:ext cx="8495236" cy="2490718"/>
          </a:xfrm>
        </p:spPr>
      </p:pic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323850" y="3892814"/>
            <a:ext cx="2154757" cy="338554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方正兰亭黑_GBK"/>
                <a:ea typeface="方正兰亭黑_GBK"/>
              </a:rPr>
              <a:t>ABOUT COMPANY</a:t>
            </a:r>
            <a:endParaRPr lang="zh-CN" altLang="en-US" sz="16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51184" y="4243037"/>
            <a:ext cx="87972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dol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dol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dol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2" name="PA_文本框 1">
              <a:extLst>
                <a:ext uri="{FF2B5EF4-FFF2-40B4-BE49-F238E27FC236}">
                  <a16:creationId xmlns:a16="http://schemas.microsoft.com/office/drawing/2014/main" id="{95CA5390-EAD3-40A5-BF6F-C69AB99948C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Company Profile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_文本框 1">
              <a:extLst>
                <a:ext uri="{FF2B5EF4-FFF2-40B4-BE49-F238E27FC236}">
                  <a16:creationId xmlns:a16="http://schemas.microsoft.com/office/drawing/2014/main" id="{BA0F9515-D5AE-4BED-A481-29A81D6010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0330F47-CD13-4DC9-B2F1-B6AE5CB09E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简约质感商业计划书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a7f75e-8216-4971-af7b-2789dde4264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4"/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AUTOCOLOR" val="TRUE"/>
  <p:tag name="MH_TYPE" val="CONTENTS"/>
  <p:tag name="ID" val="54714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1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2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3"/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4"/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简约质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0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3D54"/>
      </a:accent1>
      <a:accent2>
        <a:srgbClr val="ED7D31"/>
      </a:accent2>
      <a:accent3>
        <a:srgbClr val="A5A5A5"/>
      </a:accent3>
      <a:accent4>
        <a:srgbClr val="FFC000"/>
      </a:accent4>
      <a:accent5>
        <a:srgbClr val="E2E2E2"/>
      </a:accent5>
      <a:accent6>
        <a:srgbClr val="70AD47"/>
      </a:accent6>
      <a:hlink>
        <a:srgbClr val="D3D4D4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3D54"/>
    </a:accent1>
    <a:accent2>
      <a:srgbClr val="ED7D31"/>
    </a:accent2>
    <a:accent3>
      <a:srgbClr val="A5A5A5"/>
    </a:accent3>
    <a:accent4>
      <a:srgbClr val="FFC000"/>
    </a:accent4>
    <a:accent5>
      <a:srgbClr val="E2E2E2"/>
    </a:accent5>
    <a:accent6>
      <a:srgbClr val="70AD47"/>
    </a:accent6>
    <a:hlink>
      <a:srgbClr val="D3D4D4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4136</Words>
  <Application>Microsoft Office PowerPoint</Application>
  <PresentationFormat>全屏显示(16:9)</PresentationFormat>
  <Paragraphs>649</Paragraphs>
  <Slides>54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54</vt:i4>
      </vt:variant>
    </vt:vector>
  </HeadingPairs>
  <TitlesOfParts>
    <vt:vector size="80" baseType="lpstr">
      <vt:lpstr>Dotum</vt:lpstr>
      <vt:lpstr>FZHei-B01S</vt:lpstr>
      <vt:lpstr>Gill Sans</vt:lpstr>
      <vt:lpstr>Gungsuh</vt:lpstr>
      <vt:lpstr>Hiragino Sans GB W6</vt:lpstr>
      <vt:lpstr>Lato</vt:lpstr>
      <vt:lpstr>Montserrat</vt:lpstr>
      <vt:lpstr>Open Sans</vt:lpstr>
      <vt:lpstr>等线</vt:lpstr>
      <vt:lpstr>等线 Light</vt:lpstr>
      <vt:lpstr>方正黑体简体</vt:lpstr>
      <vt:lpstr>方正兰亭黑_GBK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Monotype Corsiva</vt:lpstr>
      <vt:lpstr>Segoe UI Semilight</vt:lpstr>
      <vt:lpstr>Times New Roman</vt:lpstr>
      <vt:lpstr>https://www.freeppt7.com</vt:lpstr>
      <vt:lpstr>自定义设计方案</vt:lpstr>
      <vt:lpstr>3_Office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1345</cp:revision>
  <dcterms:created xsi:type="dcterms:W3CDTF">2016-04-24T15:52:00Z</dcterms:created>
  <dcterms:modified xsi:type="dcterms:W3CDTF">2020-05-15T09:21:27Z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