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9" r:id="rId2"/>
    <p:sldId id="268" r:id="rId3"/>
    <p:sldId id="265" r:id="rId4"/>
    <p:sldId id="260" r:id="rId5"/>
    <p:sldId id="276" r:id="rId6"/>
    <p:sldId id="277" r:id="rId7"/>
    <p:sldId id="270" r:id="rId8"/>
    <p:sldId id="278" r:id="rId9"/>
    <p:sldId id="279" r:id="rId10"/>
    <p:sldId id="271" r:id="rId11"/>
    <p:sldId id="280" r:id="rId12"/>
    <p:sldId id="281" r:id="rId13"/>
    <p:sldId id="272" r:id="rId14"/>
    <p:sldId id="282" r:id="rId15"/>
    <p:sldId id="283" r:id="rId16"/>
    <p:sldId id="273" r:id="rId17"/>
    <p:sldId id="286" r:id="rId18"/>
    <p:sldId id="285" r:id="rId19"/>
    <p:sldId id="28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1F"/>
    <a:srgbClr val="1B1B1B"/>
    <a:srgbClr val="363636"/>
    <a:srgbClr val="0B0B0B"/>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725" y="67"/>
      </p:cViewPr>
      <p:guideLst>
        <p:guide orient="horz" pos="4269"/>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a:sp3d/>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E9A-41DF-B27A-5C76192CE382}"/>
            </c:ext>
          </c:extLst>
        </c:ser>
        <c:ser>
          <c:idx val="1"/>
          <c:order val="1"/>
          <c:tx>
            <c:strRef>
              <c:f>Sheet1!$C$1</c:f>
              <c:strCache>
                <c:ptCount val="1"/>
                <c:pt idx="0">
                  <c:v>系列 2</c:v>
                </c:pt>
              </c:strCache>
            </c:strRef>
          </c:tx>
          <c:spPr>
            <a:solidFill>
              <a:schemeClr val="tx1">
                <a:lumMod val="75000"/>
                <a:lumOff val="25000"/>
              </a:schemeClr>
            </a:solidFill>
            <a:ln>
              <a:noFill/>
            </a:ln>
            <a:effectLst/>
            <a:sp3d/>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E9A-41DF-B27A-5C76192CE382}"/>
            </c:ext>
          </c:extLst>
        </c:ser>
        <c:ser>
          <c:idx val="2"/>
          <c:order val="2"/>
          <c:tx>
            <c:strRef>
              <c:f>Sheet1!$D$1</c:f>
              <c:strCache>
                <c:ptCount val="1"/>
                <c:pt idx="0">
                  <c:v>系列 3</c:v>
                </c:pt>
              </c:strCache>
            </c:strRef>
          </c:tx>
          <c:spPr>
            <a:solidFill>
              <a:schemeClr val="accent3"/>
            </a:solidFill>
            <a:ln>
              <a:noFill/>
            </a:ln>
            <a:effectLst/>
            <a:sp3d/>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E9A-41DF-B27A-5C76192CE382}"/>
            </c:ext>
          </c:extLst>
        </c:ser>
        <c:dLbls>
          <c:showLegendKey val="0"/>
          <c:showVal val="0"/>
          <c:showCatName val="0"/>
          <c:showSerName val="0"/>
          <c:showPercent val="0"/>
          <c:showBubbleSize val="0"/>
        </c:dLbls>
        <c:gapWidth val="150"/>
        <c:axId val="90292224"/>
        <c:axId val="90293760"/>
      </c:barChart>
      <c:catAx>
        <c:axId val="90292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兰亭黑简体" panose="02000000000000000000" pitchFamily="2" charset="-122"/>
                <a:ea typeface="方正兰亭黑简体" panose="02000000000000000000" pitchFamily="2" charset="-122"/>
                <a:cs typeface="+mn-cs"/>
              </a:defRPr>
            </a:pPr>
            <a:endParaRPr lang="zh-CN"/>
          </a:p>
        </c:txPr>
        <c:crossAx val="90293760"/>
        <c:crosses val="autoZero"/>
        <c:auto val="1"/>
        <c:lblAlgn val="ctr"/>
        <c:lblOffset val="100"/>
        <c:noMultiLvlLbl val="0"/>
      </c:catAx>
      <c:valAx>
        <c:axId val="90293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方正兰亭黑简体" panose="02000000000000000000" pitchFamily="2" charset="-122"/>
                <a:ea typeface="方正兰亭黑简体" panose="02000000000000000000" pitchFamily="2" charset="-122"/>
                <a:cs typeface="+mn-cs"/>
              </a:defRPr>
            </a:pPr>
            <a:endParaRPr lang="zh-CN"/>
          </a:p>
        </c:txPr>
        <c:crossAx val="9029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方正兰亭黑简体" panose="02000000000000000000" pitchFamily="2" charset="-122"/>
              <a:ea typeface="方正兰亭黑简体" panose="02000000000000000000" pitchFamily="2" charset="-122"/>
              <a:cs typeface="+mn-cs"/>
            </a:defRPr>
          </a:pPr>
          <a:endParaRPr lang="zh-CN"/>
        </a:p>
      </c:txPr>
    </c:legend>
    <c:plotVisOnly val="1"/>
    <c:dispBlanksAs val="gap"/>
    <c:showDLblsOverMax val="0"/>
  </c:chart>
  <c:spPr>
    <a:noFill/>
    <a:ln>
      <a:noFill/>
    </a:ln>
    <a:effectLst/>
  </c:spPr>
  <c:txPr>
    <a:bodyPr/>
    <a:lstStyle/>
    <a:p>
      <a:pPr>
        <a:defRPr lang="zh-CN">
          <a:latin typeface="方正兰亭黑简体" panose="02000000000000000000" pitchFamily="2" charset="-122"/>
          <a:ea typeface="方正兰亭黑简体" panose="02000000000000000000"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系列 1</c:v>
                </c:pt>
              </c:strCache>
            </c:strRef>
          </c:tx>
          <c:spPr>
            <a:solidFill>
              <a:sysClr val="windowText" lastClr="000000">
                <a:lumMod val="65000"/>
                <a:lumOff val="35000"/>
              </a:sys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DA4-4F14-8EDC-83284AA278A7}"/>
            </c:ext>
          </c:extLst>
        </c:ser>
        <c:ser>
          <c:idx val="1"/>
          <c:order val="1"/>
          <c:tx>
            <c:strRef>
              <c:f>Sheet1!$C$1</c:f>
              <c:strCache>
                <c:ptCount val="1"/>
                <c:pt idx="0">
                  <c:v>系列 2</c:v>
                </c:pt>
              </c:strCache>
            </c:strRef>
          </c:tx>
          <c:spPr>
            <a:solidFill>
              <a:sysClr val="windowText" lastClr="000000">
                <a:lumMod val="95000"/>
                <a:lumOff val="5000"/>
              </a:sys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DA4-4F14-8EDC-83284AA278A7}"/>
            </c:ext>
          </c:extLst>
        </c:ser>
        <c:ser>
          <c:idx val="2"/>
          <c:order val="2"/>
          <c:tx>
            <c:strRef>
              <c:f>Sheet1!$D$1</c:f>
              <c:strCache>
                <c:ptCount val="1"/>
                <c:pt idx="0">
                  <c:v>系列 3</c:v>
                </c:pt>
              </c:strCache>
            </c:strRef>
          </c:tx>
          <c:spPr>
            <a:solidFill>
              <a:sysClr val="window" lastClr="FFFFFF"/>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DA4-4F14-8EDC-83284AA278A7}"/>
            </c:ext>
          </c:extLst>
        </c:ser>
        <c:dLbls>
          <c:showLegendKey val="0"/>
          <c:showVal val="0"/>
          <c:showCatName val="0"/>
          <c:showSerName val="0"/>
          <c:showPercent val="0"/>
          <c:showBubbleSize val="0"/>
        </c:dLbls>
        <c:gapWidth val="137"/>
        <c:overlap val="-10"/>
        <c:axId val="91417984"/>
        <c:axId val="91423872"/>
      </c:barChart>
      <c:catAx>
        <c:axId val="9141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91423872"/>
        <c:crosses val="autoZero"/>
        <c:auto val="1"/>
        <c:lblAlgn val="ctr"/>
        <c:lblOffset val="100"/>
        <c:noMultiLvlLbl val="0"/>
      </c:catAx>
      <c:valAx>
        <c:axId val="91423872"/>
        <c:scaling>
          <c:orientation val="minMax"/>
        </c:scaling>
        <c:delete val="1"/>
        <c:axPos val="l"/>
        <c:numFmt formatCode="General" sourceLinked="1"/>
        <c:majorTickMark val="none"/>
        <c:minorTickMark val="none"/>
        <c:tickLblPos val="nextTo"/>
        <c:crossAx val="9141798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bg1"/>
          </a:solidFill>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7D94F-F55A-4615-A8F8-2EE70A760BA4}" type="datetimeFigureOut">
              <a:rPr lang="zh-CN" altLang="en-US" smtClean="0"/>
              <a:t>2020/5/17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597D3-9E5F-4324-9A7D-8FC1C57B1C02}" type="slidenum">
              <a:rPr lang="zh-CN" altLang="en-US" smtClean="0"/>
              <a:t>‹#›</a:t>
            </a:fld>
            <a:endParaRPr lang="zh-CN" altLang="en-US"/>
          </a:p>
        </p:txBody>
      </p:sp>
    </p:spTree>
    <p:extLst>
      <p:ext uri="{BB962C8B-B14F-4D97-AF65-F5344CB8AC3E}">
        <p14:creationId xmlns:p14="http://schemas.microsoft.com/office/powerpoint/2010/main" val="245846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a:t>
            </a:fld>
            <a:endParaRPr lang="zh-CN" altLang="en-US"/>
          </a:p>
        </p:txBody>
      </p:sp>
    </p:spTree>
    <p:extLst>
      <p:ext uri="{BB962C8B-B14F-4D97-AF65-F5344CB8AC3E}">
        <p14:creationId xmlns:p14="http://schemas.microsoft.com/office/powerpoint/2010/main" val="172574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10</a:t>
            </a:fld>
            <a:endParaRPr lang="zh-CN" altLang="en-US"/>
          </a:p>
        </p:txBody>
      </p:sp>
    </p:spTree>
    <p:extLst>
      <p:ext uri="{BB962C8B-B14F-4D97-AF65-F5344CB8AC3E}">
        <p14:creationId xmlns:p14="http://schemas.microsoft.com/office/powerpoint/2010/main" val="222541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11</a:t>
            </a:fld>
            <a:endParaRPr lang="zh-CN" altLang="en-US"/>
          </a:p>
        </p:txBody>
      </p:sp>
    </p:spTree>
    <p:extLst>
      <p:ext uri="{BB962C8B-B14F-4D97-AF65-F5344CB8AC3E}">
        <p14:creationId xmlns:p14="http://schemas.microsoft.com/office/powerpoint/2010/main" val="309329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12</a:t>
            </a:fld>
            <a:endParaRPr lang="zh-CN" altLang="en-US"/>
          </a:p>
        </p:txBody>
      </p:sp>
    </p:spTree>
    <p:extLst>
      <p:ext uri="{BB962C8B-B14F-4D97-AF65-F5344CB8AC3E}">
        <p14:creationId xmlns:p14="http://schemas.microsoft.com/office/powerpoint/2010/main" val="3560960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13</a:t>
            </a:fld>
            <a:endParaRPr lang="zh-CN" altLang="en-US"/>
          </a:p>
        </p:txBody>
      </p:sp>
    </p:spTree>
    <p:extLst>
      <p:ext uri="{BB962C8B-B14F-4D97-AF65-F5344CB8AC3E}">
        <p14:creationId xmlns:p14="http://schemas.microsoft.com/office/powerpoint/2010/main" val="1682336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14</a:t>
            </a:fld>
            <a:endParaRPr lang="zh-CN" altLang="en-US"/>
          </a:p>
        </p:txBody>
      </p:sp>
    </p:spTree>
    <p:extLst>
      <p:ext uri="{BB962C8B-B14F-4D97-AF65-F5344CB8AC3E}">
        <p14:creationId xmlns:p14="http://schemas.microsoft.com/office/powerpoint/2010/main" val="3380607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15</a:t>
            </a:fld>
            <a:endParaRPr lang="zh-CN" altLang="en-US"/>
          </a:p>
        </p:txBody>
      </p:sp>
    </p:spTree>
    <p:extLst>
      <p:ext uri="{BB962C8B-B14F-4D97-AF65-F5344CB8AC3E}">
        <p14:creationId xmlns:p14="http://schemas.microsoft.com/office/powerpoint/2010/main" val="232190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16</a:t>
            </a:fld>
            <a:endParaRPr lang="zh-CN" altLang="en-US"/>
          </a:p>
        </p:txBody>
      </p:sp>
    </p:spTree>
    <p:extLst>
      <p:ext uri="{BB962C8B-B14F-4D97-AF65-F5344CB8AC3E}">
        <p14:creationId xmlns:p14="http://schemas.microsoft.com/office/powerpoint/2010/main" val="369653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17</a:t>
            </a:fld>
            <a:endParaRPr lang="zh-CN" altLang="en-US"/>
          </a:p>
        </p:txBody>
      </p:sp>
    </p:spTree>
    <p:extLst>
      <p:ext uri="{BB962C8B-B14F-4D97-AF65-F5344CB8AC3E}">
        <p14:creationId xmlns:p14="http://schemas.microsoft.com/office/powerpoint/2010/main" val="376938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18</a:t>
            </a:fld>
            <a:endParaRPr lang="zh-CN" altLang="en-US"/>
          </a:p>
        </p:txBody>
      </p:sp>
    </p:spTree>
    <p:extLst>
      <p:ext uri="{BB962C8B-B14F-4D97-AF65-F5344CB8AC3E}">
        <p14:creationId xmlns:p14="http://schemas.microsoft.com/office/powerpoint/2010/main" val="389546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19</a:t>
            </a:fld>
            <a:endParaRPr lang="zh-CN" altLang="en-US"/>
          </a:p>
        </p:txBody>
      </p:sp>
    </p:spTree>
    <p:extLst>
      <p:ext uri="{BB962C8B-B14F-4D97-AF65-F5344CB8AC3E}">
        <p14:creationId xmlns:p14="http://schemas.microsoft.com/office/powerpoint/2010/main" val="133627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2</a:t>
            </a:fld>
            <a:endParaRPr lang="zh-CN" altLang="en-US"/>
          </a:p>
        </p:txBody>
      </p:sp>
    </p:spTree>
    <p:extLst>
      <p:ext uri="{BB962C8B-B14F-4D97-AF65-F5344CB8AC3E}">
        <p14:creationId xmlns:p14="http://schemas.microsoft.com/office/powerpoint/2010/main" val="322578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3</a:t>
            </a:fld>
            <a:endParaRPr lang="zh-CN" altLang="en-US"/>
          </a:p>
        </p:txBody>
      </p:sp>
    </p:spTree>
    <p:extLst>
      <p:ext uri="{BB962C8B-B14F-4D97-AF65-F5344CB8AC3E}">
        <p14:creationId xmlns:p14="http://schemas.microsoft.com/office/powerpoint/2010/main" val="135190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4</a:t>
            </a:fld>
            <a:endParaRPr lang="zh-CN" altLang="en-US"/>
          </a:p>
        </p:txBody>
      </p:sp>
    </p:spTree>
    <p:extLst>
      <p:ext uri="{BB962C8B-B14F-4D97-AF65-F5344CB8AC3E}">
        <p14:creationId xmlns:p14="http://schemas.microsoft.com/office/powerpoint/2010/main" val="35395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5</a:t>
            </a:fld>
            <a:endParaRPr lang="zh-CN" altLang="en-US"/>
          </a:p>
        </p:txBody>
      </p:sp>
    </p:spTree>
    <p:extLst>
      <p:ext uri="{BB962C8B-B14F-4D97-AF65-F5344CB8AC3E}">
        <p14:creationId xmlns:p14="http://schemas.microsoft.com/office/powerpoint/2010/main" val="219260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6</a:t>
            </a:fld>
            <a:endParaRPr lang="zh-CN" altLang="en-US"/>
          </a:p>
        </p:txBody>
      </p:sp>
    </p:spTree>
    <p:extLst>
      <p:ext uri="{BB962C8B-B14F-4D97-AF65-F5344CB8AC3E}">
        <p14:creationId xmlns:p14="http://schemas.microsoft.com/office/powerpoint/2010/main" val="337554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7</a:t>
            </a:fld>
            <a:endParaRPr lang="zh-CN" altLang="en-US"/>
          </a:p>
        </p:txBody>
      </p:sp>
    </p:spTree>
    <p:extLst>
      <p:ext uri="{BB962C8B-B14F-4D97-AF65-F5344CB8AC3E}">
        <p14:creationId xmlns:p14="http://schemas.microsoft.com/office/powerpoint/2010/main" val="111903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8</a:t>
            </a:fld>
            <a:endParaRPr lang="zh-CN" altLang="en-US"/>
          </a:p>
        </p:txBody>
      </p:sp>
    </p:spTree>
    <p:extLst>
      <p:ext uri="{BB962C8B-B14F-4D97-AF65-F5344CB8AC3E}">
        <p14:creationId xmlns:p14="http://schemas.microsoft.com/office/powerpoint/2010/main" val="410962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D597D3-9E5F-4324-9A7D-8FC1C57B1C02}" type="slidenum">
              <a:rPr lang="zh-CN" altLang="en-US" smtClean="0"/>
              <a:t>9</a:t>
            </a:fld>
            <a:endParaRPr lang="zh-CN" altLang="en-US"/>
          </a:p>
        </p:txBody>
      </p:sp>
    </p:spTree>
    <p:extLst>
      <p:ext uri="{BB962C8B-B14F-4D97-AF65-F5344CB8AC3E}">
        <p14:creationId xmlns:p14="http://schemas.microsoft.com/office/powerpoint/2010/main" val="448330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descr="图片包含 电子产品&#10;&#10;已生成高可信度的说明"/>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rot="16200000">
            <a:off x="2666999" y="-2667001"/>
            <a:ext cx="6858000" cy="121920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8834988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768494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图片包含 电子产品&#10;&#10;已生成高可信度的说明"/>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rot="10800000">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图片包含 电子产品&#10;&#10;已生成高可信度的说明"/>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rot="16200000">
            <a:off x="2666999" y="-2667001"/>
            <a:ext cx="6858000" cy="121920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2192000" cy="6858000"/>
          </a:xfrm>
        </p:grpSpPr>
        <p:pic>
          <p:nvPicPr>
            <p:cNvPr id="4" name="图片 3" descr="图片包含 电子产品&#10;&#10;已生成高可信度的说明"/>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rot="10800000" flipH="1">
              <a:off x="6096000" y="0"/>
              <a:ext cx="6096000" cy="6858000"/>
            </a:xfrm>
            <a:prstGeom prst="rect">
              <a:avLst/>
            </a:prstGeom>
          </p:spPr>
        </p:pic>
        <p:pic>
          <p:nvPicPr>
            <p:cNvPr id="5" name="图片 4" descr="图片包含 电子产品&#10;&#10;已生成高可信度的说明"/>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rot="10800000">
              <a:off x="0" y="0"/>
              <a:ext cx="6096000" cy="6858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descr="图片包含 电子产品&#10;&#10;已生成高可信度的说明"/>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rot="16200000">
            <a:off x="2667000" y="-2667000"/>
            <a:ext cx="6858000" cy="121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descr="图片包含 电子产品&#10;&#10;已生成高可信度的说明"/>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rot="16200000">
            <a:off x="2667000" y="-2667000"/>
            <a:ext cx="6858000" cy="121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0893900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078561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120882"/>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8303946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www.freeppt7.com/"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freeppt7.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9035" y="2145441"/>
            <a:ext cx="6110515" cy="1862048"/>
          </a:xfrm>
          <a:prstGeom prst="rect">
            <a:avLst/>
          </a:prstGeom>
          <a:noFill/>
        </p:spPr>
        <p:txBody>
          <a:bodyPr wrap="square" rtlCol="0">
            <a:spAutoFit/>
          </a:bodyPr>
          <a:lstStyle>
            <a:defPPr>
              <a:defRPr lang="zh-CN"/>
            </a:defPPr>
            <a:lvl1pPr algn="r">
              <a:defRPr sz="6600" b="1">
                <a:blipFill dpi="0" rotWithShape="1">
                  <a:blip r:embed="rId4"/>
                  <a:srcRect/>
                  <a:stretch>
                    <a:fillRect/>
                  </a:stretch>
                </a:blipFill>
                <a:effectLst>
                  <a:outerShdw blurRad="38100" dist="38100" dir="2700000" algn="tl">
                    <a:srgbClr val="000000">
                      <a:alpha val="43137"/>
                    </a:srgbClr>
                  </a:outerShdw>
                </a:effectLst>
                <a:latin typeface="+mj-ea"/>
                <a:ea typeface="+mj-ea"/>
              </a:defRPr>
            </a:lvl1pPr>
          </a:lstStyle>
          <a:p>
            <a:r>
              <a:rPr lang="en-US" altLang="zh-CN" sz="11500" dirty="0">
                <a:gradFill flip="none" rotWithShape="1">
                  <a:gsLst>
                    <a:gs pos="0">
                      <a:srgbClr val="78878B">
                        <a:tint val="66000"/>
                        <a:satMod val="160000"/>
                      </a:srgbClr>
                    </a:gs>
                    <a:gs pos="50000">
                      <a:srgbClr val="78878B">
                        <a:tint val="44500"/>
                        <a:satMod val="160000"/>
                      </a:srgbClr>
                    </a:gs>
                    <a:gs pos="100000">
                      <a:srgbClr val="78878B">
                        <a:tint val="23500"/>
                        <a:satMod val="160000"/>
                      </a:srgbClr>
                    </a:gs>
                  </a:gsLst>
                  <a:lin ang="10800000" scaled="1"/>
                  <a:tileRect/>
                </a:gradFill>
                <a:latin typeface="+mj-lt"/>
              </a:rPr>
              <a:t>202X</a:t>
            </a:r>
            <a:endParaRPr lang="zh-CN" altLang="en-US" sz="11500" dirty="0">
              <a:gradFill flip="none" rotWithShape="1">
                <a:gsLst>
                  <a:gs pos="0">
                    <a:srgbClr val="78878B">
                      <a:tint val="66000"/>
                      <a:satMod val="160000"/>
                    </a:srgbClr>
                  </a:gs>
                  <a:gs pos="50000">
                    <a:srgbClr val="78878B">
                      <a:tint val="44500"/>
                      <a:satMod val="160000"/>
                    </a:srgbClr>
                  </a:gs>
                  <a:gs pos="100000">
                    <a:srgbClr val="78878B">
                      <a:tint val="23500"/>
                      <a:satMod val="160000"/>
                    </a:srgbClr>
                  </a:gs>
                </a:gsLst>
                <a:lin ang="10800000" scaled="1"/>
                <a:tileRect/>
              </a:gradFill>
              <a:latin typeface="+mj-lt"/>
            </a:endParaRPr>
          </a:p>
        </p:txBody>
      </p:sp>
      <p:sp>
        <p:nvSpPr>
          <p:cNvPr id="4" name="文本框 3"/>
          <p:cNvSpPr txBox="1"/>
          <p:nvPr/>
        </p:nvSpPr>
        <p:spPr>
          <a:xfrm>
            <a:off x="3563332" y="4007489"/>
            <a:ext cx="8076218" cy="646331"/>
          </a:xfrm>
          <a:prstGeom prst="rect">
            <a:avLst/>
          </a:prstGeom>
          <a:noFill/>
        </p:spPr>
        <p:txBody>
          <a:bodyPr wrap="square" rtlCol="0">
            <a:spAutoFit/>
          </a:bodyPr>
          <a:lstStyle>
            <a:defPPr>
              <a:defRPr lang="zh-CN"/>
            </a:defPPr>
            <a:lvl1pPr>
              <a:defRPr sz="4800" b="1">
                <a:blipFill dpi="0" rotWithShape="1">
                  <a:blip r:embed="rId4"/>
                  <a:srcRect/>
                  <a:stretch>
                    <a:fillRect/>
                  </a:stretch>
                </a:blipFill>
                <a:effectLst>
                  <a:outerShdw blurRad="38100" dist="38100" dir="2700000" algn="tl">
                    <a:srgbClr val="000000">
                      <a:alpha val="43137"/>
                    </a:srgbClr>
                  </a:outerShdw>
                </a:effectLst>
                <a:latin typeface="+mj-ea"/>
                <a:ea typeface="+mj-ea"/>
              </a:defRPr>
            </a:lvl1pPr>
          </a:lstStyle>
          <a:p>
            <a:pPr algn="r"/>
            <a:r>
              <a:rPr lang="zh-CN" altLang="en-US" sz="3600" dirty="0">
                <a:gradFill flip="none" rotWithShape="1">
                  <a:gsLst>
                    <a:gs pos="0">
                      <a:srgbClr val="78878B">
                        <a:tint val="66000"/>
                        <a:satMod val="160000"/>
                      </a:srgbClr>
                    </a:gs>
                    <a:gs pos="50000">
                      <a:srgbClr val="78878B">
                        <a:tint val="44500"/>
                        <a:satMod val="160000"/>
                      </a:srgbClr>
                    </a:gs>
                    <a:gs pos="100000">
                      <a:srgbClr val="78878B">
                        <a:tint val="23500"/>
                        <a:satMod val="160000"/>
                      </a:srgbClr>
                    </a:gs>
                  </a:gsLst>
                  <a:lin ang="10800000" scaled="1"/>
                  <a:tileRect/>
                </a:gradFill>
              </a:rPr>
              <a:t>BLACK MUSIC RECORD TEMPLATE</a:t>
            </a:r>
          </a:p>
        </p:txBody>
      </p:sp>
      <p:sp>
        <p:nvSpPr>
          <p:cNvPr id="5" name="矩形 4"/>
          <p:cNvSpPr/>
          <p:nvPr/>
        </p:nvSpPr>
        <p:spPr>
          <a:xfrm>
            <a:off x="7150678" y="4857348"/>
            <a:ext cx="4488872" cy="307777"/>
          </a:xfrm>
          <a:prstGeom prst="rect">
            <a:avLst/>
          </a:prstGeom>
          <a:noFill/>
        </p:spPr>
        <p:txBody>
          <a:bodyPr wrap="square" rtlCol="0">
            <a:spAutoFit/>
          </a:bodyPr>
          <a:lstStyle/>
          <a:p>
            <a:pPr lvl="0" algn="dist">
              <a:defRPr/>
            </a:pPr>
            <a:r>
              <a:rPr lang="en-US" altLang="zh-CN" sz="1400" dirty="0">
                <a:ln w="57150">
                  <a:noFill/>
                </a:ln>
                <a:gradFill flip="none" rotWithShape="1">
                  <a:gsLst>
                    <a:gs pos="0">
                      <a:srgbClr val="78878B">
                        <a:tint val="66000"/>
                        <a:satMod val="160000"/>
                      </a:srgbClr>
                    </a:gs>
                    <a:gs pos="50000">
                      <a:srgbClr val="78878B">
                        <a:tint val="44500"/>
                        <a:satMod val="160000"/>
                      </a:srgbClr>
                    </a:gs>
                    <a:gs pos="100000">
                      <a:srgbClr val="78878B">
                        <a:tint val="23500"/>
                        <a:satMod val="160000"/>
                      </a:srgbClr>
                    </a:gs>
                  </a:gsLst>
                  <a:lin ang="10800000" scaled="1"/>
                  <a:tileRect/>
                </a:gradFill>
                <a:latin typeface="微软雅黑" panose="020B0503020204020204" charset="-122"/>
                <a:ea typeface="微软雅黑" panose="020B0503020204020204" charset="-122"/>
              </a:rPr>
              <a:t>Insert the Subtitle of Your Presentation</a:t>
            </a:r>
          </a:p>
        </p:txBody>
      </p:sp>
      <p:sp>
        <p:nvSpPr>
          <p:cNvPr id="7" name="Rounded Rectangle 7">
            <a:extLst>
              <a:ext uri="{FF2B5EF4-FFF2-40B4-BE49-F238E27FC236}">
                <a16:creationId xmlns:a16="http://schemas.microsoft.com/office/drawing/2014/main" id="{AD313CA7-3842-4140-B9E3-47A0BD5F879D}"/>
              </a:ext>
            </a:extLst>
          </p:cNvPr>
          <p:cNvSpPr/>
          <p:nvPr/>
        </p:nvSpPr>
        <p:spPr>
          <a:xfrm>
            <a:off x="9954951" y="529143"/>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8" name="TextBox 28">
            <a:hlinkClick r:id="rId5"/>
            <a:extLst>
              <a:ext uri="{FF2B5EF4-FFF2-40B4-BE49-F238E27FC236}">
                <a16:creationId xmlns:a16="http://schemas.microsoft.com/office/drawing/2014/main" id="{A2F05C68-5127-4A8C-BFDC-66917317ABB7}"/>
              </a:ext>
            </a:extLst>
          </p:cNvPr>
          <p:cNvSpPr txBox="1"/>
          <p:nvPr/>
        </p:nvSpPr>
        <p:spPr>
          <a:xfrm>
            <a:off x="6445051" y="6258750"/>
            <a:ext cx="5194499" cy="246221"/>
          </a:xfrm>
          <a:prstGeom prst="rect">
            <a:avLst/>
          </a:prstGeom>
          <a:noFill/>
        </p:spPr>
        <p:txBody>
          <a:bodyPr wrap="square" rtlCol="0">
            <a:spAutoFit/>
          </a:bodyPr>
          <a:lstStyle/>
          <a:p>
            <a:pPr algn="r"/>
            <a:r>
              <a:rPr lang="en-US" altLang="zh-CN" sz="1000" dirty="0">
                <a:solidFill>
                  <a:schemeClr val="bg1"/>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ahyp="http://schemas.microsoft.com/office/drawing/2018/hyperlinkcolor" xmlns:a16="http://schemas.microsoft.com/office/drawing/2014/main"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33587" y="1100306"/>
            <a:ext cx="7324825" cy="3154710"/>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rPr>
              <a:t>C</a:t>
            </a:r>
            <a:endParaRPr kumimoji="0" lang="zh-CN" altLang="en-US" sz="19900" b="0" i="0" u="none" strike="noStrike" kern="1200" cap="none" spc="0" normalizeH="0" baseline="0" noProof="0" dirty="0">
              <a:ln>
                <a:noFill/>
              </a:ln>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endParaRPr>
          </a:p>
        </p:txBody>
      </p:sp>
      <p:sp>
        <p:nvSpPr>
          <p:cNvPr id="7" name="文本框 6"/>
          <p:cNvSpPr txBox="1"/>
          <p:nvPr/>
        </p:nvSpPr>
        <p:spPr>
          <a:xfrm>
            <a:off x="1579970" y="4076496"/>
            <a:ext cx="9032058" cy="707886"/>
          </a:xfrm>
          <a:prstGeom prst="rect">
            <a:avLst/>
          </a:prstGeom>
          <a:noFill/>
        </p:spPr>
        <p:txBody>
          <a:bodyPr wrap="square" rtlCol="0">
            <a:spAutoFit/>
          </a:bodyPr>
          <a:lstStyle>
            <a:defPPr>
              <a:defRPr lang="zh-CN"/>
            </a:defPPr>
            <a:lvl1pPr>
              <a:defRPr sz="48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lvl="0" algn="ctr"/>
            <a:r>
              <a:rPr lang="zh-CN" altLang="en-US" sz="4000" dirty="0">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rPr>
              <a:t>Highlights Experience Summary</a:t>
            </a:r>
          </a:p>
        </p:txBody>
      </p:sp>
      <p:sp>
        <p:nvSpPr>
          <p:cNvPr id="8" name="矩形 7"/>
          <p:cNvSpPr/>
          <p:nvPr/>
        </p:nvSpPr>
        <p:spPr>
          <a:xfrm>
            <a:off x="3011255" y="5085645"/>
            <a:ext cx="6169488" cy="307777"/>
          </a:xfrm>
          <a:prstGeom prst="rect">
            <a:avLst/>
          </a:prstGeom>
          <a:noFill/>
        </p:spPr>
        <p:txBody>
          <a:bodyPr wrap="square" rtlCol="0">
            <a:spAutoFit/>
          </a:bodyPr>
          <a:lstStyle/>
          <a:p>
            <a:pPr lvl="0" algn="dist">
              <a:defRPr/>
            </a:pPr>
            <a:r>
              <a:rPr lang="en-US" altLang="zh-CN" sz="1400" dirty="0">
                <a:ln w="57150">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a typeface="微软雅黑" panose="020B0503020204020204" charset="-122"/>
              </a:rPr>
              <a:t>Insert the Subtitle of Your Presentation</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90"/>
          <p:cNvSpPr txBox="1"/>
          <p:nvPr/>
        </p:nvSpPr>
        <p:spPr>
          <a:xfrm>
            <a:off x="834406" y="4886325"/>
            <a:ext cx="10620993" cy="1684291"/>
          </a:xfrm>
          <a:prstGeom prst="rect">
            <a:avLst/>
          </a:prstGeom>
          <a:noFill/>
          <a:ln>
            <a:noFill/>
          </a:ln>
        </p:spPr>
        <p:txBody>
          <a:bodyPr lIns="0" tIns="0" rIns="0" bIns="0" anchor="t" anchorCtr="0">
            <a:noAutofit/>
          </a:bodyPr>
          <a:lstStyle/>
          <a:p>
            <a:pPr lvl="0">
              <a:lnSpc>
                <a:spcPct val="150000"/>
              </a:lnSpc>
              <a:buSzPct val="25000"/>
            </a:pPr>
            <a:r>
              <a:rPr lang="zh-CN" altLang="en-US" sz="1200" spc="300" dirty="0">
                <a:solidFill>
                  <a:schemeClr val="bg1"/>
                </a:solidFill>
                <a:latin typeface="Microsoft JhengHei UI" panose="020B0604030504040204" pitchFamily="34" charset="-120"/>
                <a:ea typeface="Microsoft JhengHei UI" panose="020B0604030504040204" pitchFamily="34" charset="-120"/>
                <a:cs typeface="Montserrat"/>
                <a:sym typeface="Montserrat"/>
              </a:rPr>
              <a:t>Add your title brief overview, a sentence as a highlight, as an overview of the content of the entire page, or populate the key statements here. Add your title brief overview, a sentence as a highlight, as an overview of the content of the entire page, or populate the key statements here. Add your title brief overview, a sentence as a highlight, as an overview of the content of the entire page, or populate the key statements here.</a:t>
            </a:r>
          </a:p>
        </p:txBody>
      </p:sp>
      <p:sp>
        <p:nvSpPr>
          <p:cNvPr id="18" name="TextBox 2"/>
          <p:cNvSpPr txBox="1"/>
          <p:nvPr/>
        </p:nvSpPr>
        <p:spPr>
          <a:xfrm>
            <a:off x="739357" y="2259071"/>
            <a:ext cx="4032933" cy="1323439"/>
          </a:xfrm>
          <a:prstGeom prst="rect">
            <a:avLst/>
          </a:prstGeom>
          <a:noFill/>
        </p:spPr>
        <p:txBody>
          <a:bodyPr wrap="square" rtlCol="1">
            <a:spAutoFit/>
          </a:bodyPr>
          <a:lstStyle/>
          <a:p>
            <a:pPr lvl="0"/>
            <a:r>
              <a:rPr lang="zh-CN" altLang="en-US" sz="2000" b="1" dirty="0">
                <a:solidFill>
                  <a:schemeClr val="bg1"/>
                </a:solidFill>
                <a:latin typeface="+mj-ea"/>
                <a:ea typeface="+mj-ea"/>
              </a:rPr>
              <a:t>An introduction to the picture</a:t>
            </a:r>
            <a:endParaRPr lang="en-US" altLang="zh-CN" sz="2000" b="1" dirty="0">
              <a:solidFill>
                <a:schemeClr val="bg1"/>
              </a:solidFill>
              <a:latin typeface="+mj-ea"/>
              <a:ea typeface="+mj-ea"/>
            </a:endParaRPr>
          </a:p>
          <a:p>
            <a:pPr lvl="0"/>
            <a:r>
              <a:rPr lang="zh-CN" altLang="en-US" sz="2000" b="1" dirty="0">
                <a:solidFill>
                  <a:schemeClr val="bg1"/>
                </a:solidFill>
                <a:latin typeface="+mj-ea"/>
                <a:ea typeface="+mj-ea"/>
              </a:rPr>
              <a:t>For example, team members take a photo.</a:t>
            </a:r>
            <a:endParaRPr lang="en-US" altLang="zh-CN" sz="2000" b="1" dirty="0">
              <a:solidFill>
                <a:schemeClr val="bg1"/>
              </a:solidFill>
              <a:latin typeface="+mj-ea"/>
              <a:ea typeface="+mj-ea"/>
            </a:endParaRPr>
          </a:p>
          <a:p>
            <a:pPr lvl="0"/>
            <a:r>
              <a:rPr lang="zh-CN" altLang="en-US" sz="2000" b="1" dirty="0">
                <a:solidFill>
                  <a:schemeClr val="bg1"/>
                </a:solidFill>
                <a:latin typeface="+mj-ea"/>
                <a:ea typeface="+mj-ea"/>
              </a:rPr>
              <a:t>Or yourself.</a:t>
            </a:r>
          </a:p>
        </p:txBody>
      </p:sp>
      <p:grpSp>
        <p:nvGrpSpPr>
          <p:cNvPr id="19" name="组合 18"/>
          <p:cNvGrpSpPr/>
          <p:nvPr/>
        </p:nvGrpSpPr>
        <p:grpSpPr>
          <a:xfrm>
            <a:off x="5165944" y="2367690"/>
            <a:ext cx="6191650" cy="1684291"/>
            <a:chOff x="5468881" y="2607662"/>
            <a:chExt cx="5309485" cy="1444319"/>
          </a:xfrm>
        </p:grpSpPr>
        <p:pic>
          <p:nvPicPr>
            <p:cNvPr id="20" name="图片占位符 23" descr="图片包含 户外, 天空, 建筑物, 雨伞&#10;&#10;已生成高可信度的说明"/>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468881" y="2607662"/>
              <a:ext cx="1444167" cy="1444319"/>
            </a:xfrm>
            <a:prstGeom prst="rect">
              <a:avLst/>
            </a:prstGeom>
            <a:ln w="57150">
              <a:solidFill>
                <a:schemeClr val="bg1"/>
              </a:solidFill>
              <a:miter lim="800000"/>
              <a:headEnd/>
              <a:tailEnd/>
            </a:ln>
            <a:effectLst>
              <a:outerShdw blurRad="63500" sx="102000" sy="102000" algn="ctr" rotWithShape="0">
                <a:prstClr val="black">
                  <a:alpha val="40000"/>
                </a:prstClr>
              </a:outerShdw>
            </a:effectLst>
          </p:spPr>
        </p:pic>
        <p:pic>
          <p:nvPicPr>
            <p:cNvPr id="21" name="图片占位符 25" descr="图片包含 户外, 围栏, 建筑物&#10;&#10;已生成极高可信度的说明"/>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01539" y="2607662"/>
              <a:ext cx="1444167" cy="1444319"/>
            </a:xfrm>
            <a:prstGeom prst="rect">
              <a:avLst/>
            </a:prstGeom>
            <a:ln w="57150">
              <a:solidFill>
                <a:schemeClr val="bg1"/>
              </a:solidFill>
              <a:miter lim="800000"/>
              <a:headEnd/>
              <a:tailEnd/>
            </a:ln>
            <a:effectLst>
              <a:outerShdw blurRad="63500" sx="102000" sy="102000" algn="ctr" rotWithShape="0">
                <a:prstClr val="black">
                  <a:alpha val="40000"/>
                </a:prstClr>
              </a:outerShdw>
            </a:effectLst>
          </p:spPr>
        </p:pic>
        <p:pic>
          <p:nvPicPr>
            <p:cNvPr id="22" name="图片占位符 27" descr="图片包含 黑色, 建筑物, 户外&#10;&#10;已生成高可信度的说明"/>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334199" y="2607662"/>
              <a:ext cx="1444167" cy="1444319"/>
            </a:xfrm>
            <a:prstGeom prst="rect">
              <a:avLst/>
            </a:prstGeom>
            <a:ln w="57150">
              <a:solidFill>
                <a:schemeClr val="bg1"/>
              </a:solidFill>
              <a:miter lim="800000"/>
              <a:headEnd/>
              <a:tailEnd/>
            </a:ln>
            <a:effectLst>
              <a:outerShdw blurRad="63500" sx="102000" sy="102000" algn="ctr" rotWithShape="0">
                <a:prstClr val="black">
                  <a:alpha val="40000"/>
                </a:prstClr>
              </a:outerShdw>
            </a:effectLst>
          </p:spPr>
        </p:pic>
      </p:grpSp>
      <p:sp>
        <p:nvSpPr>
          <p:cNvPr id="24" name="矩形 23"/>
          <p:cNvSpPr/>
          <p:nvPr/>
        </p:nvSpPr>
        <p:spPr>
          <a:xfrm>
            <a:off x="2997724" y="707977"/>
            <a:ext cx="6806152"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Highlights Experience Summary</a:t>
            </a:r>
            <a:endParaRPr lang="en-US" altLang="zh-CN"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4781" y="1710990"/>
            <a:ext cx="9668841" cy="4575510"/>
            <a:chOff x="539482" y="948990"/>
            <a:chExt cx="8147974" cy="3855802"/>
          </a:xfrm>
        </p:grpSpPr>
        <p:sp>
          <p:nvSpPr>
            <p:cNvPr id="3" name="矩形 2"/>
            <p:cNvSpPr/>
            <p:nvPr/>
          </p:nvSpPr>
          <p:spPr>
            <a:xfrm>
              <a:off x="3533340" y="2966373"/>
              <a:ext cx="2010684" cy="1838419"/>
            </a:xfrm>
            <a:prstGeom prst="rect">
              <a:avLst/>
            </a:prstGeom>
            <a:solidFill>
              <a:schemeClr val="bg1">
                <a:lumMod val="65000"/>
                <a:alpha val="78039"/>
              </a:schemeClr>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bg1">
                    <a:lumMod val="75000"/>
                  </a:schemeClr>
                </a:solidFill>
              </a:endParaRPr>
            </a:p>
          </p:txBody>
        </p:sp>
        <p:sp>
          <p:nvSpPr>
            <p:cNvPr id="4" name="矩形 3"/>
            <p:cNvSpPr/>
            <p:nvPr/>
          </p:nvSpPr>
          <p:spPr>
            <a:xfrm>
              <a:off x="3543246" y="2613373"/>
              <a:ext cx="2010684" cy="1838419"/>
            </a:xfrm>
            <a:prstGeom prst="rect">
              <a:avLst/>
            </a:prstGeom>
            <a:solidFill>
              <a:schemeClr val="tx1">
                <a:lumMod val="85000"/>
                <a:lumOff val="15000"/>
                <a:alpha val="78039"/>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bg1">
                    <a:lumMod val="75000"/>
                  </a:schemeClr>
                </a:solidFill>
              </a:endParaRPr>
            </a:p>
          </p:txBody>
        </p:sp>
        <p:sp>
          <p:nvSpPr>
            <p:cNvPr id="5" name="矩形 4"/>
            <p:cNvSpPr/>
            <p:nvPr/>
          </p:nvSpPr>
          <p:spPr>
            <a:xfrm>
              <a:off x="3571016" y="2260372"/>
              <a:ext cx="2010684" cy="1838419"/>
            </a:xfrm>
            <a:prstGeom prst="rect">
              <a:avLst/>
            </a:prstGeom>
            <a:solidFill>
              <a:schemeClr val="bg1">
                <a:lumMod val="65000"/>
                <a:alpha val="78039"/>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bg1">
                    <a:lumMod val="75000"/>
                  </a:schemeClr>
                </a:solidFill>
              </a:endParaRPr>
            </a:p>
          </p:txBody>
        </p:sp>
        <p:sp>
          <p:nvSpPr>
            <p:cNvPr id="6" name="矩形 5"/>
            <p:cNvSpPr/>
            <p:nvPr/>
          </p:nvSpPr>
          <p:spPr>
            <a:xfrm>
              <a:off x="3589470" y="1907371"/>
              <a:ext cx="2010684" cy="1838419"/>
            </a:xfrm>
            <a:prstGeom prst="rect">
              <a:avLst/>
            </a:prstGeom>
            <a:solidFill>
              <a:schemeClr val="tx1">
                <a:lumMod val="85000"/>
                <a:lumOff val="15000"/>
                <a:alpha val="78039"/>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bg1">
                    <a:lumMod val="75000"/>
                  </a:schemeClr>
                </a:solidFill>
              </a:endParaRPr>
            </a:p>
          </p:txBody>
        </p:sp>
        <p:sp>
          <p:nvSpPr>
            <p:cNvPr id="7" name="矩形 6"/>
            <p:cNvSpPr/>
            <p:nvPr/>
          </p:nvSpPr>
          <p:spPr>
            <a:xfrm>
              <a:off x="3571692" y="1569353"/>
              <a:ext cx="2037779" cy="1863191"/>
            </a:xfrm>
            <a:prstGeom prst="rect">
              <a:avLst/>
            </a:prstGeom>
            <a:solidFill>
              <a:schemeClr val="bg1">
                <a:lumMod val="65000"/>
                <a:alpha val="78039"/>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600">
                <a:solidFill>
                  <a:schemeClr val="bg1">
                    <a:lumMod val="75000"/>
                  </a:schemeClr>
                </a:solidFill>
              </a:endParaRPr>
            </a:p>
          </p:txBody>
        </p:sp>
        <p:sp>
          <p:nvSpPr>
            <p:cNvPr id="8" name="文本框 31"/>
            <p:cNvSpPr txBox="1"/>
            <p:nvPr/>
          </p:nvSpPr>
          <p:spPr>
            <a:xfrm>
              <a:off x="595813" y="2302428"/>
              <a:ext cx="2476586" cy="389045"/>
            </a:xfrm>
            <a:prstGeom prst="rect">
              <a:avLst/>
            </a:prstGeom>
            <a:noFill/>
          </p:spPr>
          <p:txBody>
            <a:bodyPr wrap="square" lIns="91438" tIns="45719" rIns="91438" bIns="45719" rtlCol="0">
              <a:spAutoFit/>
            </a:bodyPr>
            <a:lstStyle/>
            <a:p>
              <a:r>
                <a:rPr lang="zh-CN" altLang="en-US" sz="1200" dirty="0">
                  <a:solidFill>
                    <a:schemeClr val="bg1">
                      <a:lumMod val="75000"/>
                    </a:schemeClr>
                  </a:solidFill>
                  <a:latin typeface="微软雅黑" panose="020B0503020204020204" charset="-122"/>
                  <a:ea typeface="微软雅黑" panose="020B0503020204020204" charset="-122"/>
                </a:rPr>
                <a:t>Your content is played here, or by copying your text, choose paste in this box</a:t>
              </a:r>
            </a:p>
          </p:txBody>
        </p:sp>
        <p:sp>
          <p:nvSpPr>
            <p:cNvPr id="9" name="文本框 32"/>
            <p:cNvSpPr txBox="1"/>
            <p:nvPr/>
          </p:nvSpPr>
          <p:spPr>
            <a:xfrm>
              <a:off x="595814" y="1982700"/>
              <a:ext cx="1677548" cy="246395"/>
            </a:xfrm>
            <a:prstGeom prst="rect">
              <a:avLst/>
            </a:prstGeom>
            <a:noFill/>
          </p:spPr>
          <p:txBody>
            <a:bodyPr wrap="square" lIns="91438" tIns="45719" rIns="91438" bIns="45719" rtlCol="0">
              <a:spAutoFit/>
            </a:bodyPr>
            <a:lstStyle/>
            <a:p>
              <a:r>
                <a:rPr lang="zh-CN" altLang="en-US" sz="1300" b="1" dirty="0">
                  <a:solidFill>
                    <a:schemeClr val="bg1">
                      <a:lumMod val="75000"/>
                    </a:schemeClr>
                  </a:solidFill>
                  <a:latin typeface="微软雅黑" panose="020B0503020204020204" charset="-122"/>
                  <a:ea typeface="微软雅黑" panose="020B0503020204020204" charset="-122"/>
                </a:rPr>
                <a:t>Add title content five</a:t>
              </a:r>
            </a:p>
          </p:txBody>
        </p:sp>
        <p:cxnSp>
          <p:nvCxnSpPr>
            <p:cNvPr id="10" name="直接连接符 9"/>
            <p:cNvCxnSpPr/>
            <p:nvPr/>
          </p:nvCxnSpPr>
          <p:spPr>
            <a:xfrm flipH="1">
              <a:off x="616343" y="2282423"/>
              <a:ext cx="3271346" cy="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529961" y="2722700"/>
              <a:ext cx="2992847" cy="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文本框 40"/>
            <p:cNvSpPr txBox="1"/>
            <p:nvPr/>
          </p:nvSpPr>
          <p:spPr>
            <a:xfrm>
              <a:off x="6187576" y="2736994"/>
              <a:ext cx="2499880" cy="389045"/>
            </a:xfrm>
            <a:prstGeom prst="rect">
              <a:avLst/>
            </a:prstGeom>
            <a:noFill/>
          </p:spPr>
          <p:txBody>
            <a:bodyPr wrap="square" lIns="91438" tIns="45719" rIns="91438" bIns="45719" rtlCol="0">
              <a:spAutoFit/>
            </a:bodyPr>
            <a:lstStyle/>
            <a:p>
              <a:r>
                <a:rPr lang="zh-CN" altLang="en-US" sz="1200" dirty="0">
                  <a:solidFill>
                    <a:schemeClr val="bg1">
                      <a:lumMod val="75000"/>
                    </a:schemeClr>
                  </a:solidFill>
                  <a:latin typeface="微软雅黑" panose="020B0503020204020204" charset="-122"/>
                  <a:ea typeface="微软雅黑" panose="020B0503020204020204" charset="-122"/>
                </a:rPr>
                <a:t>Your content is played here, or by copying your text, choose paste in this box</a:t>
              </a:r>
            </a:p>
          </p:txBody>
        </p:sp>
        <p:sp>
          <p:nvSpPr>
            <p:cNvPr id="13" name="文本框 41"/>
            <p:cNvSpPr txBox="1"/>
            <p:nvPr/>
          </p:nvSpPr>
          <p:spPr>
            <a:xfrm>
              <a:off x="6187576" y="2414044"/>
              <a:ext cx="1851892" cy="246395"/>
            </a:xfrm>
            <a:prstGeom prst="rect">
              <a:avLst/>
            </a:prstGeom>
            <a:noFill/>
          </p:spPr>
          <p:txBody>
            <a:bodyPr wrap="square" lIns="91438" tIns="45719" rIns="91438" bIns="45719" rtlCol="0">
              <a:spAutoFit/>
            </a:bodyPr>
            <a:lstStyle/>
            <a:p>
              <a:r>
                <a:rPr lang="zh-CN" altLang="en-US" sz="1300" b="1" dirty="0">
                  <a:solidFill>
                    <a:schemeClr val="bg1">
                      <a:lumMod val="75000"/>
                    </a:schemeClr>
                  </a:solidFill>
                  <a:latin typeface="微软雅黑" panose="020B0503020204020204" charset="-122"/>
                  <a:ea typeface="微软雅黑" panose="020B0503020204020204" charset="-122"/>
                </a:rPr>
                <a:t>Add title content four</a:t>
              </a:r>
            </a:p>
          </p:txBody>
        </p:sp>
        <p:cxnSp>
          <p:nvCxnSpPr>
            <p:cNvPr id="14" name="直接连接符 13"/>
            <p:cNvCxnSpPr/>
            <p:nvPr/>
          </p:nvCxnSpPr>
          <p:spPr>
            <a:xfrm>
              <a:off x="5406890" y="3556637"/>
              <a:ext cx="3115918" cy="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文本框 49"/>
            <p:cNvSpPr txBox="1"/>
            <p:nvPr/>
          </p:nvSpPr>
          <p:spPr>
            <a:xfrm>
              <a:off x="6187576" y="3599514"/>
              <a:ext cx="2497597" cy="389045"/>
            </a:xfrm>
            <a:prstGeom prst="rect">
              <a:avLst/>
            </a:prstGeom>
            <a:noFill/>
          </p:spPr>
          <p:txBody>
            <a:bodyPr wrap="square" lIns="91438" tIns="45719" rIns="91438" bIns="45719" rtlCol="0">
              <a:spAutoFit/>
            </a:bodyPr>
            <a:lstStyle/>
            <a:p>
              <a:r>
                <a:rPr lang="zh-CN" altLang="en-US" sz="1200" dirty="0">
                  <a:solidFill>
                    <a:schemeClr val="bg1">
                      <a:lumMod val="75000"/>
                    </a:schemeClr>
                  </a:solidFill>
                  <a:latin typeface="微软雅黑" panose="020B0503020204020204" charset="-122"/>
                  <a:ea typeface="微软雅黑" panose="020B0503020204020204" charset="-122"/>
                </a:rPr>
                <a:t>Your content is played here, or by copying your text, choose paste in this box</a:t>
              </a:r>
            </a:p>
          </p:txBody>
        </p:sp>
        <p:sp>
          <p:nvSpPr>
            <p:cNvPr id="16" name="文本框 50"/>
            <p:cNvSpPr txBox="1"/>
            <p:nvPr/>
          </p:nvSpPr>
          <p:spPr>
            <a:xfrm>
              <a:off x="6187576" y="3256010"/>
              <a:ext cx="2146804" cy="246395"/>
            </a:xfrm>
            <a:prstGeom prst="rect">
              <a:avLst/>
            </a:prstGeom>
            <a:noFill/>
          </p:spPr>
          <p:txBody>
            <a:bodyPr wrap="square" lIns="91438" tIns="45719" rIns="91438" bIns="45719" rtlCol="0">
              <a:spAutoFit/>
            </a:bodyPr>
            <a:lstStyle/>
            <a:p>
              <a:r>
                <a:rPr lang="zh-CN" altLang="en-US" sz="1300" b="1" dirty="0">
                  <a:solidFill>
                    <a:schemeClr val="bg1">
                      <a:lumMod val="75000"/>
                    </a:schemeClr>
                  </a:solidFill>
                  <a:latin typeface="微软雅黑" panose="020B0503020204020204" charset="-122"/>
                  <a:ea typeface="微软雅黑" panose="020B0503020204020204" charset="-122"/>
                </a:rPr>
                <a:t>Add Title Content Two</a:t>
              </a:r>
            </a:p>
          </p:txBody>
        </p:sp>
        <p:cxnSp>
          <p:nvCxnSpPr>
            <p:cNvPr id="17" name="直接连接符 16"/>
            <p:cNvCxnSpPr/>
            <p:nvPr/>
          </p:nvCxnSpPr>
          <p:spPr>
            <a:xfrm flipH="1">
              <a:off x="616341" y="3205396"/>
              <a:ext cx="2843375" cy="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文本框 59"/>
            <p:cNvSpPr txBox="1"/>
            <p:nvPr/>
          </p:nvSpPr>
          <p:spPr>
            <a:xfrm>
              <a:off x="595814" y="3238748"/>
              <a:ext cx="2476586" cy="389045"/>
            </a:xfrm>
            <a:prstGeom prst="rect">
              <a:avLst/>
            </a:prstGeom>
            <a:noFill/>
          </p:spPr>
          <p:txBody>
            <a:bodyPr wrap="square" lIns="91438" tIns="45719" rIns="91438" bIns="45719" rtlCol="0">
              <a:spAutoFit/>
            </a:bodyPr>
            <a:lstStyle/>
            <a:p>
              <a:r>
                <a:rPr lang="zh-CN" altLang="en-US" sz="1200" dirty="0">
                  <a:solidFill>
                    <a:schemeClr val="bg1">
                      <a:lumMod val="75000"/>
                    </a:schemeClr>
                  </a:solidFill>
                  <a:latin typeface="微软雅黑" panose="020B0503020204020204" charset="-122"/>
                  <a:ea typeface="微软雅黑" panose="020B0503020204020204" charset="-122"/>
                </a:rPr>
                <a:t>Your content is played here, or by copying your text, choose paste in this box</a:t>
              </a:r>
            </a:p>
          </p:txBody>
        </p:sp>
        <p:sp>
          <p:nvSpPr>
            <p:cNvPr id="19" name="文本框 60"/>
            <p:cNvSpPr txBox="1"/>
            <p:nvPr/>
          </p:nvSpPr>
          <p:spPr>
            <a:xfrm>
              <a:off x="595814" y="2869145"/>
              <a:ext cx="2201593" cy="246395"/>
            </a:xfrm>
            <a:prstGeom prst="rect">
              <a:avLst/>
            </a:prstGeom>
            <a:noFill/>
          </p:spPr>
          <p:txBody>
            <a:bodyPr wrap="square" lIns="91438" tIns="45719" rIns="91438" bIns="45719" rtlCol="0">
              <a:spAutoFit/>
            </a:bodyPr>
            <a:lstStyle/>
            <a:p>
              <a:r>
                <a:rPr lang="zh-CN" altLang="en-US" sz="1300" b="1" dirty="0">
                  <a:solidFill>
                    <a:schemeClr val="bg1">
                      <a:lumMod val="75000"/>
                    </a:schemeClr>
                  </a:solidFill>
                  <a:latin typeface="微软雅黑" panose="020B0503020204020204" charset="-122"/>
                  <a:ea typeface="微软雅黑" panose="020B0503020204020204" charset="-122"/>
                </a:rPr>
                <a:t>Add title content three</a:t>
              </a:r>
            </a:p>
          </p:txBody>
        </p:sp>
        <p:cxnSp>
          <p:nvCxnSpPr>
            <p:cNvPr id="20" name="直接连接符 19"/>
            <p:cNvCxnSpPr/>
            <p:nvPr/>
          </p:nvCxnSpPr>
          <p:spPr>
            <a:xfrm flipH="1">
              <a:off x="616342" y="4100235"/>
              <a:ext cx="3196803" cy="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1" name="文本框 63"/>
            <p:cNvSpPr txBox="1"/>
            <p:nvPr/>
          </p:nvSpPr>
          <p:spPr>
            <a:xfrm>
              <a:off x="595813" y="4130521"/>
              <a:ext cx="2620584" cy="389045"/>
            </a:xfrm>
            <a:prstGeom prst="rect">
              <a:avLst/>
            </a:prstGeom>
            <a:noFill/>
          </p:spPr>
          <p:txBody>
            <a:bodyPr wrap="square" lIns="91438" tIns="45719" rIns="91438" bIns="45719" rtlCol="0">
              <a:spAutoFit/>
            </a:bodyPr>
            <a:lstStyle/>
            <a:p>
              <a:r>
                <a:rPr lang="zh-CN" altLang="en-US" sz="1200" dirty="0">
                  <a:solidFill>
                    <a:schemeClr val="bg1">
                      <a:lumMod val="75000"/>
                    </a:schemeClr>
                  </a:solidFill>
                  <a:latin typeface="微软雅黑" panose="020B0503020204020204" charset="-122"/>
                  <a:ea typeface="微软雅黑" panose="020B0503020204020204" charset="-122"/>
                </a:rPr>
                <a:t>Your content is played here, or by copying your text, choose paste in this box</a:t>
              </a:r>
            </a:p>
          </p:txBody>
        </p:sp>
        <p:sp>
          <p:nvSpPr>
            <p:cNvPr id="22" name="文本框 64"/>
            <p:cNvSpPr txBox="1"/>
            <p:nvPr/>
          </p:nvSpPr>
          <p:spPr>
            <a:xfrm>
              <a:off x="595814" y="3772545"/>
              <a:ext cx="1681685" cy="246395"/>
            </a:xfrm>
            <a:prstGeom prst="rect">
              <a:avLst/>
            </a:prstGeom>
            <a:noFill/>
          </p:spPr>
          <p:txBody>
            <a:bodyPr wrap="square" lIns="91438" tIns="45719" rIns="91438" bIns="45719" rtlCol="0">
              <a:spAutoFit/>
            </a:bodyPr>
            <a:lstStyle/>
            <a:p>
              <a:r>
                <a:rPr lang="zh-CN" altLang="en-US" sz="1300" b="1" dirty="0">
                  <a:solidFill>
                    <a:schemeClr val="bg1">
                      <a:lumMod val="75000"/>
                    </a:schemeClr>
                  </a:solidFill>
                  <a:latin typeface="微软雅黑" panose="020B0503020204020204" charset="-122"/>
                  <a:ea typeface="微软雅黑" panose="020B0503020204020204" charset="-122"/>
                </a:rPr>
                <a:t>Add title content one</a:t>
              </a:r>
            </a:p>
          </p:txBody>
        </p:sp>
        <p:sp>
          <p:nvSpPr>
            <p:cNvPr id="23" name="TextBox 30"/>
            <p:cNvSpPr txBox="1"/>
            <p:nvPr/>
          </p:nvSpPr>
          <p:spPr>
            <a:xfrm>
              <a:off x="539482" y="948990"/>
              <a:ext cx="998551" cy="246395"/>
            </a:xfrm>
            <a:prstGeom prst="rect">
              <a:avLst/>
            </a:prstGeom>
            <a:noFill/>
          </p:spPr>
          <p:txBody>
            <a:bodyPr wrap="none" lIns="91438" tIns="45719" rIns="91438" bIns="45719" rtlCol="0">
              <a:spAutoFit/>
            </a:bodyPr>
            <a:lstStyle/>
            <a:p>
              <a:r>
                <a:rPr lang="zh-CN" altLang="en-US" sz="1300" b="1" dirty="0">
                  <a:solidFill>
                    <a:schemeClr val="bg1">
                      <a:lumMod val="75000"/>
                    </a:schemeClr>
                  </a:solidFill>
                  <a:latin typeface="微软雅黑" panose="020B0503020204020204" charset="-122"/>
                  <a:ea typeface="微软雅黑" panose="020B0503020204020204" charset="-122"/>
                </a:rPr>
                <a:t>Add title content</a:t>
              </a:r>
            </a:p>
          </p:txBody>
        </p:sp>
        <p:sp>
          <p:nvSpPr>
            <p:cNvPr id="24" name="TextBox 29"/>
            <p:cNvSpPr txBox="1"/>
            <p:nvPr/>
          </p:nvSpPr>
          <p:spPr>
            <a:xfrm>
              <a:off x="552734" y="1246732"/>
              <a:ext cx="8122594" cy="420169"/>
            </a:xfrm>
            <a:prstGeom prst="rect">
              <a:avLst/>
            </a:prstGeom>
            <a:noFill/>
          </p:spPr>
          <p:txBody>
            <a:bodyPr wrap="square" lIns="91438" tIns="45719" rIns="91438" bIns="45719" rtlCol="0">
              <a:spAutoFit/>
            </a:bodyPr>
            <a:lstStyle/>
            <a:p>
              <a:pPr>
                <a:lnSpc>
                  <a:spcPct val="110000"/>
                </a:lnSpc>
              </a:pPr>
              <a:r>
                <a:rPr lang="zh-CN" altLang="en-US" sz="1200" dirty="0">
                  <a:solidFill>
                    <a:schemeClr val="bg1">
                      <a:lumMod val="75000"/>
                    </a:schemeClr>
                  </a:solidFill>
                  <a:latin typeface="微软雅黑" panose="020B0503020204020204" charset="-122"/>
                  <a:ea typeface="微软雅黑" panose="020B0503020204020204" charset="-122"/>
                </a:rPr>
                <a:t>After you hit your content here, or by copying your text, choose paste in this box and choose to keep only the text. After you hit your content here, or by copying your text, choose paste in this box and choose to keep only the text.</a:t>
              </a:r>
            </a:p>
          </p:txBody>
        </p:sp>
      </p:grpSp>
      <p:sp>
        <p:nvSpPr>
          <p:cNvPr id="26" name="矩形 25"/>
          <p:cNvSpPr/>
          <p:nvPr/>
        </p:nvSpPr>
        <p:spPr>
          <a:xfrm>
            <a:off x="2479559" y="593662"/>
            <a:ext cx="7079221"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Highlights Experience Summary</a:t>
            </a:r>
            <a:endParaRPr lang="en-US" altLang="zh-CN"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33587" y="1100306"/>
            <a:ext cx="7324825" cy="3154710"/>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rPr>
              <a:t>D</a:t>
            </a:r>
            <a:endParaRPr kumimoji="0" lang="zh-CN" altLang="en-US" sz="19900" b="0" i="0" u="none" strike="noStrike" kern="1200" cap="none" spc="0" normalizeH="0" baseline="0" noProof="0" dirty="0">
              <a:ln>
                <a:noFill/>
              </a:ln>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endParaRPr>
          </a:p>
        </p:txBody>
      </p:sp>
      <p:sp>
        <p:nvSpPr>
          <p:cNvPr id="7" name="文本框 6"/>
          <p:cNvSpPr txBox="1"/>
          <p:nvPr/>
        </p:nvSpPr>
        <p:spPr>
          <a:xfrm>
            <a:off x="1338606" y="4114203"/>
            <a:ext cx="9720214" cy="707886"/>
          </a:xfrm>
          <a:prstGeom prst="rect">
            <a:avLst/>
          </a:prstGeom>
          <a:noFill/>
        </p:spPr>
        <p:txBody>
          <a:bodyPr wrap="square" rtlCol="0">
            <a:spAutoFit/>
          </a:bodyPr>
          <a:lstStyle>
            <a:defPPr>
              <a:defRPr lang="zh-CN"/>
            </a:defPPr>
            <a:lvl1pPr>
              <a:defRPr sz="48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lvl="0" algn="ctr"/>
            <a:r>
              <a:rPr lang="zh-CN" altLang="en-US" sz="4000" dirty="0">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rPr>
              <a:t>Problem Analysis Recommendations</a:t>
            </a:r>
          </a:p>
        </p:txBody>
      </p:sp>
      <p:sp>
        <p:nvSpPr>
          <p:cNvPr id="8" name="矩形 7"/>
          <p:cNvSpPr/>
          <p:nvPr/>
        </p:nvSpPr>
        <p:spPr>
          <a:xfrm>
            <a:off x="3011255" y="5085645"/>
            <a:ext cx="6169488" cy="307777"/>
          </a:xfrm>
          <a:prstGeom prst="rect">
            <a:avLst/>
          </a:prstGeom>
          <a:noFill/>
        </p:spPr>
        <p:txBody>
          <a:bodyPr wrap="square" rtlCol="0">
            <a:spAutoFit/>
          </a:bodyPr>
          <a:lstStyle/>
          <a:p>
            <a:pPr lvl="0" algn="dist">
              <a:defRPr/>
            </a:pPr>
            <a:r>
              <a:rPr lang="en-US" altLang="zh-CN" sz="1400" dirty="0">
                <a:ln w="57150">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a typeface="微软雅黑" panose="020B0503020204020204" charset="-122"/>
              </a:rPr>
              <a:t>Insert the Subtitle of Your Presentation</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708193" y="1247481"/>
          <a:ext cx="7340432" cy="5279515"/>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7"/>
          <p:cNvSpPr txBox="1">
            <a:spLocks noChangeArrowheads="1"/>
          </p:cNvSpPr>
          <p:nvPr/>
        </p:nvSpPr>
        <p:spPr bwMode="auto">
          <a:xfrm>
            <a:off x="8978096" y="1782763"/>
            <a:ext cx="2339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bg1"/>
                </a:solidFill>
                <a:latin typeface="微软雅黑" panose="020B0503020204020204" charset="-122"/>
                <a:ea typeface="微软雅黑" panose="020B0503020204020204" charset="-122"/>
              </a:rPr>
              <a:t>Click here to add a title</a:t>
            </a:r>
          </a:p>
        </p:txBody>
      </p:sp>
      <p:sp>
        <p:nvSpPr>
          <p:cNvPr id="4" name="矩形 3"/>
          <p:cNvSpPr>
            <a:spLocks noChangeArrowheads="1"/>
          </p:cNvSpPr>
          <p:nvPr/>
        </p:nvSpPr>
        <p:spPr bwMode="auto">
          <a:xfrm>
            <a:off x="8360561" y="2549571"/>
            <a:ext cx="3079600" cy="7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50" dirty="0">
                <a:solidFill>
                  <a:schemeClr val="bg1"/>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5" name="Oval 7"/>
          <p:cNvSpPr>
            <a:spLocks noChangeAspect="1" noChangeArrowheads="1"/>
          </p:cNvSpPr>
          <p:nvPr/>
        </p:nvSpPr>
        <p:spPr bwMode="auto">
          <a:xfrm>
            <a:off x="8360560" y="1721644"/>
            <a:ext cx="488950" cy="490538"/>
          </a:xfrm>
          <a:prstGeom prst="ellipse">
            <a:avLst/>
          </a:prstGeom>
          <a:solidFill>
            <a:schemeClr val="bg1">
              <a:lumMod val="75000"/>
            </a:schemeClr>
          </a:solidFill>
          <a:ln>
            <a:noFill/>
          </a:ln>
        </p:spPr>
        <p:txBody>
          <a:bodyPr wrap="none" lIns="108204" tIns="56388" rIns="108204" bIns="56388"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5200">
              <a:solidFill>
                <a:schemeClr val="bg1"/>
              </a:solidFill>
              <a:latin typeface="Impact" panose="020B0806030902050204" pitchFamily="34" charset="0"/>
            </a:endParaRPr>
          </a:p>
        </p:txBody>
      </p:sp>
      <p:sp>
        <p:nvSpPr>
          <p:cNvPr id="6" name="KSO_Shape"/>
          <p:cNvSpPr/>
          <p:nvPr/>
        </p:nvSpPr>
        <p:spPr bwMode="auto">
          <a:xfrm>
            <a:off x="8455460" y="1828806"/>
            <a:ext cx="299150" cy="276214"/>
          </a:xfrm>
          <a:custGeom>
            <a:avLst/>
            <a:gdLst>
              <a:gd name="T0" fmla="*/ 2147483646 w 4477"/>
              <a:gd name="T1" fmla="*/ 2147483646 h 4133"/>
              <a:gd name="T2" fmla="*/ 2147483646 w 4477"/>
              <a:gd name="T3" fmla="*/ 1386867173 h 4133"/>
              <a:gd name="T4" fmla="*/ 2147483646 w 4477"/>
              <a:gd name="T5" fmla="*/ 385250906 h 4133"/>
              <a:gd name="T6" fmla="*/ 2147483646 w 4477"/>
              <a:gd name="T7" fmla="*/ 0 h 4133"/>
              <a:gd name="T8" fmla="*/ 2147483646 w 4477"/>
              <a:gd name="T9" fmla="*/ 231114454 h 4133"/>
              <a:gd name="T10" fmla="*/ 2147483646 w 4477"/>
              <a:gd name="T11" fmla="*/ 1001616267 h 4133"/>
              <a:gd name="T12" fmla="*/ 2147483646 w 4477"/>
              <a:gd name="T13" fmla="*/ 2147483646 h 4133"/>
              <a:gd name="T14" fmla="*/ 2147483646 w 4477"/>
              <a:gd name="T15" fmla="*/ 2147483646 h 4133"/>
              <a:gd name="T16" fmla="*/ 2147483646 w 4477"/>
              <a:gd name="T17" fmla="*/ 2147483646 h 4133"/>
              <a:gd name="T18" fmla="*/ 2147483646 w 4477"/>
              <a:gd name="T19" fmla="*/ 2147483646 h 4133"/>
              <a:gd name="T20" fmla="*/ 2147483646 w 4477"/>
              <a:gd name="T21" fmla="*/ 2147483646 h 4133"/>
              <a:gd name="T22" fmla="*/ 2147483646 w 4477"/>
              <a:gd name="T23" fmla="*/ 2147483646 h 4133"/>
              <a:gd name="T24" fmla="*/ 2147483646 w 4477"/>
              <a:gd name="T25" fmla="*/ 2147483646 h 4133"/>
              <a:gd name="T26" fmla="*/ 2147483646 w 4477"/>
              <a:gd name="T27" fmla="*/ 2147483646 h 4133"/>
              <a:gd name="T28" fmla="*/ 2147483646 w 4477"/>
              <a:gd name="T29" fmla="*/ 2147483646 h 4133"/>
              <a:gd name="T30" fmla="*/ 2147483646 w 4477"/>
              <a:gd name="T31" fmla="*/ 2147483646 h 4133"/>
              <a:gd name="T32" fmla="*/ 2147483646 w 4477"/>
              <a:gd name="T33" fmla="*/ 2147483646 h 4133"/>
              <a:gd name="T34" fmla="*/ 2147483646 w 4477"/>
              <a:gd name="T35" fmla="*/ 2147483646 h 4133"/>
              <a:gd name="T36" fmla="*/ 2147483646 w 4477"/>
              <a:gd name="T37" fmla="*/ 2147483646 h 4133"/>
              <a:gd name="T38" fmla="*/ 2147483646 w 4477"/>
              <a:gd name="T39" fmla="*/ 2147483646 h 4133"/>
              <a:gd name="T40" fmla="*/ 2147483646 w 4477"/>
              <a:gd name="T41" fmla="*/ 2147483646 h 4133"/>
              <a:gd name="T42" fmla="*/ 2147483646 w 4477"/>
              <a:gd name="T43" fmla="*/ 2147483646 h 4133"/>
              <a:gd name="T44" fmla="*/ 2147483646 w 4477"/>
              <a:gd name="T45" fmla="*/ 2147483646 h 4133"/>
              <a:gd name="T46" fmla="*/ 2147483646 w 4477"/>
              <a:gd name="T47" fmla="*/ 2147483646 h 4133"/>
              <a:gd name="T48" fmla="*/ 2147483646 w 4477"/>
              <a:gd name="T49" fmla="*/ 2147483646 h 4133"/>
              <a:gd name="T50" fmla="*/ 2147483646 w 4477"/>
              <a:gd name="T51" fmla="*/ 2147483646 h 4133"/>
              <a:gd name="T52" fmla="*/ 2147483646 w 4477"/>
              <a:gd name="T53" fmla="*/ 2147483646 h 4133"/>
              <a:gd name="T54" fmla="*/ 2147483646 w 4477"/>
              <a:gd name="T55" fmla="*/ 2147483646 h 4133"/>
              <a:gd name="T56" fmla="*/ 2147483646 w 4477"/>
              <a:gd name="T57" fmla="*/ 2147483646 h 4133"/>
              <a:gd name="T58" fmla="*/ 2147483646 w 4477"/>
              <a:gd name="T59" fmla="*/ 2147483646 h 4133"/>
              <a:gd name="T60" fmla="*/ 2147483646 w 4477"/>
              <a:gd name="T61" fmla="*/ 2147483646 h 4133"/>
              <a:gd name="T62" fmla="*/ 2147483646 w 4477"/>
              <a:gd name="T63" fmla="*/ 2147483646 h 4133"/>
              <a:gd name="T64" fmla="*/ 2147483646 w 4477"/>
              <a:gd name="T65" fmla="*/ 2147483646 h 4133"/>
              <a:gd name="T66" fmla="*/ 0 w 4477"/>
              <a:gd name="T67" fmla="*/ 2147483646 h 4133"/>
              <a:gd name="T68" fmla="*/ 2147483646 w 4477"/>
              <a:gd name="T69" fmla="*/ 2147483646 h 4133"/>
              <a:gd name="T70" fmla="*/ 2147483646 w 4477"/>
              <a:gd name="T71" fmla="*/ 2147483646 h 4133"/>
              <a:gd name="T72" fmla="*/ 2147483646 w 4477"/>
              <a:gd name="T73" fmla="*/ 2147483646 h 4133"/>
              <a:gd name="T74" fmla="*/ 2147483646 w 4477"/>
              <a:gd name="T75" fmla="*/ 2147483646 h 4133"/>
              <a:gd name="T76" fmla="*/ 2147483646 w 4477"/>
              <a:gd name="T77" fmla="*/ 2147483646 h 4133"/>
              <a:gd name="T78" fmla="*/ 2147483646 w 4477"/>
              <a:gd name="T79" fmla="*/ 2147483646 h 4133"/>
              <a:gd name="T80" fmla="*/ 2147483646 w 4477"/>
              <a:gd name="T81" fmla="*/ 2147483646 h 4133"/>
              <a:gd name="T82" fmla="*/ 2147483646 w 4477"/>
              <a:gd name="T83" fmla="*/ 2147483646 h 4133"/>
              <a:gd name="T84" fmla="*/ 2147483646 w 4477"/>
              <a:gd name="T85" fmla="*/ 2147483646 h 4133"/>
              <a:gd name="T86" fmla="*/ 2147483646 w 4477"/>
              <a:gd name="T87" fmla="*/ 2147483646 h 4133"/>
              <a:gd name="T88" fmla="*/ 2147483646 w 4477"/>
              <a:gd name="T89" fmla="*/ 2147483646 h 4133"/>
              <a:gd name="T90" fmla="*/ 2147483646 w 4477"/>
              <a:gd name="T91" fmla="*/ 2147483646 h 4133"/>
              <a:gd name="T92" fmla="*/ 2147483646 w 4477"/>
              <a:gd name="T93" fmla="*/ 2147483646 h 4133"/>
              <a:gd name="T94" fmla="*/ 2147483646 w 4477"/>
              <a:gd name="T95" fmla="*/ 2147483646 h 4133"/>
              <a:gd name="T96" fmla="*/ 2147483646 w 4477"/>
              <a:gd name="T97" fmla="*/ 2147483646 h 4133"/>
              <a:gd name="T98" fmla="*/ 2147483646 w 4477"/>
              <a:gd name="T99" fmla="*/ 2147483646 h 4133"/>
              <a:gd name="T100" fmla="*/ 2147483646 w 4477"/>
              <a:gd name="T101" fmla="*/ 2147483646 h 4133"/>
              <a:gd name="T102" fmla="*/ 2147483646 w 4477"/>
              <a:gd name="T103" fmla="*/ 2147483646 h 4133"/>
              <a:gd name="T104" fmla="*/ 2147483646 w 4477"/>
              <a:gd name="T105" fmla="*/ 2147483646 h 4133"/>
              <a:gd name="T106" fmla="*/ 2147483646 w 4477"/>
              <a:gd name="T107" fmla="*/ 2147483646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tx1">
              <a:lumMod val="85000"/>
              <a:lumOff val="1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7" name="文本框 27"/>
          <p:cNvSpPr txBox="1">
            <a:spLocks noChangeArrowheads="1"/>
          </p:cNvSpPr>
          <p:nvPr/>
        </p:nvSpPr>
        <p:spPr bwMode="auto">
          <a:xfrm>
            <a:off x="8978096" y="4068763"/>
            <a:ext cx="2339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chemeClr val="bg1"/>
                </a:solidFill>
                <a:latin typeface="微软雅黑" panose="020B0503020204020204" charset="-122"/>
                <a:ea typeface="微软雅黑" panose="020B0503020204020204" charset="-122"/>
              </a:rPr>
              <a:t>Click here to add a title</a:t>
            </a:r>
          </a:p>
        </p:txBody>
      </p:sp>
      <p:sp>
        <p:nvSpPr>
          <p:cNvPr id="8" name="矩形 7"/>
          <p:cNvSpPr>
            <a:spLocks noChangeArrowheads="1"/>
          </p:cNvSpPr>
          <p:nvPr/>
        </p:nvSpPr>
        <p:spPr bwMode="auto">
          <a:xfrm>
            <a:off x="8360561" y="4835571"/>
            <a:ext cx="3079600" cy="7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50" dirty="0">
                <a:solidFill>
                  <a:schemeClr val="bg1"/>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9" name="Oval 7"/>
          <p:cNvSpPr>
            <a:spLocks noChangeAspect="1" noChangeArrowheads="1"/>
          </p:cNvSpPr>
          <p:nvPr/>
        </p:nvSpPr>
        <p:spPr bwMode="auto">
          <a:xfrm>
            <a:off x="8360560" y="4007644"/>
            <a:ext cx="488950" cy="490538"/>
          </a:xfrm>
          <a:prstGeom prst="ellipse">
            <a:avLst/>
          </a:prstGeom>
          <a:solidFill>
            <a:schemeClr val="bg1">
              <a:lumMod val="75000"/>
            </a:schemeClr>
          </a:solidFill>
          <a:ln>
            <a:noFill/>
          </a:ln>
        </p:spPr>
        <p:txBody>
          <a:bodyPr wrap="none" lIns="108204" tIns="56388" rIns="108204" bIns="56388"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5200">
              <a:solidFill>
                <a:schemeClr val="bg1"/>
              </a:solidFill>
              <a:latin typeface="Impact" panose="020B0806030902050204" pitchFamily="34" charset="0"/>
            </a:endParaRPr>
          </a:p>
        </p:txBody>
      </p:sp>
      <p:sp>
        <p:nvSpPr>
          <p:cNvPr id="10" name="KSO_Shape"/>
          <p:cNvSpPr/>
          <p:nvPr/>
        </p:nvSpPr>
        <p:spPr bwMode="auto">
          <a:xfrm>
            <a:off x="8455460" y="4114806"/>
            <a:ext cx="299150" cy="276214"/>
          </a:xfrm>
          <a:custGeom>
            <a:avLst/>
            <a:gdLst>
              <a:gd name="T0" fmla="*/ 2147483646 w 4477"/>
              <a:gd name="T1" fmla="*/ 2147483646 h 4133"/>
              <a:gd name="T2" fmla="*/ 2147483646 w 4477"/>
              <a:gd name="T3" fmla="*/ 1386867173 h 4133"/>
              <a:gd name="T4" fmla="*/ 2147483646 w 4477"/>
              <a:gd name="T5" fmla="*/ 385250906 h 4133"/>
              <a:gd name="T6" fmla="*/ 2147483646 w 4477"/>
              <a:gd name="T7" fmla="*/ 0 h 4133"/>
              <a:gd name="T8" fmla="*/ 2147483646 w 4477"/>
              <a:gd name="T9" fmla="*/ 231114454 h 4133"/>
              <a:gd name="T10" fmla="*/ 2147483646 w 4477"/>
              <a:gd name="T11" fmla="*/ 1001616267 h 4133"/>
              <a:gd name="T12" fmla="*/ 2147483646 w 4477"/>
              <a:gd name="T13" fmla="*/ 2147483646 h 4133"/>
              <a:gd name="T14" fmla="*/ 2147483646 w 4477"/>
              <a:gd name="T15" fmla="*/ 2147483646 h 4133"/>
              <a:gd name="T16" fmla="*/ 2147483646 w 4477"/>
              <a:gd name="T17" fmla="*/ 2147483646 h 4133"/>
              <a:gd name="T18" fmla="*/ 2147483646 w 4477"/>
              <a:gd name="T19" fmla="*/ 2147483646 h 4133"/>
              <a:gd name="T20" fmla="*/ 2147483646 w 4477"/>
              <a:gd name="T21" fmla="*/ 2147483646 h 4133"/>
              <a:gd name="T22" fmla="*/ 2147483646 w 4477"/>
              <a:gd name="T23" fmla="*/ 2147483646 h 4133"/>
              <a:gd name="T24" fmla="*/ 2147483646 w 4477"/>
              <a:gd name="T25" fmla="*/ 2147483646 h 4133"/>
              <a:gd name="T26" fmla="*/ 2147483646 w 4477"/>
              <a:gd name="T27" fmla="*/ 2147483646 h 4133"/>
              <a:gd name="T28" fmla="*/ 2147483646 w 4477"/>
              <a:gd name="T29" fmla="*/ 2147483646 h 4133"/>
              <a:gd name="T30" fmla="*/ 2147483646 w 4477"/>
              <a:gd name="T31" fmla="*/ 2147483646 h 4133"/>
              <a:gd name="T32" fmla="*/ 2147483646 w 4477"/>
              <a:gd name="T33" fmla="*/ 2147483646 h 4133"/>
              <a:gd name="T34" fmla="*/ 2147483646 w 4477"/>
              <a:gd name="T35" fmla="*/ 2147483646 h 4133"/>
              <a:gd name="T36" fmla="*/ 2147483646 w 4477"/>
              <a:gd name="T37" fmla="*/ 2147483646 h 4133"/>
              <a:gd name="T38" fmla="*/ 2147483646 w 4477"/>
              <a:gd name="T39" fmla="*/ 2147483646 h 4133"/>
              <a:gd name="T40" fmla="*/ 2147483646 w 4477"/>
              <a:gd name="T41" fmla="*/ 2147483646 h 4133"/>
              <a:gd name="T42" fmla="*/ 2147483646 w 4477"/>
              <a:gd name="T43" fmla="*/ 2147483646 h 4133"/>
              <a:gd name="T44" fmla="*/ 2147483646 w 4477"/>
              <a:gd name="T45" fmla="*/ 2147483646 h 4133"/>
              <a:gd name="T46" fmla="*/ 2147483646 w 4477"/>
              <a:gd name="T47" fmla="*/ 2147483646 h 4133"/>
              <a:gd name="T48" fmla="*/ 2147483646 w 4477"/>
              <a:gd name="T49" fmla="*/ 2147483646 h 4133"/>
              <a:gd name="T50" fmla="*/ 2147483646 w 4477"/>
              <a:gd name="T51" fmla="*/ 2147483646 h 4133"/>
              <a:gd name="T52" fmla="*/ 2147483646 w 4477"/>
              <a:gd name="T53" fmla="*/ 2147483646 h 4133"/>
              <a:gd name="T54" fmla="*/ 2147483646 w 4477"/>
              <a:gd name="T55" fmla="*/ 2147483646 h 4133"/>
              <a:gd name="T56" fmla="*/ 2147483646 w 4477"/>
              <a:gd name="T57" fmla="*/ 2147483646 h 4133"/>
              <a:gd name="T58" fmla="*/ 2147483646 w 4477"/>
              <a:gd name="T59" fmla="*/ 2147483646 h 4133"/>
              <a:gd name="T60" fmla="*/ 2147483646 w 4477"/>
              <a:gd name="T61" fmla="*/ 2147483646 h 4133"/>
              <a:gd name="T62" fmla="*/ 2147483646 w 4477"/>
              <a:gd name="T63" fmla="*/ 2147483646 h 4133"/>
              <a:gd name="T64" fmla="*/ 2147483646 w 4477"/>
              <a:gd name="T65" fmla="*/ 2147483646 h 4133"/>
              <a:gd name="T66" fmla="*/ 0 w 4477"/>
              <a:gd name="T67" fmla="*/ 2147483646 h 4133"/>
              <a:gd name="T68" fmla="*/ 2147483646 w 4477"/>
              <a:gd name="T69" fmla="*/ 2147483646 h 4133"/>
              <a:gd name="T70" fmla="*/ 2147483646 w 4477"/>
              <a:gd name="T71" fmla="*/ 2147483646 h 4133"/>
              <a:gd name="T72" fmla="*/ 2147483646 w 4477"/>
              <a:gd name="T73" fmla="*/ 2147483646 h 4133"/>
              <a:gd name="T74" fmla="*/ 2147483646 w 4477"/>
              <a:gd name="T75" fmla="*/ 2147483646 h 4133"/>
              <a:gd name="T76" fmla="*/ 2147483646 w 4477"/>
              <a:gd name="T77" fmla="*/ 2147483646 h 4133"/>
              <a:gd name="T78" fmla="*/ 2147483646 w 4477"/>
              <a:gd name="T79" fmla="*/ 2147483646 h 4133"/>
              <a:gd name="T80" fmla="*/ 2147483646 w 4477"/>
              <a:gd name="T81" fmla="*/ 2147483646 h 4133"/>
              <a:gd name="T82" fmla="*/ 2147483646 w 4477"/>
              <a:gd name="T83" fmla="*/ 2147483646 h 4133"/>
              <a:gd name="T84" fmla="*/ 2147483646 w 4477"/>
              <a:gd name="T85" fmla="*/ 2147483646 h 4133"/>
              <a:gd name="T86" fmla="*/ 2147483646 w 4477"/>
              <a:gd name="T87" fmla="*/ 2147483646 h 4133"/>
              <a:gd name="T88" fmla="*/ 2147483646 w 4477"/>
              <a:gd name="T89" fmla="*/ 2147483646 h 4133"/>
              <a:gd name="T90" fmla="*/ 2147483646 w 4477"/>
              <a:gd name="T91" fmla="*/ 2147483646 h 4133"/>
              <a:gd name="T92" fmla="*/ 2147483646 w 4477"/>
              <a:gd name="T93" fmla="*/ 2147483646 h 4133"/>
              <a:gd name="T94" fmla="*/ 2147483646 w 4477"/>
              <a:gd name="T95" fmla="*/ 2147483646 h 4133"/>
              <a:gd name="T96" fmla="*/ 2147483646 w 4477"/>
              <a:gd name="T97" fmla="*/ 2147483646 h 4133"/>
              <a:gd name="T98" fmla="*/ 2147483646 w 4477"/>
              <a:gd name="T99" fmla="*/ 2147483646 h 4133"/>
              <a:gd name="T100" fmla="*/ 2147483646 w 4477"/>
              <a:gd name="T101" fmla="*/ 2147483646 h 4133"/>
              <a:gd name="T102" fmla="*/ 2147483646 w 4477"/>
              <a:gd name="T103" fmla="*/ 2147483646 h 4133"/>
              <a:gd name="T104" fmla="*/ 2147483646 w 4477"/>
              <a:gd name="T105" fmla="*/ 2147483646 h 4133"/>
              <a:gd name="T106" fmla="*/ 2147483646 w 4477"/>
              <a:gd name="T107" fmla="*/ 2147483646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tx1">
              <a:lumMod val="85000"/>
              <a:lumOff val="1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12" name="矩形 11"/>
          <p:cNvSpPr/>
          <p:nvPr/>
        </p:nvSpPr>
        <p:spPr>
          <a:xfrm>
            <a:off x="1882219" y="411924"/>
            <a:ext cx="8427562"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Problem Analysis Recommendations</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c="http://schemas.openxmlformats.org/drawingml/2006/chart"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473123" y="2762251"/>
          <a:ext cx="11214185" cy="3803510"/>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854478" y="1857853"/>
            <a:ext cx="10404072" cy="570284"/>
          </a:xfrm>
          <a:prstGeom prst="rect">
            <a:avLst/>
          </a:prstGeom>
        </p:spPr>
        <p:txBody>
          <a:bodyPr wrap="square">
            <a:spAutoFit/>
          </a:bodyPr>
          <a:lstStyle/>
          <a:p>
            <a:pPr algn="just">
              <a:lnSpc>
                <a:spcPct val="150000"/>
              </a:lnSpc>
            </a:pPr>
            <a:r>
              <a:rPr lang="en-US" altLang="zh-CN" sz="1100" dirty="0">
                <a:solidFill>
                  <a:schemeClr val="bg1"/>
                </a:solidFill>
                <a:latin typeface="微软雅黑" panose="020B0503020204020204" charset="-122"/>
                <a:ea typeface="微软雅黑" panose="020B0503020204020204" charset="-122"/>
              </a:rPr>
              <a:t>You content to play here, or over your copy, paste in this box, and select only only the text. You content to play here, or over your copy, paste in this box, and select only only the text. </a:t>
            </a:r>
          </a:p>
        </p:txBody>
      </p:sp>
      <p:sp>
        <p:nvSpPr>
          <p:cNvPr id="5" name="矩形 4"/>
          <p:cNvSpPr/>
          <p:nvPr/>
        </p:nvSpPr>
        <p:spPr>
          <a:xfrm>
            <a:off x="2318994" y="647627"/>
            <a:ext cx="8144758"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Problem Analysis Recommendations</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c="http://schemas.openxmlformats.org/drawingml/2006/chart"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33587" y="1100306"/>
            <a:ext cx="7324825" cy="3154710"/>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rPr>
              <a:t>E</a:t>
            </a:r>
            <a:endParaRPr kumimoji="0" lang="zh-CN" altLang="en-US" sz="19900" b="0" i="0" u="none" strike="noStrike" kern="1200" cap="none" spc="0" normalizeH="0" baseline="0" noProof="0" dirty="0">
              <a:ln>
                <a:noFill/>
              </a:ln>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endParaRPr>
          </a:p>
        </p:txBody>
      </p:sp>
      <p:sp>
        <p:nvSpPr>
          <p:cNvPr id="7" name="文本框 6"/>
          <p:cNvSpPr txBox="1"/>
          <p:nvPr/>
        </p:nvSpPr>
        <p:spPr>
          <a:xfrm>
            <a:off x="2019299" y="4114203"/>
            <a:ext cx="8153402" cy="923330"/>
          </a:xfrm>
          <a:prstGeom prst="rect">
            <a:avLst/>
          </a:prstGeom>
          <a:noFill/>
        </p:spPr>
        <p:txBody>
          <a:bodyPr wrap="square" rtlCol="0">
            <a:spAutoFit/>
          </a:bodyPr>
          <a:lstStyle>
            <a:defPPr>
              <a:defRPr lang="zh-CN"/>
            </a:defPPr>
            <a:lvl1pPr>
              <a:defRPr sz="48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lvl="0" algn="ctr"/>
            <a:r>
              <a:rPr lang="zh-CN" altLang="en-US" sz="5400" dirty="0">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rPr>
              <a:t>Next year's work plan</a:t>
            </a:r>
          </a:p>
        </p:txBody>
      </p:sp>
      <p:sp>
        <p:nvSpPr>
          <p:cNvPr id="8" name="矩形 7"/>
          <p:cNvSpPr/>
          <p:nvPr/>
        </p:nvSpPr>
        <p:spPr>
          <a:xfrm>
            <a:off x="3011255" y="5085645"/>
            <a:ext cx="6169488" cy="307777"/>
          </a:xfrm>
          <a:prstGeom prst="rect">
            <a:avLst/>
          </a:prstGeom>
          <a:noFill/>
        </p:spPr>
        <p:txBody>
          <a:bodyPr wrap="square" rtlCol="0">
            <a:spAutoFit/>
          </a:bodyPr>
          <a:lstStyle/>
          <a:p>
            <a:pPr lvl="0" algn="dist">
              <a:defRPr/>
            </a:pPr>
            <a:r>
              <a:rPr lang="en-US" altLang="zh-CN" sz="1400" dirty="0">
                <a:ln w="57150">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a typeface="微软雅黑" panose="020B0503020204020204" charset="-122"/>
              </a:rPr>
              <a:t>Insert the Subtitle of Your Presentation</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41162" y="662646"/>
            <a:ext cx="5976595"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Next year's work plan</a:t>
            </a:r>
          </a:p>
        </p:txBody>
      </p:sp>
      <p:pic>
        <p:nvPicPr>
          <p:cNvPr id="5" name="图片 4" descr="图片包含 天空, 建筑物, 户外, 时钟&#10;&#10;已生成极高可信度的说明"/>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7048500" y="1978024"/>
            <a:ext cx="5143500" cy="4146391"/>
          </a:xfrm>
          <a:prstGeom prst="rect">
            <a:avLst/>
          </a:prstGeom>
        </p:spPr>
      </p:pic>
      <p:sp>
        <p:nvSpPr>
          <p:cNvPr id="6" name="Freeform 91"/>
          <p:cNvSpPr>
            <a:spLocks noEditPoints="1"/>
          </p:cNvSpPr>
          <p:nvPr/>
        </p:nvSpPr>
        <p:spPr bwMode="auto">
          <a:xfrm>
            <a:off x="586616" y="1978025"/>
            <a:ext cx="752475" cy="612775"/>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913765"/>
            <a:endParaRPr lang="zh-CN" altLang="en-US">
              <a:solidFill>
                <a:prstClr val="white"/>
              </a:solidFill>
            </a:endParaRPr>
          </a:p>
        </p:txBody>
      </p:sp>
      <p:sp>
        <p:nvSpPr>
          <p:cNvPr id="7" name="Freeform 183"/>
          <p:cNvSpPr>
            <a:spLocks noEditPoints="1"/>
          </p:cNvSpPr>
          <p:nvPr/>
        </p:nvSpPr>
        <p:spPr bwMode="auto">
          <a:xfrm>
            <a:off x="592966" y="3696584"/>
            <a:ext cx="746125" cy="742950"/>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913765"/>
            <a:endParaRPr lang="zh-CN" altLang="en-US">
              <a:solidFill>
                <a:prstClr val="white"/>
              </a:solidFill>
            </a:endParaRPr>
          </a:p>
        </p:txBody>
      </p:sp>
      <p:sp>
        <p:nvSpPr>
          <p:cNvPr id="8" name="Freeform 110"/>
          <p:cNvSpPr>
            <a:spLocks noEditPoints="1"/>
          </p:cNvSpPr>
          <p:nvPr/>
        </p:nvSpPr>
        <p:spPr bwMode="auto">
          <a:xfrm>
            <a:off x="688215" y="5162550"/>
            <a:ext cx="655206" cy="658993"/>
          </a:xfrm>
          <a:custGeom>
            <a:avLst/>
            <a:gdLst/>
            <a:ahLst/>
            <a:cxnLst>
              <a:cxn ang="0">
                <a:pos x="0" y="348"/>
              </a:cxn>
              <a:cxn ang="0">
                <a:pos x="42" y="64"/>
              </a:cxn>
              <a:cxn ang="0">
                <a:pos x="42" y="130"/>
              </a:cxn>
              <a:cxn ang="0">
                <a:pos x="42" y="196"/>
              </a:cxn>
              <a:cxn ang="0">
                <a:pos x="42" y="260"/>
              </a:cxn>
              <a:cxn ang="0">
                <a:pos x="64" y="228"/>
              </a:cxn>
              <a:cxn ang="0">
                <a:pos x="70" y="210"/>
              </a:cxn>
              <a:cxn ang="0">
                <a:pos x="90" y="196"/>
              </a:cxn>
              <a:cxn ang="0">
                <a:pos x="136" y="160"/>
              </a:cxn>
              <a:cxn ang="0">
                <a:pos x="130" y="142"/>
              </a:cxn>
              <a:cxn ang="0">
                <a:pos x="140" y="118"/>
              </a:cxn>
              <a:cxn ang="0">
                <a:pos x="162" y="108"/>
              </a:cxn>
              <a:cxn ang="0">
                <a:pos x="180" y="114"/>
              </a:cxn>
              <a:cxn ang="0">
                <a:pos x="194" y="134"/>
              </a:cxn>
              <a:cxn ang="0">
                <a:pos x="232" y="180"/>
              </a:cxn>
              <a:cxn ang="0">
                <a:pos x="250" y="174"/>
              </a:cxn>
              <a:cxn ang="0">
                <a:pos x="284" y="88"/>
              </a:cxn>
              <a:cxn ang="0">
                <a:pos x="282" y="70"/>
              </a:cxn>
              <a:cxn ang="0">
                <a:pos x="296" y="48"/>
              </a:cxn>
              <a:cxn ang="0">
                <a:pos x="314" y="44"/>
              </a:cxn>
              <a:cxn ang="0">
                <a:pos x="338" y="52"/>
              </a:cxn>
              <a:cxn ang="0">
                <a:pos x="346" y="76"/>
              </a:cxn>
              <a:cxn ang="0">
                <a:pos x="342" y="94"/>
              </a:cxn>
              <a:cxn ang="0">
                <a:pos x="320" y="108"/>
              </a:cxn>
              <a:cxn ang="0">
                <a:pos x="272" y="184"/>
              </a:cxn>
              <a:cxn ang="0">
                <a:pos x="282" y="206"/>
              </a:cxn>
              <a:cxn ang="0">
                <a:pos x="276" y="224"/>
              </a:cxn>
              <a:cxn ang="0">
                <a:pos x="256" y="238"/>
              </a:cxn>
              <a:cxn ang="0">
                <a:pos x="236" y="236"/>
              </a:cxn>
              <a:cxn ang="0">
                <a:pos x="220" y="218"/>
              </a:cxn>
              <a:cxn ang="0">
                <a:pos x="218" y="196"/>
              </a:cxn>
              <a:cxn ang="0">
                <a:pos x="162" y="174"/>
              </a:cxn>
              <a:cxn ang="0">
                <a:pos x="124" y="210"/>
              </a:cxn>
              <a:cxn ang="0">
                <a:pos x="130" y="234"/>
              </a:cxn>
              <a:cxn ang="0">
                <a:pos x="116" y="254"/>
              </a:cxn>
              <a:cxn ang="0">
                <a:pos x="98" y="260"/>
              </a:cxn>
              <a:cxn ang="0">
                <a:pos x="74" y="250"/>
              </a:cxn>
              <a:cxn ang="0">
                <a:pos x="64" y="228"/>
              </a:cxn>
              <a:cxn ang="0">
                <a:pos x="304" y="80"/>
              </a:cxn>
              <a:cxn ang="0">
                <a:pos x="314" y="86"/>
              </a:cxn>
              <a:cxn ang="0">
                <a:pos x="326" y="76"/>
              </a:cxn>
              <a:cxn ang="0">
                <a:pos x="318" y="66"/>
              </a:cxn>
              <a:cxn ang="0">
                <a:pos x="306" y="68"/>
              </a:cxn>
              <a:cxn ang="0">
                <a:pos x="238" y="206"/>
              </a:cxn>
              <a:cxn ang="0">
                <a:pos x="244" y="216"/>
              </a:cxn>
              <a:cxn ang="0">
                <a:pos x="256" y="214"/>
              </a:cxn>
              <a:cxn ang="0">
                <a:pos x="260" y="202"/>
              </a:cxn>
              <a:cxn ang="0">
                <a:pos x="250" y="196"/>
              </a:cxn>
              <a:cxn ang="0">
                <a:pos x="238" y="206"/>
              </a:cxn>
              <a:cxn ang="0">
                <a:pos x="152" y="146"/>
              </a:cxn>
              <a:cxn ang="0">
                <a:pos x="162" y="152"/>
              </a:cxn>
              <a:cxn ang="0">
                <a:pos x="174" y="142"/>
              </a:cxn>
              <a:cxn ang="0">
                <a:pos x="166" y="130"/>
              </a:cxn>
              <a:cxn ang="0">
                <a:pos x="154" y="134"/>
              </a:cxn>
              <a:cxn ang="0">
                <a:pos x="86" y="228"/>
              </a:cxn>
              <a:cxn ang="0">
                <a:pos x="92" y="238"/>
              </a:cxn>
              <a:cxn ang="0">
                <a:pos x="104" y="236"/>
              </a:cxn>
              <a:cxn ang="0">
                <a:pos x="108" y="224"/>
              </a:cxn>
              <a:cxn ang="0">
                <a:pos x="98" y="218"/>
              </a:cxn>
              <a:cxn ang="0">
                <a:pos x="86" y="228"/>
              </a:cxn>
            </a:cxnLst>
            <a:rect l="0" t="0" r="r" b="b"/>
            <a:pathLst>
              <a:path w="346" h="348">
                <a:moveTo>
                  <a:pt x="22" y="326"/>
                </a:moveTo>
                <a:lnTo>
                  <a:pt x="346" y="326"/>
                </a:lnTo>
                <a:lnTo>
                  <a:pt x="346" y="348"/>
                </a:lnTo>
                <a:lnTo>
                  <a:pt x="0" y="348"/>
                </a:lnTo>
                <a:lnTo>
                  <a:pt x="0" y="0"/>
                </a:lnTo>
                <a:lnTo>
                  <a:pt x="22" y="0"/>
                </a:lnTo>
                <a:lnTo>
                  <a:pt x="22" y="64"/>
                </a:lnTo>
                <a:lnTo>
                  <a:pt x="42" y="64"/>
                </a:lnTo>
                <a:lnTo>
                  <a:pt x="42" y="86"/>
                </a:lnTo>
                <a:lnTo>
                  <a:pt x="22" y="86"/>
                </a:lnTo>
                <a:lnTo>
                  <a:pt x="22" y="130"/>
                </a:lnTo>
                <a:lnTo>
                  <a:pt x="42" y="130"/>
                </a:lnTo>
                <a:lnTo>
                  <a:pt x="42" y="152"/>
                </a:lnTo>
                <a:lnTo>
                  <a:pt x="22" y="152"/>
                </a:lnTo>
                <a:lnTo>
                  <a:pt x="22" y="196"/>
                </a:lnTo>
                <a:lnTo>
                  <a:pt x="42" y="196"/>
                </a:lnTo>
                <a:lnTo>
                  <a:pt x="42" y="218"/>
                </a:lnTo>
                <a:lnTo>
                  <a:pt x="22" y="218"/>
                </a:lnTo>
                <a:lnTo>
                  <a:pt x="22" y="260"/>
                </a:lnTo>
                <a:lnTo>
                  <a:pt x="42" y="260"/>
                </a:lnTo>
                <a:lnTo>
                  <a:pt x="42" y="282"/>
                </a:lnTo>
                <a:lnTo>
                  <a:pt x="22" y="282"/>
                </a:lnTo>
                <a:lnTo>
                  <a:pt x="22" y="326"/>
                </a:lnTo>
                <a:close/>
                <a:moveTo>
                  <a:pt x="64" y="228"/>
                </a:moveTo>
                <a:lnTo>
                  <a:pt x="64" y="228"/>
                </a:lnTo>
                <a:lnTo>
                  <a:pt x="66" y="222"/>
                </a:lnTo>
                <a:lnTo>
                  <a:pt x="68" y="216"/>
                </a:lnTo>
                <a:lnTo>
                  <a:pt x="70" y="210"/>
                </a:lnTo>
                <a:lnTo>
                  <a:pt x="74" y="204"/>
                </a:lnTo>
                <a:lnTo>
                  <a:pt x="78" y="200"/>
                </a:lnTo>
                <a:lnTo>
                  <a:pt x="84" y="198"/>
                </a:lnTo>
                <a:lnTo>
                  <a:pt x="90" y="196"/>
                </a:lnTo>
                <a:lnTo>
                  <a:pt x="98" y="196"/>
                </a:lnTo>
                <a:lnTo>
                  <a:pt x="98" y="196"/>
                </a:lnTo>
                <a:lnTo>
                  <a:pt x="106" y="196"/>
                </a:lnTo>
                <a:lnTo>
                  <a:pt x="136" y="160"/>
                </a:lnTo>
                <a:lnTo>
                  <a:pt x="136" y="160"/>
                </a:lnTo>
                <a:lnTo>
                  <a:pt x="132" y="150"/>
                </a:lnTo>
                <a:lnTo>
                  <a:pt x="130" y="142"/>
                </a:lnTo>
                <a:lnTo>
                  <a:pt x="130" y="142"/>
                </a:lnTo>
                <a:lnTo>
                  <a:pt x="130" y="134"/>
                </a:lnTo>
                <a:lnTo>
                  <a:pt x="132" y="128"/>
                </a:lnTo>
                <a:lnTo>
                  <a:pt x="136" y="122"/>
                </a:lnTo>
                <a:lnTo>
                  <a:pt x="140" y="118"/>
                </a:lnTo>
                <a:lnTo>
                  <a:pt x="144" y="114"/>
                </a:lnTo>
                <a:lnTo>
                  <a:pt x="150" y="110"/>
                </a:lnTo>
                <a:lnTo>
                  <a:pt x="156" y="110"/>
                </a:lnTo>
                <a:lnTo>
                  <a:pt x="162" y="108"/>
                </a:lnTo>
                <a:lnTo>
                  <a:pt x="162" y="108"/>
                </a:lnTo>
                <a:lnTo>
                  <a:pt x="168" y="110"/>
                </a:lnTo>
                <a:lnTo>
                  <a:pt x="174" y="110"/>
                </a:lnTo>
                <a:lnTo>
                  <a:pt x="180" y="114"/>
                </a:lnTo>
                <a:lnTo>
                  <a:pt x="186" y="118"/>
                </a:lnTo>
                <a:lnTo>
                  <a:pt x="190" y="122"/>
                </a:lnTo>
                <a:lnTo>
                  <a:pt x="192" y="128"/>
                </a:lnTo>
                <a:lnTo>
                  <a:pt x="194" y="134"/>
                </a:lnTo>
                <a:lnTo>
                  <a:pt x="194" y="142"/>
                </a:lnTo>
                <a:lnTo>
                  <a:pt x="194" y="142"/>
                </a:lnTo>
                <a:lnTo>
                  <a:pt x="194" y="150"/>
                </a:lnTo>
                <a:lnTo>
                  <a:pt x="232" y="180"/>
                </a:lnTo>
                <a:lnTo>
                  <a:pt x="232" y="180"/>
                </a:lnTo>
                <a:lnTo>
                  <a:pt x="240" y="176"/>
                </a:lnTo>
                <a:lnTo>
                  <a:pt x="250" y="174"/>
                </a:lnTo>
                <a:lnTo>
                  <a:pt x="250" y="174"/>
                </a:lnTo>
                <a:lnTo>
                  <a:pt x="254" y="174"/>
                </a:lnTo>
                <a:lnTo>
                  <a:pt x="290" y="98"/>
                </a:lnTo>
                <a:lnTo>
                  <a:pt x="290" y="98"/>
                </a:lnTo>
                <a:lnTo>
                  <a:pt x="284" y="88"/>
                </a:lnTo>
                <a:lnTo>
                  <a:pt x="282" y="82"/>
                </a:lnTo>
                <a:lnTo>
                  <a:pt x="282" y="76"/>
                </a:lnTo>
                <a:lnTo>
                  <a:pt x="282" y="76"/>
                </a:lnTo>
                <a:lnTo>
                  <a:pt x="282" y="70"/>
                </a:lnTo>
                <a:lnTo>
                  <a:pt x="284" y="64"/>
                </a:lnTo>
                <a:lnTo>
                  <a:pt x="288" y="58"/>
                </a:lnTo>
                <a:lnTo>
                  <a:pt x="292" y="52"/>
                </a:lnTo>
                <a:lnTo>
                  <a:pt x="296" y="48"/>
                </a:lnTo>
                <a:lnTo>
                  <a:pt x="302" y="46"/>
                </a:lnTo>
                <a:lnTo>
                  <a:pt x="308" y="44"/>
                </a:lnTo>
                <a:lnTo>
                  <a:pt x="314" y="44"/>
                </a:lnTo>
                <a:lnTo>
                  <a:pt x="314" y="44"/>
                </a:lnTo>
                <a:lnTo>
                  <a:pt x="320" y="44"/>
                </a:lnTo>
                <a:lnTo>
                  <a:pt x="328" y="46"/>
                </a:lnTo>
                <a:lnTo>
                  <a:pt x="332" y="48"/>
                </a:lnTo>
                <a:lnTo>
                  <a:pt x="338" y="52"/>
                </a:lnTo>
                <a:lnTo>
                  <a:pt x="342" y="58"/>
                </a:lnTo>
                <a:lnTo>
                  <a:pt x="344" y="64"/>
                </a:lnTo>
                <a:lnTo>
                  <a:pt x="346" y="70"/>
                </a:lnTo>
                <a:lnTo>
                  <a:pt x="346" y="76"/>
                </a:lnTo>
                <a:lnTo>
                  <a:pt x="346" y="76"/>
                </a:lnTo>
                <a:lnTo>
                  <a:pt x="346" y="82"/>
                </a:lnTo>
                <a:lnTo>
                  <a:pt x="344" y="88"/>
                </a:lnTo>
                <a:lnTo>
                  <a:pt x="342" y="94"/>
                </a:lnTo>
                <a:lnTo>
                  <a:pt x="338" y="98"/>
                </a:lnTo>
                <a:lnTo>
                  <a:pt x="332" y="102"/>
                </a:lnTo>
                <a:lnTo>
                  <a:pt x="328" y="106"/>
                </a:lnTo>
                <a:lnTo>
                  <a:pt x="320" y="108"/>
                </a:lnTo>
                <a:lnTo>
                  <a:pt x="314" y="108"/>
                </a:lnTo>
                <a:lnTo>
                  <a:pt x="314" y="108"/>
                </a:lnTo>
                <a:lnTo>
                  <a:pt x="310" y="108"/>
                </a:lnTo>
                <a:lnTo>
                  <a:pt x="272" y="184"/>
                </a:lnTo>
                <a:lnTo>
                  <a:pt x="272" y="184"/>
                </a:lnTo>
                <a:lnTo>
                  <a:pt x="280" y="194"/>
                </a:lnTo>
                <a:lnTo>
                  <a:pt x="282" y="200"/>
                </a:lnTo>
                <a:lnTo>
                  <a:pt x="282" y="206"/>
                </a:lnTo>
                <a:lnTo>
                  <a:pt x="282" y="206"/>
                </a:lnTo>
                <a:lnTo>
                  <a:pt x="282" y="212"/>
                </a:lnTo>
                <a:lnTo>
                  <a:pt x="280" y="218"/>
                </a:lnTo>
                <a:lnTo>
                  <a:pt x="276" y="224"/>
                </a:lnTo>
                <a:lnTo>
                  <a:pt x="272" y="230"/>
                </a:lnTo>
                <a:lnTo>
                  <a:pt x="268" y="234"/>
                </a:lnTo>
                <a:lnTo>
                  <a:pt x="262" y="236"/>
                </a:lnTo>
                <a:lnTo>
                  <a:pt x="256" y="238"/>
                </a:lnTo>
                <a:lnTo>
                  <a:pt x="250" y="238"/>
                </a:lnTo>
                <a:lnTo>
                  <a:pt x="250" y="238"/>
                </a:lnTo>
                <a:lnTo>
                  <a:pt x="242" y="238"/>
                </a:lnTo>
                <a:lnTo>
                  <a:pt x="236" y="236"/>
                </a:lnTo>
                <a:lnTo>
                  <a:pt x="230" y="234"/>
                </a:lnTo>
                <a:lnTo>
                  <a:pt x="226" y="230"/>
                </a:lnTo>
                <a:lnTo>
                  <a:pt x="222" y="224"/>
                </a:lnTo>
                <a:lnTo>
                  <a:pt x="220" y="218"/>
                </a:lnTo>
                <a:lnTo>
                  <a:pt x="218" y="212"/>
                </a:lnTo>
                <a:lnTo>
                  <a:pt x="216" y="206"/>
                </a:lnTo>
                <a:lnTo>
                  <a:pt x="216" y="206"/>
                </a:lnTo>
                <a:lnTo>
                  <a:pt x="218" y="196"/>
                </a:lnTo>
                <a:lnTo>
                  <a:pt x="180" y="168"/>
                </a:lnTo>
                <a:lnTo>
                  <a:pt x="180" y="168"/>
                </a:lnTo>
                <a:lnTo>
                  <a:pt x="172" y="172"/>
                </a:lnTo>
                <a:lnTo>
                  <a:pt x="162" y="174"/>
                </a:lnTo>
                <a:lnTo>
                  <a:pt x="162" y="174"/>
                </a:lnTo>
                <a:lnTo>
                  <a:pt x="152" y="172"/>
                </a:lnTo>
                <a:lnTo>
                  <a:pt x="124" y="210"/>
                </a:lnTo>
                <a:lnTo>
                  <a:pt x="124" y="210"/>
                </a:lnTo>
                <a:lnTo>
                  <a:pt x="128" y="218"/>
                </a:lnTo>
                <a:lnTo>
                  <a:pt x="130" y="228"/>
                </a:lnTo>
                <a:lnTo>
                  <a:pt x="130" y="228"/>
                </a:lnTo>
                <a:lnTo>
                  <a:pt x="130" y="234"/>
                </a:lnTo>
                <a:lnTo>
                  <a:pt x="128" y="240"/>
                </a:lnTo>
                <a:lnTo>
                  <a:pt x="124" y="246"/>
                </a:lnTo>
                <a:lnTo>
                  <a:pt x="120" y="250"/>
                </a:lnTo>
                <a:lnTo>
                  <a:pt x="116" y="254"/>
                </a:lnTo>
                <a:lnTo>
                  <a:pt x="110" y="258"/>
                </a:lnTo>
                <a:lnTo>
                  <a:pt x="104" y="260"/>
                </a:lnTo>
                <a:lnTo>
                  <a:pt x="98" y="260"/>
                </a:lnTo>
                <a:lnTo>
                  <a:pt x="98" y="260"/>
                </a:lnTo>
                <a:lnTo>
                  <a:pt x="90" y="260"/>
                </a:lnTo>
                <a:lnTo>
                  <a:pt x="84" y="258"/>
                </a:lnTo>
                <a:lnTo>
                  <a:pt x="78" y="254"/>
                </a:lnTo>
                <a:lnTo>
                  <a:pt x="74" y="250"/>
                </a:lnTo>
                <a:lnTo>
                  <a:pt x="70" y="246"/>
                </a:lnTo>
                <a:lnTo>
                  <a:pt x="68" y="240"/>
                </a:lnTo>
                <a:lnTo>
                  <a:pt x="66" y="234"/>
                </a:lnTo>
                <a:lnTo>
                  <a:pt x="64" y="228"/>
                </a:lnTo>
                <a:lnTo>
                  <a:pt x="64" y="228"/>
                </a:lnTo>
                <a:close/>
                <a:moveTo>
                  <a:pt x="304" y="76"/>
                </a:moveTo>
                <a:lnTo>
                  <a:pt x="304" y="76"/>
                </a:lnTo>
                <a:lnTo>
                  <a:pt x="304" y="80"/>
                </a:lnTo>
                <a:lnTo>
                  <a:pt x="306" y="84"/>
                </a:lnTo>
                <a:lnTo>
                  <a:pt x="310" y="86"/>
                </a:lnTo>
                <a:lnTo>
                  <a:pt x="314" y="86"/>
                </a:lnTo>
                <a:lnTo>
                  <a:pt x="314" y="86"/>
                </a:lnTo>
                <a:lnTo>
                  <a:pt x="318" y="86"/>
                </a:lnTo>
                <a:lnTo>
                  <a:pt x="322" y="84"/>
                </a:lnTo>
                <a:lnTo>
                  <a:pt x="324" y="80"/>
                </a:lnTo>
                <a:lnTo>
                  <a:pt x="326" y="76"/>
                </a:lnTo>
                <a:lnTo>
                  <a:pt x="326" y="76"/>
                </a:lnTo>
                <a:lnTo>
                  <a:pt x="324" y="72"/>
                </a:lnTo>
                <a:lnTo>
                  <a:pt x="322" y="68"/>
                </a:lnTo>
                <a:lnTo>
                  <a:pt x="318" y="66"/>
                </a:lnTo>
                <a:lnTo>
                  <a:pt x="314" y="64"/>
                </a:lnTo>
                <a:lnTo>
                  <a:pt x="314" y="64"/>
                </a:lnTo>
                <a:lnTo>
                  <a:pt x="310" y="66"/>
                </a:lnTo>
                <a:lnTo>
                  <a:pt x="306" y="68"/>
                </a:lnTo>
                <a:lnTo>
                  <a:pt x="304" y="72"/>
                </a:lnTo>
                <a:lnTo>
                  <a:pt x="304" y="76"/>
                </a:lnTo>
                <a:lnTo>
                  <a:pt x="304" y="76"/>
                </a:lnTo>
                <a:close/>
                <a:moveTo>
                  <a:pt x="238" y="206"/>
                </a:moveTo>
                <a:lnTo>
                  <a:pt x="238" y="206"/>
                </a:lnTo>
                <a:lnTo>
                  <a:pt x="240" y="210"/>
                </a:lnTo>
                <a:lnTo>
                  <a:pt x="242" y="214"/>
                </a:lnTo>
                <a:lnTo>
                  <a:pt x="244" y="216"/>
                </a:lnTo>
                <a:lnTo>
                  <a:pt x="250" y="218"/>
                </a:lnTo>
                <a:lnTo>
                  <a:pt x="250" y="218"/>
                </a:lnTo>
                <a:lnTo>
                  <a:pt x="254" y="216"/>
                </a:lnTo>
                <a:lnTo>
                  <a:pt x="256" y="214"/>
                </a:lnTo>
                <a:lnTo>
                  <a:pt x="260" y="210"/>
                </a:lnTo>
                <a:lnTo>
                  <a:pt x="260" y="206"/>
                </a:lnTo>
                <a:lnTo>
                  <a:pt x="260" y="206"/>
                </a:lnTo>
                <a:lnTo>
                  <a:pt x="260" y="202"/>
                </a:lnTo>
                <a:lnTo>
                  <a:pt x="256" y="198"/>
                </a:lnTo>
                <a:lnTo>
                  <a:pt x="254" y="196"/>
                </a:lnTo>
                <a:lnTo>
                  <a:pt x="250" y="196"/>
                </a:lnTo>
                <a:lnTo>
                  <a:pt x="250" y="196"/>
                </a:lnTo>
                <a:lnTo>
                  <a:pt x="244" y="196"/>
                </a:lnTo>
                <a:lnTo>
                  <a:pt x="242" y="198"/>
                </a:lnTo>
                <a:lnTo>
                  <a:pt x="240" y="202"/>
                </a:lnTo>
                <a:lnTo>
                  <a:pt x="238" y="206"/>
                </a:lnTo>
                <a:lnTo>
                  <a:pt x="238" y="206"/>
                </a:lnTo>
                <a:close/>
                <a:moveTo>
                  <a:pt x="152" y="142"/>
                </a:moveTo>
                <a:lnTo>
                  <a:pt x="152" y="142"/>
                </a:lnTo>
                <a:lnTo>
                  <a:pt x="152" y="146"/>
                </a:lnTo>
                <a:lnTo>
                  <a:pt x="154" y="148"/>
                </a:lnTo>
                <a:lnTo>
                  <a:pt x="158" y="152"/>
                </a:lnTo>
                <a:lnTo>
                  <a:pt x="162" y="152"/>
                </a:lnTo>
                <a:lnTo>
                  <a:pt x="162" y="152"/>
                </a:lnTo>
                <a:lnTo>
                  <a:pt x="166" y="152"/>
                </a:lnTo>
                <a:lnTo>
                  <a:pt x="170" y="148"/>
                </a:lnTo>
                <a:lnTo>
                  <a:pt x="172" y="146"/>
                </a:lnTo>
                <a:lnTo>
                  <a:pt x="174" y="142"/>
                </a:lnTo>
                <a:lnTo>
                  <a:pt x="174" y="142"/>
                </a:lnTo>
                <a:lnTo>
                  <a:pt x="172" y="136"/>
                </a:lnTo>
                <a:lnTo>
                  <a:pt x="170" y="134"/>
                </a:lnTo>
                <a:lnTo>
                  <a:pt x="166" y="130"/>
                </a:lnTo>
                <a:lnTo>
                  <a:pt x="162" y="130"/>
                </a:lnTo>
                <a:lnTo>
                  <a:pt x="162" y="130"/>
                </a:lnTo>
                <a:lnTo>
                  <a:pt x="158" y="130"/>
                </a:lnTo>
                <a:lnTo>
                  <a:pt x="154" y="134"/>
                </a:lnTo>
                <a:lnTo>
                  <a:pt x="152" y="136"/>
                </a:lnTo>
                <a:lnTo>
                  <a:pt x="152" y="142"/>
                </a:lnTo>
                <a:lnTo>
                  <a:pt x="152" y="142"/>
                </a:lnTo>
                <a:close/>
                <a:moveTo>
                  <a:pt x="86" y="228"/>
                </a:moveTo>
                <a:lnTo>
                  <a:pt x="86" y="228"/>
                </a:lnTo>
                <a:lnTo>
                  <a:pt x="88" y="232"/>
                </a:lnTo>
                <a:lnTo>
                  <a:pt x="90" y="236"/>
                </a:lnTo>
                <a:lnTo>
                  <a:pt x="92" y="238"/>
                </a:lnTo>
                <a:lnTo>
                  <a:pt x="98" y="238"/>
                </a:lnTo>
                <a:lnTo>
                  <a:pt x="98" y="238"/>
                </a:lnTo>
                <a:lnTo>
                  <a:pt x="102" y="238"/>
                </a:lnTo>
                <a:lnTo>
                  <a:pt x="104" y="236"/>
                </a:lnTo>
                <a:lnTo>
                  <a:pt x="108" y="232"/>
                </a:lnTo>
                <a:lnTo>
                  <a:pt x="108" y="228"/>
                </a:lnTo>
                <a:lnTo>
                  <a:pt x="108" y="228"/>
                </a:lnTo>
                <a:lnTo>
                  <a:pt x="108" y="224"/>
                </a:lnTo>
                <a:lnTo>
                  <a:pt x="104" y="220"/>
                </a:lnTo>
                <a:lnTo>
                  <a:pt x="102" y="218"/>
                </a:lnTo>
                <a:lnTo>
                  <a:pt x="98" y="218"/>
                </a:lnTo>
                <a:lnTo>
                  <a:pt x="98" y="218"/>
                </a:lnTo>
                <a:lnTo>
                  <a:pt x="92" y="218"/>
                </a:lnTo>
                <a:lnTo>
                  <a:pt x="90" y="220"/>
                </a:lnTo>
                <a:lnTo>
                  <a:pt x="88" y="224"/>
                </a:lnTo>
                <a:lnTo>
                  <a:pt x="86" y="228"/>
                </a:lnTo>
                <a:lnTo>
                  <a:pt x="86" y="228"/>
                </a:lnTo>
                <a:close/>
              </a:path>
            </a:pathLst>
          </a:custGeom>
          <a:solidFill>
            <a:schemeClr val="bg1">
              <a:lumMod val="75000"/>
            </a:schemeClr>
          </a:solidFill>
          <a:ln w="9525">
            <a:noFill/>
            <a:round/>
          </a:ln>
        </p:spPr>
        <p:txBody>
          <a:bodyPr vert="horz" wrap="square" lIns="91440" tIns="45720" rIns="91440" bIns="45720" numCol="1" anchor="t" anchorCtr="0" compatLnSpc="1"/>
          <a:lstStyle/>
          <a:p>
            <a:pPr defTabSz="913765"/>
            <a:endParaRPr lang="zh-CN" altLang="en-US">
              <a:solidFill>
                <a:prstClr val="white"/>
              </a:solidFill>
            </a:endParaRPr>
          </a:p>
        </p:txBody>
      </p:sp>
      <p:grpSp>
        <p:nvGrpSpPr>
          <p:cNvPr id="9" name="组合 18"/>
          <p:cNvGrpSpPr/>
          <p:nvPr/>
        </p:nvGrpSpPr>
        <p:grpSpPr>
          <a:xfrm>
            <a:off x="6734343" y="2443792"/>
            <a:ext cx="636974" cy="636974"/>
            <a:chOff x="6788424" y="2344440"/>
            <a:chExt cx="736326" cy="736326"/>
          </a:xfrm>
        </p:grpSpPr>
        <p:sp>
          <p:nvSpPr>
            <p:cNvPr id="10" name="矩形 9"/>
            <p:cNvSpPr/>
            <p:nvPr/>
          </p:nvSpPr>
          <p:spPr>
            <a:xfrm>
              <a:off x="6788424" y="2344440"/>
              <a:ext cx="736326" cy="736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11" name="Freeform 91"/>
            <p:cNvSpPr>
              <a:spLocks noEditPoints="1"/>
            </p:cNvSpPr>
            <p:nvPr/>
          </p:nvSpPr>
          <p:spPr bwMode="auto">
            <a:xfrm>
              <a:off x="6875599" y="2505195"/>
              <a:ext cx="561975" cy="457642"/>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chemeClr val="tx1">
                <a:lumMod val="85000"/>
                <a:lumOff val="15000"/>
              </a:schemeClr>
            </a:solidFill>
            <a:ln w="9525">
              <a:noFill/>
              <a:round/>
            </a:ln>
          </p:spPr>
          <p:txBody>
            <a:bodyPr vert="horz" wrap="square" lIns="91440" tIns="45720" rIns="91440" bIns="45720" numCol="1" anchor="t" anchorCtr="0" compatLnSpc="1"/>
            <a:lstStyle/>
            <a:p>
              <a:pPr defTabSz="913765"/>
              <a:endParaRPr lang="zh-CN" altLang="en-US">
                <a:solidFill>
                  <a:prstClr val="white"/>
                </a:solidFill>
              </a:endParaRPr>
            </a:p>
          </p:txBody>
        </p:sp>
      </p:grpSp>
      <p:grpSp>
        <p:nvGrpSpPr>
          <p:cNvPr id="12" name="组合 11"/>
          <p:cNvGrpSpPr/>
          <p:nvPr/>
        </p:nvGrpSpPr>
        <p:grpSpPr>
          <a:xfrm>
            <a:off x="6734343" y="3716926"/>
            <a:ext cx="636974" cy="636974"/>
            <a:chOff x="6788424" y="3410741"/>
            <a:chExt cx="736326" cy="736326"/>
          </a:xfrm>
        </p:grpSpPr>
        <p:sp>
          <p:nvSpPr>
            <p:cNvPr id="13" name="矩形 12"/>
            <p:cNvSpPr/>
            <p:nvPr/>
          </p:nvSpPr>
          <p:spPr>
            <a:xfrm>
              <a:off x="6788424" y="3410741"/>
              <a:ext cx="736326" cy="736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dirty="0">
                <a:solidFill>
                  <a:prstClr val="white"/>
                </a:solidFill>
              </a:endParaRPr>
            </a:p>
          </p:txBody>
        </p:sp>
        <p:sp>
          <p:nvSpPr>
            <p:cNvPr id="14" name="Freeform 183"/>
            <p:cNvSpPr>
              <a:spLocks noEditPoints="1"/>
            </p:cNvSpPr>
            <p:nvPr/>
          </p:nvSpPr>
          <p:spPr bwMode="auto">
            <a:xfrm>
              <a:off x="6955646" y="3553662"/>
              <a:ext cx="452408" cy="450483"/>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tx1">
                <a:lumMod val="85000"/>
                <a:lumOff val="15000"/>
              </a:schemeClr>
            </a:solidFill>
            <a:ln w="9525">
              <a:noFill/>
              <a:round/>
            </a:ln>
          </p:spPr>
          <p:txBody>
            <a:bodyPr vert="horz" wrap="square" lIns="91440" tIns="45720" rIns="91440" bIns="45720" numCol="1" anchor="t" anchorCtr="0" compatLnSpc="1"/>
            <a:lstStyle/>
            <a:p>
              <a:pPr defTabSz="913765"/>
              <a:endParaRPr lang="zh-CN" altLang="en-US">
                <a:solidFill>
                  <a:prstClr val="white"/>
                </a:solidFill>
              </a:endParaRPr>
            </a:p>
          </p:txBody>
        </p:sp>
      </p:grpSp>
      <p:grpSp>
        <p:nvGrpSpPr>
          <p:cNvPr id="15" name="组合 20"/>
          <p:cNvGrpSpPr/>
          <p:nvPr/>
        </p:nvGrpSpPr>
        <p:grpSpPr>
          <a:xfrm>
            <a:off x="6734343" y="4962686"/>
            <a:ext cx="636974" cy="636974"/>
            <a:chOff x="6788424" y="4477042"/>
            <a:chExt cx="736326" cy="736326"/>
          </a:xfrm>
        </p:grpSpPr>
        <p:sp>
          <p:nvSpPr>
            <p:cNvPr id="16" name="矩形 15"/>
            <p:cNvSpPr/>
            <p:nvPr/>
          </p:nvSpPr>
          <p:spPr>
            <a:xfrm>
              <a:off x="6788424" y="4477042"/>
              <a:ext cx="736326" cy="7363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sp>
          <p:nvSpPr>
            <p:cNvPr id="17" name="Freeform 110"/>
            <p:cNvSpPr>
              <a:spLocks noEditPoints="1"/>
            </p:cNvSpPr>
            <p:nvPr/>
          </p:nvSpPr>
          <p:spPr bwMode="auto">
            <a:xfrm>
              <a:off x="6908358" y="4595542"/>
              <a:ext cx="496456" cy="499325"/>
            </a:xfrm>
            <a:custGeom>
              <a:avLst/>
              <a:gdLst/>
              <a:ahLst/>
              <a:cxnLst>
                <a:cxn ang="0">
                  <a:pos x="0" y="348"/>
                </a:cxn>
                <a:cxn ang="0">
                  <a:pos x="42" y="64"/>
                </a:cxn>
                <a:cxn ang="0">
                  <a:pos x="42" y="130"/>
                </a:cxn>
                <a:cxn ang="0">
                  <a:pos x="42" y="196"/>
                </a:cxn>
                <a:cxn ang="0">
                  <a:pos x="42" y="260"/>
                </a:cxn>
                <a:cxn ang="0">
                  <a:pos x="64" y="228"/>
                </a:cxn>
                <a:cxn ang="0">
                  <a:pos x="70" y="210"/>
                </a:cxn>
                <a:cxn ang="0">
                  <a:pos x="90" y="196"/>
                </a:cxn>
                <a:cxn ang="0">
                  <a:pos x="136" y="160"/>
                </a:cxn>
                <a:cxn ang="0">
                  <a:pos x="130" y="142"/>
                </a:cxn>
                <a:cxn ang="0">
                  <a:pos x="140" y="118"/>
                </a:cxn>
                <a:cxn ang="0">
                  <a:pos x="162" y="108"/>
                </a:cxn>
                <a:cxn ang="0">
                  <a:pos x="180" y="114"/>
                </a:cxn>
                <a:cxn ang="0">
                  <a:pos x="194" y="134"/>
                </a:cxn>
                <a:cxn ang="0">
                  <a:pos x="232" y="180"/>
                </a:cxn>
                <a:cxn ang="0">
                  <a:pos x="250" y="174"/>
                </a:cxn>
                <a:cxn ang="0">
                  <a:pos x="284" y="88"/>
                </a:cxn>
                <a:cxn ang="0">
                  <a:pos x="282" y="70"/>
                </a:cxn>
                <a:cxn ang="0">
                  <a:pos x="296" y="48"/>
                </a:cxn>
                <a:cxn ang="0">
                  <a:pos x="314" y="44"/>
                </a:cxn>
                <a:cxn ang="0">
                  <a:pos x="338" y="52"/>
                </a:cxn>
                <a:cxn ang="0">
                  <a:pos x="346" y="76"/>
                </a:cxn>
                <a:cxn ang="0">
                  <a:pos x="342" y="94"/>
                </a:cxn>
                <a:cxn ang="0">
                  <a:pos x="320" y="108"/>
                </a:cxn>
                <a:cxn ang="0">
                  <a:pos x="272" y="184"/>
                </a:cxn>
                <a:cxn ang="0">
                  <a:pos x="282" y="206"/>
                </a:cxn>
                <a:cxn ang="0">
                  <a:pos x="276" y="224"/>
                </a:cxn>
                <a:cxn ang="0">
                  <a:pos x="256" y="238"/>
                </a:cxn>
                <a:cxn ang="0">
                  <a:pos x="236" y="236"/>
                </a:cxn>
                <a:cxn ang="0">
                  <a:pos x="220" y="218"/>
                </a:cxn>
                <a:cxn ang="0">
                  <a:pos x="218" y="196"/>
                </a:cxn>
                <a:cxn ang="0">
                  <a:pos x="162" y="174"/>
                </a:cxn>
                <a:cxn ang="0">
                  <a:pos x="124" y="210"/>
                </a:cxn>
                <a:cxn ang="0">
                  <a:pos x="130" y="234"/>
                </a:cxn>
                <a:cxn ang="0">
                  <a:pos x="116" y="254"/>
                </a:cxn>
                <a:cxn ang="0">
                  <a:pos x="98" y="260"/>
                </a:cxn>
                <a:cxn ang="0">
                  <a:pos x="74" y="250"/>
                </a:cxn>
                <a:cxn ang="0">
                  <a:pos x="64" y="228"/>
                </a:cxn>
                <a:cxn ang="0">
                  <a:pos x="304" y="80"/>
                </a:cxn>
                <a:cxn ang="0">
                  <a:pos x="314" y="86"/>
                </a:cxn>
                <a:cxn ang="0">
                  <a:pos x="326" y="76"/>
                </a:cxn>
                <a:cxn ang="0">
                  <a:pos x="318" y="66"/>
                </a:cxn>
                <a:cxn ang="0">
                  <a:pos x="306" y="68"/>
                </a:cxn>
                <a:cxn ang="0">
                  <a:pos x="238" y="206"/>
                </a:cxn>
                <a:cxn ang="0">
                  <a:pos x="244" y="216"/>
                </a:cxn>
                <a:cxn ang="0">
                  <a:pos x="256" y="214"/>
                </a:cxn>
                <a:cxn ang="0">
                  <a:pos x="260" y="202"/>
                </a:cxn>
                <a:cxn ang="0">
                  <a:pos x="250" y="196"/>
                </a:cxn>
                <a:cxn ang="0">
                  <a:pos x="238" y="206"/>
                </a:cxn>
                <a:cxn ang="0">
                  <a:pos x="152" y="146"/>
                </a:cxn>
                <a:cxn ang="0">
                  <a:pos x="162" y="152"/>
                </a:cxn>
                <a:cxn ang="0">
                  <a:pos x="174" y="142"/>
                </a:cxn>
                <a:cxn ang="0">
                  <a:pos x="166" y="130"/>
                </a:cxn>
                <a:cxn ang="0">
                  <a:pos x="154" y="134"/>
                </a:cxn>
                <a:cxn ang="0">
                  <a:pos x="86" y="228"/>
                </a:cxn>
                <a:cxn ang="0">
                  <a:pos x="92" y="238"/>
                </a:cxn>
                <a:cxn ang="0">
                  <a:pos x="104" y="236"/>
                </a:cxn>
                <a:cxn ang="0">
                  <a:pos x="108" y="224"/>
                </a:cxn>
                <a:cxn ang="0">
                  <a:pos x="98" y="218"/>
                </a:cxn>
                <a:cxn ang="0">
                  <a:pos x="86" y="228"/>
                </a:cxn>
              </a:cxnLst>
              <a:rect l="0" t="0" r="r" b="b"/>
              <a:pathLst>
                <a:path w="346" h="348">
                  <a:moveTo>
                    <a:pt x="22" y="326"/>
                  </a:moveTo>
                  <a:lnTo>
                    <a:pt x="346" y="326"/>
                  </a:lnTo>
                  <a:lnTo>
                    <a:pt x="346" y="348"/>
                  </a:lnTo>
                  <a:lnTo>
                    <a:pt x="0" y="348"/>
                  </a:lnTo>
                  <a:lnTo>
                    <a:pt x="0" y="0"/>
                  </a:lnTo>
                  <a:lnTo>
                    <a:pt x="22" y="0"/>
                  </a:lnTo>
                  <a:lnTo>
                    <a:pt x="22" y="64"/>
                  </a:lnTo>
                  <a:lnTo>
                    <a:pt x="42" y="64"/>
                  </a:lnTo>
                  <a:lnTo>
                    <a:pt x="42" y="86"/>
                  </a:lnTo>
                  <a:lnTo>
                    <a:pt x="22" y="86"/>
                  </a:lnTo>
                  <a:lnTo>
                    <a:pt x="22" y="130"/>
                  </a:lnTo>
                  <a:lnTo>
                    <a:pt x="42" y="130"/>
                  </a:lnTo>
                  <a:lnTo>
                    <a:pt x="42" y="152"/>
                  </a:lnTo>
                  <a:lnTo>
                    <a:pt x="22" y="152"/>
                  </a:lnTo>
                  <a:lnTo>
                    <a:pt x="22" y="196"/>
                  </a:lnTo>
                  <a:lnTo>
                    <a:pt x="42" y="196"/>
                  </a:lnTo>
                  <a:lnTo>
                    <a:pt x="42" y="218"/>
                  </a:lnTo>
                  <a:lnTo>
                    <a:pt x="22" y="218"/>
                  </a:lnTo>
                  <a:lnTo>
                    <a:pt x="22" y="260"/>
                  </a:lnTo>
                  <a:lnTo>
                    <a:pt x="42" y="260"/>
                  </a:lnTo>
                  <a:lnTo>
                    <a:pt x="42" y="282"/>
                  </a:lnTo>
                  <a:lnTo>
                    <a:pt x="22" y="282"/>
                  </a:lnTo>
                  <a:lnTo>
                    <a:pt x="22" y="326"/>
                  </a:lnTo>
                  <a:close/>
                  <a:moveTo>
                    <a:pt x="64" y="228"/>
                  </a:moveTo>
                  <a:lnTo>
                    <a:pt x="64" y="228"/>
                  </a:lnTo>
                  <a:lnTo>
                    <a:pt x="66" y="222"/>
                  </a:lnTo>
                  <a:lnTo>
                    <a:pt x="68" y="216"/>
                  </a:lnTo>
                  <a:lnTo>
                    <a:pt x="70" y="210"/>
                  </a:lnTo>
                  <a:lnTo>
                    <a:pt x="74" y="204"/>
                  </a:lnTo>
                  <a:lnTo>
                    <a:pt x="78" y="200"/>
                  </a:lnTo>
                  <a:lnTo>
                    <a:pt x="84" y="198"/>
                  </a:lnTo>
                  <a:lnTo>
                    <a:pt x="90" y="196"/>
                  </a:lnTo>
                  <a:lnTo>
                    <a:pt x="98" y="196"/>
                  </a:lnTo>
                  <a:lnTo>
                    <a:pt x="98" y="196"/>
                  </a:lnTo>
                  <a:lnTo>
                    <a:pt x="106" y="196"/>
                  </a:lnTo>
                  <a:lnTo>
                    <a:pt x="136" y="160"/>
                  </a:lnTo>
                  <a:lnTo>
                    <a:pt x="136" y="160"/>
                  </a:lnTo>
                  <a:lnTo>
                    <a:pt x="132" y="150"/>
                  </a:lnTo>
                  <a:lnTo>
                    <a:pt x="130" y="142"/>
                  </a:lnTo>
                  <a:lnTo>
                    <a:pt x="130" y="142"/>
                  </a:lnTo>
                  <a:lnTo>
                    <a:pt x="130" y="134"/>
                  </a:lnTo>
                  <a:lnTo>
                    <a:pt x="132" y="128"/>
                  </a:lnTo>
                  <a:lnTo>
                    <a:pt x="136" y="122"/>
                  </a:lnTo>
                  <a:lnTo>
                    <a:pt x="140" y="118"/>
                  </a:lnTo>
                  <a:lnTo>
                    <a:pt x="144" y="114"/>
                  </a:lnTo>
                  <a:lnTo>
                    <a:pt x="150" y="110"/>
                  </a:lnTo>
                  <a:lnTo>
                    <a:pt x="156" y="110"/>
                  </a:lnTo>
                  <a:lnTo>
                    <a:pt x="162" y="108"/>
                  </a:lnTo>
                  <a:lnTo>
                    <a:pt x="162" y="108"/>
                  </a:lnTo>
                  <a:lnTo>
                    <a:pt x="168" y="110"/>
                  </a:lnTo>
                  <a:lnTo>
                    <a:pt x="174" y="110"/>
                  </a:lnTo>
                  <a:lnTo>
                    <a:pt x="180" y="114"/>
                  </a:lnTo>
                  <a:lnTo>
                    <a:pt x="186" y="118"/>
                  </a:lnTo>
                  <a:lnTo>
                    <a:pt x="190" y="122"/>
                  </a:lnTo>
                  <a:lnTo>
                    <a:pt x="192" y="128"/>
                  </a:lnTo>
                  <a:lnTo>
                    <a:pt x="194" y="134"/>
                  </a:lnTo>
                  <a:lnTo>
                    <a:pt x="194" y="142"/>
                  </a:lnTo>
                  <a:lnTo>
                    <a:pt x="194" y="142"/>
                  </a:lnTo>
                  <a:lnTo>
                    <a:pt x="194" y="150"/>
                  </a:lnTo>
                  <a:lnTo>
                    <a:pt x="232" y="180"/>
                  </a:lnTo>
                  <a:lnTo>
                    <a:pt x="232" y="180"/>
                  </a:lnTo>
                  <a:lnTo>
                    <a:pt x="240" y="176"/>
                  </a:lnTo>
                  <a:lnTo>
                    <a:pt x="250" y="174"/>
                  </a:lnTo>
                  <a:lnTo>
                    <a:pt x="250" y="174"/>
                  </a:lnTo>
                  <a:lnTo>
                    <a:pt x="254" y="174"/>
                  </a:lnTo>
                  <a:lnTo>
                    <a:pt x="290" y="98"/>
                  </a:lnTo>
                  <a:lnTo>
                    <a:pt x="290" y="98"/>
                  </a:lnTo>
                  <a:lnTo>
                    <a:pt x="284" y="88"/>
                  </a:lnTo>
                  <a:lnTo>
                    <a:pt x="282" y="82"/>
                  </a:lnTo>
                  <a:lnTo>
                    <a:pt x="282" y="76"/>
                  </a:lnTo>
                  <a:lnTo>
                    <a:pt x="282" y="76"/>
                  </a:lnTo>
                  <a:lnTo>
                    <a:pt x="282" y="70"/>
                  </a:lnTo>
                  <a:lnTo>
                    <a:pt x="284" y="64"/>
                  </a:lnTo>
                  <a:lnTo>
                    <a:pt x="288" y="58"/>
                  </a:lnTo>
                  <a:lnTo>
                    <a:pt x="292" y="52"/>
                  </a:lnTo>
                  <a:lnTo>
                    <a:pt x="296" y="48"/>
                  </a:lnTo>
                  <a:lnTo>
                    <a:pt x="302" y="46"/>
                  </a:lnTo>
                  <a:lnTo>
                    <a:pt x="308" y="44"/>
                  </a:lnTo>
                  <a:lnTo>
                    <a:pt x="314" y="44"/>
                  </a:lnTo>
                  <a:lnTo>
                    <a:pt x="314" y="44"/>
                  </a:lnTo>
                  <a:lnTo>
                    <a:pt x="320" y="44"/>
                  </a:lnTo>
                  <a:lnTo>
                    <a:pt x="328" y="46"/>
                  </a:lnTo>
                  <a:lnTo>
                    <a:pt x="332" y="48"/>
                  </a:lnTo>
                  <a:lnTo>
                    <a:pt x="338" y="52"/>
                  </a:lnTo>
                  <a:lnTo>
                    <a:pt x="342" y="58"/>
                  </a:lnTo>
                  <a:lnTo>
                    <a:pt x="344" y="64"/>
                  </a:lnTo>
                  <a:lnTo>
                    <a:pt x="346" y="70"/>
                  </a:lnTo>
                  <a:lnTo>
                    <a:pt x="346" y="76"/>
                  </a:lnTo>
                  <a:lnTo>
                    <a:pt x="346" y="76"/>
                  </a:lnTo>
                  <a:lnTo>
                    <a:pt x="346" y="82"/>
                  </a:lnTo>
                  <a:lnTo>
                    <a:pt x="344" y="88"/>
                  </a:lnTo>
                  <a:lnTo>
                    <a:pt x="342" y="94"/>
                  </a:lnTo>
                  <a:lnTo>
                    <a:pt x="338" y="98"/>
                  </a:lnTo>
                  <a:lnTo>
                    <a:pt x="332" y="102"/>
                  </a:lnTo>
                  <a:lnTo>
                    <a:pt x="328" y="106"/>
                  </a:lnTo>
                  <a:lnTo>
                    <a:pt x="320" y="108"/>
                  </a:lnTo>
                  <a:lnTo>
                    <a:pt x="314" y="108"/>
                  </a:lnTo>
                  <a:lnTo>
                    <a:pt x="314" y="108"/>
                  </a:lnTo>
                  <a:lnTo>
                    <a:pt x="310" y="108"/>
                  </a:lnTo>
                  <a:lnTo>
                    <a:pt x="272" y="184"/>
                  </a:lnTo>
                  <a:lnTo>
                    <a:pt x="272" y="184"/>
                  </a:lnTo>
                  <a:lnTo>
                    <a:pt x="280" y="194"/>
                  </a:lnTo>
                  <a:lnTo>
                    <a:pt x="282" y="200"/>
                  </a:lnTo>
                  <a:lnTo>
                    <a:pt x="282" y="206"/>
                  </a:lnTo>
                  <a:lnTo>
                    <a:pt x="282" y="206"/>
                  </a:lnTo>
                  <a:lnTo>
                    <a:pt x="282" y="212"/>
                  </a:lnTo>
                  <a:lnTo>
                    <a:pt x="280" y="218"/>
                  </a:lnTo>
                  <a:lnTo>
                    <a:pt x="276" y="224"/>
                  </a:lnTo>
                  <a:lnTo>
                    <a:pt x="272" y="230"/>
                  </a:lnTo>
                  <a:lnTo>
                    <a:pt x="268" y="234"/>
                  </a:lnTo>
                  <a:lnTo>
                    <a:pt x="262" y="236"/>
                  </a:lnTo>
                  <a:lnTo>
                    <a:pt x="256" y="238"/>
                  </a:lnTo>
                  <a:lnTo>
                    <a:pt x="250" y="238"/>
                  </a:lnTo>
                  <a:lnTo>
                    <a:pt x="250" y="238"/>
                  </a:lnTo>
                  <a:lnTo>
                    <a:pt x="242" y="238"/>
                  </a:lnTo>
                  <a:lnTo>
                    <a:pt x="236" y="236"/>
                  </a:lnTo>
                  <a:lnTo>
                    <a:pt x="230" y="234"/>
                  </a:lnTo>
                  <a:lnTo>
                    <a:pt x="226" y="230"/>
                  </a:lnTo>
                  <a:lnTo>
                    <a:pt x="222" y="224"/>
                  </a:lnTo>
                  <a:lnTo>
                    <a:pt x="220" y="218"/>
                  </a:lnTo>
                  <a:lnTo>
                    <a:pt x="218" y="212"/>
                  </a:lnTo>
                  <a:lnTo>
                    <a:pt x="216" y="206"/>
                  </a:lnTo>
                  <a:lnTo>
                    <a:pt x="216" y="206"/>
                  </a:lnTo>
                  <a:lnTo>
                    <a:pt x="218" y="196"/>
                  </a:lnTo>
                  <a:lnTo>
                    <a:pt x="180" y="168"/>
                  </a:lnTo>
                  <a:lnTo>
                    <a:pt x="180" y="168"/>
                  </a:lnTo>
                  <a:lnTo>
                    <a:pt x="172" y="172"/>
                  </a:lnTo>
                  <a:lnTo>
                    <a:pt x="162" y="174"/>
                  </a:lnTo>
                  <a:lnTo>
                    <a:pt x="162" y="174"/>
                  </a:lnTo>
                  <a:lnTo>
                    <a:pt x="152" y="172"/>
                  </a:lnTo>
                  <a:lnTo>
                    <a:pt x="124" y="210"/>
                  </a:lnTo>
                  <a:lnTo>
                    <a:pt x="124" y="210"/>
                  </a:lnTo>
                  <a:lnTo>
                    <a:pt x="128" y="218"/>
                  </a:lnTo>
                  <a:lnTo>
                    <a:pt x="130" y="228"/>
                  </a:lnTo>
                  <a:lnTo>
                    <a:pt x="130" y="228"/>
                  </a:lnTo>
                  <a:lnTo>
                    <a:pt x="130" y="234"/>
                  </a:lnTo>
                  <a:lnTo>
                    <a:pt x="128" y="240"/>
                  </a:lnTo>
                  <a:lnTo>
                    <a:pt x="124" y="246"/>
                  </a:lnTo>
                  <a:lnTo>
                    <a:pt x="120" y="250"/>
                  </a:lnTo>
                  <a:lnTo>
                    <a:pt x="116" y="254"/>
                  </a:lnTo>
                  <a:lnTo>
                    <a:pt x="110" y="258"/>
                  </a:lnTo>
                  <a:lnTo>
                    <a:pt x="104" y="260"/>
                  </a:lnTo>
                  <a:lnTo>
                    <a:pt x="98" y="260"/>
                  </a:lnTo>
                  <a:lnTo>
                    <a:pt x="98" y="260"/>
                  </a:lnTo>
                  <a:lnTo>
                    <a:pt x="90" y="260"/>
                  </a:lnTo>
                  <a:lnTo>
                    <a:pt x="84" y="258"/>
                  </a:lnTo>
                  <a:lnTo>
                    <a:pt x="78" y="254"/>
                  </a:lnTo>
                  <a:lnTo>
                    <a:pt x="74" y="250"/>
                  </a:lnTo>
                  <a:lnTo>
                    <a:pt x="70" y="246"/>
                  </a:lnTo>
                  <a:lnTo>
                    <a:pt x="68" y="240"/>
                  </a:lnTo>
                  <a:lnTo>
                    <a:pt x="66" y="234"/>
                  </a:lnTo>
                  <a:lnTo>
                    <a:pt x="64" y="228"/>
                  </a:lnTo>
                  <a:lnTo>
                    <a:pt x="64" y="228"/>
                  </a:lnTo>
                  <a:close/>
                  <a:moveTo>
                    <a:pt x="304" y="76"/>
                  </a:moveTo>
                  <a:lnTo>
                    <a:pt x="304" y="76"/>
                  </a:lnTo>
                  <a:lnTo>
                    <a:pt x="304" y="80"/>
                  </a:lnTo>
                  <a:lnTo>
                    <a:pt x="306" y="84"/>
                  </a:lnTo>
                  <a:lnTo>
                    <a:pt x="310" y="86"/>
                  </a:lnTo>
                  <a:lnTo>
                    <a:pt x="314" y="86"/>
                  </a:lnTo>
                  <a:lnTo>
                    <a:pt x="314" y="86"/>
                  </a:lnTo>
                  <a:lnTo>
                    <a:pt x="318" y="86"/>
                  </a:lnTo>
                  <a:lnTo>
                    <a:pt x="322" y="84"/>
                  </a:lnTo>
                  <a:lnTo>
                    <a:pt x="324" y="80"/>
                  </a:lnTo>
                  <a:lnTo>
                    <a:pt x="326" y="76"/>
                  </a:lnTo>
                  <a:lnTo>
                    <a:pt x="326" y="76"/>
                  </a:lnTo>
                  <a:lnTo>
                    <a:pt x="324" y="72"/>
                  </a:lnTo>
                  <a:lnTo>
                    <a:pt x="322" y="68"/>
                  </a:lnTo>
                  <a:lnTo>
                    <a:pt x="318" y="66"/>
                  </a:lnTo>
                  <a:lnTo>
                    <a:pt x="314" y="64"/>
                  </a:lnTo>
                  <a:lnTo>
                    <a:pt x="314" y="64"/>
                  </a:lnTo>
                  <a:lnTo>
                    <a:pt x="310" y="66"/>
                  </a:lnTo>
                  <a:lnTo>
                    <a:pt x="306" y="68"/>
                  </a:lnTo>
                  <a:lnTo>
                    <a:pt x="304" y="72"/>
                  </a:lnTo>
                  <a:lnTo>
                    <a:pt x="304" y="76"/>
                  </a:lnTo>
                  <a:lnTo>
                    <a:pt x="304" y="76"/>
                  </a:lnTo>
                  <a:close/>
                  <a:moveTo>
                    <a:pt x="238" y="206"/>
                  </a:moveTo>
                  <a:lnTo>
                    <a:pt x="238" y="206"/>
                  </a:lnTo>
                  <a:lnTo>
                    <a:pt x="240" y="210"/>
                  </a:lnTo>
                  <a:lnTo>
                    <a:pt x="242" y="214"/>
                  </a:lnTo>
                  <a:lnTo>
                    <a:pt x="244" y="216"/>
                  </a:lnTo>
                  <a:lnTo>
                    <a:pt x="250" y="218"/>
                  </a:lnTo>
                  <a:lnTo>
                    <a:pt x="250" y="218"/>
                  </a:lnTo>
                  <a:lnTo>
                    <a:pt x="254" y="216"/>
                  </a:lnTo>
                  <a:lnTo>
                    <a:pt x="256" y="214"/>
                  </a:lnTo>
                  <a:lnTo>
                    <a:pt x="260" y="210"/>
                  </a:lnTo>
                  <a:lnTo>
                    <a:pt x="260" y="206"/>
                  </a:lnTo>
                  <a:lnTo>
                    <a:pt x="260" y="206"/>
                  </a:lnTo>
                  <a:lnTo>
                    <a:pt x="260" y="202"/>
                  </a:lnTo>
                  <a:lnTo>
                    <a:pt x="256" y="198"/>
                  </a:lnTo>
                  <a:lnTo>
                    <a:pt x="254" y="196"/>
                  </a:lnTo>
                  <a:lnTo>
                    <a:pt x="250" y="196"/>
                  </a:lnTo>
                  <a:lnTo>
                    <a:pt x="250" y="196"/>
                  </a:lnTo>
                  <a:lnTo>
                    <a:pt x="244" y="196"/>
                  </a:lnTo>
                  <a:lnTo>
                    <a:pt x="242" y="198"/>
                  </a:lnTo>
                  <a:lnTo>
                    <a:pt x="240" y="202"/>
                  </a:lnTo>
                  <a:lnTo>
                    <a:pt x="238" y="206"/>
                  </a:lnTo>
                  <a:lnTo>
                    <a:pt x="238" y="206"/>
                  </a:lnTo>
                  <a:close/>
                  <a:moveTo>
                    <a:pt x="152" y="142"/>
                  </a:moveTo>
                  <a:lnTo>
                    <a:pt x="152" y="142"/>
                  </a:lnTo>
                  <a:lnTo>
                    <a:pt x="152" y="146"/>
                  </a:lnTo>
                  <a:lnTo>
                    <a:pt x="154" y="148"/>
                  </a:lnTo>
                  <a:lnTo>
                    <a:pt x="158" y="152"/>
                  </a:lnTo>
                  <a:lnTo>
                    <a:pt x="162" y="152"/>
                  </a:lnTo>
                  <a:lnTo>
                    <a:pt x="162" y="152"/>
                  </a:lnTo>
                  <a:lnTo>
                    <a:pt x="166" y="152"/>
                  </a:lnTo>
                  <a:lnTo>
                    <a:pt x="170" y="148"/>
                  </a:lnTo>
                  <a:lnTo>
                    <a:pt x="172" y="146"/>
                  </a:lnTo>
                  <a:lnTo>
                    <a:pt x="174" y="142"/>
                  </a:lnTo>
                  <a:lnTo>
                    <a:pt x="174" y="142"/>
                  </a:lnTo>
                  <a:lnTo>
                    <a:pt x="172" y="136"/>
                  </a:lnTo>
                  <a:lnTo>
                    <a:pt x="170" y="134"/>
                  </a:lnTo>
                  <a:lnTo>
                    <a:pt x="166" y="130"/>
                  </a:lnTo>
                  <a:lnTo>
                    <a:pt x="162" y="130"/>
                  </a:lnTo>
                  <a:lnTo>
                    <a:pt x="162" y="130"/>
                  </a:lnTo>
                  <a:lnTo>
                    <a:pt x="158" y="130"/>
                  </a:lnTo>
                  <a:lnTo>
                    <a:pt x="154" y="134"/>
                  </a:lnTo>
                  <a:lnTo>
                    <a:pt x="152" y="136"/>
                  </a:lnTo>
                  <a:lnTo>
                    <a:pt x="152" y="142"/>
                  </a:lnTo>
                  <a:lnTo>
                    <a:pt x="152" y="142"/>
                  </a:lnTo>
                  <a:close/>
                  <a:moveTo>
                    <a:pt x="86" y="228"/>
                  </a:moveTo>
                  <a:lnTo>
                    <a:pt x="86" y="228"/>
                  </a:lnTo>
                  <a:lnTo>
                    <a:pt x="88" y="232"/>
                  </a:lnTo>
                  <a:lnTo>
                    <a:pt x="90" y="236"/>
                  </a:lnTo>
                  <a:lnTo>
                    <a:pt x="92" y="238"/>
                  </a:lnTo>
                  <a:lnTo>
                    <a:pt x="98" y="238"/>
                  </a:lnTo>
                  <a:lnTo>
                    <a:pt x="98" y="238"/>
                  </a:lnTo>
                  <a:lnTo>
                    <a:pt x="102" y="238"/>
                  </a:lnTo>
                  <a:lnTo>
                    <a:pt x="104" y="236"/>
                  </a:lnTo>
                  <a:lnTo>
                    <a:pt x="108" y="232"/>
                  </a:lnTo>
                  <a:lnTo>
                    <a:pt x="108" y="228"/>
                  </a:lnTo>
                  <a:lnTo>
                    <a:pt x="108" y="228"/>
                  </a:lnTo>
                  <a:lnTo>
                    <a:pt x="108" y="224"/>
                  </a:lnTo>
                  <a:lnTo>
                    <a:pt x="104" y="220"/>
                  </a:lnTo>
                  <a:lnTo>
                    <a:pt x="102" y="218"/>
                  </a:lnTo>
                  <a:lnTo>
                    <a:pt x="98" y="218"/>
                  </a:lnTo>
                  <a:lnTo>
                    <a:pt x="98" y="218"/>
                  </a:lnTo>
                  <a:lnTo>
                    <a:pt x="92" y="218"/>
                  </a:lnTo>
                  <a:lnTo>
                    <a:pt x="90" y="220"/>
                  </a:lnTo>
                  <a:lnTo>
                    <a:pt x="88" y="224"/>
                  </a:lnTo>
                  <a:lnTo>
                    <a:pt x="86" y="228"/>
                  </a:lnTo>
                  <a:lnTo>
                    <a:pt x="86" y="228"/>
                  </a:lnTo>
                  <a:close/>
                </a:path>
              </a:pathLst>
            </a:custGeom>
            <a:solidFill>
              <a:schemeClr val="tx1">
                <a:lumMod val="85000"/>
                <a:lumOff val="15000"/>
              </a:schemeClr>
            </a:solidFill>
            <a:ln w="9525">
              <a:noFill/>
              <a:round/>
            </a:ln>
          </p:spPr>
          <p:txBody>
            <a:bodyPr vert="horz" wrap="square" lIns="91440" tIns="45720" rIns="91440" bIns="45720" numCol="1" anchor="t" anchorCtr="0" compatLnSpc="1"/>
            <a:lstStyle/>
            <a:p>
              <a:pPr defTabSz="913765"/>
              <a:endParaRPr lang="zh-CN" altLang="en-US">
                <a:solidFill>
                  <a:prstClr val="white"/>
                </a:solidFill>
              </a:endParaRPr>
            </a:p>
          </p:txBody>
        </p:sp>
      </p:grpSp>
      <p:sp>
        <p:nvSpPr>
          <p:cNvPr id="18" name="文本框 27"/>
          <p:cNvSpPr txBox="1">
            <a:spLocks noChangeArrowheads="1"/>
          </p:cNvSpPr>
          <p:nvPr/>
        </p:nvSpPr>
        <p:spPr bwMode="auto">
          <a:xfrm>
            <a:off x="1587320" y="2043682"/>
            <a:ext cx="41913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prstClr val="white"/>
                </a:solidFill>
                <a:latin typeface="微软雅黑" panose="020B0503020204020204" charset="-122"/>
                <a:ea typeface="微软雅黑" panose="020B0503020204020204" charset="-122"/>
              </a:rPr>
              <a:t>Click here to add a title</a:t>
            </a:r>
          </a:p>
        </p:txBody>
      </p:sp>
      <p:sp>
        <p:nvSpPr>
          <p:cNvPr id="19" name="矩形 7"/>
          <p:cNvSpPr>
            <a:spLocks noChangeArrowheads="1"/>
          </p:cNvSpPr>
          <p:nvPr/>
        </p:nvSpPr>
        <p:spPr bwMode="auto">
          <a:xfrm>
            <a:off x="1587320" y="2516695"/>
            <a:ext cx="4442005"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50" dirty="0">
                <a:solidFill>
                  <a:prstClr val="white"/>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20" name="文本框 19"/>
          <p:cNvSpPr txBox="1">
            <a:spLocks noChangeArrowheads="1"/>
          </p:cNvSpPr>
          <p:nvPr/>
        </p:nvSpPr>
        <p:spPr bwMode="auto">
          <a:xfrm>
            <a:off x="1587320" y="3562400"/>
            <a:ext cx="41913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prstClr val="white"/>
                </a:solidFill>
                <a:latin typeface="微软雅黑" panose="020B0503020204020204" charset="-122"/>
                <a:ea typeface="微软雅黑" panose="020B0503020204020204" charset="-122"/>
              </a:rPr>
              <a:t>Click here to add a title</a:t>
            </a:r>
          </a:p>
        </p:txBody>
      </p:sp>
      <p:sp>
        <p:nvSpPr>
          <p:cNvPr id="21" name="矩形 7"/>
          <p:cNvSpPr>
            <a:spLocks noChangeArrowheads="1"/>
          </p:cNvSpPr>
          <p:nvPr/>
        </p:nvSpPr>
        <p:spPr bwMode="auto">
          <a:xfrm>
            <a:off x="1587320" y="4035413"/>
            <a:ext cx="4442005"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50" dirty="0">
                <a:solidFill>
                  <a:prstClr val="white"/>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22" name="文本框 21"/>
          <p:cNvSpPr txBox="1">
            <a:spLocks noChangeArrowheads="1"/>
          </p:cNvSpPr>
          <p:nvPr/>
        </p:nvSpPr>
        <p:spPr bwMode="auto">
          <a:xfrm>
            <a:off x="1587320" y="5081118"/>
            <a:ext cx="41913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prstClr val="white"/>
                </a:solidFill>
                <a:latin typeface="微软雅黑" panose="020B0503020204020204" charset="-122"/>
                <a:ea typeface="微软雅黑" panose="020B0503020204020204" charset="-122"/>
              </a:rPr>
              <a:t>Click here to add a title</a:t>
            </a:r>
          </a:p>
        </p:txBody>
      </p:sp>
      <p:sp>
        <p:nvSpPr>
          <p:cNvPr id="23" name="矩形 7"/>
          <p:cNvSpPr>
            <a:spLocks noChangeArrowheads="1"/>
          </p:cNvSpPr>
          <p:nvPr/>
        </p:nvSpPr>
        <p:spPr bwMode="auto">
          <a:xfrm>
            <a:off x="1587320" y="5554131"/>
            <a:ext cx="4442005"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50" dirty="0">
                <a:solidFill>
                  <a:prstClr val="white"/>
                </a:solidFill>
                <a:latin typeface="微软雅黑" panose="020B0503020204020204" charset="-122"/>
                <a:ea typeface="微软雅黑" panose="020B0503020204020204" charset="-122"/>
              </a:rPr>
              <a:t>You content to play here, or over your copy, paste in this box, and select only only the text.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839788" y="2330450"/>
            <a:ext cx="2447925" cy="3600450"/>
          </a:xfrm>
          <a:prstGeom prst="flowChartProces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流程图: 过程 2"/>
          <p:cNvSpPr/>
          <p:nvPr/>
        </p:nvSpPr>
        <p:spPr>
          <a:xfrm>
            <a:off x="3524250" y="2330450"/>
            <a:ext cx="2447925" cy="3600450"/>
          </a:xfrm>
          <a:prstGeom prst="flowChartProces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流程图: 过程 3"/>
          <p:cNvSpPr/>
          <p:nvPr/>
        </p:nvSpPr>
        <p:spPr>
          <a:xfrm>
            <a:off x="6208713" y="2330450"/>
            <a:ext cx="2447925" cy="3600450"/>
          </a:xfrm>
          <a:prstGeom prst="flowChartProces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流程图: 过程 4"/>
          <p:cNvSpPr/>
          <p:nvPr/>
        </p:nvSpPr>
        <p:spPr>
          <a:xfrm>
            <a:off x="8893175" y="2330450"/>
            <a:ext cx="2447925" cy="3600450"/>
          </a:xfrm>
          <a:prstGeom prst="flowChartProces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a:spLocks noChangeAspect="1"/>
          </p:cNvSpPr>
          <p:nvPr/>
        </p:nvSpPr>
        <p:spPr bwMode="auto">
          <a:xfrm>
            <a:off x="1703388" y="1970088"/>
            <a:ext cx="720725" cy="72072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5"/>
          <p:cNvSpPr>
            <a:spLocks noChangeAspect="1" noEditPoints="1"/>
          </p:cNvSpPr>
          <p:nvPr/>
        </p:nvSpPr>
        <p:spPr bwMode="auto">
          <a:xfrm>
            <a:off x="1793479" y="2060179"/>
            <a:ext cx="540544" cy="540544"/>
          </a:xfrm>
          <a:custGeom>
            <a:avLst/>
            <a:gdLst>
              <a:gd name="T0" fmla="*/ 363462 w 312"/>
              <a:gd name="T1" fmla="*/ 231923 h 312"/>
              <a:gd name="T2" fmla="*/ 363462 w 312"/>
              <a:gd name="T3" fmla="*/ 211154 h 312"/>
              <a:gd name="T4" fmla="*/ 270000 w 312"/>
              <a:gd name="T5" fmla="*/ 117692 h 312"/>
              <a:gd name="T6" fmla="*/ 176538 w 312"/>
              <a:gd name="T7" fmla="*/ 211154 h 312"/>
              <a:gd name="T8" fmla="*/ 176538 w 312"/>
              <a:gd name="T9" fmla="*/ 231923 h 312"/>
              <a:gd name="T10" fmla="*/ 270000 w 312"/>
              <a:gd name="T11" fmla="*/ 325385 h 312"/>
              <a:gd name="T12" fmla="*/ 363462 w 312"/>
              <a:gd name="T13" fmla="*/ 231923 h 312"/>
              <a:gd name="T14" fmla="*/ 270000 w 312"/>
              <a:gd name="T15" fmla="*/ 0 h 312"/>
              <a:gd name="T16" fmla="*/ 0 w 312"/>
              <a:gd name="T17" fmla="*/ 270000 h 312"/>
              <a:gd name="T18" fmla="*/ 86538 w 312"/>
              <a:gd name="T19" fmla="*/ 467308 h 312"/>
              <a:gd name="T20" fmla="*/ 254423 w 312"/>
              <a:gd name="T21" fmla="*/ 540000 h 312"/>
              <a:gd name="T22" fmla="*/ 214615 w 312"/>
              <a:gd name="T23" fmla="*/ 500192 h 312"/>
              <a:gd name="T24" fmla="*/ 256154 w 312"/>
              <a:gd name="T25" fmla="*/ 406731 h 312"/>
              <a:gd name="T26" fmla="*/ 211154 w 312"/>
              <a:gd name="T27" fmla="*/ 372115 h 312"/>
              <a:gd name="T28" fmla="*/ 90000 w 312"/>
              <a:gd name="T29" fmla="*/ 411923 h 312"/>
              <a:gd name="T30" fmla="*/ 41538 w 312"/>
              <a:gd name="T31" fmla="*/ 270000 h 312"/>
              <a:gd name="T32" fmla="*/ 270000 w 312"/>
              <a:gd name="T33" fmla="*/ 41538 h 312"/>
              <a:gd name="T34" fmla="*/ 498462 w 312"/>
              <a:gd name="T35" fmla="*/ 270000 h 312"/>
              <a:gd name="T36" fmla="*/ 450000 w 312"/>
              <a:gd name="T37" fmla="*/ 411923 h 312"/>
              <a:gd name="T38" fmla="*/ 328846 w 312"/>
              <a:gd name="T39" fmla="*/ 372115 h 312"/>
              <a:gd name="T40" fmla="*/ 283846 w 312"/>
              <a:gd name="T41" fmla="*/ 406731 h 312"/>
              <a:gd name="T42" fmla="*/ 325385 w 312"/>
              <a:gd name="T43" fmla="*/ 500192 h 312"/>
              <a:gd name="T44" fmla="*/ 285577 w 312"/>
              <a:gd name="T45" fmla="*/ 540000 h 312"/>
              <a:gd name="T46" fmla="*/ 453462 w 312"/>
              <a:gd name="T47" fmla="*/ 467308 h 312"/>
              <a:gd name="T48" fmla="*/ 540000 w 312"/>
              <a:gd name="T49" fmla="*/ 270000 h 312"/>
              <a:gd name="T50" fmla="*/ 270000 w 312"/>
              <a:gd name="T51" fmla="*/ 0 h 3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2" h="312">
                <a:moveTo>
                  <a:pt x="210" y="134"/>
                </a:moveTo>
                <a:cubicBezTo>
                  <a:pt x="210" y="122"/>
                  <a:pt x="210" y="122"/>
                  <a:pt x="210" y="122"/>
                </a:cubicBezTo>
                <a:cubicBezTo>
                  <a:pt x="210" y="92"/>
                  <a:pt x="186" y="68"/>
                  <a:pt x="156" y="68"/>
                </a:cubicBezTo>
                <a:cubicBezTo>
                  <a:pt x="126" y="68"/>
                  <a:pt x="102" y="92"/>
                  <a:pt x="102" y="122"/>
                </a:cubicBezTo>
                <a:cubicBezTo>
                  <a:pt x="102" y="134"/>
                  <a:pt x="102" y="134"/>
                  <a:pt x="102" y="134"/>
                </a:cubicBezTo>
                <a:cubicBezTo>
                  <a:pt x="102" y="164"/>
                  <a:pt x="126" y="188"/>
                  <a:pt x="156" y="188"/>
                </a:cubicBezTo>
                <a:cubicBezTo>
                  <a:pt x="186" y="188"/>
                  <a:pt x="210" y="164"/>
                  <a:pt x="210" y="134"/>
                </a:cubicBezTo>
                <a:close/>
                <a:moveTo>
                  <a:pt x="156" y="0"/>
                </a:moveTo>
                <a:cubicBezTo>
                  <a:pt x="70" y="0"/>
                  <a:pt x="0" y="70"/>
                  <a:pt x="0" y="156"/>
                </a:cubicBezTo>
                <a:cubicBezTo>
                  <a:pt x="0" y="201"/>
                  <a:pt x="19" y="242"/>
                  <a:pt x="50" y="270"/>
                </a:cubicBezTo>
                <a:cubicBezTo>
                  <a:pt x="78" y="296"/>
                  <a:pt x="112" y="310"/>
                  <a:pt x="147" y="312"/>
                </a:cubicBezTo>
                <a:cubicBezTo>
                  <a:pt x="124" y="289"/>
                  <a:pt x="124" y="289"/>
                  <a:pt x="124" y="289"/>
                </a:cubicBezTo>
                <a:cubicBezTo>
                  <a:pt x="148" y="235"/>
                  <a:pt x="148" y="235"/>
                  <a:pt x="148" y="235"/>
                </a:cubicBezTo>
                <a:cubicBezTo>
                  <a:pt x="122" y="215"/>
                  <a:pt x="122" y="215"/>
                  <a:pt x="122" y="215"/>
                </a:cubicBezTo>
                <a:cubicBezTo>
                  <a:pt x="52" y="238"/>
                  <a:pt x="52" y="238"/>
                  <a:pt x="52" y="238"/>
                </a:cubicBezTo>
                <a:cubicBezTo>
                  <a:pt x="35" y="215"/>
                  <a:pt x="24" y="187"/>
                  <a:pt x="24" y="156"/>
                </a:cubicBezTo>
                <a:cubicBezTo>
                  <a:pt x="24" y="83"/>
                  <a:pt x="83" y="24"/>
                  <a:pt x="156" y="24"/>
                </a:cubicBezTo>
                <a:cubicBezTo>
                  <a:pt x="229" y="24"/>
                  <a:pt x="288" y="83"/>
                  <a:pt x="288" y="156"/>
                </a:cubicBezTo>
                <a:cubicBezTo>
                  <a:pt x="288" y="187"/>
                  <a:pt x="277" y="215"/>
                  <a:pt x="260" y="238"/>
                </a:cubicBezTo>
                <a:cubicBezTo>
                  <a:pt x="190" y="215"/>
                  <a:pt x="190" y="215"/>
                  <a:pt x="190" y="215"/>
                </a:cubicBezTo>
                <a:cubicBezTo>
                  <a:pt x="164" y="235"/>
                  <a:pt x="164" y="235"/>
                  <a:pt x="164" y="235"/>
                </a:cubicBezTo>
                <a:cubicBezTo>
                  <a:pt x="188" y="289"/>
                  <a:pt x="188" y="289"/>
                  <a:pt x="188" y="289"/>
                </a:cubicBezTo>
                <a:cubicBezTo>
                  <a:pt x="165" y="312"/>
                  <a:pt x="165" y="312"/>
                  <a:pt x="165" y="312"/>
                </a:cubicBezTo>
                <a:cubicBezTo>
                  <a:pt x="201" y="310"/>
                  <a:pt x="235" y="296"/>
                  <a:pt x="262" y="270"/>
                </a:cubicBezTo>
                <a:cubicBezTo>
                  <a:pt x="293" y="242"/>
                  <a:pt x="312" y="201"/>
                  <a:pt x="312" y="156"/>
                </a:cubicBezTo>
                <a:cubicBezTo>
                  <a:pt x="312" y="70"/>
                  <a:pt x="242" y="0"/>
                  <a:pt x="15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椭圆 7"/>
          <p:cNvSpPr>
            <a:spLocks noChangeAspect="1"/>
          </p:cNvSpPr>
          <p:nvPr/>
        </p:nvSpPr>
        <p:spPr bwMode="auto">
          <a:xfrm>
            <a:off x="9756775" y="1970088"/>
            <a:ext cx="719138" cy="72072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9" name="Group 8"/>
          <p:cNvGrpSpPr>
            <a:grpSpLocks noChangeAspect="1"/>
          </p:cNvGrpSpPr>
          <p:nvPr/>
        </p:nvGrpSpPr>
        <p:grpSpPr bwMode="auto">
          <a:xfrm>
            <a:off x="9846667" y="2058764"/>
            <a:ext cx="539354" cy="540544"/>
            <a:chOff x="2218" y="650"/>
            <a:chExt cx="744" cy="744"/>
          </a:xfrm>
          <a:solidFill>
            <a:schemeClr val="bg1"/>
          </a:solidFill>
        </p:grpSpPr>
        <p:sp>
          <p:nvSpPr>
            <p:cNvPr id="10" name="Freeform 9"/>
            <p:cNvSpPr>
              <a:spLocks noEditPoints="1"/>
            </p:cNvSpPr>
            <p:nvPr/>
          </p:nvSpPr>
          <p:spPr bwMode="auto">
            <a:xfrm>
              <a:off x="2218" y="650"/>
              <a:ext cx="744" cy="744"/>
            </a:xfrm>
            <a:custGeom>
              <a:avLst/>
              <a:gdLst>
                <a:gd name="T0" fmla="*/ 156 w 312"/>
                <a:gd name="T1" fmla="*/ 0 h 312"/>
                <a:gd name="T2" fmla="*/ 0 w 312"/>
                <a:gd name="T3" fmla="*/ 156 h 312"/>
                <a:gd name="T4" fmla="*/ 156 w 312"/>
                <a:gd name="T5" fmla="*/ 312 h 312"/>
                <a:gd name="T6" fmla="*/ 312 w 312"/>
                <a:gd name="T7" fmla="*/ 156 h 312"/>
                <a:gd name="T8" fmla="*/ 156 w 312"/>
                <a:gd name="T9" fmla="*/ 0 h 312"/>
                <a:gd name="T10" fmla="*/ 156 w 312"/>
                <a:gd name="T11" fmla="*/ 288 h 312"/>
                <a:gd name="T12" fmla="*/ 24 w 312"/>
                <a:gd name="T13" fmla="*/ 156 h 312"/>
                <a:gd name="T14" fmla="*/ 156 w 312"/>
                <a:gd name="T15" fmla="*/ 24 h 312"/>
                <a:gd name="T16" fmla="*/ 288 w 312"/>
                <a:gd name="T17" fmla="*/ 156 h 312"/>
                <a:gd name="T18" fmla="*/ 156 w 312"/>
                <a:gd name="T19" fmla="*/ 28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12">
                  <a:moveTo>
                    <a:pt x="156" y="0"/>
                  </a:moveTo>
                  <a:cubicBezTo>
                    <a:pt x="70" y="0"/>
                    <a:pt x="0" y="70"/>
                    <a:pt x="0" y="156"/>
                  </a:cubicBezTo>
                  <a:cubicBezTo>
                    <a:pt x="0" y="242"/>
                    <a:pt x="70" y="312"/>
                    <a:pt x="156" y="312"/>
                  </a:cubicBezTo>
                  <a:cubicBezTo>
                    <a:pt x="242" y="312"/>
                    <a:pt x="312" y="242"/>
                    <a:pt x="312" y="156"/>
                  </a:cubicBezTo>
                  <a:cubicBezTo>
                    <a:pt x="312" y="70"/>
                    <a:pt x="242" y="0"/>
                    <a:pt x="156" y="0"/>
                  </a:cubicBezTo>
                  <a:close/>
                  <a:moveTo>
                    <a:pt x="156" y="288"/>
                  </a:moveTo>
                  <a:cubicBezTo>
                    <a:pt x="83" y="288"/>
                    <a:pt x="24" y="229"/>
                    <a:pt x="24" y="156"/>
                  </a:cubicBezTo>
                  <a:cubicBezTo>
                    <a:pt x="24" y="83"/>
                    <a:pt x="83" y="24"/>
                    <a:pt x="156" y="24"/>
                  </a:cubicBezTo>
                  <a:cubicBezTo>
                    <a:pt x="229" y="24"/>
                    <a:pt x="288" y="83"/>
                    <a:pt x="288" y="156"/>
                  </a:cubicBezTo>
                  <a:cubicBezTo>
                    <a:pt x="288" y="229"/>
                    <a:pt x="229" y="288"/>
                    <a:pt x="156" y="2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1" name="Freeform 10"/>
            <p:cNvSpPr/>
            <p:nvPr/>
          </p:nvSpPr>
          <p:spPr bwMode="auto">
            <a:xfrm>
              <a:off x="2447" y="805"/>
              <a:ext cx="286" cy="434"/>
            </a:xfrm>
            <a:custGeom>
              <a:avLst/>
              <a:gdLst>
                <a:gd name="T0" fmla="*/ 120 w 120"/>
                <a:gd name="T1" fmla="*/ 117 h 182"/>
                <a:gd name="T2" fmla="*/ 113 w 120"/>
                <a:gd name="T3" fmla="*/ 94 h 182"/>
                <a:gd name="T4" fmla="*/ 97 w 120"/>
                <a:gd name="T5" fmla="*/ 81 h 182"/>
                <a:gd name="T6" fmla="*/ 62 w 120"/>
                <a:gd name="T7" fmla="*/ 71 h 182"/>
                <a:gd name="T8" fmla="*/ 46 w 120"/>
                <a:gd name="T9" fmla="*/ 65 h 182"/>
                <a:gd name="T10" fmla="*/ 43 w 120"/>
                <a:gd name="T11" fmla="*/ 57 h 182"/>
                <a:gd name="T12" fmla="*/ 61 w 120"/>
                <a:gd name="T13" fmla="*/ 44 h 182"/>
                <a:gd name="T14" fmla="*/ 81 w 120"/>
                <a:gd name="T15" fmla="*/ 51 h 182"/>
                <a:gd name="T16" fmla="*/ 85 w 120"/>
                <a:gd name="T17" fmla="*/ 56 h 182"/>
                <a:gd name="T18" fmla="*/ 85 w 120"/>
                <a:gd name="T19" fmla="*/ 56 h 182"/>
                <a:gd name="T20" fmla="*/ 85 w 120"/>
                <a:gd name="T21" fmla="*/ 56 h 182"/>
                <a:gd name="T22" fmla="*/ 88 w 120"/>
                <a:gd name="T23" fmla="*/ 58 h 182"/>
                <a:gd name="T24" fmla="*/ 114 w 120"/>
                <a:gd name="T25" fmla="*/ 58 h 182"/>
                <a:gd name="T26" fmla="*/ 117 w 120"/>
                <a:gd name="T27" fmla="*/ 55 h 182"/>
                <a:gd name="T28" fmla="*/ 116 w 120"/>
                <a:gd name="T29" fmla="*/ 51 h 182"/>
                <a:gd name="T30" fmla="*/ 75 w 120"/>
                <a:gd name="T31" fmla="*/ 20 h 182"/>
                <a:gd name="T32" fmla="*/ 75 w 120"/>
                <a:gd name="T33" fmla="*/ 5 h 182"/>
                <a:gd name="T34" fmla="*/ 70 w 120"/>
                <a:gd name="T35" fmla="*/ 0 h 182"/>
                <a:gd name="T36" fmla="*/ 50 w 120"/>
                <a:gd name="T37" fmla="*/ 0 h 182"/>
                <a:gd name="T38" fmla="*/ 45 w 120"/>
                <a:gd name="T39" fmla="*/ 5 h 182"/>
                <a:gd name="T40" fmla="*/ 45 w 120"/>
                <a:gd name="T41" fmla="*/ 20 h 182"/>
                <a:gd name="T42" fmla="*/ 17 w 120"/>
                <a:gd name="T43" fmla="*/ 35 h 182"/>
                <a:gd name="T44" fmla="*/ 7 w 120"/>
                <a:gd name="T45" fmla="*/ 63 h 182"/>
                <a:gd name="T46" fmla="*/ 16 w 120"/>
                <a:gd name="T47" fmla="*/ 88 h 182"/>
                <a:gd name="T48" fmla="*/ 63 w 120"/>
                <a:gd name="T49" fmla="*/ 107 h 182"/>
                <a:gd name="T50" fmla="*/ 78 w 120"/>
                <a:gd name="T51" fmla="*/ 112 h 182"/>
                <a:gd name="T52" fmla="*/ 83 w 120"/>
                <a:gd name="T53" fmla="*/ 123 h 182"/>
                <a:gd name="T54" fmla="*/ 63 w 120"/>
                <a:gd name="T55" fmla="*/ 136 h 182"/>
                <a:gd name="T56" fmla="*/ 48 w 120"/>
                <a:gd name="T57" fmla="*/ 133 h 182"/>
                <a:gd name="T58" fmla="*/ 35 w 120"/>
                <a:gd name="T59" fmla="*/ 121 h 182"/>
                <a:gd name="T60" fmla="*/ 34 w 120"/>
                <a:gd name="T61" fmla="*/ 120 h 182"/>
                <a:gd name="T62" fmla="*/ 34 w 120"/>
                <a:gd name="T63" fmla="*/ 120 h 182"/>
                <a:gd name="T64" fmla="*/ 32 w 120"/>
                <a:gd name="T65" fmla="*/ 118 h 182"/>
                <a:gd name="T66" fmla="*/ 3 w 120"/>
                <a:gd name="T67" fmla="*/ 118 h 182"/>
                <a:gd name="T68" fmla="*/ 0 w 120"/>
                <a:gd name="T69" fmla="*/ 121 h 182"/>
                <a:gd name="T70" fmla="*/ 0 w 120"/>
                <a:gd name="T71" fmla="*/ 123 h 182"/>
                <a:gd name="T72" fmla="*/ 45 w 120"/>
                <a:gd name="T73" fmla="*/ 161 h 182"/>
                <a:gd name="T74" fmla="*/ 45 w 120"/>
                <a:gd name="T75" fmla="*/ 177 h 182"/>
                <a:gd name="T76" fmla="*/ 50 w 120"/>
                <a:gd name="T77" fmla="*/ 182 h 182"/>
                <a:gd name="T78" fmla="*/ 70 w 120"/>
                <a:gd name="T79" fmla="*/ 182 h 182"/>
                <a:gd name="T80" fmla="*/ 75 w 120"/>
                <a:gd name="T81" fmla="*/ 177 h 182"/>
                <a:gd name="T82" fmla="*/ 75 w 120"/>
                <a:gd name="T83" fmla="*/ 161 h 182"/>
                <a:gd name="T84" fmla="*/ 107 w 120"/>
                <a:gd name="T85" fmla="*/ 147 h 182"/>
                <a:gd name="T86" fmla="*/ 120 w 120"/>
                <a:gd name="T87" fmla="*/ 11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82">
                  <a:moveTo>
                    <a:pt x="120" y="117"/>
                  </a:moveTo>
                  <a:cubicBezTo>
                    <a:pt x="120" y="108"/>
                    <a:pt x="118" y="101"/>
                    <a:pt x="113" y="94"/>
                  </a:cubicBezTo>
                  <a:cubicBezTo>
                    <a:pt x="109" y="88"/>
                    <a:pt x="104" y="84"/>
                    <a:pt x="97" y="81"/>
                  </a:cubicBezTo>
                  <a:cubicBezTo>
                    <a:pt x="90" y="78"/>
                    <a:pt x="78" y="75"/>
                    <a:pt x="62" y="71"/>
                  </a:cubicBezTo>
                  <a:cubicBezTo>
                    <a:pt x="51" y="69"/>
                    <a:pt x="48" y="67"/>
                    <a:pt x="46" y="65"/>
                  </a:cubicBezTo>
                  <a:cubicBezTo>
                    <a:pt x="44" y="63"/>
                    <a:pt x="43" y="60"/>
                    <a:pt x="43" y="57"/>
                  </a:cubicBezTo>
                  <a:cubicBezTo>
                    <a:pt x="43" y="52"/>
                    <a:pt x="45" y="44"/>
                    <a:pt x="61" y="44"/>
                  </a:cubicBezTo>
                  <a:cubicBezTo>
                    <a:pt x="69" y="44"/>
                    <a:pt x="76" y="46"/>
                    <a:pt x="81" y="51"/>
                  </a:cubicBezTo>
                  <a:cubicBezTo>
                    <a:pt x="82" y="52"/>
                    <a:pt x="84" y="54"/>
                    <a:pt x="85" y="56"/>
                  </a:cubicBezTo>
                  <a:cubicBezTo>
                    <a:pt x="85" y="56"/>
                    <a:pt x="85" y="56"/>
                    <a:pt x="85" y="56"/>
                  </a:cubicBezTo>
                  <a:cubicBezTo>
                    <a:pt x="85" y="56"/>
                    <a:pt x="85" y="56"/>
                    <a:pt x="85" y="56"/>
                  </a:cubicBezTo>
                  <a:cubicBezTo>
                    <a:pt x="86" y="57"/>
                    <a:pt x="87" y="58"/>
                    <a:pt x="88" y="58"/>
                  </a:cubicBezTo>
                  <a:cubicBezTo>
                    <a:pt x="114" y="58"/>
                    <a:pt x="114" y="58"/>
                    <a:pt x="114" y="58"/>
                  </a:cubicBezTo>
                  <a:cubicBezTo>
                    <a:pt x="115" y="58"/>
                    <a:pt x="117" y="57"/>
                    <a:pt x="117" y="55"/>
                  </a:cubicBezTo>
                  <a:cubicBezTo>
                    <a:pt x="117" y="54"/>
                    <a:pt x="116" y="53"/>
                    <a:pt x="116" y="51"/>
                  </a:cubicBezTo>
                  <a:cubicBezTo>
                    <a:pt x="109" y="34"/>
                    <a:pt x="96" y="23"/>
                    <a:pt x="75" y="20"/>
                  </a:cubicBezTo>
                  <a:cubicBezTo>
                    <a:pt x="75" y="5"/>
                    <a:pt x="75" y="5"/>
                    <a:pt x="75" y="5"/>
                  </a:cubicBezTo>
                  <a:cubicBezTo>
                    <a:pt x="75" y="2"/>
                    <a:pt x="73" y="0"/>
                    <a:pt x="70" y="0"/>
                  </a:cubicBezTo>
                  <a:cubicBezTo>
                    <a:pt x="50" y="0"/>
                    <a:pt x="50" y="0"/>
                    <a:pt x="50" y="0"/>
                  </a:cubicBezTo>
                  <a:cubicBezTo>
                    <a:pt x="47" y="0"/>
                    <a:pt x="45" y="2"/>
                    <a:pt x="45" y="5"/>
                  </a:cubicBezTo>
                  <a:cubicBezTo>
                    <a:pt x="45" y="20"/>
                    <a:pt x="45" y="20"/>
                    <a:pt x="45" y="20"/>
                  </a:cubicBezTo>
                  <a:cubicBezTo>
                    <a:pt x="33" y="23"/>
                    <a:pt x="23" y="28"/>
                    <a:pt x="17" y="35"/>
                  </a:cubicBezTo>
                  <a:cubicBezTo>
                    <a:pt x="10" y="43"/>
                    <a:pt x="7" y="53"/>
                    <a:pt x="7" y="63"/>
                  </a:cubicBezTo>
                  <a:cubicBezTo>
                    <a:pt x="7" y="73"/>
                    <a:pt x="10" y="81"/>
                    <a:pt x="16" y="88"/>
                  </a:cubicBezTo>
                  <a:cubicBezTo>
                    <a:pt x="23" y="96"/>
                    <a:pt x="38" y="102"/>
                    <a:pt x="63" y="107"/>
                  </a:cubicBezTo>
                  <a:cubicBezTo>
                    <a:pt x="70" y="109"/>
                    <a:pt x="75" y="110"/>
                    <a:pt x="78" y="112"/>
                  </a:cubicBezTo>
                  <a:cubicBezTo>
                    <a:pt x="81" y="115"/>
                    <a:pt x="83" y="119"/>
                    <a:pt x="83" y="123"/>
                  </a:cubicBezTo>
                  <a:cubicBezTo>
                    <a:pt x="83" y="129"/>
                    <a:pt x="80" y="136"/>
                    <a:pt x="63" y="136"/>
                  </a:cubicBezTo>
                  <a:cubicBezTo>
                    <a:pt x="57" y="136"/>
                    <a:pt x="52" y="135"/>
                    <a:pt x="48" y="133"/>
                  </a:cubicBezTo>
                  <a:cubicBezTo>
                    <a:pt x="42" y="131"/>
                    <a:pt x="38" y="127"/>
                    <a:pt x="35" y="121"/>
                  </a:cubicBezTo>
                  <a:cubicBezTo>
                    <a:pt x="34" y="120"/>
                    <a:pt x="34" y="120"/>
                    <a:pt x="34" y="120"/>
                  </a:cubicBezTo>
                  <a:cubicBezTo>
                    <a:pt x="34" y="120"/>
                    <a:pt x="34" y="120"/>
                    <a:pt x="34" y="120"/>
                  </a:cubicBezTo>
                  <a:cubicBezTo>
                    <a:pt x="34" y="119"/>
                    <a:pt x="33" y="118"/>
                    <a:pt x="32" y="118"/>
                  </a:cubicBezTo>
                  <a:cubicBezTo>
                    <a:pt x="3" y="118"/>
                    <a:pt x="3" y="118"/>
                    <a:pt x="3" y="118"/>
                  </a:cubicBezTo>
                  <a:cubicBezTo>
                    <a:pt x="1" y="118"/>
                    <a:pt x="0" y="120"/>
                    <a:pt x="0" y="121"/>
                  </a:cubicBezTo>
                  <a:cubicBezTo>
                    <a:pt x="0" y="122"/>
                    <a:pt x="0" y="123"/>
                    <a:pt x="0" y="123"/>
                  </a:cubicBezTo>
                  <a:cubicBezTo>
                    <a:pt x="7" y="145"/>
                    <a:pt x="22" y="158"/>
                    <a:pt x="45" y="161"/>
                  </a:cubicBezTo>
                  <a:cubicBezTo>
                    <a:pt x="45" y="177"/>
                    <a:pt x="45" y="177"/>
                    <a:pt x="45" y="177"/>
                  </a:cubicBezTo>
                  <a:cubicBezTo>
                    <a:pt x="45" y="180"/>
                    <a:pt x="47" y="182"/>
                    <a:pt x="50" y="182"/>
                  </a:cubicBezTo>
                  <a:cubicBezTo>
                    <a:pt x="70" y="182"/>
                    <a:pt x="70" y="182"/>
                    <a:pt x="70" y="182"/>
                  </a:cubicBezTo>
                  <a:cubicBezTo>
                    <a:pt x="73" y="182"/>
                    <a:pt x="75" y="180"/>
                    <a:pt x="75" y="177"/>
                  </a:cubicBezTo>
                  <a:cubicBezTo>
                    <a:pt x="75" y="161"/>
                    <a:pt x="75" y="161"/>
                    <a:pt x="75" y="161"/>
                  </a:cubicBezTo>
                  <a:cubicBezTo>
                    <a:pt x="88" y="159"/>
                    <a:pt x="99" y="154"/>
                    <a:pt x="107" y="147"/>
                  </a:cubicBezTo>
                  <a:cubicBezTo>
                    <a:pt x="116" y="139"/>
                    <a:pt x="120" y="129"/>
                    <a:pt x="120"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2" name="椭圆 11"/>
          <p:cNvSpPr>
            <a:spLocks noChangeAspect="1"/>
          </p:cNvSpPr>
          <p:nvPr/>
        </p:nvSpPr>
        <p:spPr bwMode="auto">
          <a:xfrm>
            <a:off x="4387850" y="1970088"/>
            <a:ext cx="720725" cy="72072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14"/>
          <p:cNvSpPr>
            <a:spLocks noChangeAspect="1" noEditPoints="1"/>
          </p:cNvSpPr>
          <p:nvPr/>
        </p:nvSpPr>
        <p:spPr bwMode="auto">
          <a:xfrm>
            <a:off x="4518989" y="2060179"/>
            <a:ext cx="458446" cy="540544"/>
          </a:xfrm>
          <a:custGeom>
            <a:avLst/>
            <a:gdLst>
              <a:gd name="T0" fmla="*/ 228993 w 264"/>
              <a:gd name="T1" fmla="*/ 0 h 312"/>
              <a:gd name="T2" fmla="*/ 0 w 264"/>
              <a:gd name="T3" fmla="*/ 228462 h 312"/>
              <a:gd name="T4" fmla="*/ 135314 w 264"/>
              <a:gd name="T5" fmla="*/ 436154 h 312"/>
              <a:gd name="T6" fmla="*/ 135314 w 264"/>
              <a:gd name="T7" fmla="*/ 446538 h 312"/>
              <a:gd name="T8" fmla="*/ 228993 w 264"/>
              <a:gd name="T9" fmla="*/ 540000 h 312"/>
              <a:gd name="T10" fmla="*/ 322671 w 264"/>
              <a:gd name="T11" fmla="*/ 446538 h 312"/>
              <a:gd name="T12" fmla="*/ 322671 w 264"/>
              <a:gd name="T13" fmla="*/ 436154 h 312"/>
              <a:gd name="T14" fmla="*/ 457985 w 264"/>
              <a:gd name="T15" fmla="*/ 228462 h 312"/>
              <a:gd name="T16" fmla="*/ 228993 w 264"/>
              <a:gd name="T17" fmla="*/ 0 h 312"/>
              <a:gd name="T18" fmla="*/ 241136 w 264"/>
              <a:gd name="T19" fmla="*/ 415385 h 312"/>
              <a:gd name="T20" fmla="*/ 228993 w 264"/>
              <a:gd name="T21" fmla="*/ 415385 h 312"/>
              <a:gd name="T22" fmla="*/ 216849 w 264"/>
              <a:gd name="T23" fmla="*/ 415385 h 312"/>
              <a:gd name="T24" fmla="*/ 216849 w 264"/>
              <a:gd name="T25" fmla="*/ 280385 h 312"/>
              <a:gd name="T26" fmla="*/ 241136 w 264"/>
              <a:gd name="T27" fmla="*/ 280385 h 312"/>
              <a:gd name="T28" fmla="*/ 241136 w 264"/>
              <a:gd name="T29" fmla="*/ 415385 h 312"/>
              <a:gd name="T30" fmla="*/ 261954 w 264"/>
              <a:gd name="T31" fmla="*/ 411923 h 312"/>
              <a:gd name="T32" fmla="*/ 261954 w 264"/>
              <a:gd name="T33" fmla="*/ 223269 h 312"/>
              <a:gd name="T34" fmla="*/ 241136 w 264"/>
              <a:gd name="T35" fmla="*/ 223269 h 312"/>
              <a:gd name="T36" fmla="*/ 241136 w 264"/>
              <a:gd name="T37" fmla="*/ 259615 h 312"/>
              <a:gd name="T38" fmla="*/ 216849 w 264"/>
              <a:gd name="T39" fmla="*/ 259615 h 312"/>
              <a:gd name="T40" fmla="*/ 216849 w 264"/>
              <a:gd name="T41" fmla="*/ 223269 h 312"/>
              <a:gd name="T42" fmla="*/ 196031 w 264"/>
              <a:gd name="T43" fmla="*/ 223269 h 312"/>
              <a:gd name="T44" fmla="*/ 196031 w 264"/>
              <a:gd name="T45" fmla="*/ 411923 h 312"/>
              <a:gd name="T46" fmla="*/ 41635 w 264"/>
              <a:gd name="T47" fmla="*/ 228462 h 312"/>
              <a:gd name="T48" fmla="*/ 228993 w 264"/>
              <a:gd name="T49" fmla="*/ 41538 h 312"/>
              <a:gd name="T50" fmla="*/ 416350 w 264"/>
              <a:gd name="T51" fmla="*/ 228462 h 312"/>
              <a:gd name="T52" fmla="*/ 261954 w 264"/>
              <a:gd name="T53" fmla="*/ 411923 h 312"/>
              <a:gd name="T54" fmla="*/ 159601 w 264"/>
              <a:gd name="T55" fmla="*/ 167885 h 312"/>
              <a:gd name="T56" fmla="*/ 104088 w 264"/>
              <a:gd name="T57" fmla="*/ 223269 h 312"/>
              <a:gd name="T58" fmla="*/ 159601 w 264"/>
              <a:gd name="T59" fmla="*/ 280385 h 312"/>
              <a:gd name="T60" fmla="*/ 175214 w 264"/>
              <a:gd name="T61" fmla="*/ 280385 h 312"/>
              <a:gd name="T62" fmla="*/ 175214 w 264"/>
              <a:gd name="T63" fmla="*/ 259615 h 312"/>
              <a:gd name="T64" fmla="*/ 159601 w 264"/>
              <a:gd name="T65" fmla="*/ 259615 h 312"/>
              <a:gd name="T66" fmla="*/ 124905 w 264"/>
              <a:gd name="T67" fmla="*/ 223269 h 312"/>
              <a:gd name="T68" fmla="*/ 159601 w 264"/>
              <a:gd name="T69" fmla="*/ 188654 h 312"/>
              <a:gd name="T70" fmla="*/ 196031 w 264"/>
              <a:gd name="T71" fmla="*/ 223269 h 312"/>
              <a:gd name="T72" fmla="*/ 216849 w 264"/>
              <a:gd name="T73" fmla="*/ 223269 h 312"/>
              <a:gd name="T74" fmla="*/ 159601 w 264"/>
              <a:gd name="T75" fmla="*/ 167885 h 312"/>
              <a:gd name="T76" fmla="*/ 298384 w 264"/>
              <a:gd name="T77" fmla="*/ 167885 h 312"/>
              <a:gd name="T78" fmla="*/ 241136 w 264"/>
              <a:gd name="T79" fmla="*/ 223269 h 312"/>
              <a:gd name="T80" fmla="*/ 261954 w 264"/>
              <a:gd name="T81" fmla="*/ 223269 h 312"/>
              <a:gd name="T82" fmla="*/ 298384 w 264"/>
              <a:gd name="T83" fmla="*/ 188654 h 312"/>
              <a:gd name="T84" fmla="*/ 333080 w 264"/>
              <a:gd name="T85" fmla="*/ 223269 h 312"/>
              <a:gd name="T86" fmla="*/ 300119 w 264"/>
              <a:gd name="T87" fmla="*/ 259615 h 312"/>
              <a:gd name="T88" fmla="*/ 298384 w 264"/>
              <a:gd name="T89" fmla="*/ 259615 h 312"/>
              <a:gd name="T90" fmla="*/ 298384 w 264"/>
              <a:gd name="T91" fmla="*/ 259615 h 312"/>
              <a:gd name="T92" fmla="*/ 298384 w 264"/>
              <a:gd name="T93" fmla="*/ 259615 h 312"/>
              <a:gd name="T94" fmla="*/ 284506 w 264"/>
              <a:gd name="T95" fmla="*/ 259615 h 312"/>
              <a:gd name="T96" fmla="*/ 284506 w 264"/>
              <a:gd name="T97" fmla="*/ 280385 h 312"/>
              <a:gd name="T98" fmla="*/ 298384 w 264"/>
              <a:gd name="T99" fmla="*/ 280385 h 312"/>
              <a:gd name="T100" fmla="*/ 298384 w 264"/>
              <a:gd name="T101" fmla="*/ 280385 h 312"/>
              <a:gd name="T102" fmla="*/ 300119 w 264"/>
              <a:gd name="T103" fmla="*/ 280385 h 312"/>
              <a:gd name="T104" fmla="*/ 353898 w 264"/>
              <a:gd name="T105" fmla="*/ 223269 h 312"/>
              <a:gd name="T106" fmla="*/ 298384 w 264"/>
              <a:gd name="T107" fmla="*/ 167885 h 3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64" h="312">
                <a:moveTo>
                  <a:pt x="132" y="0"/>
                </a:moveTo>
                <a:cubicBezTo>
                  <a:pt x="59" y="0"/>
                  <a:pt x="0" y="59"/>
                  <a:pt x="0" y="132"/>
                </a:cubicBezTo>
                <a:cubicBezTo>
                  <a:pt x="0" y="186"/>
                  <a:pt x="32" y="232"/>
                  <a:pt x="78" y="252"/>
                </a:cubicBezTo>
                <a:cubicBezTo>
                  <a:pt x="78" y="258"/>
                  <a:pt x="78" y="258"/>
                  <a:pt x="78" y="258"/>
                </a:cubicBezTo>
                <a:cubicBezTo>
                  <a:pt x="78" y="288"/>
                  <a:pt x="102" y="312"/>
                  <a:pt x="132" y="312"/>
                </a:cubicBezTo>
                <a:cubicBezTo>
                  <a:pt x="162" y="312"/>
                  <a:pt x="186" y="288"/>
                  <a:pt x="186" y="258"/>
                </a:cubicBezTo>
                <a:cubicBezTo>
                  <a:pt x="186" y="252"/>
                  <a:pt x="186" y="252"/>
                  <a:pt x="186" y="252"/>
                </a:cubicBezTo>
                <a:cubicBezTo>
                  <a:pt x="232" y="232"/>
                  <a:pt x="264" y="186"/>
                  <a:pt x="264" y="132"/>
                </a:cubicBezTo>
                <a:cubicBezTo>
                  <a:pt x="264" y="59"/>
                  <a:pt x="205" y="0"/>
                  <a:pt x="132" y="0"/>
                </a:cubicBezTo>
                <a:close/>
                <a:moveTo>
                  <a:pt x="139" y="240"/>
                </a:moveTo>
                <a:cubicBezTo>
                  <a:pt x="137" y="240"/>
                  <a:pt x="134" y="240"/>
                  <a:pt x="132" y="240"/>
                </a:cubicBezTo>
                <a:cubicBezTo>
                  <a:pt x="130" y="240"/>
                  <a:pt x="127" y="240"/>
                  <a:pt x="125" y="240"/>
                </a:cubicBezTo>
                <a:cubicBezTo>
                  <a:pt x="125" y="162"/>
                  <a:pt x="125" y="162"/>
                  <a:pt x="125" y="162"/>
                </a:cubicBezTo>
                <a:cubicBezTo>
                  <a:pt x="139" y="162"/>
                  <a:pt x="139" y="162"/>
                  <a:pt x="139" y="162"/>
                </a:cubicBezTo>
                <a:lnTo>
                  <a:pt x="139" y="240"/>
                </a:lnTo>
                <a:close/>
                <a:moveTo>
                  <a:pt x="151" y="238"/>
                </a:moveTo>
                <a:cubicBezTo>
                  <a:pt x="151" y="129"/>
                  <a:pt x="151" y="129"/>
                  <a:pt x="151" y="129"/>
                </a:cubicBezTo>
                <a:cubicBezTo>
                  <a:pt x="139" y="129"/>
                  <a:pt x="139" y="129"/>
                  <a:pt x="139" y="129"/>
                </a:cubicBezTo>
                <a:cubicBezTo>
                  <a:pt x="139" y="150"/>
                  <a:pt x="139" y="150"/>
                  <a:pt x="139" y="150"/>
                </a:cubicBezTo>
                <a:cubicBezTo>
                  <a:pt x="125" y="150"/>
                  <a:pt x="125" y="150"/>
                  <a:pt x="125" y="150"/>
                </a:cubicBezTo>
                <a:cubicBezTo>
                  <a:pt x="125" y="129"/>
                  <a:pt x="125" y="129"/>
                  <a:pt x="125" y="129"/>
                </a:cubicBezTo>
                <a:cubicBezTo>
                  <a:pt x="113" y="129"/>
                  <a:pt x="113" y="129"/>
                  <a:pt x="113" y="129"/>
                </a:cubicBezTo>
                <a:cubicBezTo>
                  <a:pt x="113" y="238"/>
                  <a:pt x="113" y="238"/>
                  <a:pt x="113" y="238"/>
                </a:cubicBezTo>
                <a:cubicBezTo>
                  <a:pt x="62" y="229"/>
                  <a:pt x="24" y="185"/>
                  <a:pt x="24" y="132"/>
                </a:cubicBezTo>
                <a:cubicBezTo>
                  <a:pt x="24" y="72"/>
                  <a:pt x="72" y="24"/>
                  <a:pt x="132" y="24"/>
                </a:cubicBezTo>
                <a:cubicBezTo>
                  <a:pt x="192" y="24"/>
                  <a:pt x="240" y="72"/>
                  <a:pt x="240" y="132"/>
                </a:cubicBezTo>
                <a:cubicBezTo>
                  <a:pt x="240" y="185"/>
                  <a:pt x="202" y="229"/>
                  <a:pt x="151" y="238"/>
                </a:cubicBezTo>
                <a:close/>
                <a:moveTo>
                  <a:pt x="92" y="97"/>
                </a:moveTo>
                <a:cubicBezTo>
                  <a:pt x="75" y="97"/>
                  <a:pt x="60" y="112"/>
                  <a:pt x="60" y="129"/>
                </a:cubicBezTo>
                <a:cubicBezTo>
                  <a:pt x="60" y="147"/>
                  <a:pt x="75" y="162"/>
                  <a:pt x="92" y="162"/>
                </a:cubicBezTo>
                <a:cubicBezTo>
                  <a:pt x="101" y="162"/>
                  <a:pt x="101" y="162"/>
                  <a:pt x="101" y="162"/>
                </a:cubicBezTo>
                <a:cubicBezTo>
                  <a:pt x="101" y="150"/>
                  <a:pt x="101" y="150"/>
                  <a:pt x="101" y="150"/>
                </a:cubicBezTo>
                <a:cubicBezTo>
                  <a:pt x="92" y="150"/>
                  <a:pt x="92" y="150"/>
                  <a:pt x="92" y="150"/>
                </a:cubicBezTo>
                <a:cubicBezTo>
                  <a:pt x="81" y="150"/>
                  <a:pt x="72" y="141"/>
                  <a:pt x="72" y="129"/>
                </a:cubicBezTo>
                <a:cubicBezTo>
                  <a:pt x="72" y="118"/>
                  <a:pt x="81" y="109"/>
                  <a:pt x="92" y="109"/>
                </a:cubicBezTo>
                <a:cubicBezTo>
                  <a:pt x="104" y="109"/>
                  <a:pt x="113" y="118"/>
                  <a:pt x="113" y="129"/>
                </a:cubicBezTo>
                <a:cubicBezTo>
                  <a:pt x="125" y="129"/>
                  <a:pt x="125" y="129"/>
                  <a:pt x="125" y="129"/>
                </a:cubicBezTo>
                <a:cubicBezTo>
                  <a:pt x="125" y="112"/>
                  <a:pt x="110" y="97"/>
                  <a:pt x="92" y="97"/>
                </a:cubicBezTo>
                <a:close/>
                <a:moveTo>
                  <a:pt x="172" y="97"/>
                </a:moveTo>
                <a:cubicBezTo>
                  <a:pt x="154" y="97"/>
                  <a:pt x="139" y="112"/>
                  <a:pt x="139" y="129"/>
                </a:cubicBezTo>
                <a:cubicBezTo>
                  <a:pt x="151" y="129"/>
                  <a:pt x="151" y="129"/>
                  <a:pt x="151" y="129"/>
                </a:cubicBezTo>
                <a:cubicBezTo>
                  <a:pt x="151" y="118"/>
                  <a:pt x="160" y="109"/>
                  <a:pt x="172" y="109"/>
                </a:cubicBezTo>
                <a:cubicBezTo>
                  <a:pt x="183" y="109"/>
                  <a:pt x="192" y="118"/>
                  <a:pt x="192" y="129"/>
                </a:cubicBezTo>
                <a:cubicBezTo>
                  <a:pt x="192" y="140"/>
                  <a:pt x="184" y="149"/>
                  <a:pt x="173" y="150"/>
                </a:cubicBezTo>
                <a:cubicBezTo>
                  <a:pt x="172" y="150"/>
                  <a:pt x="172" y="150"/>
                  <a:pt x="172" y="150"/>
                </a:cubicBezTo>
                <a:cubicBezTo>
                  <a:pt x="172" y="150"/>
                  <a:pt x="172" y="150"/>
                  <a:pt x="172" y="150"/>
                </a:cubicBezTo>
                <a:cubicBezTo>
                  <a:pt x="172" y="150"/>
                  <a:pt x="172" y="150"/>
                  <a:pt x="172" y="150"/>
                </a:cubicBezTo>
                <a:cubicBezTo>
                  <a:pt x="170" y="150"/>
                  <a:pt x="167" y="150"/>
                  <a:pt x="164" y="150"/>
                </a:cubicBezTo>
                <a:cubicBezTo>
                  <a:pt x="164" y="162"/>
                  <a:pt x="164" y="162"/>
                  <a:pt x="164" y="162"/>
                </a:cubicBezTo>
                <a:cubicBezTo>
                  <a:pt x="166" y="162"/>
                  <a:pt x="170" y="162"/>
                  <a:pt x="172" y="162"/>
                </a:cubicBezTo>
                <a:cubicBezTo>
                  <a:pt x="172" y="162"/>
                  <a:pt x="172" y="162"/>
                  <a:pt x="172" y="162"/>
                </a:cubicBezTo>
                <a:cubicBezTo>
                  <a:pt x="172" y="162"/>
                  <a:pt x="173" y="162"/>
                  <a:pt x="173" y="162"/>
                </a:cubicBezTo>
                <a:cubicBezTo>
                  <a:pt x="191" y="161"/>
                  <a:pt x="204" y="147"/>
                  <a:pt x="204" y="129"/>
                </a:cubicBezTo>
                <a:cubicBezTo>
                  <a:pt x="204" y="112"/>
                  <a:pt x="189" y="97"/>
                  <a:pt x="172"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椭圆 13"/>
          <p:cNvSpPr>
            <a:spLocks noChangeAspect="1"/>
          </p:cNvSpPr>
          <p:nvPr/>
        </p:nvSpPr>
        <p:spPr bwMode="auto">
          <a:xfrm>
            <a:off x="7072313" y="1970088"/>
            <a:ext cx="719137" cy="72072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8"/>
          <p:cNvSpPr>
            <a:spLocks noChangeAspect="1" noEditPoints="1"/>
          </p:cNvSpPr>
          <p:nvPr/>
        </p:nvSpPr>
        <p:spPr bwMode="auto">
          <a:xfrm>
            <a:off x="7162205" y="2060179"/>
            <a:ext cx="539353" cy="540544"/>
          </a:xfrm>
          <a:custGeom>
            <a:avLst/>
            <a:gdLst>
              <a:gd name="T0" fmla="*/ 270000 w 312"/>
              <a:gd name="T1" fmla="*/ 0 h 312"/>
              <a:gd name="T2" fmla="*/ 0 w 312"/>
              <a:gd name="T3" fmla="*/ 270000 h 312"/>
              <a:gd name="T4" fmla="*/ 270000 w 312"/>
              <a:gd name="T5" fmla="*/ 540000 h 312"/>
              <a:gd name="T6" fmla="*/ 540000 w 312"/>
              <a:gd name="T7" fmla="*/ 270000 h 312"/>
              <a:gd name="T8" fmla="*/ 270000 w 312"/>
              <a:gd name="T9" fmla="*/ 0 h 312"/>
              <a:gd name="T10" fmla="*/ 278654 w 312"/>
              <a:gd name="T11" fmla="*/ 491538 h 312"/>
              <a:gd name="T12" fmla="*/ 270000 w 312"/>
              <a:gd name="T13" fmla="*/ 495000 h 312"/>
              <a:gd name="T14" fmla="*/ 261346 w 312"/>
              <a:gd name="T15" fmla="*/ 491538 h 312"/>
              <a:gd name="T16" fmla="*/ 180000 w 312"/>
              <a:gd name="T17" fmla="*/ 365192 h 312"/>
              <a:gd name="T18" fmla="*/ 360000 w 312"/>
              <a:gd name="T19" fmla="*/ 363462 h 312"/>
              <a:gd name="T20" fmla="*/ 278654 w 312"/>
              <a:gd name="T21" fmla="*/ 491538 h 312"/>
              <a:gd name="T22" fmla="*/ 169615 w 312"/>
              <a:gd name="T23" fmla="*/ 323654 h 312"/>
              <a:gd name="T24" fmla="*/ 164423 w 312"/>
              <a:gd name="T25" fmla="*/ 270000 h 312"/>
              <a:gd name="T26" fmla="*/ 169615 w 312"/>
              <a:gd name="T27" fmla="*/ 216346 h 312"/>
              <a:gd name="T28" fmla="*/ 271731 w 312"/>
              <a:gd name="T29" fmla="*/ 228462 h 312"/>
              <a:gd name="T30" fmla="*/ 370385 w 312"/>
              <a:gd name="T31" fmla="*/ 216346 h 312"/>
              <a:gd name="T32" fmla="*/ 375577 w 312"/>
              <a:gd name="T33" fmla="*/ 270000 h 312"/>
              <a:gd name="T34" fmla="*/ 370385 w 312"/>
              <a:gd name="T35" fmla="*/ 323654 h 312"/>
              <a:gd name="T36" fmla="*/ 169615 w 312"/>
              <a:gd name="T37" fmla="*/ 323654 h 312"/>
              <a:gd name="T38" fmla="*/ 261346 w 312"/>
              <a:gd name="T39" fmla="*/ 48462 h 312"/>
              <a:gd name="T40" fmla="*/ 270000 w 312"/>
              <a:gd name="T41" fmla="*/ 45000 h 312"/>
              <a:gd name="T42" fmla="*/ 278654 w 312"/>
              <a:gd name="T43" fmla="*/ 48462 h 312"/>
              <a:gd name="T44" fmla="*/ 360000 w 312"/>
              <a:gd name="T45" fmla="*/ 176538 h 312"/>
              <a:gd name="T46" fmla="*/ 180000 w 312"/>
              <a:gd name="T47" fmla="*/ 174808 h 312"/>
              <a:gd name="T48" fmla="*/ 261346 w 312"/>
              <a:gd name="T49" fmla="*/ 48462 h 312"/>
              <a:gd name="T50" fmla="*/ 410192 w 312"/>
              <a:gd name="T51" fmla="*/ 204231 h 312"/>
              <a:gd name="T52" fmla="*/ 477692 w 312"/>
              <a:gd name="T53" fmla="*/ 173077 h 312"/>
              <a:gd name="T54" fmla="*/ 498462 w 312"/>
              <a:gd name="T55" fmla="*/ 270000 h 312"/>
              <a:gd name="T56" fmla="*/ 477692 w 312"/>
              <a:gd name="T57" fmla="*/ 366923 h 312"/>
              <a:gd name="T58" fmla="*/ 410192 w 312"/>
              <a:gd name="T59" fmla="*/ 335769 h 312"/>
              <a:gd name="T60" fmla="*/ 417115 w 312"/>
              <a:gd name="T61" fmla="*/ 270000 h 312"/>
              <a:gd name="T62" fmla="*/ 410192 w 312"/>
              <a:gd name="T63" fmla="*/ 204231 h 312"/>
              <a:gd name="T64" fmla="*/ 455192 w 312"/>
              <a:gd name="T65" fmla="*/ 136731 h 312"/>
              <a:gd name="T66" fmla="*/ 399808 w 312"/>
              <a:gd name="T67" fmla="*/ 164423 h 312"/>
              <a:gd name="T68" fmla="*/ 339231 w 312"/>
              <a:gd name="T69" fmla="*/ 51923 h 312"/>
              <a:gd name="T70" fmla="*/ 455192 w 312"/>
              <a:gd name="T71" fmla="*/ 136731 h 312"/>
              <a:gd name="T72" fmla="*/ 200769 w 312"/>
              <a:gd name="T73" fmla="*/ 51923 h 312"/>
              <a:gd name="T74" fmla="*/ 140192 w 312"/>
              <a:gd name="T75" fmla="*/ 162692 h 312"/>
              <a:gd name="T76" fmla="*/ 84808 w 312"/>
              <a:gd name="T77" fmla="*/ 136731 h 312"/>
              <a:gd name="T78" fmla="*/ 200769 w 312"/>
              <a:gd name="T79" fmla="*/ 51923 h 312"/>
              <a:gd name="T80" fmla="*/ 64038 w 312"/>
              <a:gd name="T81" fmla="*/ 171346 h 312"/>
              <a:gd name="T82" fmla="*/ 129808 w 312"/>
              <a:gd name="T83" fmla="*/ 202500 h 312"/>
              <a:gd name="T84" fmla="*/ 122885 w 312"/>
              <a:gd name="T85" fmla="*/ 270000 h 312"/>
              <a:gd name="T86" fmla="*/ 129808 w 312"/>
              <a:gd name="T87" fmla="*/ 337500 h 312"/>
              <a:gd name="T88" fmla="*/ 64038 w 312"/>
              <a:gd name="T89" fmla="*/ 368654 h 312"/>
              <a:gd name="T90" fmla="*/ 41538 w 312"/>
              <a:gd name="T91" fmla="*/ 270000 h 312"/>
              <a:gd name="T92" fmla="*/ 64038 w 312"/>
              <a:gd name="T93" fmla="*/ 171346 h 312"/>
              <a:gd name="T94" fmla="*/ 84808 w 312"/>
              <a:gd name="T95" fmla="*/ 403269 h 312"/>
              <a:gd name="T96" fmla="*/ 140192 w 312"/>
              <a:gd name="T97" fmla="*/ 377308 h 312"/>
              <a:gd name="T98" fmla="*/ 200769 w 312"/>
              <a:gd name="T99" fmla="*/ 488077 h 312"/>
              <a:gd name="T100" fmla="*/ 84808 w 312"/>
              <a:gd name="T101" fmla="*/ 403269 h 312"/>
              <a:gd name="T102" fmla="*/ 339231 w 312"/>
              <a:gd name="T103" fmla="*/ 488077 h 312"/>
              <a:gd name="T104" fmla="*/ 399808 w 312"/>
              <a:gd name="T105" fmla="*/ 375577 h 312"/>
              <a:gd name="T106" fmla="*/ 455192 w 312"/>
              <a:gd name="T107" fmla="*/ 403269 h 312"/>
              <a:gd name="T108" fmla="*/ 339231 w 312"/>
              <a:gd name="T109" fmla="*/ 488077 h 3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2" h="312">
                <a:moveTo>
                  <a:pt x="156" y="0"/>
                </a:moveTo>
                <a:cubicBezTo>
                  <a:pt x="70" y="0"/>
                  <a:pt x="0" y="70"/>
                  <a:pt x="0" y="156"/>
                </a:cubicBezTo>
                <a:cubicBezTo>
                  <a:pt x="0" y="242"/>
                  <a:pt x="70" y="312"/>
                  <a:pt x="156" y="312"/>
                </a:cubicBezTo>
                <a:cubicBezTo>
                  <a:pt x="242" y="312"/>
                  <a:pt x="312" y="242"/>
                  <a:pt x="312" y="156"/>
                </a:cubicBezTo>
                <a:cubicBezTo>
                  <a:pt x="312" y="70"/>
                  <a:pt x="242" y="0"/>
                  <a:pt x="156" y="0"/>
                </a:cubicBezTo>
                <a:close/>
                <a:moveTo>
                  <a:pt x="161" y="284"/>
                </a:moveTo>
                <a:cubicBezTo>
                  <a:pt x="159" y="285"/>
                  <a:pt x="157" y="286"/>
                  <a:pt x="156" y="286"/>
                </a:cubicBezTo>
                <a:cubicBezTo>
                  <a:pt x="155" y="286"/>
                  <a:pt x="153" y="285"/>
                  <a:pt x="151" y="284"/>
                </a:cubicBezTo>
                <a:cubicBezTo>
                  <a:pt x="129" y="264"/>
                  <a:pt x="113" y="239"/>
                  <a:pt x="104" y="211"/>
                </a:cubicBezTo>
                <a:cubicBezTo>
                  <a:pt x="138" y="202"/>
                  <a:pt x="174" y="202"/>
                  <a:pt x="208" y="210"/>
                </a:cubicBezTo>
                <a:cubicBezTo>
                  <a:pt x="199" y="238"/>
                  <a:pt x="183" y="264"/>
                  <a:pt x="161" y="284"/>
                </a:cubicBezTo>
                <a:close/>
                <a:moveTo>
                  <a:pt x="98" y="187"/>
                </a:moveTo>
                <a:cubicBezTo>
                  <a:pt x="96" y="177"/>
                  <a:pt x="95" y="167"/>
                  <a:pt x="95" y="156"/>
                </a:cubicBezTo>
                <a:cubicBezTo>
                  <a:pt x="95" y="145"/>
                  <a:pt x="96" y="135"/>
                  <a:pt x="98" y="125"/>
                </a:cubicBezTo>
                <a:cubicBezTo>
                  <a:pt x="117" y="129"/>
                  <a:pt x="137" y="132"/>
                  <a:pt x="157" y="132"/>
                </a:cubicBezTo>
                <a:cubicBezTo>
                  <a:pt x="176" y="132"/>
                  <a:pt x="195" y="130"/>
                  <a:pt x="214" y="125"/>
                </a:cubicBezTo>
                <a:cubicBezTo>
                  <a:pt x="216" y="135"/>
                  <a:pt x="217" y="145"/>
                  <a:pt x="217" y="156"/>
                </a:cubicBezTo>
                <a:cubicBezTo>
                  <a:pt x="217" y="167"/>
                  <a:pt x="216" y="177"/>
                  <a:pt x="214" y="187"/>
                </a:cubicBezTo>
                <a:cubicBezTo>
                  <a:pt x="176" y="178"/>
                  <a:pt x="136" y="178"/>
                  <a:pt x="98" y="187"/>
                </a:cubicBezTo>
                <a:close/>
                <a:moveTo>
                  <a:pt x="151" y="28"/>
                </a:moveTo>
                <a:cubicBezTo>
                  <a:pt x="153" y="27"/>
                  <a:pt x="155" y="26"/>
                  <a:pt x="156" y="26"/>
                </a:cubicBezTo>
                <a:cubicBezTo>
                  <a:pt x="157" y="26"/>
                  <a:pt x="159" y="27"/>
                  <a:pt x="161" y="28"/>
                </a:cubicBezTo>
                <a:cubicBezTo>
                  <a:pt x="183" y="48"/>
                  <a:pt x="199" y="74"/>
                  <a:pt x="208" y="102"/>
                </a:cubicBezTo>
                <a:cubicBezTo>
                  <a:pt x="174" y="110"/>
                  <a:pt x="138" y="110"/>
                  <a:pt x="104" y="101"/>
                </a:cubicBezTo>
                <a:cubicBezTo>
                  <a:pt x="113" y="73"/>
                  <a:pt x="129" y="48"/>
                  <a:pt x="151" y="28"/>
                </a:cubicBezTo>
                <a:close/>
                <a:moveTo>
                  <a:pt x="237" y="118"/>
                </a:moveTo>
                <a:cubicBezTo>
                  <a:pt x="250" y="113"/>
                  <a:pt x="263" y="107"/>
                  <a:pt x="276" y="100"/>
                </a:cubicBezTo>
                <a:cubicBezTo>
                  <a:pt x="284" y="117"/>
                  <a:pt x="288" y="136"/>
                  <a:pt x="288" y="156"/>
                </a:cubicBezTo>
                <a:cubicBezTo>
                  <a:pt x="288" y="176"/>
                  <a:pt x="284" y="195"/>
                  <a:pt x="276" y="212"/>
                </a:cubicBezTo>
                <a:cubicBezTo>
                  <a:pt x="263" y="205"/>
                  <a:pt x="250" y="199"/>
                  <a:pt x="237" y="194"/>
                </a:cubicBezTo>
                <a:cubicBezTo>
                  <a:pt x="240" y="182"/>
                  <a:pt x="241" y="169"/>
                  <a:pt x="241" y="156"/>
                </a:cubicBezTo>
                <a:cubicBezTo>
                  <a:pt x="241" y="143"/>
                  <a:pt x="240" y="130"/>
                  <a:pt x="237" y="118"/>
                </a:cubicBezTo>
                <a:close/>
                <a:moveTo>
                  <a:pt x="263" y="79"/>
                </a:moveTo>
                <a:cubicBezTo>
                  <a:pt x="253" y="85"/>
                  <a:pt x="242" y="90"/>
                  <a:pt x="231" y="95"/>
                </a:cubicBezTo>
                <a:cubicBezTo>
                  <a:pt x="224" y="71"/>
                  <a:pt x="212" y="49"/>
                  <a:pt x="196" y="30"/>
                </a:cubicBezTo>
                <a:cubicBezTo>
                  <a:pt x="223" y="39"/>
                  <a:pt x="247" y="56"/>
                  <a:pt x="263" y="79"/>
                </a:cubicBezTo>
                <a:close/>
                <a:moveTo>
                  <a:pt x="116" y="30"/>
                </a:moveTo>
                <a:cubicBezTo>
                  <a:pt x="101" y="49"/>
                  <a:pt x="89" y="71"/>
                  <a:pt x="81" y="94"/>
                </a:cubicBezTo>
                <a:cubicBezTo>
                  <a:pt x="70" y="90"/>
                  <a:pt x="59" y="85"/>
                  <a:pt x="49" y="79"/>
                </a:cubicBezTo>
                <a:cubicBezTo>
                  <a:pt x="65" y="56"/>
                  <a:pt x="89" y="39"/>
                  <a:pt x="116" y="30"/>
                </a:cubicBezTo>
                <a:close/>
                <a:moveTo>
                  <a:pt x="37" y="99"/>
                </a:moveTo>
                <a:cubicBezTo>
                  <a:pt x="49" y="107"/>
                  <a:pt x="62" y="113"/>
                  <a:pt x="75" y="117"/>
                </a:cubicBezTo>
                <a:cubicBezTo>
                  <a:pt x="72" y="130"/>
                  <a:pt x="71" y="143"/>
                  <a:pt x="71" y="156"/>
                </a:cubicBezTo>
                <a:cubicBezTo>
                  <a:pt x="71" y="169"/>
                  <a:pt x="72" y="182"/>
                  <a:pt x="75" y="195"/>
                </a:cubicBezTo>
                <a:cubicBezTo>
                  <a:pt x="62" y="199"/>
                  <a:pt x="49" y="205"/>
                  <a:pt x="37" y="213"/>
                </a:cubicBezTo>
                <a:cubicBezTo>
                  <a:pt x="29" y="195"/>
                  <a:pt x="24" y="176"/>
                  <a:pt x="24" y="156"/>
                </a:cubicBezTo>
                <a:cubicBezTo>
                  <a:pt x="24" y="136"/>
                  <a:pt x="29" y="117"/>
                  <a:pt x="37" y="99"/>
                </a:cubicBezTo>
                <a:close/>
                <a:moveTo>
                  <a:pt x="49" y="233"/>
                </a:moveTo>
                <a:cubicBezTo>
                  <a:pt x="59" y="227"/>
                  <a:pt x="70" y="222"/>
                  <a:pt x="81" y="218"/>
                </a:cubicBezTo>
                <a:cubicBezTo>
                  <a:pt x="89" y="241"/>
                  <a:pt x="101" y="263"/>
                  <a:pt x="116" y="282"/>
                </a:cubicBezTo>
                <a:cubicBezTo>
                  <a:pt x="89" y="273"/>
                  <a:pt x="65" y="256"/>
                  <a:pt x="49" y="233"/>
                </a:cubicBezTo>
                <a:close/>
                <a:moveTo>
                  <a:pt x="196" y="282"/>
                </a:moveTo>
                <a:cubicBezTo>
                  <a:pt x="212" y="263"/>
                  <a:pt x="224" y="241"/>
                  <a:pt x="231" y="217"/>
                </a:cubicBezTo>
                <a:cubicBezTo>
                  <a:pt x="242" y="222"/>
                  <a:pt x="253" y="227"/>
                  <a:pt x="263" y="233"/>
                </a:cubicBezTo>
                <a:cubicBezTo>
                  <a:pt x="247" y="256"/>
                  <a:pt x="223" y="273"/>
                  <a:pt x="196" y="2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矩形 15"/>
          <p:cNvSpPr/>
          <p:nvPr/>
        </p:nvSpPr>
        <p:spPr>
          <a:xfrm>
            <a:off x="1158875" y="2904333"/>
            <a:ext cx="1809750"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bg1"/>
                </a:solidFill>
                <a:latin typeface="方正兰亭粗黑简体" panose="02000000000000000000" pitchFamily="2" charset="-122"/>
                <a:ea typeface="方正兰亭粗黑简体" panose="02000000000000000000" pitchFamily="2" charset="-122"/>
              </a:rPr>
              <a:t>A review of research</a:t>
            </a:r>
          </a:p>
        </p:txBody>
      </p:sp>
      <p:sp>
        <p:nvSpPr>
          <p:cNvPr id="17" name="矩形 7"/>
          <p:cNvSpPr>
            <a:spLocks noChangeArrowheads="1"/>
          </p:cNvSpPr>
          <p:nvPr/>
        </p:nvSpPr>
        <p:spPr bwMode="auto">
          <a:xfrm>
            <a:off x="1046167" y="3629059"/>
            <a:ext cx="2035165" cy="15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200000"/>
              </a:lnSpc>
            </a:pPr>
            <a:r>
              <a:rPr lang="en-US" altLang="zh-CN" sz="1200" dirty="0">
                <a:solidFill>
                  <a:schemeClr val="bg1"/>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18" name="矩形 17"/>
          <p:cNvSpPr/>
          <p:nvPr/>
        </p:nvSpPr>
        <p:spPr>
          <a:xfrm>
            <a:off x="3873500" y="2904333"/>
            <a:ext cx="1809750"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bg1"/>
                </a:solidFill>
                <a:latin typeface="方正兰亭粗黑简体" panose="02000000000000000000" pitchFamily="2" charset="-122"/>
                <a:ea typeface="方正兰亭粗黑简体" panose="02000000000000000000" pitchFamily="2" charset="-122"/>
              </a:rPr>
              <a:t>A review of research</a:t>
            </a:r>
          </a:p>
        </p:txBody>
      </p:sp>
      <p:sp>
        <p:nvSpPr>
          <p:cNvPr id="19" name="矩形 7"/>
          <p:cNvSpPr>
            <a:spLocks noChangeArrowheads="1"/>
          </p:cNvSpPr>
          <p:nvPr/>
        </p:nvSpPr>
        <p:spPr bwMode="auto">
          <a:xfrm>
            <a:off x="3760792" y="3629059"/>
            <a:ext cx="2035165" cy="15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200000"/>
              </a:lnSpc>
            </a:pPr>
            <a:r>
              <a:rPr lang="en-US" altLang="zh-CN" sz="1200" dirty="0">
                <a:solidFill>
                  <a:schemeClr val="bg1"/>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20" name="矩形 19"/>
          <p:cNvSpPr/>
          <p:nvPr/>
        </p:nvSpPr>
        <p:spPr>
          <a:xfrm>
            <a:off x="6512720" y="2904333"/>
            <a:ext cx="1809750"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bg1"/>
                </a:solidFill>
                <a:latin typeface="方正兰亭粗黑简体" panose="02000000000000000000" pitchFamily="2" charset="-122"/>
                <a:ea typeface="方正兰亭粗黑简体" panose="02000000000000000000" pitchFamily="2" charset="-122"/>
              </a:rPr>
              <a:t>A review of research</a:t>
            </a:r>
          </a:p>
        </p:txBody>
      </p:sp>
      <p:sp>
        <p:nvSpPr>
          <p:cNvPr id="21" name="矩形 7"/>
          <p:cNvSpPr>
            <a:spLocks noChangeArrowheads="1"/>
          </p:cNvSpPr>
          <p:nvPr/>
        </p:nvSpPr>
        <p:spPr bwMode="auto">
          <a:xfrm>
            <a:off x="6400012" y="3629059"/>
            <a:ext cx="2035165" cy="15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200000"/>
              </a:lnSpc>
            </a:pPr>
            <a:r>
              <a:rPr lang="en-US" altLang="zh-CN" sz="1200" dirty="0">
                <a:solidFill>
                  <a:schemeClr val="bg1"/>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22" name="矩形 21"/>
          <p:cNvSpPr/>
          <p:nvPr/>
        </p:nvSpPr>
        <p:spPr>
          <a:xfrm>
            <a:off x="9227345" y="2904333"/>
            <a:ext cx="1809750"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chemeClr val="bg1"/>
                </a:solidFill>
                <a:latin typeface="方正兰亭粗黑简体" panose="02000000000000000000" pitchFamily="2" charset="-122"/>
                <a:ea typeface="方正兰亭粗黑简体" panose="02000000000000000000" pitchFamily="2" charset="-122"/>
              </a:rPr>
              <a:t>A review of research</a:t>
            </a:r>
          </a:p>
        </p:txBody>
      </p:sp>
      <p:sp>
        <p:nvSpPr>
          <p:cNvPr id="23" name="矩形 7"/>
          <p:cNvSpPr>
            <a:spLocks noChangeArrowheads="1"/>
          </p:cNvSpPr>
          <p:nvPr/>
        </p:nvSpPr>
        <p:spPr bwMode="auto">
          <a:xfrm>
            <a:off x="9114637" y="3629059"/>
            <a:ext cx="2035165" cy="151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200000"/>
              </a:lnSpc>
            </a:pPr>
            <a:r>
              <a:rPr lang="en-US" altLang="zh-CN" sz="1200" dirty="0">
                <a:solidFill>
                  <a:schemeClr val="bg1"/>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25" name="矩形 24"/>
          <p:cNvSpPr/>
          <p:nvPr/>
        </p:nvSpPr>
        <p:spPr>
          <a:xfrm>
            <a:off x="2968625" y="707977"/>
            <a:ext cx="5924550"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Next year's work plan</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19299" y="3644233"/>
            <a:ext cx="8153402" cy="923330"/>
          </a:xfrm>
          <a:prstGeom prst="rect">
            <a:avLst/>
          </a:prstGeom>
          <a:noFill/>
        </p:spPr>
        <p:txBody>
          <a:bodyPr wrap="square" rtlCol="0">
            <a:spAutoFit/>
          </a:bodyPr>
          <a:lstStyle>
            <a:defPPr>
              <a:defRPr lang="zh-CN"/>
            </a:defPPr>
            <a:lvl1pPr>
              <a:defRPr sz="48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5400" dirty="0">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rPr>
              <a:t>Thanks for listening!</a:t>
            </a:r>
          </a:p>
        </p:txBody>
      </p:sp>
      <p:sp>
        <p:nvSpPr>
          <p:cNvPr id="3" name="Rounded Rectangle 7">
            <a:extLst>
              <a:ext uri="{FF2B5EF4-FFF2-40B4-BE49-F238E27FC236}">
                <a16:creationId xmlns:a16="http://schemas.microsoft.com/office/drawing/2014/main" id="{296D55C5-651D-4A00-ADA9-5625B86A963A}"/>
              </a:ext>
            </a:extLst>
          </p:cNvPr>
          <p:cNvSpPr/>
          <p:nvPr/>
        </p:nvSpPr>
        <p:spPr>
          <a:xfrm>
            <a:off x="5175561" y="1113605"/>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4" name="TextBox 28">
            <a:hlinkClick r:id="rId4"/>
            <a:extLst>
              <a:ext uri="{FF2B5EF4-FFF2-40B4-BE49-F238E27FC236}">
                <a16:creationId xmlns:a16="http://schemas.microsoft.com/office/drawing/2014/main" id="{F45822BC-9BC5-4917-A26D-261B951951ED}"/>
              </a:ext>
            </a:extLst>
          </p:cNvPr>
          <p:cNvSpPr txBox="1"/>
          <p:nvPr/>
        </p:nvSpPr>
        <p:spPr>
          <a:xfrm>
            <a:off x="3420610" y="5240655"/>
            <a:ext cx="5194499"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39604192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65200" y="3041400"/>
            <a:ext cx="10261600" cy="1526187"/>
          </a:xfrm>
          <a:prstGeom prst="rect">
            <a:avLst/>
          </a:prstGeom>
          <a:noFill/>
        </p:spPr>
        <p:txBody>
          <a:bodyPr wrap="square" rtlCol="0">
            <a:spAutoFit/>
          </a:bodyPr>
          <a:lstStyle/>
          <a:p>
            <a:pPr algn="ctr">
              <a:lnSpc>
                <a:spcPct val="150000"/>
              </a:lnSpc>
              <a:defRPr/>
            </a:pPr>
            <a:r>
              <a:rPr lang="en-US" altLang="zh-CN" sz="1600" dirty="0">
                <a:solidFill>
                  <a:schemeClr val="bg1">
                    <a:lumMod val="85000"/>
                  </a:schemeClr>
                </a:solidFill>
                <a:latin typeface="+mj-ea"/>
                <a:ea typeface="+mj-ea"/>
              </a:rPr>
              <a:t>You content to play here, or over your copy, paste in this box, and select only only the text. </a:t>
            </a:r>
          </a:p>
          <a:p>
            <a:pPr algn="ctr">
              <a:lnSpc>
                <a:spcPct val="150000"/>
              </a:lnSpc>
              <a:defRPr/>
            </a:pPr>
            <a:r>
              <a:rPr lang="en-US" altLang="zh-CN" sz="1600" dirty="0">
                <a:solidFill>
                  <a:schemeClr val="bg1">
                    <a:lumMod val="85000"/>
                  </a:schemeClr>
                </a:solidFill>
                <a:latin typeface="+mj-ea"/>
                <a:ea typeface="+mj-ea"/>
              </a:rPr>
              <a:t>You content to play here, or over your copy, paste in this box, and select only only the text. </a:t>
            </a:r>
          </a:p>
          <a:p>
            <a:pPr algn="ctr">
              <a:lnSpc>
                <a:spcPct val="150000"/>
              </a:lnSpc>
              <a:defRPr/>
            </a:pPr>
            <a:r>
              <a:rPr lang="en-US" altLang="zh-CN" sz="1600" dirty="0">
                <a:solidFill>
                  <a:schemeClr val="bg1">
                    <a:lumMod val="85000"/>
                  </a:schemeClr>
                </a:solidFill>
                <a:latin typeface="+mj-ea"/>
                <a:ea typeface="+mj-ea"/>
              </a:rPr>
              <a:t>You content to play here, or over your copy, paste in this box, and select only only the text. </a:t>
            </a:r>
            <a:endParaRPr lang="zh-CN" altLang="en-US" sz="1600" dirty="0">
              <a:ln w="57150">
                <a:noFill/>
              </a:ln>
              <a:solidFill>
                <a:schemeClr val="bg1">
                  <a:lumMod val="85000"/>
                </a:schemeClr>
              </a:solidFill>
              <a:latin typeface="+mj-ea"/>
              <a:ea typeface="+mj-ea"/>
            </a:endParaRPr>
          </a:p>
          <a:p>
            <a:pPr algn="ctr">
              <a:lnSpc>
                <a:spcPct val="150000"/>
              </a:lnSpc>
              <a:defRPr/>
            </a:pPr>
            <a:r>
              <a:rPr lang="en-US" altLang="zh-CN" sz="1600" dirty="0">
                <a:solidFill>
                  <a:schemeClr val="bg1">
                    <a:lumMod val="85000"/>
                  </a:schemeClr>
                </a:solidFill>
                <a:latin typeface="+mj-ea"/>
                <a:ea typeface="+mj-ea"/>
              </a:rPr>
              <a:t>You content to play here, or over your copy, paste in this box, and select only only the text.</a:t>
            </a:r>
            <a:endParaRPr lang="zh-CN" altLang="en-US" sz="1600" dirty="0">
              <a:ln w="57150">
                <a:noFill/>
              </a:ln>
              <a:solidFill>
                <a:schemeClr val="bg1">
                  <a:lumMod val="85000"/>
                </a:schemeClr>
              </a:solidFill>
              <a:latin typeface="+mj-ea"/>
              <a:ea typeface="+mj-ea"/>
            </a:endParaRPr>
          </a:p>
        </p:txBody>
      </p:sp>
      <p:sp>
        <p:nvSpPr>
          <p:cNvPr id="9" name="文本框 8"/>
          <p:cNvSpPr txBox="1"/>
          <p:nvPr/>
        </p:nvSpPr>
        <p:spPr>
          <a:xfrm>
            <a:off x="4500365" y="1245313"/>
            <a:ext cx="3380444" cy="1015663"/>
          </a:xfrm>
          <a:prstGeom prst="rect">
            <a:avLst/>
          </a:prstGeom>
          <a:noFill/>
        </p:spPr>
        <p:txBody>
          <a:bodyPr wrap="square" rtlCol="0">
            <a:spAutoFit/>
          </a:bodyPr>
          <a:lstStyle/>
          <a:p>
            <a:pPr algn="dist"/>
            <a:r>
              <a:rPr lang="en-US" altLang="zh-CN" sz="6000" dirty="0">
                <a:solidFill>
                  <a:schemeClr val="bg1"/>
                </a:solidFill>
                <a:latin typeface="+mj-lt"/>
                <a:ea typeface="+mj-ea"/>
              </a:rPr>
              <a:t>PREFACE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60"/>
          <p:cNvSpPr txBox="1"/>
          <p:nvPr/>
        </p:nvSpPr>
        <p:spPr>
          <a:xfrm rot="5400000">
            <a:off x="7270649" y="2790569"/>
            <a:ext cx="6857999" cy="1446550"/>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0" i="0" u="none" strike="noStrike" kern="1200" cap="none" spc="0" normalizeH="0" baseline="0" noProof="0" dirty="0">
                <a:ln>
                  <a:noFill/>
                </a:ln>
                <a:solidFill>
                  <a:schemeClr val="bg1">
                    <a:lumMod val="50000"/>
                  </a:schemeClr>
                </a:solidFill>
                <a:effectLst/>
                <a:uLnTx/>
                <a:uFillTx/>
                <a:latin typeface="Impact" panose="020B0806030902050204"/>
                <a:ea typeface="微软雅黑" panose="020B0503020204020204" charset="-122"/>
                <a:cs typeface="+mn-cs"/>
              </a:rPr>
              <a:t>CONTECES</a:t>
            </a:r>
            <a:endParaRPr kumimoji="0" lang="zh-CN" altLang="en-US" sz="8800" b="0" i="0" u="none" strike="noStrike" kern="1200" cap="none" spc="0" normalizeH="0" baseline="0" noProof="0" dirty="0">
              <a:ln>
                <a:noFill/>
              </a:ln>
              <a:solidFill>
                <a:schemeClr val="bg1">
                  <a:lumMod val="50000"/>
                </a:schemeClr>
              </a:solidFill>
              <a:effectLst/>
              <a:uLnTx/>
              <a:uFillTx/>
              <a:latin typeface="Impact" panose="020B0806030902050204"/>
              <a:ea typeface="微软雅黑" panose="020B0503020204020204" charset="-122"/>
              <a:cs typeface="+mn-cs"/>
            </a:endParaRPr>
          </a:p>
        </p:txBody>
      </p:sp>
      <p:grpSp>
        <p:nvGrpSpPr>
          <p:cNvPr id="3" name="组合 2"/>
          <p:cNvGrpSpPr/>
          <p:nvPr/>
        </p:nvGrpSpPr>
        <p:grpSpPr>
          <a:xfrm>
            <a:off x="3521172" y="1099121"/>
            <a:ext cx="658006" cy="4985268"/>
            <a:chOff x="4555147" y="1023715"/>
            <a:chExt cx="658006" cy="4985268"/>
          </a:xfr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3500000" scaled="1"/>
            <a:tileRect/>
          </a:gradFill>
          <a:effectLst>
            <a:outerShdw blurRad="50800" dist="38100" dir="2700000" algn="tl" rotWithShape="0">
              <a:prstClr val="black">
                <a:alpha val="40000"/>
              </a:prstClr>
            </a:outerShdw>
          </a:effectLst>
        </p:grpSpPr>
        <p:sp>
          <p:nvSpPr>
            <p:cNvPr id="31" name="矩形 30"/>
            <p:cNvSpPr/>
            <p:nvPr/>
          </p:nvSpPr>
          <p:spPr>
            <a:xfrm>
              <a:off x="4555147" y="1023715"/>
              <a:ext cx="658006" cy="65800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rPr>
                <a:t>01</a:t>
              </a:r>
              <a:endParaRPr kumimoji="0" lang="zh-CN" altLang="en-US"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endParaRPr>
            </a:p>
          </p:txBody>
        </p:sp>
        <p:sp>
          <p:nvSpPr>
            <p:cNvPr id="34" name="矩形 33"/>
            <p:cNvSpPr/>
            <p:nvPr/>
          </p:nvSpPr>
          <p:spPr>
            <a:xfrm>
              <a:off x="4555147" y="2105530"/>
              <a:ext cx="658006" cy="65800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rPr>
                <a:t>02</a:t>
              </a:r>
              <a:endParaRPr kumimoji="0" lang="zh-CN" altLang="en-US"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endParaRPr>
            </a:p>
          </p:txBody>
        </p:sp>
        <p:sp>
          <p:nvSpPr>
            <p:cNvPr id="37" name="矩形 36"/>
            <p:cNvSpPr/>
            <p:nvPr/>
          </p:nvSpPr>
          <p:spPr>
            <a:xfrm>
              <a:off x="4555147" y="3187346"/>
              <a:ext cx="658006" cy="65800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rPr>
                <a:t>03</a:t>
              </a:r>
              <a:endParaRPr kumimoji="0" lang="zh-CN" altLang="en-US"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endParaRPr>
            </a:p>
          </p:txBody>
        </p:sp>
        <p:sp>
          <p:nvSpPr>
            <p:cNvPr id="40" name="矩形 39"/>
            <p:cNvSpPr/>
            <p:nvPr/>
          </p:nvSpPr>
          <p:spPr>
            <a:xfrm>
              <a:off x="4555147" y="4269162"/>
              <a:ext cx="658006" cy="65800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rPr>
                <a:t>04</a:t>
              </a:r>
              <a:endParaRPr kumimoji="0" lang="zh-CN" altLang="en-US"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endParaRPr>
            </a:p>
          </p:txBody>
        </p:sp>
        <p:sp>
          <p:nvSpPr>
            <p:cNvPr id="43" name="矩形 42"/>
            <p:cNvSpPr/>
            <p:nvPr/>
          </p:nvSpPr>
          <p:spPr>
            <a:xfrm>
              <a:off x="4555147" y="5350977"/>
              <a:ext cx="658006" cy="65800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rPr>
                <a:t>05</a:t>
              </a:r>
              <a:endParaRPr kumimoji="0" lang="zh-CN" altLang="en-US" sz="2000" b="0" i="0" u="none" strike="noStrike" kern="1200" cap="none" spc="0" normalizeH="0" baseline="0" noProof="0" dirty="0">
                <a:ln>
                  <a:noFill/>
                </a:ln>
                <a:solidFill>
                  <a:prstClr val="white"/>
                </a:solidFill>
                <a:effectLst/>
                <a:uLnTx/>
                <a:uFillTx/>
                <a:latin typeface="等线 Light" panose="02010600030101010101" pitchFamily="2" charset="-122"/>
                <a:ea typeface="等线 Light" panose="02010600030101010101" pitchFamily="2" charset="-122"/>
              </a:endParaRPr>
            </a:p>
          </p:txBody>
        </p:sp>
      </p:grpSp>
      <p:sp>
        <p:nvSpPr>
          <p:cNvPr id="33" name="文本框 32"/>
          <p:cNvSpPr txBox="1"/>
          <p:nvPr/>
        </p:nvSpPr>
        <p:spPr>
          <a:xfrm>
            <a:off x="4311415" y="1233533"/>
            <a:ext cx="4549780" cy="400110"/>
          </a:xfrm>
          <a:prstGeom prst="rect">
            <a:avLst/>
          </a:prstGeom>
          <a:noFill/>
        </p:spPr>
        <p:txBody>
          <a:bodyPr wrap="square" rtlCol="0">
            <a:spAutoFit/>
          </a:bodyPr>
          <a:lstStyle/>
          <a:p>
            <a:pPr algn="dist"/>
            <a:r>
              <a:rPr lang="en-US" altLang="zh-CN" sz="2000" spc="-1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rPr>
              <a:t>ANNUAL WORK SUMMARY</a:t>
            </a:r>
            <a:endParaRPr lang="zh-CN" altLang="en-US" sz="2000" spc="-1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endParaRPr>
          </a:p>
        </p:txBody>
      </p:sp>
      <p:sp>
        <p:nvSpPr>
          <p:cNvPr id="36" name="文本框 35"/>
          <p:cNvSpPr txBox="1"/>
          <p:nvPr/>
        </p:nvSpPr>
        <p:spPr>
          <a:xfrm>
            <a:off x="4311415" y="2315348"/>
            <a:ext cx="4549780" cy="400110"/>
          </a:xfrm>
          <a:prstGeom prst="rect">
            <a:avLst/>
          </a:prstGeom>
          <a:noFill/>
        </p:spPr>
        <p:txBody>
          <a:bodyPr wrap="square" rtlCol="0">
            <a:spAutoFit/>
          </a:bodyPr>
          <a:lstStyle/>
          <a:p>
            <a:pPr algn="dist"/>
            <a:r>
              <a:rPr lang="en-US" altLang="zh-CN" sz="2000" spc="-1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rPr>
              <a:t>WORK PERFORMANCE SHOW</a:t>
            </a:r>
          </a:p>
        </p:txBody>
      </p:sp>
      <p:sp>
        <p:nvSpPr>
          <p:cNvPr id="39" name="文本框 38"/>
          <p:cNvSpPr txBox="1"/>
          <p:nvPr/>
        </p:nvSpPr>
        <p:spPr>
          <a:xfrm>
            <a:off x="4311415" y="3397164"/>
            <a:ext cx="4549780" cy="400110"/>
          </a:xfrm>
          <a:prstGeom prst="rect">
            <a:avLst/>
          </a:prstGeom>
          <a:noFill/>
        </p:spPr>
        <p:txBody>
          <a:bodyPr wrap="square" rtlCol="0">
            <a:spAutoFit/>
          </a:bodyPr>
          <a:lstStyle/>
          <a:p>
            <a:pPr algn="dist"/>
            <a:r>
              <a:rPr lang="en-US" altLang="zh-CN" sz="2000" spc="-1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rPr>
              <a:t>PROBLEM ANALYSIS SUGGESTED</a:t>
            </a:r>
          </a:p>
        </p:txBody>
      </p:sp>
      <p:sp>
        <p:nvSpPr>
          <p:cNvPr id="42" name="文本框 41"/>
          <p:cNvSpPr txBox="1"/>
          <p:nvPr/>
        </p:nvSpPr>
        <p:spPr>
          <a:xfrm>
            <a:off x="4311415" y="4478980"/>
            <a:ext cx="4549780" cy="400110"/>
          </a:xfrm>
          <a:prstGeom prst="rect">
            <a:avLst/>
          </a:prstGeom>
          <a:noFill/>
        </p:spPr>
        <p:txBody>
          <a:bodyPr wrap="square" rtlCol="0">
            <a:spAutoFit/>
          </a:bodyPr>
          <a:lstStyle/>
          <a:p>
            <a:pPr algn="dist"/>
            <a:r>
              <a:rPr lang="en-US" altLang="zh-CN" sz="2000" spc="-1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rPr>
              <a:t>PROBLEM ANALYSIS SUGGESTED</a:t>
            </a:r>
          </a:p>
        </p:txBody>
      </p:sp>
      <p:sp>
        <p:nvSpPr>
          <p:cNvPr id="45" name="文本框 44"/>
          <p:cNvSpPr txBox="1"/>
          <p:nvPr/>
        </p:nvSpPr>
        <p:spPr>
          <a:xfrm>
            <a:off x="4311415" y="5560795"/>
            <a:ext cx="4549780" cy="400110"/>
          </a:xfrm>
          <a:prstGeom prst="rect">
            <a:avLst/>
          </a:prstGeom>
          <a:noFill/>
        </p:spPr>
        <p:txBody>
          <a:bodyPr wrap="square" rtlCol="0">
            <a:spAutoFit/>
          </a:bodyPr>
          <a:lstStyle/>
          <a:p>
            <a:pPr algn="dist"/>
            <a:r>
              <a:rPr lang="en-US" altLang="zh-CN" sz="2000" spc="-15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rPr>
              <a:t>NEXT YEAR THE WORK PLAN</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33587" y="1100306"/>
            <a:ext cx="7324825" cy="3154710"/>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rPr>
              <a:t>A</a:t>
            </a:r>
            <a:endParaRPr kumimoji="0" lang="zh-CN" altLang="en-US" sz="19900" b="0" i="0" u="none" strike="noStrike" kern="1200" cap="none" spc="0" normalizeH="0" baseline="0" noProof="0" dirty="0">
              <a:ln>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endParaRPr>
          </a:p>
        </p:txBody>
      </p:sp>
      <p:sp>
        <p:nvSpPr>
          <p:cNvPr id="7" name="文本框 6"/>
          <p:cNvSpPr txBox="1"/>
          <p:nvPr/>
        </p:nvSpPr>
        <p:spPr>
          <a:xfrm>
            <a:off x="2019299" y="4114203"/>
            <a:ext cx="8153402" cy="707886"/>
          </a:xfrm>
          <a:prstGeom prst="rect">
            <a:avLst/>
          </a:prstGeom>
          <a:noFill/>
        </p:spPr>
        <p:txBody>
          <a:bodyPr wrap="square" rtlCol="0">
            <a:spAutoFit/>
          </a:bodyPr>
          <a:lstStyle>
            <a:defPPr>
              <a:defRPr lang="zh-CN"/>
            </a:defPPr>
            <a:lvl1pPr>
              <a:defRPr sz="48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lvl="0" algn="ctr"/>
            <a:r>
              <a:rPr lang="zh-CN" altLang="en-US" sz="4000" dirty="0">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rPr>
              <a:t>Overview of the annual work</a:t>
            </a:r>
          </a:p>
        </p:txBody>
      </p:sp>
      <p:sp>
        <p:nvSpPr>
          <p:cNvPr id="8" name="矩形 7"/>
          <p:cNvSpPr/>
          <p:nvPr/>
        </p:nvSpPr>
        <p:spPr>
          <a:xfrm>
            <a:off x="3011255" y="5085645"/>
            <a:ext cx="6169488" cy="307777"/>
          </a:xfrm>
          <a:prstGeom prst="rect">
            <a:avLst/>
          </a:prstGeom>
          <a:noFill/>
        </p:spPr>
        <p:txBody>
          <a:bodyPr wrap="square" rtlCol="0">
            <a:spAutoFit/>
          </a:bodyPr>
          <a:lstStyle/>
          <a:p>
            <a:pPr lvl="0" algn="dist">
              <a:defRPr/>
            </a:pPr>
            <a:r>
              <a:rPr lang="en-US" altLang="zh-CN" sz="1400" dirty="0">
                <a:ln w="57150">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a typeface="微软雅黑" panose="020B0503020204020204" charset="-122"/>
              </a:rPr>
              <a:t>Insert the Subtitle of Your Presentation</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2936314" y="981604"/>
            <a:ext cx="6286048"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Overview of the annual work</a:t>
            </a:r>
            <a:endParaRPr lang="en-US" altLang="zh-CN"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endParaRPr>
          </a:p>
        </p:txBody>
      </p:sp>
      <p:cxnSp>
        <p:nvCxnSpPr>
          <p:cNvPr id="29" name="Straight Connector 3"/>
          <p:cNvCxnSpPr/>
          <p:nvPr/>
        </p:nvCxnSpPr>
        <p:spPr>
          <a:xfrm>
            <a:off x="6085069" y="2362158"/>
            <a:ext cx="0" cy="1441180"/>
          </a:xfrm>
          <a:prstGeom prst="line">
            <a:avLst/>
          </a:prstGeom>
          <a:noFill/>
          <a:ln w="38100" cap="flat" cmpd="sng" algn="ctr">
            <a:solidFill>
              <a:srgbClr val="B4B4B4">
                <a:lumMod val="40000"/>
                <a:lumOff val="60000"/>
              </a:srgbClr>
            </a:solidFill>
            <a:prstDash val="solid"/>
            <a:miter lim="800000"/>
          </a:ln>
          <a:effectLst/>
        </p:spPr>
      </p:cxnSp>
      <p:sp>
        <p:nvSpPr>
          <p:cNvPr id="30" name="Freeform 29"/>
          <p:cNvSpPr/>
          <p:nvPr/>
        </p:nvSpPr>
        <p:spPr>
          <a:xfrm>
            <a:off x="5237204" y="2032098"/>
            <a:ext cx="1717594" cy="712079"/>
          </a:xfrm>
          <a:prstGeom prst="round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a:effectLst>
            <a:outerShdw blurRad="63500" sx="102000" sy="102000" algn="ctr" rotWithShape="0">
              <a:prstClr val="black">
                <a:alpha val="40000"/>
              </a:prstClr>
            </a:outerShdw>
          </a:effectLst>
        </p:spPr>
        <p:txBody>
          <a:bodyPr spcFirstLastPara="0" vert="horz" wrap="square" lIns="41275" tIns="41275" rIns="41275"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r>
              <a:rPr kumimoji="0" lang="zh-CN" altLang="en-US" sz="2000" b="1" i="0" u="none" strike="noStrike" kern="0" cap="none" spc="0" normalizeH="0" baseline="0" noProof="0" dirty="0">
                <a:ln>
                  <a:noFill/>
                </a:ln>
                <a:solidFill>
                  <a:schemeClr val="bg1">
                    <a:lumMod val="95000"/>
                  </a:schemeClr>
                </a:solidFill>
                <a:effectLst/>
                <a:uLnTx/>
                <a:uFillTx/>
                <a:latin typeface="+mj-ea"/>
                <a:ea typeface="+mj-ea"/>
                <a:cs typeface="Open Sans Semibold" panose="020B0706030804020204" charset="0"/>
              </a:rPr>
              <a:t>General manager</a:t>
            </a:r>
            <a:endParaRPr kumimoji="0" lang="en-US" sz="2000" b="1" i="0" u="none" strike="noStrike" kern="0" cap="none" spc="0" normalizeH="0" baseline="0" noProof="0" dirty="0">
              <a:ln>
                <a:noFill/>
              </a:ln>
              <a:solidFill>
                <a:schemeClr val="bg1">
                  <a:lumMod val="95000"/>
                </a:schemeClr>
              </a:solidFill>
              <a:effectLst/>
              <a:uLnTx/>
              <a:uFillTx/>
              <a:latin typeface="+mj-ea"/>
              <a:ea typeface="+mj-ea"/>
              <a:cs typeface="Open Sans Semibold" panose="020B0706030804020204" charset="0"/>
            </a:endParaRPr>
          </a:p>
        </p:txBody>
      </p:sp>
      <p:sp>
        <p:nvSpPr>
          <p:cNvPr id="31" name="Freeform 32"/>
          <p:cNvSpPr/>
          <p:nvPr/>
        </p:nvSpPr>
        <p:spPr>
          <a:xfrm>
            <a:off x="1145814" y="3803338"/>
            <a:ext cx="1717594" cy="681844"/>
          </a:xfrm>
          <a:prstGeom prst="round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a:effectLst>
            <a:outerShdw blurRad="63500" sx="102000" sy="102000" algn="ctr" rotWithShape="0">
              <a:prstClr val="black">
                <a:alpha val="40000"/>
              </a:prstClr>
            </a:outerShdw>
          </a:effectLst>
        </p:spPr>
        <p:txBody>
          <a:bodyPr spcFirstLastPara="0" vert="horz" wrap="square" lIns="41275" tIns="41275" rIns="41275"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en-US" sz="3600" b="0" i="0" u="none" strike="noStrike" kern="0" cap="none" spc="0" normalizeH="0" baseline="0" noProof="0" dirty="0">
              <a:ln>
                <a:noFill/>
              </a:ln>
              <a:solidFill>
                <a:schemeClr val="bg1">
                  <a:lumMod val="95000"/>
                </a:schemeClr>
              </a:solidFill>
              <a:effectLst/>
              <a:uLnTx/>
              <a:uFillTx/>
              <a:latin typeface="Arial" panose="020B0604020202020204"/>
              <a:ea typeface="Open Sans" panose="020B0606030504020204" charset="0"/>
              <a:cs typeface="Open Sans" panose="020B0606030504020204" charset="0"/>
            </a:endParaRPr>
          </a:p>
        </p:txBody>
      </p:sp>
      <p:sp>
        <p:nvSpPr>
          <p:cNvPr id="32" name="Freeform 34"/>
          <p:cNvSpPr/>
          <p:nvPr/>
        </p:nvSpPr>
        <p:spPr>
          <a:xfrm>
            <a:off x="3191509" y="3803338"/>
            <a:ext cx="1717594" cy="681844"/>
          </a:xfrm>
          <a:prstGeom prst="round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a:effectLst>
            <a:outerShdw blurRad="63500" sx="102000" sy="102000" algn="ctr" rotWithShape="0">
              <a:prstClr val="black">
                <a:alpha val="40000"/>
              </a:prstClr>
            </a:outerShdw>
          </a:effectLst>
        </p:spPr>
        <p:txBody>
          <a:bodyPr spcFirstLastPara="0" vert="horz" wrap="square" lIns="41275" tIns="41275" rIns="41275"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en-US" sz="3600" b="0" i="0" u="none" strike="noStrike" kern="0" cap="none" spc="0" normalizeH="0" baseline="0" noProof="0" dirty="0">
              <a:ln>
                <a:noFill/>
              </a:ln>
              <a:solidFill>
                <a:schemeClr val="bg1">
                  <a:lumMod val="95000"/>
                </a:schemeClr>
              </a:solidFill>
              <a:effectLst/>
              <a:uLnTx/>
              <a:uFillTx/>
              <a:latin typeface="Arial" panose="020B0604020202020204"/>
              <a:ea typeface="Open Sans" panose="020B0606030504020204" charset="0"/>
              <a:cs typeface="Open Sans" panose="020B0606030504020204" charset="0"/>
            </a:endParaRPr>
          </a:p>
        </p:txBody>
      </p:sp>
      <p:sp>
        <p:nvSpPr>
          <p:cNvPr id="33" name="Freeform 35"/>
          <p:cNvSpPr/>
          <p:nvPr/>
        </p:nvSpPr>
        <p:spPr>
          <a:xfrm>
            <a:off x="5237203" y="3803338"/>
            <a:ext cx="1717594" cy="681844"/>
          </a:xfrm>
          <a:prstGeom prst="round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a:effectLst>
            <a:outerShdw blurRad="63500" sx="102000" sy="102000" algn="ctr" rotWithShape="0">
              <a:prstClr val="black">
                <a:alpha val="40000"/>
              </a:prstClr>
            </a:outerShdw>
          </a:effectLst>
        </p:spPr>
        <p:txBody>
          <a:bodyPr spcFirstLastPara="0" vert="horz" wrap="square" lIns="41275" tIns="41275" rIns="41275"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en-US" sz="3600" b="0" i="0" u="none" strike="noStrike" kern="0" cap="none" spc="0" normalizeH="0" baseline="0" noProof="0" dirty="0">
              <a:ln>
                <a:noFill/>
              </a:ln>
              <a:solidFill>
                <a:schemeClr val="bg1">
                  <a:lumMod val="95000"/>
                </a:schemeClr>
              </a:solidFill>
              <a:effectLst/>
              <a:uLnTx/>
              <a:uFillTx/>
              <a:latin typeface="Arial" panose="020B0604020202020204"/>
              <a:ea typeface="Open Sans" panose="020B0606030504020204" charset="0"/>
              <a:cs typeface="Open Sans" panose="020B0606030504020204" charset="0"/>
            </a:endParaRPr>
          </a:p>
        </p:txBody>
      </p:sp>
      <p:sp>
        <p:nvSpPr>
          <p:cNvPr id="34" name="Freeform 36"/>
          <p:cNvSpPr/>
          <p:nvPr/>
        </p:nvSpPr>
        <p:spPr>
          <a:xfrm>
            <a:off x="7282898" y="3803338"/>
            <a:ext cx="1717594" cy="681844"/>
          </a:xfrm>
          <a:prstGeom prst="round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a:effectLst>
            <a:outerShdw blurRad="63500" sx="102000" sy="102000" algn="ctr" rotWithShape="0">
              <a:prstClr val="black">
                <a:alpha val="40000"/>
              </a:prstClr>
            </a:outerShdw>
          </a:effectLst>
        </p:spPr>
        <p:txBody>
          <a:bodyPr spcFirstLastPara="0" vert="horz" wrap="square" lIns="41275" tIns="41275" rIns="41275"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en-US" sz="3600" b="0" i="0" u="none" strike="noStrike" kern="0" cap="none" spc="0" normalizeH="0" baseline="0" noProof="0" dirty="0">
              <a:ln>
                <a:noFill/>
              </a:ln>
              <a:solidFill>
                <a:schemeClr val="bg1">
                  <a:lumMod val="95000"/>
                </a:schemeClr>
              </a:solidFill>
              <a:effectLst/>
              <a:uLnTx/>
              <a:uFillTx/>
              <a:latin typeface="Arial" panose="020B0604020202020204"/>
              <a:ea typeface="Open Sans" panose="020B0606030504020204" charset="0"/>
              <a:cs typeface="Open Sans" panose="020B0606030504020204" charset="0"/>
            </a:endParaRPr>
          </a:p>
        </p:txBody>
      </p:sp>
      <p:sp>
        <p:nvSpPr>
          <p:cNvPr id="35" name="Freeform 37"/>
          <p:cNvSpPr/>
          <p:nvPr/>
        </p:nvSpPr>
        <p:spPr>
          <a:xfrm>
            <a:off x="9328591" y="3803338"/>
            <a:ext cx="1717594" cy="681844"/>
          </a:xfrm>
          <a:prstGeom prst="round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a:effectLst>
            <a:outerShdw blurRad="63500" sx="102000" sy="102000" algn="ctr" rotWithShape="0">
              <a:prstClr val="black">
                <a:alpha val="40000"/>
              </a:prstClr>
            </a:outerShdw>
          </a:effectLst>
        </p:spPr>
        <p:txBody>
          <a:bodyPr spcFirstLastPara="0" vert="horz" wrap="square" lIns="41275" tIns="41275" rIns="41275" bIns="41275"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en-US" sz="3600" b="0" i="0" u="none" strike="noStrike" kern="0" cap="none" spc="0" normalizeH="0" baseline="0" noProof="0" dirty="0">
              <a:ln>
                <a:noFill/>
              </a:ln>
              <a:solidFill>
                <a:schemeClr val="bg1">
                  <a:lumMod val="95000"/>
                </a:schemeClr>
              </a:solidFill>
              <a:effectLst/>
              <a:uLnTx/>
              <a:uFillTx/>
              <a:latin typeface="Arial" panose="020B0604020202020204"/>
              <a:ea typeface="Open Sans" panose="020B0606030504020204" charset="0"/>
              <a:cs typeface="Open Sans" panose="020B0606030504020204" charset="0"/>
            </a:endParaRPr>
          </a:p>
        </p:txBody>
      </p:sp>
      <p:cxnSp>
        <p:nvCxnSpPr>
          <p:cNvPr id="36" name="Straight Connector 42"/>
          <p:cNvCxnSpPr/>
          <p:nvPr/>
        </p:nvCxnSpPr>
        <p:spPr>
          <a:xfrm>
            <a:off x="1969341" y="3269417"/>
            <a:ext cx="8219995" cy="0"/>
          </a:xfrm>
          <a:prstGeom prst="line">
            <a:avLst/>
          </a:prstGeom>
          <a:noFill/>
          <a:ln w="38100" cap="flat" cmpd="sng" algn="ctr">
            <a:solidFill>
              <a:srgbClr val="B4B4B4">
                <a:lumMod val="40000"/>
                <a:lumOff val="60000"/>
              </a:srgbClr>
            </a:solidFill>
            <a:prstDash val="solid"/>
            <a:miter lim="800000"/>
          </a:ln>
          <a:effectLst/>
        </p:spPr>
      </p:cxnSp>
      <p:cxnSp>
        <p:nvCxnSpPr>
          <p:cNvPr id="37" name="Straight Connector 44"/>
          <p:cNvCxnSpPr/>
          <p:nvPr/>
        </p:nvCxnSpPr>
        <p:spPr>
          <a:xfrm>
            <a:off x="10189336" y="3269417"/>
            <a:ext cx="0" cy="533920"/>
          </a:xfrm>
          <a:prstGeom prst="line">
            <a:avLst/>
          </a:prstGeom>
          <a:noFill/>
          <a:ln w="38100" cap="flat" cmpd="sng" algn="ctr">
            <a:solidFill>
              <a:srgbClr val="B4B4B4">
                <a:lumMod val="40000"/>
                <a:lumOff val="60000"/>
              </a:srgbClr>
            </a:solidFill>
            <a:prstDash val="solid"/>
            <a:miter lim="800000"/>
          </a:ln>
          <a:effectLst/>
        </p:spPr>
      </p:cxnSp>
      <p:cxnSp>
        <p:nvCxnSpPr>
          <p:cNvPr id="38" name="Straight Connector 46"/>
          <p:cNvCxnSpPr/>
          <p:nvPr/>
        </p:nvCxnSpPr>
        <p:spPr>
          <a:xfrm>
            <a:off x="1983403" y="3269417"/>
            <a:ext cx="0" cy="533920"/>
          </a:xfrm>
          <a:prstGeom prst="line">
            <a:avLst/>
          </a:prstGeom>
          <a:noFill/>
          <a:ln w="38100" cap="flat" cmpd="sng" algn="ctr">
            <a:solidFill>
              <a:srgbClr val="B4B4B4">
                <a:lumMod val="40000"/>
                <a:lumOff val="60000"/>
              </a:srgbClr>
            </a:solidFill>
            <a:prstDash val="solid"/>
            <a:miter lim="800000"/>
          </a:ln>
          <a:effectLst/>
        </p:spPr>
      </p:cxnSp>
      <p:cxnSp>
        <p:nvCxnSpPr>
          <p:cNvPr id="39" name="Straight Connector 47"/>
          <p:cNvCxnSpPr/>
          <p:nvPr/>
        </p:nvCxnSpPr>
        <p:spPr>
          <a:xfrm>
            <a:off x="8149641" y="3269417"/>
            <a:ext cx="0" cy="533920"/>
          </a:xfrm>
          <a:prstGeom prst="line">
            <a:avLst/>
          </a:prstGeom>
          <a:noFill/>
          <a:ln w="38100" cap="flat" cmpd="sng" algn="ctr">
            <a:solidFill>
              <a:srgbClr val="B4B4B4">
                <a:lumMod val="40000"/>
                <a:lumOff val="60000"/>
              </a:srgbClr>
            </a:solidFill>
            <a:prstDash val="solid"/>
            <a:miter lim="800000"/>
          </a:ln>
          <a:effectLst/>
        </p:spPr>
      </p:cxnSp>
      <p:cxnSp>
        <p:nvCxnSpPr>
          <p:cNvPr id="40" name="Straight Connector 48"/>
          <p:cNvCxnSpPr/>
          <p:nvPr/>
        </p:nvCxnSpPr>
        <p:spPr>
          <a:xfrm>
            <a:off x="4060263" y="3269417"/>
            <a:ext cx="0" cy="533920"/>
          </a:xfrm>
          <a:prstGeom prst="line">
            <a:avLst/>
          </a:prstGeom>
          <a:noFill/>
          <a:ln w="38100" cap="flat" cmpd="sng" algn="ctr">
            <a:solidFill>
              <a:srgbClr val="B4B4B4">
                <a:lumMod val="40000"/>
                <a:lumOff val="60000"/>
              </a:srgbClr>
            </a:solidFill>
            <a:prstDash val="solid"/>
            <a:miter lim="800000"/>
          </a:ln>
          <a:effectLst/>
        </p:spPr>
      </p:cxnSp>
      <p:sp>
        <p:nvSpPr>
          <p:cNvPr id="41" name="TextBox 52"/>
          <p:cNvSpPr txBox="1"/>
          <p:nvPr/>
        </p:nvSpPr>
        <p:spPr>
          <a:xfrm>
            <a:off x="1110544" y="4711226"/>
            <a:ext cx="1717593" cy="307777"/>
          </a:xfrm>
          <a:prstGeom prst="rect">
            <a:avLst/>
          </a:prstGeom>
          <a:noFill/>
        </p:spPr>
        <p:txBody>
          <a:bodyPr wrap="square" rtlCol="0">
            <a:spAutoFit/>
          </a:bodyPr>
          <a:lstStyle/>
          <a:p>
            <a:pPr marL="0" marR="0" lvl="0" indent="0" algn="ctr" defTabSz="182816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lumMod val="95000"/>
                  </a:schemeClr>
                </a:solidFill>
                <a:effectLst/>
                <a:uLnTx/>
                <a:uFillTx/>
                <a:latin typeface="+mj-ea"/>
                <a:ea typeface="+mj-ea"/>
                <a:cs typeface="+mn-cs"/>
              </a:rPr>
              <a:t>Sales Manager</a:t>
            </a:r>
            <a:endParaRPr kumimoji="0" lang="en-US" sz="1400" b="1" i="0" u="none" strike="noStrike" kern="1200" cap="none" spc="0" normalizeH="0" baseline="0" noProof="0" dirty="0">
              <a:ln>
                <a:noFill/>
              </a:ln>
              <a:solidFill>
                <a:schemeClr val="bg1">
                  <a:lumMod val="95000"/>
                </a:schemeClr>
              </a:solidFill>
              <a:effectLst/>
              <a:uLnTx/>
              <a:uFillTx/>
              <a:latin typeface="+mj-ea"/>
              <a:ea typeface="+mj-ea"/>
              <a:cs typeface="+mn-cs"/>
            </a:endParaRPr>
          </a:p>
        </p:txBody>
      </p:sp>
      <p:sp>
        <p:nvSpPr>
          <p:cNvPr id="42" name="TextBox 52"/>
          <p:cNvSpPr txBox="1"/>
          <p:nvPr/>
        </p:nvSpPr>
        <p:spPr>
          <a:xfrm>
            <a:off x="3156239" y="4711226"/>
            <a:ext cx="1717593" cy="307777"/>
          </a:xfrm>
          <a:prstGeom prst="rect">
            <a:avLst/>
          </a:prstGeom>
          <a:noFill/>
        </p:spPr>
        <p:txBody>
          <a:bodyPr wrap="square" rtlCol="0">
            <a:spAutoFit/>
          </a:bodyPr>
          <a:lstStyle/>
          <a:p>
            <a:pPr marL="0" marR="0" lvl="0" indent="0" algn="ctr" defTabSz="182816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lumMod val="95000"/>
                  </a:schemeClr>
                </a:solidFill>
                <a:effectLst/>
                <a:uLnTx/>
                <a:uFillTx/>
                <a:latin typeface="+mj-ea"/>
                <a:ea typeface="+mj-ea"/>
                <a:cs typeface="+mn-cs"/>
              </a:rPr>
              <a:t>Creative Director</a:t>
            </a:r>
            <a:endParaRPr kumimoji="0" lang="en-US" sz="1400" b="1" i="0" u="none" strike="noStrike" kern="1200" cap="none" spc="0" normalizeH="0" baseline="0" noProof="0" dirty="0">
              <a:ln>
                <a:noFill/>
              </a:ln>
              <a:solidFill>
                <a:schemeClr val="bg1">
                  <a:lumMod val="95000"/>
                </a:schemeClr>
              </a:solidFill>
              <a:effectLst/>
              <a:uLnTx/>
              <a:uFillTx/>
              <a:latin typeface="+mj-ea"/>
              <a:ea typeface="+mj-ea"/>
              <a:cs typeface="+mn-cs"/>
            </a:endParaRPr>
          </a:p>
        </p:txBody>
      </p:sp>
      <p:sp>
        <p:nvSpPr>
          <p:cNvPr id="43" name="TextBox 52"/>
          <p:cNvSpPr txBox="1"/>
          <p:nvPr/>
        </p:nvSpPr>
        <p:spPr>
          <a:xfrm>
            <a:off x="5201933" y="4711226"/>
            <a:ext cx="1717593" cy="523220"/>
          </a:xfrm>
          <a:prstGeom prst="rect">
            <a:avLst/>
          </a:prstGeom>
          <a:noFill/>
        </p:spPr>
        <p:txBody>
          <a:bodyPr wrap="square" rtlCol="0">
            <a:spAutoFit/>
          </a:bodyPr>
          <a:lstStyle/>
          <a:p>
            <a:pPr marL="0" marR="0" lvl="0" indent="0" algn="ctr" defTabSz="1828165" rtl="0" eaLnBrk="1" fontAlgn="auto" latinLnBrk="0" hangingPunct="1">
              <a:lnSpc>
                <a:spcPct val="100000"/>
              </a:lnSpc>
              <a:spcBef>
                <a:spcPts val="0"/>
              </a:spcBef>
              <a:spcAft>
                <a:spcPts val="0"/>
              </a:spcAft>
              <a:buClrTx/>
              <a:buSzTx/>
              <a:buFontTx/>
              <a:buNone/>
              <a:defRPr/>
            </a:pPr>
            <a:r>
              <a:rPr lang="zh-CN" altLang="en-US" sz="1400" b="1" dirty="0">
                <a:solidFill>
                  <a:schemeClr val="bg1">
                    <a:lumMod val="95000"/>
                  </a:schemeClr>
                </a:solidFill>
                <a:latin typeface="+mj-ea"/>
                <a:ea typeface="+mj-ea"/>
              </a:rPr>
              <a:t>Product Manager</a:t>
            </a:r>
            <a:endParaRPr kumimoji="0" lang="en-US" sz="1400" b="1" i="0" u="none" strike="noStrike" kern="1200" cap="none" spc="0" normalizeH="0" baseline="0" noProof="0" dirty="0">
              <a:ln>
                <a:noFill/>
              </a:ln>
              <a:solidFill>
                <a:schemeClr val="bg1">
                  <a:lumMod val="95000"/>
                </a:schemeClr>
              </a:solidFill>
              <a:effectLst/>
              <a:uLnTx/>
              <a:uFillTx/>
              <a:latin typeface="+mj-ea"/>
              <a:ea typeface="+mj-ea"/>
            </a:endParaRPr>
          </a:p>
        </p:txBody>
      </p:sp>
      <p:sp>
        <p:nvSpPr>
          <p:cNvPr id="44" name="TextBox 52"/>
          <p:cNvSpPr txBox="1"/>
          <p:nvPr/>
        </p:nvSpPr>
        <p:spPr>
          <a:xfrm>
            <a:off x="7247626" y="4711226"/>
            <a:ext cx="1717593" cy="523220"/>
          </a:xfrm>
          <a:prstGeom prst="rect">
            <a:avLst/>
          </a:prstGeom>
          <a:noFill/>
        </p:spPr>
        <p:txBody>
          <a:bodyPr wrap="square" rtlCol="0">
            <a:spAutoFit/>
          </a:bodyPr>
          <a:lstStyle/>
          <a:p>
            <a:pPr marL="0" marR="0" lvl="0" indent="0" algn="ctr" defTabSz="182816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lumMod val="95000"/>
                  </a:schemeClr>
                </a:solidFill>
                <a:effectLst/>
                <a:uLnTx/>
                <a:uFillTx/>
                <a:latin typeface="+mj-ea"/>
                <a:ea typeface="+mj-ea"/>
                <a:cs typeface="+mn-cs"/>
              </a:rPr>
              <a:t>Operations Manager</a:t>
            </a:r>
            <a:endParaRPr kumimoji="0" lang="en-US" sz="1400" b="1" i="0" u="none" strike="noStrike" kern="1200" cap="none" spc="0" normalizeH="0" baseline="0" noProof="0" dirty="0">
              <a:ln>
                <a:noFill/>
              </a:ln>
              <a:solidFill>
                <a:schemeClr val="bg1">
                  <a:lumMod val="95000"/>
                </a:schemeClr>
              </a:solidFill>
              <a:effectLst/>
              <a:uLnTx/>
              <a:uFillTx/>
              <a:latin typeface="+mj-ea"/>
              <a:ea typeface="+mj-ea"/>
              <a:cs typeface="+mn-cs"/>
            </a:endParaRPr>
          </a:p>
        </p:txBody>
      </p:sp>
      <p:sp>
        <p:nvSpPr>
          <p:cNvPr id="45" name="TextBox 52"/>
          <p:cNvSpPr txBox="1"/>
          <p:nvPr/>
        </p:nvSpPr>
        <p:spPr>
          <a:xfrm>
            <a:off x="9293320" y="4711226"/>
            <a:ext cx="1717593" cy="523220"/>
          </a:xfrm>
          <a:prstGeom prst="rect">
            <a:avLst/>
          </a:prstGeom>
          <a:noFill/>
        </p:spPr>
        <p:txBody>
          <a:bodyPr wrap="square" rtlCol="0">
            <a:spAutoFit/>
          </a:bodyPr>
          <a:lstStyle/>
          <a:p>
            <a:pPr marL="0" marR="0" lvl="0" indent="0" algn="ctr" defTabSz="1828165"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lumMod val="95000"/>
                  </a:schemeClr>
                </a:solidFill>
                <a:effectLst/>
                <a:uLnTx/>
                <a:uFillTx/>
                <a:latin typeface="+mj-ea"/>
                <a:ea typeface="+mj-ea"/>
                <a:cs typeface="+mn-cs"/>
              </a:rPr>
              <a:t>Administrative Finance</a:t>
            </a:r>
            <a:endParaRPr kumimoji="0" lang="en-US" sz="1400" b="1" i="0" u="none" strike="noStrike" kern="1200" cap="none" spc="0" normalizeH="0" baseline="0" noProof="0" dirty="0">
              <a:ln>
                <a:noFill/>
              </a:ln>
              <a:solidFill>
                <a:schemeClr val="bg1">
                  <a:lumMod val="95000"/>
                </a:schemeClr>
              </a:solidFill>
              <a:effectLst/>
              <a:uLnTx/>
              <a:uFillTx/>
              <a:latin typeface="+mj-ea"/>
              <a:ea typeface="+mj-ea"/>
              <a:cs typeface="+mn-cs"/>
            </a:endParaRPr>
          </a:p>
        </p:txBody>
      </p:sp>
      <p:sp>
        <p:nvSpPr>
          <p:cNvPr id="46" name="TextBox 52"/>
          <p:cNvSpPr txBox="1"/>
          <p:nvPr/>
        </p:nvSpPr>
        <p:spPr>
          <a:xfrm>
            <a:off x="1145814" y="5264843"/>
            <a:ext cx="1717594" cy="810478"/>
          </a:xfrm>
          <a:prstGeom prst="rect">
            <a:avLst/>
          </a:prstGeom>
          <a:noFill/>
        </p:spPr>
        <p:txBody>
          <a:bodyPr wrap="square" rtlCol="0">
            <a:spAutoFit/>
          </a:bodyPr>
          <a:lstStyle/>
          <a:p>
            <a:pPr lvl="0" algn="just" defTabSz="1828165">
              <a:lnSpc>
                <a:spcPts val="1400"/>
              </a:lnSpc>
              <a:defRPr/>
            </a:pPr>
            <a:r>
              <a:rPr lang="en-US" altLang="zh-CN" sz="900" dirty="0">
                <a:solidFill>
                  <a:schemeClr val="bg1">
                    <a:lumMod val="95000"/>
                  </a:schemeClr>
                </a:solidFill>
                <a:latin typeface="+mn-ea"/>
              </a:rPr>
              <a:t>You content to play here, or over your copy, paste in this box, and select only only the text. </a:t>
            </a:r>
          </a:p>
        </p:txBody>
      </p:sp>
      <p:sp>
        <p:nvSpPr>
          <p:cNvPr id="47" name="TextBox 52"/>
          <p:cNvSpPr txBox="1"/>
          <p:nvPr/>
        </p:nvSpPr>
        <p:spPr>
          <a:xfrm>
            <a:off x="3191509" y="5264843"/>
            <a:ext cx="1717594" cy="810478"/>
          </a:xfrm>
          <a:prstGeom prst="rect">
            <a:avLst/>
          </a:prstGeom>
          <a:noFill/>
        </p:spPr>
        <p:txBody>
          <a:bodyPr wrap="square" rtlCol="0">
            <a:spAutoFit/>
          </a:bodyPr>
          <a:lstStyle/>
          <a:p>
            <a:pPr lvl="0" algn="just" defTabSz="1828165">
              <a:lnSpc>
                <a:spcPts val="1400"/>
              </a:lnSpc>
              <a:defRPr/>
            </a:pPr>
            <a:r>
              <a:rPr lang="en-US" altLang="zh-CN" sz="900" dirty="0">
                <a:solidFill>
                  <a:schemeClr val="bg1">
                    <a:lumMod val="95000"/>
                  </a:schemeClr>
                </a:solidFill>
                <a:latin typeface="+mn-ea"/>
              </a:rPr>
              <a:t>You content to play here, or over your copy, paste in this box, and select only only the text. </a:t>
            </a:r>
          </a:p>
        </p:txBody>
      </p:sp>
      <p:sp>
        <p:nvSpPr>
          <p:cNvPr id="48" name="TextBox 52"/>
          <p:cNvSpPr txBox="1"/>
          <p:nvPr/>
        </p:nvSpPr>
        <p:spPr>
          <a:xfrm>
            <a:off x="5237203" y="5264843"/>
            <a:ext cx="1717594" cy="810478"/>
          </a:xfrm>
          <a:prstGeom prst="rect">
            <a:avLst/>
          </a:prstGeom>
          <a:noFill/>
        </p:spPr>
        <p:txBody>
          <a:bodyPr wrap="square" rtlCol="0">
            <a:spAutoFit/>
          </a:bodyPr>
          <a:lstStyle/>
          <a:p>
            <a:pPr lvl="0" algn="just" defTabSz="1828165">
              <a:lnSpc>
                <a:spcPts val="1400"/>
              </a:lnSpc>
              <a:defRPr/>
            </a:pPr>
            <a:r>
              <a:rPr lang="en-US" altLang="zh-CN" sz="900" dirty="0">
                <a:solidFill>
                  <a:schemeClr val="bg1">
                    <a:lumMod val="95000"/>
                  </a:schemeClr>
                </a:solidFill>
                <a:latin typeface="+mn-ea"/>
              </a:rPr>
              <a:t>You content to play here, or over your copy, paste in this box, and select only only the text. </a:t>
            </a:r>
          </a:p>
        </p:txBody>
      </p:sp>
      <p:sp>
        <p:nvSpPr>
          <p:cNvPr id="49" name="TextBox 52"/>
          <p:cNvSpPr txBox="1"/>
          <p:nvPr/>
        </p:nvSpPr>
        <p:spPr>
          <a:xfrm>
            <a:off x="7282898" y="5264843"/>
            <a:ext cx="1717594" cy="810478"/>
          </a:xfrm>
          <a:prstGeom prst="rect">
            <a:avLst/>
          </a:prstGeom>
          <a:noFill/>
        </p:spPr>
        <p:txBody>
          <a:bodyPr wrap="square" rtlCol="0">
            <a:spAutoFit/>
          </a:bodyPr>
          <a:lstStyle/>
          <a:p>
            <a:pPr lvl="0" algn="just" defTabSz="1828165">
              <a:lnSpc>
                <a:spcPts val="1400"/>
              </a:lnSpc>
              <a:defRPr/>
            </a:pPr>
            <a:r>
              <a:rPr lang="en-US" altLang="zh-CN" sz="900" dirty="0">
                <a:solidFill>
                  <a:schemeClr val="bg1">
                    <a:lumMod val="95000"/>
                  </a:schemeClr>
                </a:solidFill>
                <a:latin typeface="+mn-ea"/>
              </a:rPr>
              <a:t>You content to play here, or over your copy, paste in this box, and select only only the text. </a:t>
            </a:r>
          </a:p>
        </p:txBody>
      </p:sp>
      <p:sp>
        <p:nvSpPr>
          <p:cNvPr id="50" name="TextBox 52"/>
          <p:cNvSpPr txBox="1"/>
          <p:nvPr/>
        </p:nvSpPr>
        <p:spPr>
          <a:xfrm>
            <a:off x="9328590" y="5264843"/>
            <a:ext cx="1717594" cy="810478"/>
          </a:xfrm>
          <a:prstGeom prst="rect">
            <a:avLst/>
          </a:prstGeom>
          <a:noFill/>
        </p:spPr>
        <p:txBody>
          <a:bodyPr wrap="square" rtlCol="0">
            <a:spAutoFit/>
          </a:bodyPr>
          <a:lstStyle/>
          <a:p>
            <a:pPr lvl="0" algn="just" defTabSz="1828165">
              <a:lnSpc>
                <a:spcPts val="1400"/>
              </a:lnSpc>
              <a:defRPr/>
            </a:pPr>
            <a:r>
              <a:rPr lang="en-US" altLang="zh-CN" sz="900" dirty="0">
                <a:solidFill>
                  <a:schemeClr val="bg1">
                    <a:lumMod val="95000"/>
                  </a:schemeClr>
                </a:solidFill>
                <a:latin typeface="+mn-ea"/>
              </a:rPr>
              <a:t>You content to play here, or over your copy, paste in this box, and select only only the text. </a:t>
            </a:r>
          </a:p>
        </p:txBody>
      </p:sp>
      <p:grpSp>
        <p:nvGrpSpPr>
          <p:cNvPr id="51" name="组合 50"/>
          <p:cNvGrpSpPr/>
          <p:nvPr/>
        </p:nvGrpSpPr>
        <p:grpSpPr>
          <a:xfrm>
            <a:off x="9981358" y="3911948"/>
            <a:ext cx="412057" cy="413880"/>
            <a:chOff x="5394325" y="2859088"/>
            <a:chExt cx="358775" cy="360362"/>
          </a:xfrm>
        </p:grpSpPr>
        <p:sp>
          <p:nvSpPr>
            <p:cNvPr id="52"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53"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54"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55"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56"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57"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grpSp>
      <p:sp>
        <p:nvSpPr>
          <p:cNvPr id="58" name="AutoShape 43"/>
          <p:cNvSpPr/>
          <p:nvPr/>
        </p:nvSpPr>
        <p:spPr bwMode="auto">
          <a:xfrm>
            <a:off x="7945665" y="3969776"/>
            <a:ext cx="413880" cy="2953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59" name="AutoShape 44"/>
          <p:cNvSpPr/>
          <p:nvPr/>
        </p:nvSpPr>
        <p:spPr bwMode="auto">
          <a:xfrm>
            <a:off x="8319432" y="4097405"/>
            <a:ext cx="25526" cy="142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60" name="AutoShape 45"/>
          <p:cNvSpPr/>
          <p:nvPr/>
        </p:nvSpPr>
        <p:spPr bwMode="auto">
          <a:xfrm>
            <a:off x="8306670" y="4252382"/>
            <a:ext cx="52874" cy="7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grpSp>
        <p:nvGrpSpPr>
          <p:cNvPr id="61" name="Group 112"/>
          <p:cNvGrpSpPr/>
          <p:nvPr/>
        </p:nvGrpSpPr>
        <p:grpSpPr>
          <a:xfrm>
            <a:off x="5878464" y="3942941"/>
            <a:ext cx="413209" cy="387120"/>
            <a:chOff x="5368132" y="3540125"/>
            <a:chExt cx="465138" cy="435769"/>
          </a:xfrm>
          <a:solidFill>
            <a:sysClr val="window" lastClr="FFFFFF"/>
          </a:solidFill>
        </p:grpSpPr>
        <p:sp>
          <p:nvSpPr>
            <p:cNvPr id="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grpSp>
      <p:sp>
        <p:nvSpPr>
          <p:cNvPr id="64" name="AutoShape 112"/>
          <p:cNvSpPr/>
          <p:nvPr/>
        </p:nvSpPr>
        <p:spPr bwMode="auto">
          <a:xfrm>
            <a:off x="3853322" y="3917417"/>
            <a:ext cx="413881" cy="41205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grpSp>
        <p:nvGrpSpPr>
          <p:cNvPr id="65" name="组合 64"/>
          <p:cNvGrpSpPr/>
          <p:nvPr/>
        </p:nvGrpSpPr>
        <p:grpSpPr>
          <a:xfrm>
            <a:off x="1834857" y="3916851"/>
            <a:ext cx="283465" cy="413210"/>
            <a:chOff x="2528974" y="2863357"/>
            <a:chExt cx="246811" cy="359779"/>
          </a:xfrm>
          <a:solidFill>
            <a:sysClr val="window" lastClr="FFFFFF"/>
          </a:solidFill>
        </p:grpSpPr>
        <p:sp>
          <p:nvSpPr>
            <p:cNvPr id="66"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sp>
          <p:nvSpPr>
            <p:cNvPr id="67"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bg1">
                    <a:lumMod val="95000"/>
                  </a:schemeClr>
                </a:solidFill>
                <a:effectLst>
                  <a:outerShdw blurRad="38100" dist="38100" dir="2700000" algn="tl">
                    <a:srgbClr val="000000"/>
                  </a:outerShdw>
                </a:effectLst>
                <a:uLnTx/>
                <a:uFillTx/>
                <a:latin typeface="Gill Sans" charset="0"/>
                <a:ea typeface="微软雅黑 Light"/>
                <a:cs typeface="+mn-cs"/>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2956188" y="945461"/>
            <a:ext cx="6261422"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Overview of the annual work</a:t>
            </a:r>
            <a:endParaRPr lang="en-US" altLang="zh-CN"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endParaRPr>
          </a:p>
        </p:txBody>
      </p:sp>
      <p:grpSp>
        <p:nvGrpSpPr>
          <p:cNvPr id="75" name="组合 74"/>
          <p:cNvGrpSpPr/>
          <p:nvPr/>
        </p:nvGrpSpPr>
        <p:grpSpPr>
          <a:xfrm>
            <a:off x="1400122" y="2735203"/>
            <a:ext cx="9011929" cy="2739545"/>
            <a:chOff x="1400122" y="2735203"/>
            <a:chExt cx="9011929" cy="2739545"/>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3500000" scaled="1"/>
            <a:tileRect/>
          </a:gradFill>
          <a:effectLst>
            <a:outerShdw blurRad="50800" dist="38100" dir="2700000" algn="tl" rotWithShape="0">
              <a:prstClr val="black">
                <a:alpha val="40000"/>
              </a:prstClr>
            </a:outerShdw>
          </a:effectLst>
        </p:grpSpPr>
        <p:sp>
          <p:nvSpPr>
            <p:cNvPr id="50" name="Hexagon 1038"/>
            <p:cNvSpPr/>
            <p:nvPr/>
          </p:nvSpPr>
          <p:spPr>
            <a:xfrm>
              <a:off x="1400122" y="2735203"/>
              <a:ext cx="2087500" cy="1800272"/>
            </a:xfrm>
            <a:prstGeom prst="hexagon">
              <a:avLst/>
            </a:prstGeom>
            <a:grpFill/>
            <a:ln>
              <a:noFill/>
            </a:ln>
            <a:effectLst/>
          </p:spPr>
          <p:style>
            <a:lnRef idx="1">
              <a:schemeClr val="accent1"/>
            </a:lnRef>
            <a:fillRef idx="3">
              <a:schemeClr val="accent1"/>
            </a:fillRef>
            <a:effectRef idx="2">
              <a:schemeClr val="accent1"/>
            </a:effectRef>
            <a:fontRef idx="minor">
              <a:schemeClr val="lt1"/>
            </a:fontRef>
          </p:style>
          <p:txBody>
            <a:bodyPr lIns="45713" tIns="22856" rIns="45713" bIns="2285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chemeClr val="bg1"/>
                </a:solidFill>
                <a:effectLst/>
                <a:uLnTx/>
                <a:uFillTx/>
                <a:latin typeface="Source Sans Pro Light" charset="0"/>
                <a:ea typeface="微软雅黑 Light"/>
                <a:cs typeface="+mn-cs"/>
              </a:endParaRPr>
            </a:p>
          </p:txBody>
        </p:sp>
        <p:sp>
          <p:nvSpPr>
            <p:cNvPr id="51" name="Hexagon 1039"/>
            <p:cNvSpPr/>
            <p:nvPr/>
          </p:nvSpPr>
          <p:spPr>
            <a:xfrm>
              <a:off x="3146487" y="3674476"/>
              <a:ext cx="2087500" cy="1800272"/>
            </a:xfrm>
            <a:prstGeom prst="hexagon">
              <a:avLst/>
            </a:prstGeom>
            <a:grpFill/>
            <a:ln>
              <a:noFill/>
            </a:ln>
            <a:effectLst/>
          </p:spPr>
          <p:style>
            <a:lnRef idx="1">
              <a:schemeClr val="accent1"/>
            </a:lnRef>
            <a:fillRef idx="3">
              <a:schemeClr val="accent1"/>
            </a:fillRef>
            <a:effectRef idx="2">
              <a:schemeClr val="accent1"/>
            </a:effectRef>
            <a:fontRef idx="minor">
              <a:schemeClr val="lt1"/>
            </a:fontRef>
          </p:style>
          <p:txBody>
            <a:bodyPr lIns="45713" tIns="22856" rIns="45713" bIns="2285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chemeClr val="bg1"/>
                </a:solidFill>
                <a:effectLst/>
                <a:uLnTx/>
                <a:uFillTx/>
                <a:latin typeface="Source Sans Pro Light" charset="0"/>
                <a:ea typeface="微软雅黑 Light"/>
                <a:cs typeface="+mn-cs"/>
              </a:endParaRPr>
            </a:p>
          </p:txBody>
        </p:sp>
        <p:sp>
          <p:nvSpPr>
            <p:cNvPr id="52" name="Hexagon 1040"/>
            <p:cNvSpPr/>
            <p:nvPr/>
          </p:nvSpPr>
          <p:spPr>
            <a:xfrm>
              <a:off x="4867813" y="2735203"/>
              <a:ext cx="2087500" cy="1800272"/>
            </a:xfrm>
            <a:prstGeom prst="hexagon">
              <a:avLst/>
            </a:prstGeom>
            <a:grpFill/>
            <a:ln>
              <a:noFill/>
            </a:ln>
            <a:effectLst/>
          </p:spPr>
          <p:style>
            <a:lnRef idx="1">
              <a:schemeClr val="accent1"/>
            </a:lnRef>
            <a:fillRef idx="3">
              <a:schemeClr val="accent1"/>
            </a:fillRef>
            <a:effectRef idx="2">
              <a:schemeClr val="accent1"/>
            </a:effectRef>
            <a:fontRef idx="minor">
              <a:schemeClr val="lt1"/>
            </a:fontRef>
          </p:style>
          <p:txBody>
            <a:bodyPr lIns="45713" tIns="22856" rIns="45713" bIns="2285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chemeClr val="bg1"/>
                </a:solidFill>
                <a:effectLst/>
                <a:uLnTx/>
                <a:uFillTx/>
                <a:latin typeface="Source Sans Pro Light" charset="0"/>
                <a:ea typeface="微软雅黑 Light"/>
                <a:cs typeface="+mn-cs"/>
              </a:endParaRPr>
            </a:p>
          </p:txBody>
        </p:sp>
        <p:sp>
          <p:nvSpPr>
            <p:cNvPr id="53" name="Hexagon 1041"/>
            <p:cNvSpPr/>
            <p:nvPr/>
          </p:nvSpPr>
          <p:spPr>
            <a:xfrm>
              <a:off x="6589139" y="3674476"/>
              <a:ext cx="2087500" cy="1800272"/>
            </a:xfrm>
            <a:prstGeom prst="hexagon">
              <a:avLst/>
            </a:prstGeom>
            <a:grpFill/>
            <a:ln>
              <a:noFill/>
            </a:ln>
            <a:effectLst/>
          </p:spPr>
          <p:style>
            <a:lnRef idx="1">
              <a:schemeClr val="accent1"/>
            </a:lnRef>
            <a:fillRef idx="3">
              <a:schemeClr val="accent1"/>
            </a:fillRef>
            <a:effectRef idx="2">
              <a:schemeClr val="accent1"/>
            </a:effectRef>
            <a:fontRef idx="minor">
              <a:schemeClr val="lt1"/>
            </a:fontRef>
          </p:style>
          <p:txBody>
            <a:bodyPr lIns="45713" tIns="22856" rIns="45713" bIns="2285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chemeClr val="bg1"/>
                </a:solidFill>
                <a:effectLst/>
                <a:uLnTx/>
                <a:uFillTx/>
                <a:latin typeface="Source Sans Pro Light" charset="0"/>
                <a:ea typeface="微软雅黑 Light"/>
                <a:cs typeface="+mn-cs"/>
              </a:endParaRPr>
            </a:p>
          </p:txBody>
        </p:sp>
        <p:sp>
          <p:nvSpPr>
            <p:cNvPr id="54" name="Hexagon 1042"/>
            <p:cNvSpPr/>
            <p:nvPr/>
          </p:nvSpPr>
          <p:spPr>
            <a:xfrm>
              <a:off x="8324551" y="2735203"/>
              <a:ext cx="2087500" cy="1800272"/>
            </a:xfrm>
            <a:prstGeom prst="hexagon">
              <a:avLst/>
            </a:prstGeom>
            <a:grpFill/>
            <a:ln>
              <a:noFill/>
            </a:ln>
            <a:effectLst/>
          </p:spPr>
          <p:style>
            <a:lnRef idx="1">
              <a:schemeClr val="accent1"/>
            </a:lnRef>
            <a:fillRef idx="3">
              <a:schemeClr val="accent1"/>
            </a:fillRef>
            <a:effectRef idx="2">
              <a:schemeClr val="accent1"/>
            </a:effectRef>
            <a:fontRef idx="minor">
              <a:schemeClr val="lt1"/>
            </a:fontRef>
          </p:style>
          <p:txBody>
            <a:bodyPr lIns="45713" tIns="22856" rIns="45713" bIns="2285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dirty="0">
                <a:ln>
                  <a:noFill/>
                </a:ln>
                <a:solidFill>
                  <a:schemeClr val="bg1"/>
                </a:solidFill>
                <a:effectLst/>
                <a:uLnTx/>
                <a:uFillTx/>
                <a:latin typeface="Source Sans Pro Light" charset="0"/>
                <a:ea typeface="微软雅黑 Light"/>
                <a:cs typeface="+mn-cs"/>
              </a:endParaRPr>
            </a:p>
          </p:txBody>
        </p:sp>
      </p:grpSp>
      <p:grpSp>
        <p:nvGrpSpPr>
          <p:cNvPr id="55" name="组合 54"/>
          <p:cNvGrpSpPr/>
          <p:nvPr/>
        </p:nvGrpSpPr>
        <p:grpSpPr>
          <a:xfrm>
            <a:off x="2997477" y="1689085"/>
            <a:ext cx="2419498" cy="1150624"/>
            <a:chOff x="8663390" y="1815850"/>
            <a:chExt cx="3445248" cy="1150624"/>
          </a:xfrm>
        </p:grpSpPr>
        <p:sp>
          <p:nvSpPr>
            <p:cNvPr id="56" name="文本框 55"/>
            <p:cNvSpPr txBox="1"/>
            <p:nvPr/>
          </p:nvSpPr>
          <p:spPr>
            <a:xfrm>
              <a:off x="8663390" y="1815850"/>
              <a:ext cx="3445248" cy="553998"/>
            </a:xfrm>
            <a:prstGeom prst="rect">
              <a:avLst/>
            </a:prstGeom>
            <a:noFill/>
          </p:spPr>
          <p:txBody>
            <a:bodyPr wrap="square" rtlCol="0">
              <a:spAutoFit/>
            </a:bodyPr>
            <a:lstStyle/>
            <a:p>
              <a:pPr algn="ctr">
                <a:lnSpc>
                  <a:spcPct val="150000"/>
                </a:lnSpc>
              </a:pPr>
              <a:r>
                <a:rPr lang="zh-CN" altLang="en-US" sz="1000" dirty="0">
                  <a:solidFill>
                    <a:schemeClr val="bg1"/>
                  </a:solidFill>
                  <a:latin typeface="+mn-ea"/>
                </a:rPr>
                <a:t>Add your title brief overview, a sentence as a highlight, as an overview of the content of the entire page</a:t>
              </a:r>
            </a:p>
          </p:txBody>
        </p:sp>
        <p:sp>
          <p:nvSpPr>
            <p:cNvPr id="57" name="文本框 56"/>
            <p:cNvSpPr txBox="1"/>
            <p:nvPr/>
          </p:nvSpPr>
          <p:spPr>
            <a:xfrm>
              <a:off x="8712198" y="2597142"/>
              <a:ext cx="3299245" cy="369332"/>
            </a:xfrm>
            <a:prstGeom prst="rect">
              <a:avLst/>
            </a:prstGeom>
            <a:noFill/>
          </p:spPr>
          <p:txBody>
            <a:bodyPr wrap="square" rtlCol="0">
              <a:spAutoFit/>
            </a:bodyPr>
            <a:lstStyle/>
            <a:p>
              <a:pPr algn="ctr"/>
              <a:r>
                <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Keywords</a:t>
              </a:r>
              <a:r>
                <a:rPr lang="en-US" altLang="zh-CN"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02</a:t>
              </a:r>
              <a:endPar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endParaRPr>
            </a:p>
          </p:txBody>
        </p:sp>
      </p:grpSp>
      <p:grpSp>
        <p:nvGrpSpPr>
          <p:cNvPr id="58" name="组合 57"/>
          <p:cNvGrpSpPr/>
          <p:nvPr/>
        </p:nvGrpSpPr>
        <p:grpSpPr>
          <a:xfrm>
            <a:off x="6474406" y="1689085"/>
            <a:ext cx="2419498" cy="1150624"/>
            <a:chOff x="8712198" y="1815850"/>
            <a:chExt cx="3445248" cy="1150624"/>
          </a:xfrm>
        </p:grpSpPr>
        <p:sp>
          <p:nvSpPr>
            <p:cNvPr id="59" name="文本框 58"/>
            <p:cNvSpPr txBox="1"/>
            <p:nvPr/>
          </p:nvSpPr>
          <p:spPr>
            <a:xfrm>
              <a:off x="8712198" y="1815850"/>
              <a:ext cx="3445248" cy="553998"/>
            </a:xfrm>
            <a:prstGeom prst="rect">
              <a:avLst/>
            </a:prstGeom>
            <a:noFill/>
          </p:spPr>
          <p:txBody>
            <a:bodyPr wrap="square" rtlCol="0">
              <a:spAutoFit/>
            </a:bodyPr>
            <a:lstStyle/>
            <a:p>
              <a:pPr algn="ctr">
                <a:lnSpc>
                  <a:spcPct val="150000"/>
                </a:lnSpc>
              </a:pPr>
              <a:r>
                <a:rPr lang="zh-CN" altLang="en-US" sz="1000" dirty="0">
                  <a:solidFill>
                    <a:schemeClr val="bg1"/>
                  </a:solidFill>
                  <a:latin typeface="+mn-ea"/>
                </a:rPr>
                <a:t>Add your title brief overview, a sentence as a highlight, as an overview of the content of the entire page</a:t>
              </a:r>
            </a:p>
          </p:txBody>
        </p:sp>
        <p:sp>
          <p:nvSpPr>
            <p:cNvPr id="60" name="文本框 59"/>
            <p:cNvSpPr txBox="1"/>
            <p:nvPr/>
          </p:nvSpPr>
          <p:spPr>
            <a:xfrm>
              <a:off x="8712198" y="2597142"/>
              <a:ext cx="3299245" cy="369332"/>
            </a:xfrm>
            <a:prstGeom prst="rect">
              <a:avLst/>
            </a:prstGeom>
            <a:noFill/>
          </p:spPr>
          <p:txBody>
            <a:bodyPr wrap="square" rtlCol="0">
              <a:spAutoFit/>
            </a:bodyPr>
            <a:lstStyle/>
            <a:p>
              <a:pPr algn="ctr"/>
              <a:r>
                <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Keywords</a:t>
              </a:r>
              <a:r>
                <a:rPr lang="en-US" altLang="zh-CN"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04</a:t>
              </a:r>
              <a:endPar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endParaRPr>
            </a:p>
          </p:txBody>
        </p:sp>
      </p:grpSp>
      <p:grpSp>
        <p:nvGrpSpPr>
          <p:cNvPr id="61" name="组合 60"/>
          <p:cNvGrpSpPr/>
          <p:nvPr/>
        </p:nvGrpSpPr>
        <p:grpSpPr>
          <a:xfrm>
            <a:off x="1050661" y="5248322"/>
            <a:ext cx="2419498" cy="966669"/>
            <a:chOff x="8639198" y="1622417"/>
            <a:chExt cx="3445248" cy="966669"/>
          </a:xfrm>
        </p:grpSpPr>
        <p:sp>
          <p:nvSpPr>
            <p:cNvPr id="62" name="文本框 61"/>
            <p:cNvSpPr txBox="1"/>
            <p:nvPr/>
          </p:nvSpPr>
          <p:spPr>
            <a:xfrm>
              <a:off x="8712198" y="1622417"/>
              <a:ext cx="3299244" cy="369332"/>
            </a:xfrm>
            <a:prstGeom prst="rect">
              <a:avLst/>
            </a:prstGeom>
            <a:noFill/>
          </p:spPr>
          <p:txBody>
            <a:bodyPr wrap="square" rtlCol="0">
              <a:spAutoFit/>
            </a:bodyPr>
            <a:lstStyle/>
            <a:p>
              <a:pPr algn="ctr"/>
              <a:r>
                <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Keywords</a:t>
              </a:r>
              <a:r>
                <a:rPr lang="en-US" altLang="zh-CN"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01</a:t>
              </a:r>
              <a:endPar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endParaRPr>
            </a:p>
          </p:txBody>
        </p:sp>
        <p:sp>
          <p:nvSpPr>
            <p:cNvPr id="63" name="文本框 62"/>
            <p:cNvSpPr txBox="1"/>
            <p:nvPr/>
          </p:nvSpPr>
          <p:spPr>
            <a:xfrm>
              <a:off x="8639198" y="2035088"/>
              <a:ext cx="3445248" cy="553998"/>
            </a:xfrm>
            <a:prstGeom prst="rect">
              <a:avLst/>
            </a:prstGeom>
            <a:noFill/>
          </p:spPr>
          <p:txBody>
            <a:bodyPr wrap="square" rtlCol="0">
              <a:spAutoFit/>
            </a:bodyPr>
            <a:lstStyle/>
            <a:p>
              <a:pPr algn="ctr">
                <a:lnSpc>
                  <a:spcPct val="150000"/>
                </a:lnSpc>
              </a:pPr>
              <a:r>
                <a:rPr lang="zh-CN" altLang="en-US" sz="1000" dirty="0">
                  <a:solidFill>
                    <a:schemeClr val="bg1"/>
                  </a:solidFill>
                  <a:latin typeface="+mn-ea"/>
                </a:rPr>
                <a:t>Add your title brief overview, a sentence as a highlight, as an overview of the content of the entire page</a:t>
              </a:r>
            </a:p>
          </p:txBody>
        </p:sp>
      </p:grpSp>
      <p:grpSp>
        <p:nvGrpSpPr>
          <p:cNvPr id="64" name="组合 63"/>
          <p:cNvGrpSpPr/>
          <p:nvPr/>
        </p:nvGrpSpPr>
        <p:grpSpPr>
          <a:xfrm>
            <a:off x="4701814" y="5248322"/>
            <a:ext cx="2419498" cy="966669"/>
            <a:chOff x="8639198" y="1622417"/>
            <a:chExt cx="3445248" cy="966669"/>
          </a:xfrm>
        </p:grpSpPr>
        <p:sp>
          <p:nvSpPr>
            <p:cNvPr id="65" name="文本框 64"/>
            <p:cNvSpPr txBox="1"/>
            <p:nvPr/>
          </p:nvSpPr>
          <p:spPr>
            <a:xfrm>
              <a:off x="8712198" y="1622417"/>
              <a:ext cx="3299244" cy="369332"/>
            </a:xfrm>
            <a:prstGeom prst="rect">
              <a:avLst/>
            </a:prstGeom>
            <a:noFill/>
          </p:spPr>
          <p:txBody>
            <a:bodyPr wrap="square" rtlCol="0">
              <a:spAutoFit/>
            </a:bodyPr>
            <a:lstStyle/>
            <a:p>
              <a:pPr algn="ctr"/>
              <a:r>
                <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Keywords</a:t>
              </a:r>
              <a:r>
                <a:rPr lang="en-US" altLang="zh-CN"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03</a:t>
              </a:r>
              <a:endPar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endParaRPr>
            </a:p>
          </p:txBody>
        </p:sp>
        <p:sp>
          <p:nvSpPr>
            <p:cNvPr id="66" name="文本框 65"/>
            <p:cNvSpPr txBox="1"/>
            <p:nvPr/>
          </p:nvSpPr>
          <p:spPr>
            <a:xfrm>
              <a:off x="8639198" y="2035088"/>
              <a:ext cx="3445248" cy="553998"/>
            </a:xfrm>
            <a:prstGeom prst="rect">
              <a:avLst/>
            </a:prstGeom>
            <a:noFill/>
          </p:spPr>
          <p:txBody>
            <a:bodyPr wrap="square" rtlCol="0">
              <a:spAutoFit/>
            </a:bodyPr>
            <a:lstStyle/>
            <a:p>
              <a:pPr algn="ctr">
                <a:lnSpc>
                  <a:spcPct val="150000"/>
                </a:lnSpc>
              </a:pPr>
              <a:r>
                <a:rPr lang="zh-CN" altLang="en-US" sz="1000" dirty="0">
                  <a:solidFill>
                    <a:schemeClr val="bg1"/>
                  </a:solidFill>
                  <a:latin typeface="+mn-ea"/>
                </a:rPr>
                <a:t>Add your title brief overview, a sentence as a highlight, as an overview of the content of the entire page</a:t>
              </a:r>
            </a:p>
          </p:txBody>
        </p:sp>
      </p:grpSp>
      <p:grpSp>
        <p:nvGrpSpPr>
          <p:cNvPr id="67" name="组合 66"/>
          <p:cNvGrpSpPr/>
          <p:nvPr/>
        </p:nvGrpSpPr>
        <p:grpSpPr>
          <a:xfrm>
            <a:off x="8352967" y="5248322"/>
            <a:ext cx="2419498" cy="966669"/>
            <a:chOff x="8639198" y="1622417"/>
            <a:chExt cx="3445248" cy="966669"/>
          </a:xfrm>
        </p:grpSpPr>
        <p:sp>
          <p:nvSpPr>
            <p:cNvPr id="68" name="文本框 67"/>
            <p:cNvSpPr txBox="1"/>
            <p:nvPr/>
          </p:nvSpPr>
          <p:spPr>
            <a:xfrm>
              <a:off x="8712198" y="1622417"/>
              <a:ext cx="3299244" cy="369332"/>
            </a:xfrm>
            <a:prstGeom prst="rect">
              <a:avLst/>
            </a:prstGeom>
            <a:noFill/>
          </p:spPr>
          <p:txBody>
            <a:bodyPr wrap="square" rtlCol="0">
              <a:spAutoFit/>
            </a:bodyPr>
            <a:lstStyle/>
            <a:p>
              <a:pPr algn="ctr"/>
              <a:r>
                <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Keywords</a:t>
              </a:r>
              <a:r>
                <a:rPr lang="en-US" altLang="zh-CN"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rPr>
                <a:t>05</a:t>
              </a:r>
              <a:endParaRPr lang="zh-CN" altLang="en-US" b="1" dirty="0">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effectLst>
                  <a:outerShdw blurRad="38100" dist="38100" dir="2700000" algn="tl">
                    <a:srgbClr val="000000">
                      <a:alpha val="43137"/>
                    </a:srgbClr>
                  </a:outerShdw>
                </a:effectLst>
                <a:latin typeface="+mj-ea"/>
                <a:ea typeface="+mj-ea"/>
              </a:endParaRPr>
            </a:p>
          </p:txBody>
        </p:sp>
        <p:sp>
          <p:nvSpPr>
            <p:cNvPr id="69" name="文本框 68"/>
            <p:cNvSpPr txBox="1"/>
            <p:nvPr/>
          </p:nvSpPr>
          <p:spPr>
            <a:xfrm>
              <a:off x="8639198" y="2035088"/>
              <a:ext cx="3445248" cy="553998"/>
            </a:xfrm>
            <a:prstGeom prst="rect">
              <a:avLst/>
            </a:prstGeom>
            <a:noFill/>
          </p:spPr>
          <p:txBody>
            <a:bodyPr wrap="square" rtlCol="0">
              <a:spAutoFit/>
            </a:bodyPr>
            <a:lstStyle/>
            <a:p>
              <a:pPr algn="ctr">
                <a:lnSpc>
                  <a:spcPct val="150000"/>
                </a:lnSpc>
              </a:pPr>
              <a:r>
                <a:rPr lang="zh-CN" altLang="en-US" sz="1000" dirty="0">
                  <a:solidFill>
                    <a:schemeClr val="bg1"/>
                  </a:solidFill>
                  <a:latin typeface="+mn-ea"/>
                </a:rPr>
                <a:t>Add your title brief overview, a sentence as a highlight, as an overview of the content of the entire page</a:t>
              </a:r>
            </a:p>
          </p:txBody>
        </p:sp>
      </p:grpSp>
      <p:sp>
        <p:nvSpPr>
          <p:cNvPr id="70" name="Freeform 90"/>
          <p:cNvSpPr/>
          <p:nvPr/>
        </p:nvSpPr>
        <p:spPr>
          <a:xfrm>
            <a:off x="2186216" y="3315155"/>
            <a:ext cx="504122" cy="640368"/>
          </a:xfrm>
          <a:custGeom>
            <a:avLst/>
            <a:gdLst/>
            <a:ahLst/>
            <a:cxnLst/>
            <a:rect l="l" t="t" r="r" b="b"/>
            <a:pathLst>
              <a:path w="165199" h="209848">
                <a:moveTo>
                  <a:pt x="139749" y="152698"/>
                </a:moveTo>
                <a:cubicBezTo>
                  <a:pt x="141833" y="152698"/>
                  <a:pt x="142875" y="153740"/>
                  <a:pt x="142875" y="155823"/>
                </a:cubicBezTo>
                <a:lnTo>
                  <a:pt x="142875" y="165646"/>
                </a:lnTo>
                <a:cubicBezTo>
                  <a:pt x="142875" y="180231"/>
                  <a:pt x="138112" y="187524"/>
                  <a:pt x="128587" y="187524"/>
                </a:cubicBezTo>
                <a:lnTo>
                  <a:pt x="76795" y="187524"/>
                </a:lnTo>
                <a:cubicBezTo>
                  <a:pt x="74711" y="187524"/>
                  <a:pt x="73670" y="186482"/>
                  <a:pt x="73670" y="184398"/>
                </a:cubicBezTo>
                <a:cubicBezTo>
                  <a:pt x="73670" y="182315"/>
                  <a:pt x="74711" y="181273"/>
                  <a:pt x="76795" y="181273"/>
                </a:cubicBezTo>
                <a:lnTo>
                  <a:pt x="128587" y="181273"/>
                </a:lnTo>
                <a:cubicBezTo>
                  <a:pt x="133945" y="181273"/>
                  <a:pt x="136624" y="176064"/>
                  <a:pt x="136624" y="165646"/>
                </a:cubicBezTo>
                <a:lnTo>
                  <a:pt x="136624" y="155823"/>
                </a:lnTo>
                <a:cubicBezTo>
                  <a:pt x="136624" y="153740"/>
                  <a:pt x="137666" y="152698"/>
                  <a:pt x="139749" y="152698"/>
                </a:cubicBezTo>
                <a:close/>
                <a:moveTo>
                  <a:pt x="140419" y="136178"/>
                </a:moveTo>
                <a:cubicBezTo>
                  <a:pt x="141163" y="136178"/>
                  <a:pt x="141982" y="136625"/>
                  <a:pt x="142875" y="137517"/>
                </a:cubicBezTo>
                <a:cubicBezTo>
                  <a:pt x="143470" y="138113"/>
                  <a:pt x="143768" y="138857"/>
                  <a:pt x="143768" y="139750"/>
                </a:cubicBezTo>
                <a:cubicBezTo>
                  <a:pt x="143768" y="140643"/>
                  <a:pt x="143470" y="141387"/>
                  <a:pt x="142875" y="141982"/>
                </a:cubicBezTo>
                <a:cubicBezTo>
                  <a:pt x="141684" y="142578"/>
                  <a:pt x="140940" y="142875"/>
                  <a:pt x="140642" y="142875"/>
                </a:cubicBezTo>
                <a:cubicBezTo>
                  <a:pt x="139749" y="142875"/>
                  <a:pt x="139005" y="142578"/>
                  <a:pt x="138410" y="141982"/>
                </a:cubicBezTo>
                <a:cubicBezTo>
                  <a:pt x="137814" y="141685"/>
                  <a:pt x="137517" y="140941"/>
                  <a:pt x="137517" y="139750"/>
                </a:cubicBezTo>
                <a:cubicBezTo>
                  <a:pt x="137517" y="138559"/>
                  <a:pt x="137814" y="137815"/>
                  <a:pt x="138410" y="137517"/>
                </a:cubicBezTo>
                <a:cubicBezTo>
                  <a:pt x="139005" y="136625"/>
                  <a:pt x="139675" y="136178"/>
                  <a:pt x="140419" y="136178"/>
                </a:cubicBezTo>
                <a:close/>
                <a:moveTo>
                  <a:pt x="12948" y="79475"/>
                </a:moveTo>
                <a:lnTo>
                  <a:pt x="12948" y="187524"/>
                </a:lnTo>
                <a:cubicBezTo>
                  <a:pt x="12948" y="190203"/>
                  <a:pt x="13841" y="192435"/>
                  <a:pt x="15627" y="194221"/>
                </a:cubicBezTo>
                <a:cubicBezTo>
                  <a:pt x="17413" y="196007"/>
                  <a:pt x="19496" y="196900"/>
                  <a:pt x="21877" y="196900"/>
                </a:cubicBezTo>
                <a:lnTo>
                  <a:pt x="143321" y="196900"/>
                </a:lnTo>
                <a:cubicBezTo>
                  <a:pt x="145702" y="196900"/>
                  <a:pt x="147786" y="196007"/>
                  <a:pt x="149572" y="194221"/>
                </a:cubicBezTo>
                <a:cubicBezTo>
                  <a:pt x="151358" y="192435"/>
                  <a:pt x="152251" y="190203"/>
                  <a:pt x="152251" y="187524"/>
                </a:cubicBezTo>
                <a:lnTo>
                  <a:pt x="152251" y="79475"/>
                </a:lnTo>
                <a:close/>
                <a:moveTo>
                  <a:pt x="21877" y="31701"/>
                </a:moveTo>
                <a:cubicBezTo>
                  <a:pt x="19496" y="31701"/>
                  <a:pt x="17413" y="32668"/>
                  <a:pt x="15627" y="34603"/>
                </a:cubicBezTo>
                <a:cubicBezTo>
                  <a:pt x="13841" y="36538"/>
                  <a:pt x="12948" y="38696"/>
                  <a:pt x="12948" y="41077"/>
                </a:cubicBezTo>
                <a:lnTo>
                  <a:pt x="12948" y="73224"/>
                </a:lnTo>
                <a:lnTo>
                  <a:pt x="152251" y="73224"/>
                </a:lnTo>
                <a:lnTo>
                  <a:pt x="152251" y="41077"/>
                </a:lnTo>
                <a:cubicBezTo>
                  <a:pt x="152251" y="38696"/>
                  <a:pt x="151358" y="36538"/>
                  <a:pt x="149572" y="34603"/>
                </a:cubicBezTo>
                <a:cubicBezTo>
                  <a:pt x="147786" y="32668"/>
                  <a:pt x="145702" y="31701"/>
                  <a:pt x="143321" y="31701"/>
                </a:cubicBezTo>
                <a:lnTo>
                  <a:pt x="142875" y="31701"/>
                </a:lnTo>
                <a:lnTo>
                  <a:pt x="142875" y="47774"/>
                </a:lnTo>
                <a:cubicBezTo>
                  <a:pt x="142875" y="51941"/>
                  <a:pt x="140791" y="54025"/>
                  <a:pt x="136624" y="54025"/>
                </a:cubicBezTo>
                <a:cubicBezTo>
                  <a:pt x="132457" y="54025"/>
                  <a:pt x="130373" y="51941"/>
                  <a:pt x="130373" y="47774"/>
                </a:cubicBezTo>
                <a:lnTo>
                  <a:pt x="130373" y="31701"/>
                </a:lnTo>
                <a:lnTo>
                  <a:pt x="108049" y="31701"/>
                </a:lnTo>
                <a:lnTo>
                  <a:pt x="108049" y="47774"/>
                </a:lnTo>
                <a:cubicBezTo>
                  <a:pt x="108049" y="51941"/>
                  <a:pt x="105965" y="54025"/>
                  <a:pt x="101798" y="54025"/>
                </a:cubicBezTo>
                <a:cubicBezTo>
                  <a:pt x="97333" y="54025"/>
                  <a:pt x="95101" y="51941"/>
                  <a:pt x="95101" y="47774"/>
                </a:cubicBezTo>
                <a:lnTo>
                  <a:pt x="95101" y="31701"/>
                </a:lnTo>
                <a:lnTo>
                  <a:pt x="73223" y="31701"/>
                </a:lnTo>
                <a:lnTo>
                  <a:pt x="73223" y="47774"/>
                </a:lnTo>
                <a:cubicBezTo>
                  <a:pt x="73223" y="51941"/>
                  <a:pt x="70991" y="54025"/>
                  <a:pt x="66526" y="54025"/>
                </a:cubicBezTo>
                <a:cubicBezTo>
                  <a:pt x="65038" y="54025"/>
                  <a:pt x="63624" y="53430"/>
                  <a:pt x="62284" y="52239"/>
                </a:cubicBezTo>
                <a:cubicBezTo>
                  <a:pt x="60945" y="51048"/>
                  <a:pt x="60275" y="49560"/>
                  <a:pt x="60275" y="47774"/>
                </a:cubicBezTo>
                <a:lnTo>
                  <a:pt x="60275" y="31701"/>
                </a:lnTo>
                <a:lnTo>
                  <a:pt x="37951" y="31701"/>
                </a:lnTo>
                <a:lnTo>
                  <a:pt x="37951" y="47774"/>
                </a:lnTo>
                <a:cubicBezTo>
                  <a:pt x="37951" y="51941"/>
                  <a:pt x="35867" y="54025"/>
                  <a:pt x="31700" y="54025"/>
                </a:cubicBezTo>
                <a:cubicBezTo>
                  <a:pt x="27533" y="54025"/>
                  <a:pt x="25449" y="51941"/>
                  <a:pt x="25449" y="47774"/>
                </a:cubicBezTo>
                <a:lnTo>
                  <a:pt x="25449" y="31701"/>
                </a:lnTo>
                <a:close/>
                <a:moveTo>
                  <a:pt x="31700" y="0"/>
                </a:moveTo>
                <a:cubicBezTo>
                  <a:pt x="35867" y="0"/>
                  <a:pt x="37951" y="2233"/>
                  <a:pt x="37951" y="6698"/>
                </a:cubicBezTo>
                <a:lnTo>
                  <a:pt x="37951" y="19199"/>
                </a:lnTo>
                <a:lnTo>
                  <a:pt x="60275" y="19199"/>
                </a:lnTo>
                <a:lnTo>
                  <a:pt x="60275" y="6698"/>
                </a:lnTo>
                <a:cubicBezTo>
                  <a:pt x="60275" y="4912"/>
                  <a:pt x="60945" y="3349"/>
                  <a:pt x="62284" y="2009"/>
                </a:cubicBezTo>
                <a:cubicBezTo>
                  <a:pt x="63624" y="670"/>
                  <a:pt x="65038" y="0"/>
                  <a:pt x="66526" y="0"/>
                </a:cubicBezTo>
                <a:cubicBezTo>
                  <a:pt x="68312" y="0"/>
                  <a:pt x="69874" y="670"/>
                  <a:pt x="71214" y="2009"/>
                </a:cubicBezTo>
                <a:cubicBezTo>
                  <a:pt x="72553" y="3349"/>
                  <a:pt x="73223" y="4912"/>
                  <a:pt x="73223" y="6698"/>
                </a:cubicBezTo>
                <a:lnTo>
                  <a:pt x="73223" y="19199"/>
                </a:lnTo>
                <a:lnTo>
                  <a:pt x="95101" y="19199"/>
                </a:lnTo>
                <a:lnTo>
                  <a:pt x="95101" y="6698"/>
                </a:lnTo>
                <a:cubicBezTo>
                  <a:pt x="95101" y="4912"/>
                  <a:pt x="95771" y="3349"/>
                  <a:pt x="97110" y="2009"/>
                </a:cubicBezTo>
                <a:cubicBezTo>
                  <a:pt x="98449" y="670"/>
                  <a:pt x="100012" y="0"/>
                  <a:pt x="101798" y="0"/>
                </a:cubicBezTo>
                <a:cubicBezTo>
                  <a:pt x="105965" y="0"/>
                  <a:pt x="108049" y="2233"/>
                  <a:pt x="108049" y="6698"/>
                </a:cubicBezTo>
                <a:lnTo>
                  <a:pt x="108049" y="19199"/>
                </a:lnTo>
                <a:lnTo>
                  <a:pt x="130373" y="19199"/>
                </a:lnTo>
                <a:lnTo>
                  <a:pt x="130373" y="6698"/>
                </a:lnTo>
                <a:cubicBezTo>
                  <a:pt x="130373" y="2233"/>
                  <a:pt x="132457" y="0"/>
                  <a:pt x="136624" y="0"/>
                </a:cubicBezTo>
                <a:cubicBezTo>
                  <a:pt x="140791" y="0"/>
                  <a:pt x="142875" y="2233"/>
                  <a:pt x="142875" y="6698"/>
                </a:cubicBezTo>
                <a:lnTo>
                  <a:pt x="142875" y="19199"/>
                </a:lnTo>
                <a:lnTo>
                  <a:pt x="143321" y="19199"/>
                </a:lnTo>
                <a:cubicBezTo>
                  <a:pt x="149274" y="19199"/>
                  <a:pt x="154409" y="21357"/>
                  <a:pt x="158725" y="25673"/>
                </a:cubicBezTo>
                <a:cubicBezTo>
                  <a:pt x="163041" y="29989"/>
                  <a:pt x="165199" y="35124"/>
                  <a:pt x="165199" y="41077"/>
                </a:cubicBezTo>
                <a:lnTo>
                  <a:pt x="165199" y="187524"/>
                </a:lnTo>
                <a:cubicBezTo>
                  <a:pt x="165199" y="193775"/>
                  <a:pt x="163041" y="199058"/>
                  <a:pt x="158725" y="203374"/>
                </a:cubicBezTo>
                <a:cubicBezTo>
                  <a:pt x="154409" y="207690"/>
                  <a:pt x="149274" y="209848"/>
                  <a:pt x="143321" y="209848"/>
                </a:cubicBezTo>
                <a:lnTo>
                  <a:pt x="21877" y="209848"/>
                </a:lnTo>
                <a:cubicBezTo>
                  <a:pt x="15924" y="209848"/>
                  <a:pt x="10790" y="207690"/>
                  <a:pt x="6474" y="203374"/>
                </a:cubicBezTo>
                <a:cubicBezTo>
                  <a:pt x="2158" y="199058"/>
                  <a:pt x="0" y="193775"/>
                  <a:pt x="0" y="187524"/>
                </a:cubicBezTo>
                <a:lnTo>
                  <a:pt x="0" y="41077"/>
                </a:lnTo>
                <a:cubicBezTo>
                  <a:pt x="0" y="35124"/>
                  <a:pt x="2158" y="29989"/>
                  <a:pt x="6474" y="25673"/>
                </a:cubicBezTo>
                <a:cubicBezTo>
                  <a:pt x="10790" y="21357"/>
                  <a:pt x="15924" y="19199"/>
                  <a:pt x="21877" y="19199"/>
                </a:cubicBezTo>
                <a:lnTo>
                  <a:pt x="25449" y="19199"/>
                </a:lnTo>
                <a:lnTo>
                  <a:pt x="25449" y="6698"/>
                </a:lnTo>
                <a:cubicBezTo>
                  <a:pt x="25449" y="2233"/>
                  <a:pt x="27533" y="0"/>
                  <a:pt x="31700" y="0"/>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a:solidFill>
                <a:schemeClr val="bg1"/>
              </a:solidFill>
            </a:endParaRPr>
          </a:p>
        </p:txBody>
      </p:sp>
      <p:sp>
        <p:nvSpPr>
          <p:cNvPr id="71" name="Freeform 92"/>
          <p:cNvSpPr/>
          <p:nvPr/>
        </p:nvSpPr>
        <p:spPr>
          <a:xfrm>
            <a:off x="3843695" y="4254500"/>
            <a:ext cx="626476" cy="640224"/>
          </a:xfrm>
          <a:custGeom>
            <a:avLst/>
            <a:gdLst/>
            <a:ahLst/>
            <a:cxnLst/>
            <a:rect l="l" t="t" r="r" b="b"/>
            <a:pathLst>
              <a:path w="205293" h="209799">
                <a:moveTo>
                  <a:pt x="35495" y="166043"/>
                </a:moveTo>
                <a:cubicBezTo>
                  <a:pt x="36239" y="166043"/>
                  <a:pt x="36909" y="166490"/>
                  <a:pt x="37505" y="167383"/>
                </a:cubicBezTo>
                <a:lnTo>
                  <a:pt x="39290" y="168722"/>
                </a:lnTo>
                <a:cubicBezTo>
                  <a:pt x="40481" y="170508"/>
                  <a:pt x="40481" y="171997"/>
                  <a:pt x="39290" y="173187"/>
                </a:cubicBezTo>
                <a:cubicBezTo>
                  <a:pt x="38695" y="173783"/>
                  <a:pt x="37951" y="174080"/>
                  <a:pt x="37058" y="174080"/>
                </a:cubicBezTo>
                <a:cubicBezTo>
                  <a:pt x="35867" y="174080"/>
                  <a:pt x="35123" y="173783"/>
                  <a:pt x="34826" y="173187"/>
                </a:cubicBezTo>
                <a:lnTo>
                  <a:pt x="33040" y="171848"/>
                </a:lnTo>
                <a:cubicBezTo>
                  <a:pt x="32147" y="170360"/>
                  <a:pt x="32147" y="168871"/>
                  <a:pt x="33040" y="167383"/>
                </a:cubicBezTo>
                <a:cubicBezTo>
                  <a:pt x="33933" y="166490"/>
                  <a:pt x="34751" y="166043"/>
                  <a:pt x="35495" y="166043"/>
                </a:cubicBezTo>
                <a:close/>
                <a:moveTo>
                  <a:pt x="48667" y="98848"/>
                </a:moveTo>
                <a:cubicBezTo>
                  <a:pt x="49411" y="98848"/>
                  <a:pt x="50155" y="99220"/>
                  <a:pt x="50899" y="99964"/>
                </a:cubicBezTo>
                <a:cubicBezTo>
                  <a:pt x="52387" y="101452"/>
                  <a:pt x="52387" y="102940"/>
                  <a:pt x="50899" y="104429"/>
                </a:cubicBezTo>
                <a:lnTo>
                  <a:pt x="40630" y="114698"/>
                </a:lnTo>
                <a:cubicBezTo>
                  <a:pt x="24259" y="130176"/>
                  <a:pt x="21431" y="145208"/>
                  <a:pt x="32147" y="159793"/>
                </a:cubicBezTo>
                <a:cubicBezTo>
                  <a:pt x="33040" y="161876"/>
                  <a:pt x="32742" y="163365"/>
                  <a:pt x="31254" y="164258"/>
                </a:cubicBezTo>
                <a:lnTo>
                  <a:pt x="29468" y="165151"/>
                </a:lnTo>
                <a:cubicBezTo>
                  <a:pt x="28277" y="165151"/>
                  <a:pt x="27384" y="164704"/>
                  <a:pt x="26789" y="163811"/>
                </a:cubicBezTo>
                <a:cubicBezTo>
                  <a:pt x="14287" y="145952"/>
                  <a:pt x="17562" y="127943"/>
                  <a:pt x="36612" y="109786"/>
                </a:cubicBezTo>
                <a:lnTo>
                  <a:pt x="46434" y="99964"/>
                </a:lnTo>
                <a:cubicBezTo>
                  <a:pt x="47178" y="99220"/>
                  <a:pt x="47923" y="98848"/>
                  <a:pt x="48667" y="98848"/>
                </a:cubicBezTo>
                <a:close/>
                <a:moveTo>
                  <a:pt x="119658" y="84560"/>
                </a:moveTo>
                <a:cubicBezTo>
                  <a:pt x="120402" y="84560"/>
                  <a:pt x="121146" y="84932"/>
                  <a:pt x="121890" y="85676"/>
                </a:cubicBezTo>
                <a:cubicBezTo>
                  <a:pt x="123378" y="87165"/>
                  <a:pt x="123378" y="88653"/>
                  <a:pt x="121890" y="90141"/>
                </a:cubicBezTo>
                <a:lnTo>
                  <a:pt x="110728" y="101303"/>
                </a:lnTo>
                <a:cubicBezTo>
                  <a:pt x="109537" y="101899"/>
                  <a:pt x="108793" y="102196"/>
                  <a:pt x="108496" y="102196"/>
                </a:cubicBezTo>
                <a:cubicBezTo>
                  <a:pt x="107603" y="102196"/>
                  <a:pt x="106858" y="101899"/>
                  <a:pt x="106263" y="101303"/>
                </a:cubicBezTo>
                <a:cubicBezTo>
                  <a:pt x="104775" y="99815"/>
                  <a:pt x="104775" y="98327"/>
                  <a:pt x="106263" y="96838"/>
                </a:cubicBezTo>
                <a:lnTo>
                  <a:pt x="117425" y="85676"/>
                </a:lnTo>
                <a:cubicBezTo>
                  <a:pt x="118169" y="84932"/>
                  <a:pt x="118913" y="84560"/>
                  <a:pt x="119658" y="84560"/>
                </a:cubicBezTo>
                <a:close/>
                <a:moveTo>
                  <a:pt x="61168" y="74514"/>
                </a:moveTo>
                <a:lnTo>
                  <a:pt x="27682" y="108001"/>
                </a:lnTo>
                <a:cubicBezTo>
                  <a:pt x="17562" y="117823"/>
                  <a:pt x="12501" y="129804"/>
                  <a:pt x="12501" y="143943"/>
                </a:cubicBezTo>
                <a:cubicBezTo>
                  <a:pt x="12501" y="158081"/>
                  <a:pt x="17562" y="170062"/>
                  <a:pt x="27682" y="179885"/>
                </a:cubicBezTo>
                <a:lnTo>
                  <a:pt x="29914" y="182117"/>
                </a:lnTo>
                <a:cubicBezTo>
                  <a:pt x="39737" y="191940"/>
                  <a:pt x="51643" y="196851"/>
                  <a:pt x="65633" y="196851"/>
                </a:cubicBezTo>
                <a:cubicBezTo>
                  <a:pt x="79325" y="196851"/>
                  <a:pt x="91380" y="191940"/>
                  <a:pt x="101798" y="182117"/>
                </a:cubicBezTo>
                <a:lnTo>
                  <a:pt x="135731" y="148184"/>
                </a:lnTo>
                <a:cubicBezTo>
                  <a:pt x="102989" y="130325"/>
                  <a:pt x="78135" y="105768"/>
                  <a:pt x="61168" y="74514"/>
                </a:cubicBezTo>
                <a:close/>
                <a:moveTo>
                  <a:pt x="108496" y="48172"/>
                </a:moveTo>
                <a:cubicBezTo>
                  <a:pt x="94506" y="48172"/>
                  <a:pt x="82451" y="53232"/>
                  <a:pt x="72330" y="63352"/>
                </a:cubicBezTo>
                <a:lnTo>
                  <a:pt x="66080" y="69603"/>
                </a:lnTo>
                <a:cubicBezTo>
                  <a:pt x="69354" y="75854"/>
                  <a:pt x="73372" y="82402"/>
                  <a:pt x="78135" y="89248"/>
                </a:cubicBezTo>
                <a:cubicBezTo>
                  <a:pt x="82897" y="96094"/>
                  <a:pt x="91008" y="105024"/>
                  <a:pt x="102468" y="116037"/>
                </a:cubicBezTo>
                <a:cubicBezTo>
                  <a:pt x="113928" y="127051"/>
                  <a:pt x="126504" y="136278"/>
                  <a:pt x="140196" y="143719"/>
                </a:cubicBezTo>
                <a:lnTo>
                  <a:pt x="146447" y="137468"/>
                </a:lnTo>
                <a:cubicBezTo>
                  <a:pt x="156269" y="127348"/>
                  <a:pt x="161181" y="115293"/>
                  <a:pt x="161181" y="101303"/>
                </a:cubicBezTo>
                <a:cubicBezTo>
                  <a:pt x="161181" y="87313"/>
                  <a:pt x="156269" y="75258"/>
                  <a:pt x="146447" y="65138"/>
                </a:cubicBezTo>
                <a:lnTo>
                  <a:pt x="144214" y="63352"/>
                </a:lnTo>
                <a:cubicBezTo>
                  <a:pt x="134689" y="53232"/>
                  <a:pt x="122783" y="48172"/>
                  <a:pt x="108496" y="48172"/>
                </a:cubicBezTo>
                <a:close/>
                <a:moveTo>
                  <a:pt x="200918" y="398"/>
                </a:moveTo>
                <a:cubicBezTo>
                  <a:pt x="202406" y="993"/>
                  <a:pt x="203597" y="2035"/>
                  <a:pt x="204490" y="3523"/>
                </a:cubicBezTo>
                <a:cubicBezTo>
                  <a:pt x="205383" y="5011"/>
                  <a:pt x="205531" y="6500"/>
                  <a:pt x="204936" y="7988"/>
                </a:cubicBezTo>
                <a:cubicBezTo>
                  <a:pt x="204936" y="8881"/>
                  <a:pt x="204192" y="11039"/>
                  <a:pt x="202704" y="14462"/>
                </a:cubicBezTo>
                <a:cubicBezTo>
                  <a:pt x="201215" y="17885"/>
                  <a:pt x="198313" y="22350"/>
                  <a:pt x="193997" y="27857"/>
                </a:cubicBezTo>
                <a:cubicBezTo>
                  <a:pt x="189681" y="33363"/>
                  <a:pt x="184547" y="37456"/>
                  <a:pt x="178594" y="40135"/>
                </a:cubicBezTo>
                <a:cubicBezTo>
                  <a:pt x="166687" y="46088"/>
                  <a:pt x="160288" y="52934"/>
                  <a:pt x="159395" y="60673"/>
                </a:cubicBezTo>
                <a:cubicBezTo>
                  <a:pt x="169813" y="73175"/>
                  <a:pt x="174650" y="87685"/>
                  <a:pt x="173905" y="104205"/>
                </a:cubicBezTo>
                <a:cubicBezTo>
                  <a:pt x="173161" y="120725"/>
                  <a:pt x="166985" y="134790"/>
                  <a:pt x="155376" y="146398"/>
                </a:cubicBezTo>
                <a:lnTo>
                  <a:pt x="110728" y="191047"/>
                </a:lnTo>
                <a:cubicBezTo>
                  <a:pt x="98226" y="203548"/>
                  <a:pt x="83195" y="209799"/>
                  <a:pt x="65633" y="209799"/>
                </a:cubicBezTo>
                <a:cubicBezTo>
                  <a:pt x="48071" y="209799"/>
                  <a:pt x="33040" y="203548"/>
                  <a:pt x="20538" y="191047"/>
                </a:cubicBezTo>
                <a:lnTo>
                  <a:pt x="18752" y="188814"/>
                </a:lnTo>
                <a:cubicBezTo>
                  <a:pt x="6251" y="176610"/>
                  <a:pt x="0" y="161653"/>
                  <a:pt x="0" y="143943"/>
                </a:cubicBezTo>
                <a:cubicBezTo>
                  <a:pt x="0" y="126232"/>
                  <a:pt x="6251" y="111275"/>
                  <a:pt x="18752" y="99071"/>
                </a:cubicBezTo>
                <a:lnTo>
                  <a:pt x="63401" y="54422"/>
                </a:lnTo>
                <a:cubicBezTo>
                  <a:pt x="75902" y="41921"/>
                  <a:pt x="90934" y="35670"/>
                  <a:pt x="108496" y="35670"/>
                </a:cubicBezTo>
                <a:cubicBezTo>
                  <a:pt x="123974" y="35670"/>
                  <a:pt x="137666" y="40730"/>
                  <a:pt x="149572" y="50851"/>
                </a:cubicBezTo>
                <a:cubicBezTo>
                  <a:pt x="153739" y="41921"/>
                  <a:pt x="161627" y="34628"/>
                  <a:pt x="173236" y="28973"/>
                </a:cubicBezTo>
                <a:cubicBezTo>
                  <a:pt x="183058" y="24210"/>
                  <a:pt x="189607" y="16174"/>
                  <a:pt x="192881" y="4863"/>
                </a:cubicBezTo>
                <a:cubicBezTo>
                  <a:pt x="193774" y="695"/>
                  <a:pt x="196453" y="-793"/>
                  <a:pt x="200918" y="398"/>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a:solidFill>
                <a:schemeClr val="bg1"/>
              </a:solidFill>
            </a:endParaRPr>
          </a:p>
        </p:txBody>
      </p:sp>
      <p:sp>
        <p:nvSpPr>
          <p:cNvPr id="72" name="Freeform 93"/>
          <p:cNvSpPr/>
          <p:nvPr/>
        </p:nvSpPr>
        <p:spPr>
          <a:xfrm>
            <a:off x="7349547" y="4261348"/>
            <a:ext cx="574668" cy="632194"/>
          </a:xfrm>
          <a:custGeom>
            <a:avLst/>
            <a:gdLst/>
            <a:ahLst/>
            <a:cxnLst/>
            <a:rect l="l" t="t" r="r" b="b"/>
            <a:pathLst>
              <a:path w="188317" h="207169">
                <a:moveTo>
                  <a:pt x="27236" y="111174"/>
                </a:moveTo>
                <a:cubicBezTo>
                  <a:pt x="29319" y="110579"/>
                  <a:pt x="30659" y="111323"/>
                  <a:pt x="31254" y="113407"/>
                </a:cubicBezTo>
                <a:cubicBezTo>
                  <a:pt x="34231" y="132457"/>
                  <a:pt x="43086" y="148158"/>
                  <a:pt x="57820" y="160511"/>
                </a:cubicBezTo>
                <a:cubicBezTo>
                  <a:pt x="72554" y="172864"/>
                  <a:pt x="89595" y="179040"/>
                  <a:pt x="108942" y="179040"/>
                </a:cubicBezTo>
                <a:cubicBezTo>
                  <a:pt x="111323" y="179040"/>
                  <a:pt x="112514" y="180082"/>
                  <a:pt x="112514" y="182165"/>
                </a:cubicBezTo>
                <a:cubicBezTo>
                  <a:pt x="112514" y="184547"/>
                  <a:pt x="111323" y="185737"/>
                  <a:pt x="108942" y="185737"/>
                </a:cubicBezTo>
                <a:cubicBezTo>
                  <a:pt x="88106" y="185737"/>
                  <a:pt x="69800" y="179040"/>
                  <a:pt x="54025" y="165645"/>
                </a:cubicBezTo>
                <a:cubicBezTo>
                  <a:pt x="38249" y="152251"/>
                  <a:pt x="28426" y="135285"/>
                  <a:pt x="24557" y="114746"/>
                </a:cubicBezTo>
                <a:cubicBezTo>
                  <a:pt x="24557" y="112365"/>
                  <a:pt x="25450" y="111174"/>
                  <a:pt x="27236" y="111174"/>
                </a:cubicBezTo>
                <a:close/>
                <a:moveTo>
                  <a:pt x="26789" y="96887"/>
                </a:moveTo>
                <a:cubicBezTo>
                  <a:pt x="28873" y="96887"/>
                  <a:pt x="29914" y="97929"/>
                  <a:pt x="29914" y="100012"/>
                </a:cubicBezTo>
                <a:lnTo>
                  <a:pt x="29914" y="104477"/>
                </a:lnTo>
                <a:cubicBezTo>
                  <a:pt x="29914" y="106858"/>
                  <a:pt x="28873" y="108049"/>
                  <a:pt x="26789" y="108049"/>
                </a:cubicBezTo>
                <a:cubicBezTo>
                  <a:pt x="24706" y="108049"/>
                  <a:pt x="23664" y="106858"/>
                  <a:pt x="23664" y="104477"/>
                </a:cubicBezTo>
                <a:lnTo>
                  <a:pt x="23664" y="100012"/>
                </a:lnTo>
                <a:cubicBezTo>
                  <a:pt x="23664" y="97929"/>
                  <a:pt x="24706" y="96887"/>
                  <a:pt x="26789" y="96887"/>
                </a:cubicBezTo>
                <a:close/>
                <a:moveTo>
                  <a:pt x="143322" y="76349"/>
                </a:moveTo>
                <a:cubicBezTo>
                  <a:pt x="147191" y="76349"/>
                  <a:pt x="149126" y="78283"/>
                  <a:pt x="149126" y="82153"/>
                </a:cubicBezTo>
                <a:cubicBezTo>
                  <a:pt x="149126" y="85725"/>
                  <a:pt x="147191" y="87511"/>
                  <a:pt x="143322" y="87511"/>
                </a:cubicBezTo>
                <a:cubicBezTo>
                  <a:pt x="139452" y="87511"/>
                  <a:pt x="137517" y="85725"/>
                  <a:pt x="137517" y="82153"/>
                </a:cubicBezTo>
                <a:cubicBezTo>
                  <a:pt x="137517" y="78283"/>
                  <a:pt x="139452" y="76349"/>
                  <a:pt x="143322" y="76349"/>
                </a:cubicBezTo>
                <a:close/>
                <a:moveTo>
                  <a:pt x="118765" y="52685"/>
                </a:moveTo>
                <a:cubicBezTo>
                  <a:pt x="122634" y="52685"/>
                  <a:pt x="124569" y="54620"/>
                  <a:pt x="124569" y="58489"/>
                </a:cubicBezTo>
                <a:cubicBezTo>
                  <a:pt x="124569" y="62359"/>
                  <a:pt x="122634" y="64294"/>
                  <a:pt x="118765" y="64294"/>
                </a:cubicBezTo>
                <a:cubicBezTo>
                  <a:pt x="115193" y="64294"/>
                  <a:pt x="113407" y="62359"/>
                  <a:pt x="113407" y="58489"/>
                </a:cubicBezTo>
                <a:cubicBezTo>
                  <a:pt x="113407" y="54620"/>
                  <a:pt x="115193" y="52685"/>
                  <a:pt x="118765" y="52685"/>
                </a:cubicBezTo>
                <a:close/>
                <a:moveTo>
                  <a:pt x="155823" y="25449"/>
                </a:moveTo>
                <a:cubicBezTo>
                  <a:pt x="159395" y="25449"/>
                  <a:pt x="161181" y="27384"/>
                  <a:pt x="161181" y="31254"/>
                </a:cubicBezTo>
                <a:cubicBezTo>
                  <a:pt x="161181" y="35123"/>
                  <a:pt x="159395" y="37058"/>
                  <a:pt x="155823" y="37058"/>
                </a:cubicBezTo>
                <a:cubicBezTo>
                  <a:pt x="151954" y="37058"/>
                  <a:pt x="150019" y="35123"/>
                  <a:pt x="150019" y="31254"/>
                </a:cubicBezTo>
                <a:cubicBezTo>
                  <a:pt x="150019" y="27384"/>
                  <a:pt x="151954" y="25449"/>
                  <a:pt x="155823" y="25449"/>
                </a:cubicBezTo>
                <a:close/>
                <a:moveTo>
                  <a:pt x="90636" y="12948"/>
                </a:moveTo>
                <a:cubicBezTo>
                  <a:pt x="68610" y="16222"/>
                  <a:pt x="50155" y="26417"/>
                  <a:pt x="35272" y="43532"/>
                </a:cubicBezTo>
                <a:cubicBezTo>
                  <a:pt x="20389" y="60647"/>
                  <a:pt x="12948" y="80516"/>
                  <a:pt x="12948" y="103138"/>
                </a:cubicBezTo>
                <a:cubicBezTo>
                  <a:pt x="12948" y="128438"/>
                  <a:pt x="21878" y="150019"/>
                  <a:pt x="39737" y="167878"/>
                </a:cubicBezTo>
                <a:cubicBezTo>
                  <a:pt x="57597" y="185737"/>
                  <a:pt x="79177" y="194667"/>
                  <a:pt x="104477" y="194667"/>
                </a:cubicBezTo>
                <a:cubicBezTo>
                  <a:pt x="129481" y="194667"/>
                  <a:pt x="150763" y="185886"/>
                  <a:pt x="168325" y="168324"/>
                </a:cubicBezTo>
                <a:cubicBezTo>
                  <a:pt x="142429" y="165348"/>
                  <a:pt x="120625" y="154037"/>
                  <a:pt x="102915" y="134392"/>
                </a:cubicBezTo>
                <a:cubicBezTo>
                  <a:pt x="85204" y="114746"/>
                  <a:pt x="76349" y="91678"/>
                  <a:pt x="76349" y="65186"/>
                </a:cubicBezTo>
                <a:cubicBezTo>
                  <a:pt x="76349" y="46136"/>
                  <a:pt x="81111" y="28724"/>
                  <a:pt x="90636" y="12948"/>
                </a:cubicBezTo>
                <a:close/>
                <a:moveTo>
                  <a:pt x="103138" y="0"/>
                </a:moveTo>
                <a:cubicBezTo>
                  <a:pt x="105817" y="0"/>
                  <a:pt x="107752" y="1042"/>
                  <a:pt x="108942" y="3125"/>
                </a:cubicBezTo>
                <a:cubicBezTo>
                  <a:pt x="109835" y="5804"/>
                  <a:pt x="109538" y="7888"/>
                  <a:pt x="108049" y="9376"/>
                </a:cubicBezTo>
                <a:cubicBezTo>
                  <a:pt x="95548" y="25449"/>
                  <a:pt x="89297" y="44053"/>
                  <a:pt x="89297" y="65186"/>
                </a:cubicBezTo>
                <a:cubicBezTo>
                  <a:pt x="89297" y="90487"/>
                  <a:pt x="98152" y="112067"/>
                  <a:pt x="115863" y="129927"/>
                </a:cubicBezTo>
                <a:cubicBezTo>
                  <a:pt x="133573" y="147786"/>
                  <a:pt x="155079" y="156716"/>
                  <a:pt x="180380" y="156716"/>
                </a:cubicBezTo>
                <a:lnTo>
                  <a:pt x="181719" y="156269"/>
                </a:lnTo>
                <a:cubicBezTo>
                  <a:pt x="184696" y="156269"/>
                  <a:pt x="186631" y="157460"/>
                  <a:pt x="187523" y="159841"/>
                </a:cubicBezTo>
                <a:cubicBezTo>
                  <a:pt x="188714" y="162520"/>
                  <a:pt x="188565" y="164752"/>
                  <a:pt x="187077" y="166538"/>
                </a:cubicBezTo>
                <a:cubicBezTo>
                  <a:pt x="165943" y="193625"/>
                  <a:pt x="138410" y="207169"/>
                  <a:pt x="104477" y="207169"/>
                </a:cubicBezTo>
                <a:cubicBezTo>
                  <a:pt x="75605" y="207169"/>
                  <a:pt x="50974" y="197123"/>
                  <a:pt x="30584" y="177031"/>
                </a:cubicBezTo>
                <a:cubicBezTo>
                  <a:pt x="10195" y="156939"/>
                  <a:pt x="0" y="132457"/>
                  <a:pt x="0" y="103584"/>
                </a:cubicBezTo>
                <a:cubicBezTo>
                  <a:pt x="0" y="75307"/>
                  <a:pt x="10120" y="50973"/>
                  <a:pt x="30361" y="30584"/>
                </a:cubicBezTo>
                <a:cubicBezTo>
                  <a:pt x="50602" y="10194"/>
                  <a:pt x="74861" y="0"/>
                  <a:pt x="103138" y="0"/>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dirty="0">
              <a:solidFill>
                <a:schemeClr val="bg1"/>
              </a:solidFill>
            </a:endParaRPr>
          </a:p>
        </p:txBody>
      </p:sp>
      <p:sp>
        <p:nvSpPr>
          <p:cNvPr id="73" name="Freeform 94"/>
          <p:cNvSpPr/>
          <p:nvPr/>
        </p:nvSpPr>
        <p:spPr>
          <a:xfrm>
            <a:off x="9056290" y="3279081"/>
            <a:ext cx="624022" cy="621296"/>
          </a:xfrm>
          <a:custGeom>
            <a:avLst/>
            <a:gdLst/>
            <a:ahLst/>
            <a:cxnLst/>
            <a:rect l="l" t="t" r="r" b="b"/>
            <a:pathLst>
              <a:path w="204490" h="203597">
                <a:moveTo>
                  <a:pt x="6251" y="190649"/>
                </a:moveTo>
                <a:lnTo>
                  <a:pt x="196900" y="190649"/>
                </a:lnTo>
                <a:cubicBezTo>
                  <a:pt x="201067" y="190649"/>
                  <a:pt x="203151" y="192732"/>
                  <a:pt x="203151" y="196899"/>
                </a:cubicBezTo>
                <a:cubicBezTo>
                  <a:pt x="203151" y="201364"/>
                  <a:pt x="201067" y="203597"/>
                  <a:pt x="196900" y="203597"/>
                </a:cubicBezTo>
                <a:lnTo>
                  <a:pt x="6251" y="203597"/>
                </a:lnTo>
                <a:cubicBezTo>
                  <a:pt x="2084" y="203597"/>
                  <a:pt x="0" y="201364"/>
                  <a:pt x="0" y="196899"/>
                </a:cubicBezTo>
                <a:cubicBezTo>
                  <a:pt x="0" y="192732"/>
                  <a:pt x="2084" y="190649"/>
                  <a:pt x="6251" y="190649"/>
                </a:cubicBezTo>
                <a:close/>
                <a:moveTo>
                  <a:pt x="23218" y="82599"/>
                </a:moveTo>
                <a:cubicBezTo>
                  <a:pt x="20836" y="82599"/>
                  <a:pt x="18678" y="83567"/>
                  <a:pt x="16743" y="85501"/>
                </a:cubicBezTo>
                <a:cubicBezTo>
                  <a:pt x="14809" y="87436"/>
                  <a:pt x="13841" y="89594"/>
                  <a:pt x="13841" y="91975"/>
                </a:cubicBezTo>
                <a:lnTo>
                  <a:pt x="13841" y="155823"/>
                </a:lnTo>
                <a:cubicBezTo>
                  <a:pt x="13841" y="158502"/>
                  <a:pt x="14809" y="160734"/>
                  <a:pt x="16743" y="162520"/>
                </a:cubicBezTo>
                <a:cubicBezTo>
                  <a:pt x="18678" y="164306"/>
                  <a:pt x="20836" y="165199"/>
                  <a:pt x="23218" y="165199"/>
                </a:cubicBezTo>
                <a:lnTo>
                  <a:pt x="39737" y="165199"/>
                </a:lnTo>
                <a:cubicBezTo>
                  <a:pt x="42119" y="165199"/>
                  <a:pt x="44202" y="164306"/>
                  <a:pt x="45988" y="162520"/>
                </a:cubicBezTo>
                <a:cubicBezTo>
                  <a:pt x="47774" y="160734"/>
                  <a:pt x="48667" y="158502"/>
                  <a:pt x="48667" y="155823"/>
                </a:cubicBezTo>
                <a:lnTo>
                  <a:pt x="48667" y="91975"/>
                </a:lnTo>
                <a:cubicBezTo>
                  <a:pt x="48667" y="89594"/>
                  <a:pt x="47774" y="87436"/>
                  <a:pt x="45988" y="85501"/>
                </a:cubicBezTo>
                <a:cubicBezTo>
                  <a:pt x="44202" y="83567"/>
                  <a:pt x="42119" y="82599"/>
                  <a:pt x="39737" y="82599"/>
                </a:cubicBezTo>
                <a:close/>
                <a:moveTo>
                  <a:pt x="23218" y="70098"/>
                </a:moveTo>
                <a:lnTo>
                  <a:pt x="39737" y="70098"/>
                </a:lnTo>
                <a:cubicBezTo>
                  <a:pt x="45691" y="70098"/>
                  <a:pt x="50825" y="72256"/>
                  <a:pt x="55141" y="76572"/>
                </a:cubicBezTo>
                <a:cubicBezTo>
                  <a:pt x="59457" y="80888"/>
                  <a:pt x="61615" y="86022"/>
                  <a:pt x="61615" y="91975"/>
                </a:cubicBezTo>
                <a:lnTo>
                  <a:pt x="61615" y="155823"/>
                </a:lnTo>
                <a:cubicBezTo>
                  <a:pt x="61615" y="162074"/>
                  <a:pt x="59457" y="167357"/>
                  <a:pt x="55141" y="171673"/>
                </a:cubicBezTo>
                <a:cubicBezTo>
                  <a:pt x="50825" y="175989"/>
                  <a:pt x="45691" y="178147"/>
                  <a:pt x="39737" y="178147"/>
                </a:cubicBezTo>
                <a:lnTo>
                  <a:pt x="23218" y="178147"/>
                </a:lnTo>
                <a:cubicBezTo>
                  <a:pt x="17264" y="178147"/>
                  <a:pt x="12130" y="175989"/>
                  <a:pt x="7814" y="171673"/>
                </a:cubicBezTo>
                <a:cubicBezTo>
                  <a:pt x="3498" y="167357"/>
                  <a:pt x="1340" y="162074"/>
                  <a:pt x="1340" y="155823"/>
                </a:cubicBezTo>
                <a:lnTo>
                  <a:pt x="1340" y="91975"/>
                </a:lnTo>
                <a:cubicBezTo>
                  <a:pt x="1340" y="86022"/>
                  <a:pt x="3498" y="80888"/>
                  <a:pt x="7814" y="76572"/>
                </a:cubicBezTo>
                <a:cubicBezTo>
                  <a:pt x="12130" y="72256"/>
                  <a:pt x="17264" y="70098"/>
                  <a:pt x="23218" y="70098"/>
                </a:cubicBezTo>
                <a:close/>
                <a:moveTo>
                  <a:pt x="162967" y="49113"/>
                </a:moveTo>
                <a:cubicBezTo>
                  <a:pt x="164455" y="48220"/>
                  <a:pt x="165944" y="48220"/>
                  <a:pt x="167432" y="49113"/>
                </a:cubicBezTo>
                <a:cubicBezTo>
                  <a:pt x="168027" y="50304"/>
                  <a:pt x="168325" y="51197"/>
                  <a:pt x="168325" y="51792"/>
                </a:cubicBezTo>
                <a:cubicBezTo>
                  <a:pt x="168325" y="52090"/>
                  <a:pt x="168027" y="52834"/>
                  <a:pt x="167432" y="54024"/>
                </a:cubicBezTo>
                <a:cubicBezTo>
                  <a:pt x="166837" y="54620"/>
                  <a:pt x="166093" y="54917"/>
                  <a:pt x="165200" y="54917"/>
                </a:cubicBezTo>
                <a:cubicBezTo>
                  <a:pt x="164307" y="54917"/>
                  <a:pt x="163562" y="54620"/>
                  <a:pt x="162967" y="54024"/>
                </a:cubicBezTo>
                <a:cubicBezTo>
                  <a:pt x="162372" y="52834"/>
                  <a:pt x="162074" y="52090"/>
                  <a:pt x="162074" y="51792"/>
                </a:cubicBezTo>
                <a:cubicBezTo>
                  <a:pt x="162074" y="51197"/>
                  <a:pt x="162372" y="50304"/>
                  <a:pt x="162967" y="49113"/>
                </a:cubicBezTo>
                <a:close/>
                <a:moveTo>
                  <a:pt x="96441" y="47774"/>
                </a:moveTo>
                <a:cubicBezTo>
                  <a:pt x="93762" y="47774"/>
                  <a:pt x="91530" y="48666"/>
                  <a:pt x="89744" y="50452"/>
                </a:cubicBezTo>
                <a:cubicBezTo>
                  <a:pt x="87958" y="52238"/>
                  <a:pt x="87065" y="54471"/>
                  <a:pt x="87065" y="57150"/>
                </a:cubicBezTo>
                <a:lnTo>
                  <a:pt x="87065" y="155823"/>
                </a:lnTo>
                <a:cubicBezTo>
                  <a:pt x="87065" y="158502"/>
                  <a:pt x="87958" y="160734"/>
                  <a:pt x="89744" y="162520"/>
                </a:cubicBezTo>
                <a:cubicBezTo>
                  <a:pt x="91530" y="164306"/>
                  <a:pt x="93762" y="165199"/>
                  <a:pt x="96441" y="165199"/>
                </a:cubicBezTo>
                <a:lnTo>
                  <a:pt x="112514" y="165199"/>
                </a:lnTo>
                <a:cubicBezTo>
                  <a:pt x="115193" y="165199"/>
                  <a:pt x="117426" y="164306"/>
                  <a:pt x="119212" y="162520"/>
                </a:cubicBezTo>
                <a:cubicBezTo>
                  <a:pt x="120998" y="160734"/>
                  <a:pt x="121891" y="158502"/>
                  <a:pt x="121891" y="155823"/>
                </a:cubicBezTo>
                <a:lnTo>
                  <a:pt x="121891" y="57150"/>
                </a:lnTo>
                <a:cubicBezTo>
                  <a:pt x="121891" y="54471"/>
                  <a:pt x="120998" y="52238"/>
                  <a:pt x="119212" y="50452"/>
                </a:cubicBezTo>
                <a:cubicBezTo>
                  <a:pt x="117426" y="48666"/>
                  <a:pt x="115193" y="47774"/>
                  <a:pt x="112514" y="47774"/>
                </a:cubicBezTo>
                <a:close/>
                <a:moveTo>
                  <a:pt x="96441" y="35272"/>
                </a:moveTo>
                <a:lnTo>
                  <a:pt x="112514" y="35272"/>
                </a:lnTo>
                <a:cubicBezTo>
                  <a:pt x="118468" y="35272"/>
                  <a:pt x="123602" y="37430"/>
                  <a:pt x="127918" y="41746"/>
                </a:cubicBezTo>
                <a:cubicBezTo>
                  <a:pt x="132234" y="46062"/>
                  <a:pt x="134392" y="51197"/>
                  <a:pt x="134392" y="57150"/>
                </a:cubicBezTo>
                <a:lnTo>
                  <a:pt x="134392" y="155823"/>
                </a:lnTo>
                <a:cubicBezTo>
                  <a:pt x="134392" y="162074"/>
                  <a:pt x="132234" y="167357"/>
                  <a:pt x="127918" y="171673"/>
                </a:cubicBezTo>
                <a:cubicBezTo>
                  <a:pt x="123602" y="175989"/>
                  <a:pt x="118468" y="178147"/>
                  <a:pt x="112514" y="178147"/>
                </a:cubicBezTo>
                <a:lnTo>
                  <a:pt x="96441" y="178147"/>
                </a:lnTo>
                <a:cubicBezTo>
                  <a:pt x="90190" y="178147"/>
                  <a:pt x="84907" y="175989"/>
                  <a:pt x="80591" y="171673"/>
                </a:cubicBezTo>
                <a:cubicBezTo>
                  <a:pt x="76275" y="167357"/>
                  <a:pt x="74117" y="162074"/>
                  <a:pt x="74117" y="155823"/>
                </a:cubicBezTo>
                <a:lnTo>
                  <a:pt x="74117" y="57150"/>
                </a:lnTo>
                <a:cubicBezTo>
                  <a:pt x="74117" y="51197"/>
                  <a:pt x="76275" y="46062"/>
                  <a:pt x="80591" y="41746"/>
                </a:cubicBezTo>
                <a:cubicBezTo>
                  <a:pt x="84907" y="37430"/>
                  <a:pt x="90190" y="35272"/>
                  <a:pt x="96441" y="35272"/>
                </a:cubicBezTo>
                <a:close/>
                <a:moveTo>
                  <a:pt x="170557" y="19199"/>
                </a:moveTo>
                <a:lnTo>
                  <a:pt x="177701" y="19199"/>
                </a:lnTo>
                <a:cubicBezTo>
                  <a:pt x="179785" y="19199"/>
                  <a:pt x="180826" y="20240"/>
                  <a:pt x="180826" y="22324"/>
                </a:cubicBezTo>
                <a:cubicBezTo>
                  <a:pt x="180826" y="24408"/>
                  <a:pt x="179785" y="25449"/>
                  <a:pt x="177701" y="25449"/>
                </a:cubicBezTo>
                <a:lnTo>
                  <a:pt x="170557" y="25449"/>
                </a:lnTo>
                <a:cubicBezTo>
                  <a:pt x="169367" y="25449"/>
                  <a:pt x="168623" y="25598"/>
                  <a:pt x="168325" y="25896"/>
                </a:cubicBezTo>
                <a:lnTo>
                  <a:pt x="168771" y="44648"/>
                </a:lnTo>
                <a:cubicBezTo>
                  <a:pt x="168771" y="46732"/>
                  <a:pt x="167730" y="47774"/>
                  <a:pt x="165646" y="47774"/>
                </a:cubicBezTo>
                <a:cubicBezTo>
                  <a:pt x="163860" y="47774"/>
                  <a:pt x="162967" y="46732"/>
                  <a:pt x="162967" y="44648"/>
                </a:cubicBezTo>
                <a:lnTo>
                  <a:pt x="162967" y="25449"/>
                </a:lnTo>
                <a:cubicBezTo>
                  <a:pt x="162967" y="21282"/>
                  <a:pt x="165497" y="19199"/>
                  <a:pt x="170557" y="19199"/>
                </a:cubicBezTo>
                <a:close/>
                <a:moveTo>
                  <a:pt x="166093" y="12948"/>
                </a:moveTo>
                <a:cubicBezTo>
                  <a:pt x="163711" y="12948"/>
                  <a:pt x="161553" y="13841"/>
                  <a:pt x="159618" y="15627"/>
                </a:cubicBezTo>
                <a:cubicBezTo>
                  <a:pt x="157684" y="17413"/>
                  <a:pt x="156716" y="19645"/>
                  <a:pt x="156716" y="22324"/>
                </a:cubicBezTo>
                <a:lnTo>
                  <a:pt x="156716" y="155823"/>
                </a:lnTo>
                <a:cubicBezTo>
                  <a:pt x="156716" y="158502"/>
                  <a:pt x="157684" y="160734"/>
                  <a:pt x="159618" y="162520"/>
                </a:cubicBezTo>
                <a:cubicBezTo>
                  <a:pt x="161553" y="164306"/>
                  <a:pt x="163711" y="165199"/>
                  <a:pt x="166093" y="165199"/>
                </a:cubicBezTo>
                <a:lnTo>
                  <a:pt x="182612" y="165199"/>
                </a:lnTo>
                <a:cubicBezTo>
                  <a:pt x="184994" y="165199"/>
                  <a:pt x="187077" y="164306"/>
                  <a:pt x="188863" y="162520"/>
                </a:cubicBezTo>
                <a:cubicBezTo>
                  <a:pt x="190649" y="160734"/>
                  <a:pt x="191542" y="158502"/>
                  <a:pt x="191542" y="155823"/>
                </a:cubicBezTo>
                <a:lnTo>
                  <a:pt x="191542" y="22324"/>
                </a:lnTo>
                <a:cubicBezTo>
                  <a:pt x="191542" y="19645"/>
                  <a:pt x="190649" y="17413"/>
                  <a:pt x="188863" y="15627"/>
                </a:cubicBezTo>
                <a:cubicBezTo>
                  <a:pt x="187077" y="13841"/>
                  <a:pt x="184994" y="12948"/>
                  <a:pt x="182612" y="12948"/>
                </a:cubicBezTo>
                <a:close/>
                <a:moveTo>
                  <a:pt x="166093" y="0"/>
                </a:moveTo>
                <a:lnTo>
                  <a:pt x="182612" y="0"/>
                </a:lnTo>
                <a:cubicBezTo>
                  <a:pt x="188566" y="0"/>
                  <a:pt x="193700" y="2232"/>
                  <a:pt x="198016" y="6697"/>
                </a:cubicBezTo>
                <a:cubicBezTo>
                  <a:pt x="202332" y="11162"/>
                  <a:pt x="204490" y="16371"/>
                  <a:pt x="204490" y="22324"/>
                </a:cubicBezTo>
                <a:lnTo>
                  <a:pt x="204490" y="155823"/>
                </a:lnTo>
                <a:cubicBezTo>
                  <a:pt x="204490" y="162074"/>
                  <a:pt x="202332" y="167357"/>
                  <a:pt x="198016" y="171673"/>
                </a:cubicBezTo>
                <a:cubicBezTo>
                  <a:pt x="193700" y="175989"/>
                  <a:pt x="188566" y="178147"/>
                  <a:pt x="182612" y="178147"/>
                </a:cubicBezTo>
                <a:lnTo>
                  <a:pt x="166093" y="178147"/>
                </a:lnTo>
                <a:cubicBezTo>
                  <a:pt x="160139" y="178147"/>
                  <a:pt x="155005" y="175989"/>
                  <a:pt x="150689" y="171673"/>
                </a:cubicBezTo>
                <a:cubicBezTo>
                  <a:pt x="146373" y="167357"/>
                  <a:pt x="144215" y="162074"/>
                  <a:pt x="144215" y="155823"/>
                </a:cubicBezTo>
                <a:lnTo>
                  <a:pt x="144215" y="22324"/>
                </a:lnTo>
                <a:cubicBezTo>
                  <a:pt x="144215" y="16371"/>
                  <a:pt x="146373" y="11162"/>
                  <a:pt x="150689" y="6697"/>
                </a:cubicBezTo>
                <a:cubicBezTo>
                  <a:pt x="155005" y="2232"/>
                  <a:pt x="160139" y="0"/>
                  <a:pt x="166093" y="0"/>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a:solidFill>
                <a:schemeClr val="bg1"/>
              </a:solidFill>
            </a:endParaRPr>
          </a:p>
        </p:txBody>
      </p:sp>
      <p:sp>
        <p:nvSpPr>
          <p:cNvPr id="74" name="Freeform 95"/>
          <p:cNvSpPr/>
          <p:nvPr/>
        </p:nvSpPr>
        <p:spPr>
          <a:xfrm>
            <a:off x="5700162" y="3298663"/>
            <a:ext cx="435998" cy="603054"/>
          </a:xfrm>
          <a:custGeom>
            <a:avLst/>
            <a:gdLst/>
            <a:ahLst/>
            <a:cxnLst/>
            <a:rect l="l" t="t" r="r" b="b"/>
            <a:pathLst>
              <a:path w="142875" h="203597">
                <a:moveTo>
                  <a:pt x="72330" y="168324"/>
                </a:moveTo>
                <a:lnTo>
                  <a:pt x="73670" y="168324"/>
                </a:lnTo>
                <a:cubicBezTo>
                  <a:pt x="77539" y="168324"/>
                  <a:pt x="79474" y="170259"/>
                  <a:pt x="79474" y="174129"/>
                </a:cubicBezTo>
                <a:lnTo>
                  <a:pt x="79474" y="175468"/>
                </a:lnTo>
                <a:cubicBezTo>
                  <a:pt x="79474" y="179338"/>
                  <a:pt x="77539" y="181272"/>
                  <a:pt x="73670" y="181272"/>
                </a:cubicBezTo>
                <a:lnTo>
                  <a:pt x="72330" y="181272"/>
                </a:lnTo>
                <a:cubicBezTo>
                  <a:pt x="68461" y="181272"/>
                  <a:pt x="66526" y="179338"/>
                  <a:pt x="66526" y="175468"/>
                </a:cubicBezTo>
                <a:lnTo>
                  <a:pt x="66526" y="174129"/>
                </a:lnTo>
                <a:cubicBezTo>
                  <a:pt x="66526" y="170259"/>
                  <a:pt x="68461" y="168324"/>
                  <a:pt x="72330" y="168324"/>
                </a:cubicBezTo>
                <a:close/>
                <a:moveTo>
                  <a:pt x="12501" y="162074"/>
                </a:moveTo>
                <a:lnTo>
                  <a:pt x="12501" y="181272"/>
                </a:lnTo>
                <a:cubicBezTo>
                  <a:pt x="12501" y="183951"/>
                  <a:pt x="13469" y="186184"/>
                  <a:pt x="15403" y="187970"/>
                </a:cubicBezTo>
                <a:cubicBezTo>
                  <a:pt x="17338" y="189756"/>
                  <a:pt x="19496" y="190649"/>
                  <a:pt x="21877" y="190649"/>
                </a:cubicBezTo>
                <a:lnTo>
                  <a:pt x="120997" y="190649"/>
                </a:lnTo>
                <a:cubicBezTo>
                  <a:pt x="123378" y="190649"/>
                  <a:pt x="125536" y="189756"/>
                  <a:pt x="127471" y="187970"/>
                </a:cubicBezTo>
                <a:cubicBezTo>
                  <a:pt x="129406" y="186184"/>
                  <a:pt x="130373" y="183951"/>
                  <a:pt x="130373" y="181272"/>
                </a:cubicBezTo>
                <a:lnTo>
                  <a:pt x="130373" y="162074"/>
                </a:lnTo>
                <a:close/>
                <a:moveTo>
                  <a:pt x="57596" y="108049"/>
                </a:moveTo>
                <a:cubicBezTo>
                  <a:pt x="59977" y="108644"/>
                  <a:pt x="60573" y="109984"/>
                  <a:pt x="59382" y="112067"/>
                </a:cubicBezTo>
                <a:lnTo>
                  <a:pt x="57596" y="117425"/>
                </a:lnTo>
                <a:cubicBezTo>
                  <a:pt x="57001" y="118913"/>
                  <a:pt x="55959" y="119658"/>
                  <a:pt x="54471" y="119658"/>
                </a:cubicBezTo>
                <a:lnTo>
                  <a:pt x="53578" y="119658"/>
                </a:lnTo>
                <a:cubicBezTo>
                  <a:pt x="51197" y="118467"/>
                  <a:pt x="50601" y="117127"/>
                  <a:pt x="51792" y="115639"/>
                </a:cubicBezTo>
                <a:lnTo>
                  <a:pt x="53578" y="109835"/>
                </a:lnTo>
                <a:cubicBezTo>
                  <a:pt x="53876" y="108049"/>
                  <a:pt x="55215" y="107454"/>
                  <a:pt x="57596" y="108049"/>
                </a:cubicBezTo>
                <a:close/>
                <a:moveTo>
                  <a:pt x="83939" y="94208"/>
                </a:moveTo>
                <a:cubicBezTo>
                  <a:pt x="85725" y="94803"/>
                  <a:pt x="86320" y="96143"/>
                  <a:pt x="85725" y="98226"/>
                </a:cubicBezTo>
                <a:lnTo>
                  <a:pt x="76795" y="123676"/>
                </a:lnTo>
                <a:cubicBezTo>
                  <a:pt x="76200" y="125164"/>
                  <a:pt x="75158" y="125908"/>
                  <a:pt x="73670" y="125908"/>
                </a:cubicBezTo>
                <a:lnTo>
                  <a:pt x="72777" y="125908"/>
                </a:lnTo>
                <a:cubicBezTo>
                  <a:pt x="70693" y="125313"/>
                  <a:pt x="69949" y="123974"/>
                  <a:pt x="70544" y="121890"/>
                </a:cubicBezTo>
                <a:lnTo>
                  <a:pt x="79474" y="95994"/>
                </a:lnTo>
                <a:cubicBezTo>
                  <a:pt x="80665" y="94208"/>
                  <a:pt x="82153" y="93613"/>
                  <a:pt x="83939" y="94208"/>
                </a:cubicBezTo>
                <a:close/>
                <a:moveTo>
                  <a:pt x="85390" y="82599"/>
                </a:moveTo>
                <a:cubicBezTo>
                  <a:pt x="86060" y="82302"/>
                  <a:pt x="86767" y="82450"/>
                  <a:pt x="87511" y="83046"/>
                </a:cubicBezTo>
                <a:cubicBezTo>
                  <a:pt x="89594" y="83641"/>
                  <a:pt x="90338" y="84981"/>
                  <a:pt x="89743" y="87064"/>
                </a:cubicBezTo>
                <a:lnTo>
                  <a:pt x="88850" y="89297"/>
                </a:lnTo>
                <a:cubicBezTo>
                  <a:pt x="88255" y="90785"/>
                  <a:pt x="87213" y="91529"/>
                  <a:pt x="85725" y="91529"/>
                </a:cubicBezTo>
                <a:lnTo>
                  <a:pt x="84832" y="91529"/>
                </a:lnTo>
                <a:cubicBezTo>
                  <a:pt x="82748" y="90636"/>
                  <a:pt x="82004" y="89297"/>
                  <a:pt x="82599" y="87511"/>
                </a:cubicBezTo>
                <a:lnTo>
                  <a:pt x="83492" y="84832"/>
                </a:lnTo>
                <a:cubicBezTo>
                  <a:pt x="84088" y="83641"/>
                  <a:pt x="84720" y="82897"/>
                  <a:pt x="85390" y="82599"/>
                </a:cubicBezTo>
                <a:close/>
                <a:moveTo>
                  <a:pt x="72442" y="58043"/>
                </a:moveTo>
                <a:cubicBezTo>
                  <a:pt x="73112" y="57745"/>
                  <a:pt x="73967" y="57894"/>
                  <a:pt x="75009" y="58489"/>
                </a:cubicBezTo>
                <a:cubicBezTo>
                  <a:pt x="77390" y="59084"/>
                  <a:pt x="77986" y="60424"/>
                  <a:pt x="76795" y="62508"/>
                </a:cubicBezTo>
                <a:lnTo>
                  <a:pt x="63847" y="100012"/>
                </a:lnTo>
                <a:cubicBezTo>
                  <a:pt x="63252" y="101500"/>
                  <a:pt x="62210" y="102245"/>
                  <a:pt x="60722" y="102245"/>
                </a:cubicBezTo>
                <a:lnTo>
                  <a:pt x="60275" y="101798"/>
                </a:lnTo>
                <a:lnTo>
                  <a:pt x="59829" y="101798"/>
                </a:lnTo>
                <a:cubicBezTo>
                  <a:pt x="57447" y="101203"/>
                  <a:pt x="56852" y="99863"/>
                  <a:pt x="58043" y="97780"/>
                </a:cubicBezTo>
                <a:lnTo>
                  <a:pt x="70991" y="60275"/>
                </a:lnTo>
                <a:cubicBezTo>
                  <a:pt x="71288" y="59084"/>
                  <a:pt x="71772" y="58340"/>
                  <a:pt x="72442" y="58043"/>
                </a:cubicBezTo>
                <a:close/>
                <a:moveTo>
                  <a:pt x="12501" y="35272"/>
                </a:moveTo>
                <a:lnTo>
                  <a:pt x="12501" y="155823"/>
                </a:lnTo>
                <a:lnTo>
                  <a:pt x="130373" y="155823"/>
                </a:lnTo>
                <a:lnTo>
                  <a:pt x="130373" y="35272"/>
                </a:lnTo>
                <a:close/>
                <a:moveTo>
                  <a:pt x="21877" y="12948"/>
                </a:moveTo>
                <a:cubicBezTo>
                  <a:pt x="19496" y="12948"/>
                  <a:pt x="17338" y="13841"/>
                  <a:pt x="15403" y="15627"/>
                </a:cubicBezTo>
                <a:cubicBezTo>
                  <a:pt x="13469" y="17413"/>
                  <a:pt x="12501" y="19645"/>
                  <a:pt x="12501" y="22324"/>
                </a:cubicBezTo>
                <a:lnTo>
                  <a:pt x="12501" y="28575"/>
                </a:lnTo>
                <a:lnTo>
                  <a:pt x="130373" y="28575"/>
                </a:lnTo>
                <a:lnTo>
                  <a:pt x="130373" y="22324"/>
                </a:lnTo>
                <a:cubicBezTo>
                  <a:pt x="130373" y="19645"/>
                  <a:pt x="129406" y="17413"/>
                  <a:pt x="127471" y="15627"/>
                </a:cubicBezTo>
                <a:cubicBezTo>
                  <a:pt x="125536" y="13841"/>
                  <a:pt x="123378" y="12948"/>
                  <a:pt x="120997" y="12948"/>
                </a:cubicBezTo>
                <a:close/>
                <a:moveTo>
                  <a:pt x="21877" y="0"/>
                </a:moveTo>
                <a:lnTo>
                  <a:pt x="120997" y="0"/>
                </a:lnTo>
                <a:cubicBezTo>
                  <a:pt x="126950" y="0"/>
                  <a:pt x="132085" y="2232"/>
                  <a:pt x="136401" y="6697"/>
                </a:cubicBezTo>
                <a:cubicBezTo>
                  <a:pt x="140717" y="11162"/>
                  <a:pt x="142875" y="16371"/>
                  <a:pt x="142875" y="22324"/>
                </a:cubicBezTo>
                <a:lnTo>
                  <a:pt x="142875" y="181272"/>
                </a:lnTo>
                <a:cubicBezTo>
                  <a:pt x="142875" y="187225"/>
                  <a:pt x="140717" y="192434"/>
                  <a:pt x="136401" y="196899"/>
                </a:cubicBezTo>
                <a:cubicBezTo>
                  <a:pt x="132085" y="201364"/>
                  <a:pt x="126950" y="203597"/>
                  <a:pt x="120997" y="203597"/>
                </a:cubicBezTo>
                <a:lnTo>
                  <a:pt x="21877" y="203597"/>
                </a:lnTo>
                <a:cubicBezTo>
                  <a:pt x="15924" y="203597"/>
                  <a:pt x="10790" y="201364"/>
                  <a:pt x="6474" y="196899"/>
                </a:cubicBezTo>
                <a:cubicBezTo>
                  <a:pt x="2158" y="192434"/>
                  <a:pt x="0" y="187225"/>
                  <a:pt x="0" y="181272"/>
                </a:cubicBezTo>
                <a:lnTo>
                  <a:pt x="0" y="22324"/>
                </a:lnTo>
                <a:cubicBezTo>
                  <a:pt x="0" y="16371"/>
                  <a:pt x="2158" y="11162"/>
                  <a:pt x="6474" y="6697"/>
                </a:cubicBezTo>
                <a:cubicBezTo>
                  <a:pt x="10790" y="2232"/>
                  <a:pt x="15924" y="0"/>
                  <a:pt x="21877" y="0"/>
                </a:cubicBezTo>
                <a:close/>
              </a:path>
            </a:pathLst>
          </a:custGeom>
          <a:solidFill>
            <a:schemeClr val="bg1"/>
          </a:solidFill>
          <a:ln>
            <a:noFill/>
          </a:ln>
          <a:effectLst/>
        </p:spPr>
        <p:txBody>
          <a:bodyPr rot="0" spcFirstLastPara="0" vertOverflow="overflow" horzOverflow="overflow" vert="horz" wrap="square" lIns="57150" tIns="28575" rIns="57150" bIns="28575" numCol="1" spcCol="0" rtlCol="0" fromWordArt="0" anchor="t" anchorCtr="0" forceAA="0" compatLnSpc="1">
            <a:noAutofit/>
          </a:bodyPr>
          <a:lstStyle/>
          <a:p>
            <a:endParaRPr lang="en-US" sz="1125"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33587" y="1100306"/>
            <a:ext cx="7324825" cy="3154710"/>
          </a:xfrm>
          <a:prstGeom prst="rect">
            <a:avLst/>
          </a:prstGeom>
          <a:noFill/>
        </p:spPr>
        <p:txBody>
          <a:bodyPr wrap="square" rtlCol="0">
            <a:spAutoFit/>
          </a:bodyPr>
          <a:lstStyle>
            <a:defPPr>
              <a:defRPr lang="zh-CN"/>
            </a:defPPr>
            <a:lvl1pPr algn="r">
              <a:defRPr sz="66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9900" b="0" i="0" u="none" strike="noStrike" kern="1200" cap="none" spc="0" normalizeH="0" baseline="0" noProof="0" dirty="0">
                <a:ln>
                  <a:noFill/>
                </a:ln>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rPr>
              <a:t>B</a:t>
            </a:r>
            <a:endParaRPr kumimoji="0" lang="zh-CN" altLang="en-US" sz="19900" b="0" i="0" u="none" strike="noStrike" kern="1200" cap="none" spc="0" normalizeH="0" baseline="0" noProof="0" dirty="0">
              <a:ln>
                <a:noFill/>
              </a:ln>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effectLst>
                <a:outerShdw blurRad="50800" dist="38100" dir="16200000" rotWithShape="0">
                  <a:prstClr val="black">
                    <a:alpha val="40000"/>
                  </a:prstClr>
                </a:outerShdw>
              </a:effectLst>
              <a:uLnTx/>
              <a:uFillTx/>
              <a:latin typeface="Impact" panose="020B0806030902050204"/>
              <a:ea typeface="微软雅黑" panose="020B0503020204020204" charset="-122"/>
              <a:cs typeface="+mn-cs"/>
            </a:endParaRPr>
          </a:p>
        </p:txBody>
      </p:sp>
      <p:sp>
        <p:nvSpPr>
          <p:cNvPr id="7" name="文本框 6"/>
          <p:cNvSpPr txBox="1"/>
          <p:nvPr/>
        </p:nvSpPr>
        <p:spPr>
          <a:xfrm>
            <a:off x="2019299" y="4114203"/>
            <a:ext cx="8153402" cy="707886"/>
          </a:xfrm>
          <a:prstGeom prst="rect">
            <a:avLst/>
          </a:prstGeom>
          <a:noFill/>
        </p:spPr>
        <p:txBody>
          <a:bodyPr wrap="square" rtlCol="0">
            <a:spAutoFit/>
          </a:bodyPr>
          <a:lstStyle>
            <a:defPPr>
              <a:defRPr lang="zh-CN"/>
            </a:defPPr>
            <a:lvl1pPr>
              <a:defRPr sz="4800" b="1">
                <a:blipFill dpi="0" rotWithShape="1">
                  <a:blip r:embed="rId3"/>
                  <a:srcRect/>
                  <a:stretch>
                    <a:fillRect/>
                  </a:stretch>
                </a:blipFill>
                <a:effectLst>
                  <a:outerShdw blurRad="38100" dist="38100" dir="2700000" algn="tl">
                    <a:srgbClr val="000000">
                      <a:alpha val="43137"/>
                    </a:srgbClr>
                  </a:outerShdw>
                </a:effectLst>
                <a:latin typeface="+mj-ea"/>
                <a:ea typeface="+mj-ea"/>
              </a:defRPr>
            </a:lvl1pPr>
          </a:lstStyle>
          <a:p>
            <a:pPr lvl="0" algn="ctr"/>
            <a:r>
              <a:rPr lang="zh-CN" altLang="en-US" sz="4000" dirty="0">
                <a:gradFill flip="none" rotWithShape="1">
                  <a:gsLst>
                    <a:gs pos="0">
                      <a:prstClr val="white">
                        <a:lumMod val="65000"/>
                        <a:shade val="30000"/>
                        <a:satMod val="115000"/>
                      </a:prstClr>
                    </a:gs>
                    <a:gs pos="50000">
                      <a:prstClr val="white">
                        <a:lumMod val="65000"/>
                        <a:shade val="67500"/>
                        <a:satMod val="115000"/>
                      </a:prstClr>
                    </a:gs>
                    <a:gs pos="100000">
                      <a:prstClr val="white">
                        <a:lumMod val="65000"/>
                        <a:shade val="100000"/>
                        <a:satMod val="115000"/>
                      </a:prstClr>
                    </a:gs>
                  </a:gsLst>
                  <a:lin ang="5400000" scaled="1"/>
                  <a:tileRect/>
                </a:gradFill>
              </a:rPr>
              <a:t>Job Performance Presentation</a:t>
            </a:r>
          </a:p>
        </p:txBody>
      </p:sp>
      <p:sp>
        <p:nvSpPr>
          <p:cNvPr id="8" name="矩形 7"/>
          <p:cNvSpPr/>
          <p:nvPr/>
        </p:nvSpPr>
        <p:spPr>
          <a:xfrm>
            <a:off x="3011255" y="5085645"/>
            <a:ext cx="6169488" cy="307777"/>
          </a:xfrm>
          <a:prstGeom prst="rect">
            <a:avLst/>
          </a:prstGeom>
          <a:noFill/>
        </p:spPr>
        <p:txBody>
          <a:bodyPr wrap="square" rtlCol="0">
            <a:spAutoFit/>
          </a:bodyPr>
          <a:lstStyle/>
          <a:p>
            <a:pPr lvl="0" algn="dist">
              <a:defRPr/>
            </a:pPr>
            <a:r>
              <a:rPr lang="en-US" altLang="zh-CN" sz="1400" dirty="0">
                <a:ln w="57150">
                  <a:noFill/>
                </a:ln>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a typeface="微软雅黑" panose="020B0503020204020204" charset="-122"/>
              </a:rPr>
              <a:t>Insert the Subtitle of Your Presentation</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851950" y="697927"/>
            <a:ext cx="6522367"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Job Performance Presentation</a:t>
            </a:r>
            <a:endParaRPr lang="en-US" altLang="zh-CN"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endParaRPr>
          </a:p>
        </p:txBody>
      </p:sp>
      <p:grpSp>
        <p:nvGrpSpPr>
          <p:cNvPr id="26" name="组合 25"/>
          <p:cNvGrpSpPr/>
          <p:nvPr/>
        </p:nvGrpSpPr>
        <p:grpSpPr bwMode="auto">
          <a:xfrm>
            <a:off x="6169609" y="1882588"/>
            <a:ext cx="5107374" cy="4222096"/>
            <a:chOff x="1595438" y="968375"/>
            <a:chExt cx="5953125" cy="4921250"/>
          </a:xfrm>
          <a:solidFill>
            <a:schemeClr val="bg1">
              <a:lumMod val="75000"/>
            </a:schemeClr>
          </a:solidFill>
        </p:grpSpPr>
        <p:sp>
          <p:nvSpPr>
            <p:cNvPr id="27"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28"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29"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0"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1"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2"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3"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4"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5"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6"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7"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8"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39"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0"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1"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2"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3"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4"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5"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6"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7"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8"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49"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0"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1"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2"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3"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4"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5"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6"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7"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sp>
          <p:nvSpPr>
            <p:cNvPr id="58"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solidFill>
              </a:endParaRPr>
            </a:p>
          </p:txBody>
        </p:sp>
      </p:grpSp>
      <p:sp>
        <p:nvSpPr>
          <p:cNvPr id="59" name="文本框 27"/>
          <p:cNvSpPr txBox="1">
            <a:spLocks noChangeArrowheads="1"/>
          </p:cNvSpPr>
          <p:nvPr/>
        </p:nvSpPr>
        <p:spPr bwMode="auto">
          <a:xfrm>
            <a:off x="1585110" y="1579563"/>
            <a:ext cx="306230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prstClr val="white">
                    <a:lumMod val="85000"/>
                  </a:prstClr>
                </a:solidFill>
                <a:latin typeface="微软雅黑" panose="020B0503020204020204" charset="-122"/>
                <a:ea typeface="微软雅黑" panose="020B0503020204020204" charset="-122"/>
              </a:rPr>
              <a:t>Click here to add a title</a:t>
            </a:r>
          </a:p>
        </p:txBody>
      </p:sp>
      <p:sp>
        <p:nvSpPr>
          <p:cNvPr id="60" name="矩形 7"/>
          <p:cNvSpPr>
            <a:spLocks noChangeArrowheads="1"/>
          </p:cNvSpPr>
          <p:nvPr/>
        </p:nvSpPr>
        <p:spPr bwMode="auto">
          <a:xfrm>
            <a:off x="1624798" y="2033600"/>
            <a:ext cx="4038059"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50" dirty="0">
                <a:solidFill>
                  <a:prstClr val="white">
                    <a:lumMod val="85000"/>
                  </a:prstClr>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61" name="Oval 7"/>
          <p:cNvSpPr>
            <a:spLocks noChangeAspect="1" noChangeArrowheads="1"/>
          </p:cNvSpPr>
          <p:nvPr/>
        </p:nvSpPr>
        <p:spPr bwMode="auto">
          <a:xfrm>
            <a:off x="867560" y="1564487"/>
            <a:ext cx="488950" cy="490538"/>
          </a:xfrm>
          <a:prstGeom prst="ellipse">
            <a:avLst/>
          </a:prstGeom>
          <a:solidFill>
            <a:schemeClr val="bg1">
              <a:lumMod val="75000"/>
            </a:schemeClr>
          </a:solidFill>
          <a:ln>
            <a:noFill/>
          </a:ln>
        </p:spPr>
        <p:txBody>
          <a:bodyPr wrap="none" lIns="108204" tIns="56388" rIns="108204" bIns="56388"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pPr>
            <a:endParaRPr lang="zh-CN" altLang="zh-CN" sz="5200">
              <a:solidFill>
                <a:prstClr val="white">
                  <a:lumMod val="85000"/>
                </a:prstClr>
              </a:solidFill>
              <a:latin typeface="Impact" panose="020B0806030902050204" pitchFamily="34" charset="0"/>
            </a:endParaRPr>
          </a:p>
        </p:txBody>
      </p:sp>
      <p:sp>
        <p:nvSpPr>
          <p:cNvPr id="62" name="KSO_Shape"/>
          <p:cNvSpPr/>
          <p:nvPr/>
        </p:nvSpPr>
        <p:spPr bwMode="auto">
          <a:xfrm>
            <a:off x="962460" y="1671649"/>
            <a:ext cx="299150" cy="276214"/>
          </a:xfrm>
          <a:custGeom>
            <a:avLst/>
            <a:gdLst>
              <a:gd name="T0" fmla="*/ 2147483646 w 4477"/>
              <a:gd name="T1" fmla="*/ 2147483646 h 4133"/>
              <a:gd name="T2" fmla="*/ 2147483646 w 4477"/>
              <a:gd name="T3" fmla="*/ 1386867173 h 4133"/>
              <a:gd name="T4" fmla="*/ 2147483646 w 4477"/>
              <a:gd name="T5" fmla="*/ 385250906 h 4133"/>
              <a:gd name="T6" fmla="*/ 2147483646 w 4477"/>
              <a:gd name="T7" fmla="*/ 0 h 4133"/>
              <a:gd name="T8" fmla="*/ 2147483646 w 4477"/>
              <a:gd name="T9" fmla="*/ 231114454 h 4133"/>
              <a:gd name="T10" fmla="*/ 2147483646 w 4477"/>
              <a:gd name="T11" fmla="*/ 1001616267 h 4133"/>
              <a:gd name="T12" fmla="*/ 2147483646 w 4477"/>
              <a:gd name="T13" fmla="*/ 2147483646 h 4133"/>
              <a:gd name="T14" fmla="*/ 2147483646 w 4477"/>
              <a:gd name="T15" fmla="*/ 2147483646 h 4133"/>
              <a:gd name="T16" fmla="*/ 2147483646 w 4477"/>
              <a:gd name="T17" fmla="*/ 2147483646 h 4133"/>
              <a:gd name="T18" fmla="*/ 2147483646 w 4477"/>
              <a:gd name="T19" fmla="*/ 2147483646 h 4133"/>
              <a:gd name="T20" fmla="*/ 2147483646 w 4477"/>
              <a:gd name="T21" fmla="*/ 2147483646 h 4133"/>
              <a:gd name="T22" fmla="*/ 2147483646 w 4477"/>
              <a:gd name="T23" fmla="*/ 2147483646 h 4133"/>
              <a:gd name="T24" fmla="*/ 2147483646 w 4477"/>
              <a:gd name="T25" fmla="*/ 2147483646 h 4133"/>
              <a:gd name="T26" fmla="*/ 2147483646 w 4477"/>
              <a:gd name="T27" fmla="*/ 2147483646 h 4133"/>
              <a:gd name="T28" fmla="*/ 2147483646 w 4477"/>
              <a:gd name="T29" fmla="*/ 2147483646 h 4133"/>
              <a:gd name="T30" fmla="*/ 2147483646 w 4477"/>
              <a:gd name="T31" fmla="*/ 2147483646 h 4133"/>
              <a:gd name="T32" fmla="*/ 2147483646 w 4477"/>
              <a:gd name="T33" fmla="*/ 2147483646 h 4133"/>
              <a:gd name="T34" fmla="*/ 2147483646 w 4477"/>
              <a:gd name="T35" fmla="*/ 2147483646 h 4133"/>
              <a:gd name="T36" fmla="*/ 2147483646 w 4477"/>
              <a:gd name="T37" fmla="*/ 2147483646 h 4133"/>
              <a:gd name="T38" fmla="*/ 2147483646 w 4477"/>
              <a:gd name="T39" fmla="*/ 2147483646 h 4133"/>
              <a:gd name="T40" fmla="*/ 2147483646 w 4477"/>
              <a:gd name="T41" fmla="*/ 2147483646 h 4133"/>
              <a:gd name="T42" fmla="*/ 2147483646 w 4477"/>
              <a:gd name="T43" fmla="*/ 2147483646 h 4133"/>
              <a:gd name="T44" fmla="*/ 2147483646 w 4477"/>
              <a:gd name="T45" fmla="*/ 2147483646 h 4133"/>
              <a:gd name="T46" fmla="*/ 2147483646 w 4477"/>
              <a:gd name="T47" fmla="*/ 2147483646 h 4133"/>
              <a:gd name="T48" fmla="*/ 2147483646 w 4477"/>
              <a:gd name="T49" fmla="*/ 2147483646 h 4133"/>
              <a:gd name="T50" fmla="*/ 2147483646 w 4477"/>
              <a:gd name="T51" fmla="*/ 2147483646 h 4133"/>
              <a:gd name="T52" fmla="*/ 2147483646 w 4477"/>
              <a:gd name="T53" fmla="*/ 2147483646 h 4133"/>
              <a:gd name="T54" fmla="*/ 2147483646 w 4477"/>
              <a:gd name="T55" fmla="*/ 2147483646 h 4133"/>
              <a:gd name="T56" fmla="*/ 2147483646 w 4477"/>
              <a:gd name="T57" fmla="*/ 2147483646 h 4133"/>
              <a:gd name="T58" fmla="*/ 2147483646 w 4477"/>
              <a:gd name="T59" fmla="*/ 2147483646 h 4133"/>
              <a:gd name="T60" fmla="*/ 2147483646 w 4477"/>
              <a:gd name="T61" fmla="*/ 2147483646 h 4133"/>
              <a:gd name="T62" fmla="*/ 2147483646 w 4477"/>
              <a:gd name="T63" fmla="*/ 2147483646 h 4133"/>
              <a:gd name="T64" fmla="*/ 2147483646 w 4477"/>
              <a:gd name="T65" fmla="*/ 2147483646 h 4133"/>
              <a:gd name="T66" fmla="*/ 0 w 4477"/>
              <a:gd name="T67" fmla="*/ 2147483646 h 4133"/>
              <a:gd name="T68" fmla="*/ 2147483646 w 4477"/>
              <a:gd name="T69" fmla="*/ 2147483646 h 4133"/>
              <a:gd name="T70" fmla="*/ 2147483646 w 4477"/>
              <a:gd name="T71" fmla="*/ 2147483646 h 4133"/>
              <a:gd name="T72" fmla="*/ 2147483646 w 4477"/>
              <a:gd name="T73" fmla="*/ 2147483646 h 4133"/>
              <a:gd name="T74" fmla="*/ 2147483646 w 4477"/>
              <a:gd name="T75" fmla="*/ 2147483646 h 4133"/>
              <a:gd name="T76" fmla="*/ 2147483646 w 4477"/>
              <a:gd name="T77" fmla="*/ 2147483646 h 4133"/>
              <a:gd name="T78" fmla="*/ 2147483646 w 4477"/>
              <a:gd name="T79" fmla="*/ 2147483646 h 4133"/>
              <a:gd name="T80" fmla="*/ 2147483646 w 4477"/>
              <a:gd name="T81" fmla="*/ 2147483646 h 4133"/>
              <a:gd name="T82" fmla="*/ 2147483646 w 4477"/>
              <a:gd name="T83" fmla="*/ 2147483646 h 4133"/>
              <a:gd name="T84" fmla="*/ 2147483646 w 4477"/>
              <a:gd name="T85" fmla="*/ 2147483646 h 4133"/>
              <a:gd name="T86" fmla="*/ 2147483646 w 4477"/>
              <a:gd name="T87" fmla="*/ 2147483646 h 4133"/>
              <a:gd name="T88" fmla="*/ 2147483646 w 4477"/>
              <a:gd name="T89" fmla="*/ 2147483646 h 4133"/>
              <a:gd name="T90" fmla="*/ 2147483646 w 4477"/>
              <a:gd name="T91" fmla="*/ 2147483646 h 4133"/>
              <a:gd name="T92" fmla="*/ 2147483646 w 4477"/>
              <a:gd name="T93" fmla="*/ 2147483646 h 4133"/>
              <a:gd name="T94" fmla="*/ 2147483646 w 4477"/>
              <a:gd name="T95" fmla="*/ 2147483646 h 4133"/>
              <a:gd name="T96" fmla="*/ 2147483646 w 4477"/>
              <a:gd name="T97" fmla="*/ 2147483646 h 4133"/>
              <a:gd name="T98" fmla="*/ 2147483646 w 4477"/>
              <a:gd name="T99" fmla="*/ 2147483646 h 4133"/>
              <a:gd name="T100" fmla="*/ 2147483646 w 4477"/>
              <a:gd name="T101" fmla="*/ 2147483646 h 4133"/>
              <a:gd name="T102" fmla="*/ 2147483646 w 4477"/>
              <a:gd name="T103" fmla="*/ 2147483646 h 4133"/>
              <a:gd name="T104" fmla="*/ 2147483646 w 4477"/>
              <a:gd name="T105" fmla="*/ 2147483646 h 4133"/>
              <a:gd name="T106" fmla="*/ 2147483646 w 4477"/>
              <a:gd name="T107" fmla="*/ 2147483646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tx1">
              <a:lumMod val="85000"/>
              <a:lumOff val="1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lumMod val="85000"/>
                </a:prstClr>
              </a:solidFill>
            </a:endParaRPr>
          </a:p>
        </p:txBody>
      </p:sp>
      <p:sp>
        <p:nvSpPr>
          <p:cNvPr id="63" name="文本框 27"/>
          <p:cNvSpPr txBox="1">
            <a:spLocks noChangeArrowheads="1"/>
          </p:cNvSpPr>
          <p:nvPr/>
        </p:nvSpPr>
        <p:spPr bwMode="auto">
          <a:xfrm>
            <a:off x="1585110" y="3230552"/>
            <a:ext cx="306230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prstClr val="white">
                    <a:lumMod val="85000"/>
                  </a:prstClr>
                </a:solidFill>
                <a:latin typeface="微软雅黑" panose="020B0503020204020204" charset="-122"/>
                <a:ea typeface="微软雅黑" panose="020B0503020204020204" charset="-122"/>
              </a:rPr>
              <a:t>Click here to add a title</a:t>
            </a:r>
          </a:p>
        </p:txBody>
      </p:sp>
      <p:sp>
        <p:nvSpPr>
          <p:cNvPr id="64" name="矩形 7"/>
          <p:cNvSpPr>
            <a:spLocks noChangeArrowheads="1"/>
          </p:cNvSpPr>
          <p:nvPr/>
        </p:nvSpPr>
        <p:spPr bwMode="auto">
          <a:xfrm>
            <a:off x="1624798" y="3684589"/>
            <a:ext cx="4038059"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50" dirty="0">
                <a:solidFill>
                  <a:prstClr val="white">
                    <a:lumMod val="85000"/>
                  </a:prstClr>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65" name="Oval 7"/>
          <p:cNvSpPr>
            <a:spLocks noChangeAspect="1" noChangeArrowheads="1"/>
          </p:cNvSpPr>
          <p:nvPr/>
        </p:nvSpPr>
        <p:spPr bwMode="auto">
          <a:xfrm>
            <a:off x="867560" y="3215476"/>
            <a:ext cx="488950" cy="490538"/>
          </a:xfrm>
          <a:prstGeom prst="ellipse">
            <a:avLst/>
          </a:prstGeom>
          <a:solidFill>
            <a:schemeClr val="bg1">
              <a:lumMod val="75000"/>
            </a:schemeClr>
          </a:solidFill>
          <a:ln>
            <a:noFill/>
          </a:ln>
        </p:spPr>
        <p:txBody>
          <a:bodyPr wrap="none" lIns="108204" tIns="56388" rIns="108204" bIns="56388"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pPr>
            <a:endParaRPr lang="zh-CN" altLang="zh-CN" sz="5200">
              <a:solidFill>
                <a:prstClr val="white">
                  <a:lumMod val="85000"/>
                </a:prstClr>
              </a:solidFill>
              <a:latin typeface="Impact" panose="020B0806030902050204" pitchFamily="34" charset="0"/>
            </a:endParaRPr>
          </a:p>
        </p:txBody>
      </p:sp>
      <p:sp>
        <p:nvSpPr>
          <p:cNvPr id="66" name="KSO_Shape"/>
          <p:cNvSpPr/>
          <p:nvPr/>
        </p:nvSpPr>
        <p:spPr bwMode="auto">
          <a:xfrm>
            <a:off x="962460" y="3322638"/>
            <a:ext cx="299150" cy="276214"/>
          </a:xfrm>
          <a:custGeom>
            <a:avLst/>
            <a:gdLst>
              <a:gd name="T0" fmla="*/ 2147483646 w 4477"/>
              <a:gd name="T1" fmla="*/ 2147483646 h 4133"/>
              <a:gd name="T2" fmla="*/ 2147483646 w 4477"/>
              <a:gd name="T3" fmla="*/ 1386867173 h 4133"/>
              <a:gd name="T4" fmla="*/ 2147483646 w 4477"/>
              <a:gd name="T5" fmla="*/ 385250906 h 4133"/>
              <a:gd name="T6" fmla="*/ 2147483646 w 4477"/>
              <a:gd name="T7" fmla="*/ 0 h 4133"/>
              <a:gd name="T8" fmla="*/ 2147483646 w 4477"/>
              <a:gd name="T9" fmla="*/ 231114454 h 4133"/>
              <a:gd name="T10" fmla="*/ 2147483646 w 4477"/>
              <a:gd name="T11" fmla="*/ 1001616267 h 4133"/>
              <a:gd name="T12" fmla="*/ 2147483646 w 4477"/>
              <a:gd name="T13" fmla="*/ 2147483646 h 4133"/>
              <a:gd name="T14" fmla="*/ 2147483646 w 4477"/>
              <a:gd name="T15" fmla="*/ 2147483646 h 4133"/>
              <a:gd name="T16" fmla="*/ 2147483646 w 4477"/>
              <a:gd name="T17" fmla="*/ 2147483646 h 4133"/>
              <a:gd name="T18" fmla="*/ 2147483646 w 4477"/>
              <a:gd name="T19" fmla="*/ 2147483646 h 4133"/>
              <a:gd name="T20" fmla="*/ 2147483646 w 4477"/>
              <a:gd name="T21" fmla="*/ 2147483646 h 4133"/>
              <a:gd name="T22" fmla="*/ 2147483646 w 4477"/>
              <a:gd name="T23" fmla="*/ 2147483646 h 4133"/>
              <a:gd name="T24" fmla="*/ 2147483646 w 4477"/>
              <a:gd name="T25" fmla="*/ 2147483646 h 4133"/>
              <a:gd name="T26" fmla="*/ 2147483646 w 4477"/>
              <a:gd name="T27" fmla="*/ 2147483646 h 4133"/>
              <a:gd name="T28" fmla="*/ 2147483646 w 4477"/>
              <a:gd name="T29" fmla="*/ 2147483646 h 4133"/>
              <a:gd name="T30" fmla="*/ 2147483646 w 4477"/>
              <a:gd name="T31" fmla="*/ 2147483646 h 4133"/>
              <a:gd name="T32" fmla="*/ 2147483646 w 4477"/>
              <a:gd name="T33" fmla="*/ 2147483646 h 4133"/>
              <a:gd name="T34" fmla="*/ 2147483646 w 4477"/>
              <a:gd name="T35" fmla="*/ 2147483646 h 4133"/>
              <a:gd name="T36" fmla="*/ 2147483646 w 4477"/>
              <a:gd name="T37" fmla="*/ 2147483646 h 4133"/>
              <a:gd name="T38" fmla="*/ 2147483646 w 4477"/>
              <a:gd name="T39" fmla="*/ 2147483646 h 4133"/>
              <a:gd name="T40" fmla="*/ 2147483646 w 4477"/>
              <a:gd name="T41" fmla="*/ 2147483646 h 4133"/>
              <a:gd name="T42" fmla="*/ 2147483646 w 4477"/>
              <a:gd name="T43" fmla="*/ 2147483646 h 4133"/>
              <a:gd name="T44" fmla="*/ 2147483646 w 4477"/>
              <a:gd name="T45" fmla="*/ 2147483646 h 4133"/>
              <a:gd name="T46" fmla="*/ 2147483646 w 4477"/>
              <a:gd name="T47" fmla="*/ 2147483646 h 4133"/>
              <a:gd name="T48" fmla="*/ 2147483646 w 4477"/>
              <a:gd name="T49" fmla="*/ 2147483646 h 4133"/>
              <a:gd name="T50" fmla="*/ 2147483646 w 4477"/>
              <a:gd name="T51" fmla="*/ 2147483646 h 4133"/>
              <a:gd name="T52" fmla="*/ 2147483646 w 4477"/>
              <a:gd name="T53" fmla="*/ 2147483646 h 4133"/>
              <a:gd name="T54" fmla="*/ 2147483646 w 4477"/>
              <a:gd name="T55" fmla="*/ 2147483646 h 4133"/>
              <a:gd name="T56" fmla="*/ 2147483646 w 4477"/>
              <a:gd name="T57" fmla="*/ 2147483646 h 4133"/>
              <a:gd name="T58" fmla="*/ 2147483646 w 4477"/>
              <a:gd name="T59" fmla="*/ 2147483646 h 4133"/>
              <a:gd name="T60" fmla="*/ 2147483646 w 4477"/>
              <a:gd name="T61" fmla="*/ 2147483646 h 4133"/>
              <a:gd name="T62" fmla="*/ 2147483646 w 4477"/>
              <a:gd name="T63" fmla="*/ 2147483646 h 4133"/>
              <a:gd name="T64" fmla="*/ 2147483646 w 4477"/>
              <a:gd name="T65" fmla="*/ 2147483646 h 4133"/>
              <a:gd name="T66" fmla="*/ 0 w 4477"/>
              <a:gd name="T67" fmla="*/ 2147483646 h 4133"/>
              <a:gd name="T68" fmla="*/ 2147483646 w 4477"/>
              <a:gd name="T69" fmla="*/ 2147483646 h 4133"/>
              <a:gd name="T70" fmla="*/ 2147483646 w 4477"/>
              <a:gd name="T71" fmla="*/ 2147483646 h 4133"/>
              <a:gd name="T72" fmla="*/ 2147483646 w 4477"/>
              <a:gd name="T73" fmla="*/ 2147483646 h 4133"/>
              <a:gd name="T74" fmla="*/ 2147483646 w 4477"/>
              <a:gd name="T75" fmla="*/ 2147483646 h 4133"/>
              <a:gd name="T76" fmla="*/ 2147483646 w 4477"/>
              <a:gd name="T77" fmla="*/ 2147483646 h 4133"/>
              <a:gd name="T78" fmla="*/ 2147483646 w 4477"/>
              <a:gd name="T79" fmla="*/ 2147483646 h 4133"/>
              <a:gd name="T80" fmla="*/ 2147483646 w 4477"/>
              <a:gd name="T81" fmla="*/ 2147483646 h 4133"/>
              <a:gd name="T82" fmla="*/ 2147483646 w 4477"/>
              <a:gd name="T83" fmla="*/ 2147483646 h 4133"/>
              <a:gd name="T84" fmla="*/ 2147483646 w 4477"/>
              <a:gd name="T85" fmla="*/ 2147483646 h 4133"/>
              <a:gd name="T86" fmla="*/ 2147483646 w 4477"/>
              <a:gd name="T87" fmla="*/ 2147483646 h 4133"/>
              <a:gd name="T88" fmla="*/ 2147483646 w 4477"/>
              <a:gd name="T89" fmla="*/ 2147483646 h 4133"/>
              <a:gd name="T90" fmla="*/ 2147483646 w 4477"/>
              <a:gd name="T91" fmla="*/ 2147483646 h 4133"/>
              <a:gd name="T92" fmla="*/ 2147483646 w 4477"/>
              <a:gd name="T93" fmla="*/ 2147483646 h 4133"/>
              <a:gd name="T94" fmla="*/ 2147483646 w 4477"/>
              <a:gd name="T95" fmla="*/ 2147483646 h 4133"/>
              <a:gd name="T96" fmla="*/ 2147483646 w 4477"/>
              <a:gd name="T97" fmla="*/ 2147483646 h 4133"/>
              <a:gd name="T98" fmla="*/ 2147483646 w 4477"/>
              <a:gd name="T99" fmla="*/ 2147483646 h 4133"/>
              <a:gd name="T100" fmla="*/ 2147483646 w 4477"/>
              <a:gd name="T101" fmla="*/ 2147483646 h 4133"/>
              <a:gd name="T102" fmla="*/ 2147483646 w 4477"/>
              <a:gd name="T103" fmla="*/ 2147483646 h 4133"/>
              <a:gd name="T104" fmla="*/ 2147483646 w 4477"/>
              <a:gd name="T105" fmla="*/ 2147483646 h 4133"/>
              <a:gd name="T106" fmla="*/ 2147483646 w 4477"/>
              <a:gd name="T107" fmla="*/ 2147483646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tx1">
              <a:lumMod val="85000"/>
              <a:lumOff val="1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lumMod val="85000"/>
                </a:prstClr>
              </a:solidFill>
            </a:endParaRPr>
          </a:p>
        </p:txBody>
      </p:sp>
      <p:sp>
        <p:nvSpPr>
          <p:cNvPr id="67" name="文本框 27"/>
          <p:cNvSpPr txBox="1">
            <a:spLocks noChangeArrowheads="1"/>
          </p:cNvSpPr>
          <p:nvPr/>
        </p:nvSpPr>
        <p:spPr bwMode="auto">
          <a:xfrm>
            <a:off x="1585110" y="4896617"/>
            <a:ext cx="306230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prstClr val="white">
                    <a:lumMod val="85000"/>
                  </a:prstClr>
                </a:solidFill>
                <a:latin typeface="微软雅黑" panose="020B0503020204020204" charset="-122"/>
                <a:ea typeface="微软雅黑" panose="020B0503020204020204" charset="-122"/>
              </a:rPr>
              <a:t>Click here to add a title</a:t>
            </a:r>
          </a:p>
        </p:txBody>
      </p:sp>
      <p:sp>
        <p:nvSpPr>
          <p:cNvPr id="68" name="矩形 7"/>
          <p:cNvSpPr>
            <a:spLocks noChangeArrowheads="1"/>
          </p:cNvSpPr>
          <p:nvPr/>
        </p:nvSpPr>
        <p:spPr bwMode="auto">
          <a:xfrm>
            <a:off x="1624798" y="5350654"/>
            <a:ext cx="4038059"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1050" dirty="0">
                <a:solidFill>
                  <a:prstClr val="white">
                    <a:lumMod val="85000"/>
                  </a:prstClr>
                </a:solidFill>
                <a:latin typeface="微软雅黑" panose="020B0503020204020204" charset="-122"/>
                <a:ea typeface="微软雅黑" panose="020B0503020204020204" charset="-122"/>
              </a:rPr>
              <a:t>You content to play here, or over your copy, paste in this box, and select only only the text. </a:t>
            </a:r>
          </a:p>
        </p:txBody>
      </p:sp>
      <p:sp>
        <p:nvSpPr>
          <p:cNvPr id="69" name="Oval 7"/>
          <p:cNvSpPr>
            <a:spLocks noChangeAspect="1" noChangeArrowheads="1"/>
          </p:cNvSpPr>
          <p:nvPr/>
        </p:nvSpPr>
        <p:spPr bwMode="auto">
          <a:xfrm>
            <a:off x="867560" y="4881541"/>
            <a:ext cx="488950" cy="490538"/>
          </a:xfrm>
          <a:prstGeom prst="ellipse">
            <a:avLst/>
          </a:prstGeom>
          <a:solidFill>
            <a:schemeClr val="bg1">
              <a:lumMod val="75000"/>
            </a:schemeClr>
          </a:solidFill>
          <a:ln>
            <a:noFill/>
          </a:ln>
        </p:spPr>
        <p:txBody>
          <a:bodyPr wrap="none" lIns="108204" tIns="56388" rIns="108204" bIns="56388"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pPr>
            <a:endParaRPr lang="zh-CN" altLang="zh-CN" sz="5200">
              <a:solidFill>
                <a:prstClr val="white">
                  <a:lumMod val="85000"/>
                </a:prstClr>
              </a:solidFill>
              <a:latin typeface="Impact" panose="020B0806030902050204" pitchFamily="34" charset="0"/>
            </a:endParaRPr>
          </a:p>
        </p:txBody>
      </p:sp>
      <p:sp>
        <p:nvSpPr>
          <p:cNvPr id="70" name="KSO_Shape"/>
          <p:cNvSpPr/>
          <p:nvPr/>
        </p:nvSpPr>
        <p:spPr bwMode="auto">
          <a:xfrm>
            <a:off x="962460" y="4988703"/>
            <a:ext cx="299150" cy="276214"/>
          </a:xfrm>
          <a:custGeom>
            <a:avLst/>
            <a:gdLst>
              <a:gd name="T0" fmla="*/ 2147483646 w 4477"/>
              <a:gd name="T1" fmla="*/ 2147483646 h 4133"/>
              <a:gd name="T2" fmla="*/ 2147483646 w 4477"/>
              <a:gd name="T3" fmla="*/ 1386867173 h 4133"/>
              <a:gd name="T4" fmla="*/ 2147483646 w 4477"/>
              <a:gd name="T5" fmla="*/ 385250906 h 4133"/>
              <a:gd name="T6" fmla="*/ 2147483646 w 4477"/>
              <a:gd name="T7" fmla="*/ 0 h 4133"/>
              <a:gd name="T8" fmla="*/ 2147483646 w 4477"/>
              <a:gd name="T9" fmla="*/ 231114454 h 4133"/>
              <a:gd name="T10" fmla="*/ 2147483646 w 4477"/>
              <a:gd name="T11" fmla="*/ 1001616267 h 4133"/>
              <a:gd name="T12" fmla="*/ 2147483646 w 4477"/>
              <a:gd name="T13" fmla="*/ 2147483646 h 4133"/>
              <a:gd name="T14" fmla="*/ 2147483646 w 4477"/>
              <a:gd name="T15" fmla="*/ 2147483646 h 4133"/>
              <a:gd name="T16" fmla="*/ 2147483646 w 4477"/>
              <a:gd name="T17" fmla="*/ 2147483646 h 4133"/>
              <a:gd name="T18" fmla="*/ 2147483646 w 4477"/>
              <a:gd name="T19" fmla="*/ 2147483646 h 4133"/>
              <a:gd name="T20" fmla="*/ 2147483646 w 4477"/>
              <a:gd name="T21" fmla="*/ 2147483646 h 4133"/>
              <a:gd name="T22" fmla="*/ 2147483646 w 4477"/>
              <a:gd name="T23" fmla="*/ 2147483646 h 4133"/>
              <a:gd name="T24" fmla="*/ 2147483646 w 4477"/>
              <a:gd name="T25" fmla="*/ 2147483646 h 4133"/>
              <a:gd name="T26" fmla="*/ 2147483646 w 4477"/>
              <a:gd name="T27" fmla="*/ 2147483646 h 4133"/>
              <a:gd name="T28" fmla="*/ 2147483646 w 4477"/>
              <a:gd name="T29" fmla="*/ 2147483646 h 4133"/>
              <a:gd name="T30" fmla="*/ 2147483646 w 4477"/>
              <a:gd name="T31" fmla="*/ 2147483646 h 4133"/>
              <a:gd name="T32" fmla="*/ 2147483646 w 4477"/>
              <a:gd name="T33" fmla="*/ 2147483646 h 4133"/>
              <a:gd name="T34" fmla="*/ 2147483646 w 4477"/>
              <a:gd name="T35" fmla="*/ 2147483646 h 4133"/>
              <a:gd name="T36" fmla="*/ 2147483646 w 4477"/>
              <a:gd name="T37" fmla="*/ 2147483646 h 4133"/>
              <a:gd name="T38" fmla="*/ 2147483646 w 4477"/>
              <a:gd name="T39" fmla="*/ 2147483646 h 4133"/>
              <a:gd name="T40" fmla="*/ 2147483646 w 4477"/>
              <a:gd name="T41" fmla="*/ 2147483646 h 4133"/>
              <a:gd name="T42" fmla="*/ 2147483646 w 4477"/>
              <a:gd name="T43" fmla="*/ 2147483646 h 4133"/>
              <a:gd name="T44" fmla="*/ 2147483646 w 4477"/>
              <a:gd name="T45" fmla="*/ 2147483646 h 4133"/>
              <a:gd name="T46" fmla="*/ 2147483646 w 4477"/>
              <a:gd name="T47" fmla="*/ 2147483646 h 4133"/>
              <a:gd name="T48" fmla="*/ 2147483646 w 4477"/>
              <a:gd name="T49" fmla="*/ 2147483646 h 4133"/>
              <a:gd name="T50" fmla="*/ 2147483646 w 4477"/>
              <a:gd name="T51" fmla="*/ 2147483646 h 4133"/>
              <a:gd name="T52" fmla="*/ 2147483646 w 4477"/>
              <a:gd name="T53" fmla="*/ 2147483646 h 4133"/>
              <a:gd name="T54" fmla="*/ 2147483646 w 4477"/>
              <a:gd name="T55" fmla="*/ 2147483646 h 4133"/>
              <a:gd name="T56" fmla="*/ 2147483646 w 4477"/>
              <a:gd name="T57" fmla="*/ 2147483646 h 4133"/>
              <a:gd name="T58" fmla="*/ 2147483646 w 4477"/>
              <a:gd name="T59" fmla="*/ 2147483646 h 4133"/>
              <a:gd name="T60" fmla="*/ 2147483646 w 4477"/>
              <a:gd name="T61" fmla="*/ 2147483646 h 4133"/>
              <a:gd name="T62" fmla="*/ 2147483646 w 4477"/>
              <a:gd name="T63" fmla="*/ 2147483646 h 4133"/>
              <a:gd name="T64" fmla="*/ 2147483646 w 4477"/>
              <a:gd name="T65" fmla="*/ 2147483646 h 4133"/>
              <a:gd name="T66" fmla="*/ 0 w 4477"/>
              <a:gd name="T67" fmla="*/ 2147483646 h 4133"/>
              <a:gd name="T68" fmla="*/ 2147483646 w 4477"/>
              <a:gd name="T69" fmla="*/ 2147483646 h 4133"/>
              <a:gd name="T70" fmla="*/ 2147483646 w 4477"/>
              <a:gd name="T71" fmla="*/ 2147483646 h 4133"/>
              <a:gd name="T72" fmla="*/ 2147483646 w 4477"/>
              <a:gd name="T73" fmla="*/ 2147483646 h 4133"/>
              <a:gd name="T74" fmla="*/ 2147483646 w 4477"/>
              <a:gd name="T75" fmla="*/ 2147483646 h 4133"/>
              <a:gd name="T76" fmla="*/ 2147483646 w 4477"/>
              <a:gd name="T77" fmla="*/ 2147483646 h 4133"/>
              <a:gd name="T78" fmla="*/ 2147483646 w 4477"/>
              <a:gd name="T79" fmla="*/ 2147483646 h 4133"/>
              <a:gd name="T80" fmla="*/ 2147483646 w 4477"/>
              <a:gd name="T81" fmla="*/ 2147483646 h 4133"/>
              <a:gd name="T82" fmla="*/ 2147483646 w 4477"/>
              <a:gd name="T83" fmla="*/ 2147483646 h 4133"/>
              <a:gd name="T84" fmla="*/ 2147483646 w 4477"/>
              <a:gd name="T85" fmla="*/ 2147483646 h 4133"/>
              <a:gd name="T86" fmla="*/ 2147483646 w 4477"/>
              <a:gd name="T87" fmla="*/ 2147483646 h 4133"/>
              <a:gd name="T88" fmla="*/ 2147483646 w 4477"/>
              <a:gd name="T89" fmla="*/ 2147483646 h 4133"/>
              <a:gd name="T90" fmla="*/ 2147483646 w 4477"/>
              <a:gd name="T91" fmla="*/ 2147483646 h 4133"/>
              <a:gd name="T92" fmla="*/ 2147483646 w 4477"/>
              <a:gd name="T93" fmla="*/ 2147483646 h 4133"/>
              <a:gd name="T94" fmla="*/ 2147483646 w 4477"/>
              <a:gd name="T95" fmla="*/ 2147483646 h 4133"/>
              <a:gd name="T96" fmla="*/ 2147483646 w 4477"/>
              <a:gd name="T97" fmla="*/ 2147483646 h 4133"/>
              <a:gd name="T98" fmla="*/ 2147483646 w 4477"/>
              <a:gd name="T99" fmla="*/ 2147483646 h 4133"/>
              <a:gd name="T100" fmla="*/ 2147483646 w 4477"/>
              <a:gd name="T101" fmla="*/ 2147483646 h 4133"/>
              <a:gd name="T102" fmla="*/ 2147483646 w 4477"/>
              <a:gd name="T103" fmla="*/ 2147483646 h 4133"/>
              <a:gd name="T104" fmla="*/ 2147483646 w 4477"/>
              <a:gd name="T105" fmla="*/ 2147483646 h 4133"/>
              <a:gd name="T106" fmla="*/ 2147483646 w 4477"/>
              <a:gd name="T107" fmla="*/ 2147483646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tx1">
              <a:lumMod val="85000"/>
              <a:lumOff val="1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prstClr val="white">
                  <a:lumMod val="8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rot="21093461" flipH="1">
            <a:off x="3987031" y="3197328"/>
            <a:ext cx="1741488" cy="1276350"/>
          </a:xfrm>
          <a:custGeom>
            <a:avLst/>
            <a:gdLst>
              <a:gd name="T0" fmla="*/ 435 w 463"/>
              <a:gd name="T1" fmla="*/ 143 h 339"/>
              <a:gd name="T2" fmla="*/ 435 w 463"/>
              <a:gd name="T3" fmla="*/ 143 h 339"/>
              <a:gd name="T4" fmla="*/ 376 w 463"/>
              <a:gd name="T5" fmla="*/ 0 h 339"/>
              <a:gd name="T6" fmla="*/ 289 w 463"/>
              <a:gd name="T7" fmla="*/ 36 h 339"/>
              <a:gd name="T8" fmla="*/ 304 w 463"/>
              <a:gd name="T9" fmla="*/ 80 h 339"/>
              <a:gd name="T10" fmla="*/ 0 w 463"/>
              <a:gd name="T11" fmla="*/ 339 h 339"/>
              <a:gd name="T12" fmla="*/ 400 w 463"/>
              <a:gd name="T13" fmla="*/ 329 h 339"/>
              <a:gd name="T14" fmla="*/ 400 w 463"/>
              <a:gd name="T15" fmla="*/ 329 h 339"/>
              <a:gd name="T16" fmla="*/ 400 w 463"/>
              <a:gd name="T17" fmla="*/ 328 h 339"/>
              <a:gd name="T18" fmla="*/ 435 w 463"/>
              <a:gd name="T19" fmla="*/ 14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3" h="339">
                <a:moveTo>
                  <a:pt x="435" y="143"/>
                </a:moveTo>
                <a:cubicBezTo>
                  <a:pt x="435" y="143"/>
                  <a:pt x="435" y="143"/>
                  <a:pt x="435" y="143"/>
                </a:cubicBezTo>
                <a:cubicBezTo>
                  <a:pt x="376" y="0"/>
                  <a:pt x="376" y="0"/>
                  <a:pt x="376" y="0"/>
                </a:cubicBezTo>
                <a:cubicBezTo>
                  <a:pt x="289" y="36"/>
                  <a:pt x="289" y="36"/>
                  <a:pt x="289" y="36"/>
                </a:cubicBezTo>
                <a:cubicBezTo>
                  <a:pt x="304" y="80"/>
                  <a:pt x="304" y="80"/>
                  <a:pt x="304" y="80"/>
                </a:cubicBezTo>
                <a:cubicBezTo>
                  <a:pt x="0" y="339"/>
                  <a:pt x="0" y="339"/>
                  <a:pt x="0" y="339"/>
                </a:cubicBezTo>
                <a:cubicBezTo>
                  <a:pt x="400" y="329"/>
                  <a:pt x="400" y="329"/>
                  <a:pt x="400" y="329"/>
                </a:cubicBezTo>
                <a:cubicBezTo>
                  <a:pt x="400" y="329"/>
                  <a:pt x="400" y="329"/>
                  <a:pt x="400" y="329"/>
                </a:cubicBezTo>
                <a:cubicBezTo>
                  <a:pt x="400" y="328"/>
                  <a:pt x="400" y="328"/>
                  <a:pt x="400" y="328"/>
                </a:cubicBezTo>
                <a:cubicBezTo>
                  <a:pt x="451" y="257"/>
                  <a:pt x="463" y="192"/>
                  <a:pt x="435" y="143"/>
                </a:cubicBezTo>
                <a:close/>
              </a:path>
            </a:pathLst>
          </a:custGeom>
          <a:solidFill>
            <a:schemeClr val="tx1"/>
          </a:solidFill>
          <a:ln>
            <a:noFill/>
          </a:ln>
        </p:spPr>
        <p:txBody>
          <a:bodyPr vert="horz" wrap="square" lIns="91440" tIns="45720" rIns="91440" bIns="45720" numCol="1" anchor="t" anchorCtr="0" compatLnSpc="1"/>
          <a:lstStyle/>
          <a:p>
            <a:endParaRPr lang="id-ID"/>
          </a:p>
        </p:txBody>
      </p:sp>
      <p:sp>
        <p:nvSpPr>
          <p:cNvPr id="3" name="Freeform 6"/>
          <p:cNvSpPr/>
          <p:nvPr/>
        </p:nvSpPr>
        <p:spPr bwMode="auto">
          <a:xfrm rot="21093461" flipH="1">
            <a:off x="4501714" y="2531883"/>
            <a:ext cx="1677988" cy="1870075"/>
          </a:xfrm>
          <a:custGeom>
            <a:avLst/>
            <a:gdLst>
              <a:gd name="T0" fmla="*/ 784 w 1057"/>
              <a:gd name="T1" fmla="*/ 0 h 1178"/>
              <a:gd name="T2" fmla="*/ 1057 w 1057"/>
              <a:gd name="T3" fmla="*/ 647 h 1178"/>
              <a:gd name="T4" fmla="*/ 225 w 1057"/>
              <a:gd name="T5" fmla="*/ 1178 h 1178"/>
              <a:gd name="T6" fmla="*/ 0 w 1057"/>
              <a:gd name="T7" fmla="*/ 673 h 1178"/>
              <a:gd name="T8" fmla="*/ 784 w 1057"/>
              <a:gd name="T9" fmla="*/ 0 h 1178"/>
            </a:gdLst>
            <a:ahLst/>
            <a:cxnLst>
              <a:cxn ang="0">
                <a:pos x="T0" y="T1"/>
              </a:cxn>
              <a:cxn ang="0">
                <a:pos x="T2" y="T3"/>
              </a:cxn>
              <a:cxn ang="0">
                <a:pos x="T4" y="T5"/>
              </a:cxn>
              <a:cxn ang="0">
                <a:pos x="T6" y="T7"/>
              </a:cxn>
              <a:cxn ang="0">
                <a:pos x="T8" y="T9"/>
              </a:cxn>
            </a:cxnLst>
            <a:rect l="0" t="0" r="r" b="b"/>
            <a:pathLst>
              <a:path w="1057" h="1178">
                <a:moveTo>
                  <a:pt x="784" y="0"/>
                </a:moveTo>
                <a:lnTo>
                  <a:pt x="1057" y="647"/>
                </a:lnTo>
                <a:lnTo>
                  <a:pt x="225" y="1178"/>
                </a:lnTo>
                <a:lnTo>
                  <a:pt x="0" y="673"/>
                </a:lnTo>
                <a:lnTo>
                  <a:pt x="784" y="0"/>
                </a:lnTo>
                <a:close/>
              </a:path>
            </a:pathLst>
          </a:custGeom>
          <a:solidFill>
            <a:schemeClr val="bg1">
              <a:lumMod val="75000"/>
            </a:schemeClr>
          </a:solidFill>
          <a:ln>
            <a:noFill/>
          </a:ln>
        </p:spPr>
        <p:txBody>
          <a:bodyPr vert="horz" wrap="square" lIns="91440" tIns="45720" rIns="91440" bIns="45720" numCol="1" anchor="t" anchorCtr="0" compatLnSpc="1"/>
          <a:lstStyle/>
          <a:p>
            <a:endParaRPr lang="id-ID"/>
          </a:p>
        </p:txBody>
      </p:sp>
      <p:sp>
        <p:nvSpPr>
          <p:cNvPr id="4" name="Freeform 7"/>
          <p:cNvSpPr/>
          <p:nvPr/>
        </p:nvSpPr>
        <p:spPr bwMode="auto">
          <a:xfrm rot="21093461" flipH="1">
            <a:off x="4861328" y="2334035"/>
            <a:ext cx="2662238" cy="1135063"/>
          </a:xfrm>
          <a:custGeom>
            <a:avLst/>
            <a:gdLst>
              <a:gd name="T0" fmla="*/ 290 w 708"/>
              <a:gd name="T1" fmla="*/ 88 h 302"/>
              <a:gd name="T2" fmla="*/ 708 w 708"/>
              <a:gd name="T3" fmla="*/ 18 h 302"/>
              <a:gd name="T4" fmla="*/ 377 w 708"/>
              <a:gd name="T5" fmla="*/ 302 h 302"/>
              <a:gd name="T6" fmla="*/ 0 w 708"/>
              <a:gd name="T7" fmla="*/ 276 h 302"/>
              <a:gd name="T8" fmla="*/ 209 w 708"/>
              <a:gd name="T9" fmla="*/ 126 h 302"/>
              <a:gd name="T10" fmla="*/ 290 w 708"/>
              <a:gd name="T11" fmla="*/ 88 h 302"/>
            </a:gdLst>
            <a:ahLst/>
            <a:cxnLst>
              <a:cxn ang="0">
                <a:pos x="T0" y="T1"/>
              </a:cxn>
              <a:cxn ang="0">
                <a:pos x="T2" y="T3"/>
              </a:cxn>
              <a:cxn ang="0">
                <a:pos x="T4" y="T5"/>
              </a:cxn>
              <a:cxn ang="0">
                <a:pos x="T6" y="T7"/>
              </a:cxn>
              <a:cxn ang="0">
                <a:pos x="T8" y="T9"/>
              </a:cxn>
              <a:cxn ang="0">
                <a:pos x="T10" y="T11"/>
              </a:cxn>
            </a:cxnLst>
            <a:rect l="0" t="0" r="r" b="b"/>
            <a:pathLst>
              <a:path w="708" h="302">
                <a:moveTo>
                  <a:pt x="290" y="88"/>
                </a:moveTo>
                <a:cubicBezTo>
                  <a:pt x="438" y="26"/>
                  <a:pt x="593" y="0"/>
                  <a:pt x="708" y="18"/>
                </a:cubicBezTo>
                <a:cubicBezTo>
                  <a:pt x="377" y="302"/>
                  <a:pt x="377" y="302"/>
                  <a:pt x="377" y="302"/>
                </a:cubicBezTo>
                <a:cubicBezTo>
                  <a:pt x="0" y="276"/>
                  <a:pt x="0" y="276"/>
                  <a:pt x="0" y="276"/>
                </a:cubicBezTo>
                <a:cubicBezTo>
                  <a:pt x="54" y="221"/>
                  <a:pt x="127" y="169"/>
                  <a:pt x="209" y="126"/>
                </a:cubicBezTo>
                <a:cubicBezTo>
                  <a:pt x="235" y="112"/>
                  <a:pt x="262" y="100"/>
                  <a:pt x="290" y="8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 name="Freeform 8"/>
          <p:cNvSpPr/>
          <p:nvPr/>
        </p:nvSpPr>
        <p:spPr bwMode="auto">
          <a:xfrm rot="21093461" flipH="1">
            <a:off x="4146777" y="2840703"/>
            <a:ext cx="1754188" cy="1027113"/>
          </a:xfrm>
          <a:custGeom>
            <a:avLst/>
            <a:gdLst>
              <a:gd name="T0" fmla="*/ 417 w 466"/>
              <a:gd name="T1" fmla="*/ 52 h 273"/>
              <a:gd name="T2" fmla="*/ 321 w 466"/>
              <a:gd name="T3" fmla="*/ 0 h 273"/>
              <a:gd name="T4" fmla="*/ 0 w 466"/>
              <a:gd name="T5" fmla="*/ 273 h 273"/>
              <a:gd name="T6" fmla="*/ 400 w 466"/>
              <a:gd name="T7" fmla="*/ 263 h 273"/>
              <a:gd name="T8" fmla="*/ 417 w 466"/>
              <a:gd name="T9" fmla="*/ 52 h 273"/>
            </a:gdLst>
            <a:ahLst/>
            <a:cxnLst>
              <a:cxn ang="0">
                <a:pos x="T0" y="T1"/>
              </a:cxn>
              <a:cxn ang="0">
                <a:pos x="T2" y="T3"/>
              </a:cxn>
              <a:cxn ang="0">
                <a:pos x="T4" y="T5"/>
              </a:cxn>
              <a:cxn ang="0">
                <a:pos x="T6" y="T7"/>
              </a:cxn>
              <a:cxn ang="0">
                <a:pos x="T8" y="T9"/>
              </a:cxn>
            </a:cxnLst>
            <a:rect l="0" t="0" r="r" b="b"/>
            <a:pathLst>
              <a:path w="466" h="273">
                <a:moveTo>
                  <a:pt x="417" y="52"/>
                </a:moveTo>
                <a:cubicBezTo>
                  <a:pt x="395" y="29"/>
                  <a:pt x="362" y="10"/>
                  <a:pt x="321" y="0"/>
                </a:cubicBezTo>
                <a:cubicBezTo>
                  <a:pt x="0" y="273"/>
                  <a:pt x="0" y="273"/>
                  <a:pt x="0" y="273"/>
                </a:cubicBezTo>
                <a:cubicBezTo>
                  <a:pt x="400" y="263"/>
                  <a:pt x="400" y="263"/>
                  <a:pt x="400" y="263"/>
                </a:cubicBezTo>
                <a:cubicBezTo>
                  <a:pt x="460" y="179"/>
                  <a:pt x="466" y="104"/>
                  <a:pt x="417" y="5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p>
        </p:txBody>
      </p:sp>
      <p:sp>
        <p:nvSpPr>
          <p:cNvPr id="6" name="Freeform 9"/>
          <p:cNvSpPr/>
          <p:nvPr/>
        </p:nvSpPr>
        <p:spPr bwMode="auto">
          <a:xfrm rot="21093461" flipH="1">
            <a:off x="4269691" y="3822231"/>
            <a:ext cx="1746250" cy="612775"/>
          </a:xfrm>
          <a:custGeom>
            <a:avLst/>
            <a:gdLst>
              <a:gd name="T0" fmla="*/ 948 w 1100"/>
              <a:gd name="T1" fmla="*/ 0 h 386"/>
              <a:gd name="T2" fmla="*/ 1100 w 1100"/>
              <a:gd name="T3" fmla="*/ 362 h 386"/>
              <a:gd name="T4" fmla="*/ 154 w 1100"/>
              <a:gd name="T5" fmla="*/ 386 h 386"/>
              <a:gd name="T6" fmla="*/ 0 w 1100"/>
              <a:gd name="T7" fmla="*/ 23 h 386"/>
              <a:gd name="T8" fmla="*/ 948 w 1100"/>
              <a:gd name="T9" fmla="*/ 0 h 386"/>
            </a:gdLst>
            <a:ahLst/>
            <a:cxnLst>
              <a:cxn ang="0">
                <a:pos x="T0" y="T1"/>
              </a:cxn>
              <a:cxn ang="0">
                <a:pos x="T2" y="T3"/>
              </a:cxn>
              <a:cxn ang="0">
                <a:pos x="T4" y="T5"/>
              </a:cxn>
              <a:cxn ang="0">
                <a:pos x="T6" y="T7"/>
              </a:cxn>
              <a:cxn ang="0">
                <a:pos x="T8" y="T9"/>
              </a:cxn>
            </a:cxnLst>
            <a:rect l="0" t="0" r="r" b="b"/>
            <a:pathLst>
              <a:path w="1100" h="386">
                <a:moveTo>
                  <a:pt x="948" y="0"/>
                </a:moveTo>
                <a:lnTo>
                  <a:pt x="1100" y="362"/>
                </a:lnTo>
                <a:lnTo>
                  <a:pt x="154" y="386"/>
                </a:lnTo>
                <a:lnTo>
                  <a:pt x="0" y="23"/>
                </a:lnTo>
                <a:lnTo>
                  <a:pt x="948" y="0"/>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id-ID"/>
          </a:p>
        </p:txBody>
      </p:sp>
      <p:sp>
        <p:nvSpPr>
          <p:cNvPr id="7" name="Freeform 10"/>
          <p:cNvSpPr/>
          <p:nvPr/>
        </p:nvSpPr>
        <p:spPr bwMode="auto">
          <a:xfrm rot="21093461" flipH="1">
            <a:off x="4418280" y="4229528"/>
            <a:ext cx="1409700" cy="895350"/>
          </a:xfrm>
          <a:custGeom>
            <a:avLst/>
            <a:gdLst>
              <a:gd name="T0" fmla="*/ 86 w 375"/>
              <a:gd name="T1" fmla="*/ 79 h 238"/>
              <a:gd name="T2" fmla="*/ 0 w 375"/>
              <a:gd name="T3" fmla="*/ 81 h 238"/>
              <a:gd name="T4" fmla="*/ 166 w 375"/>
              <a:gd name="T5" fmla="*/ 238 h 238"/>
              <a:gd name="T6" fmla="*/ 375 w 375"/>
              <a:gd name="T7" fmla="*/ 72 h 238"/>
              <a:gd name="T8" fmla="*/ 345 w 375"/>
              <a:gd name="T9" fmla="*/ 0 h 238"/>
              <a:gd name="T10" fmla="*/ 86 w 375"/>
              <a:gd name="T11" fmla="*/ 79 h 238"/>
            </a:gdLst>
            <a:ahLst/>
            <a:cxnLst>
              <a:cxn ang="0">
                <a:pos x="T0" y="T1"/>
              </a:cxn>
              <a:cxn ang="0">
                <a:pos x="T2" y="T3"/>
              </a:cxn>
              <a:cxn ang="0">
                <a:pos x="T4" y="T5"/>
              </a:cxn>
              <a:cxn ang="0">
                <a:pos x="T6" y="T7"/>
              </a:cxn>
              <a:cxn ang="0">
                <a:pos x="T8" y="T9"/>
              </a:cxn>
              <a:cxn ang="0">
                <a:pos x="T10" y="T11"/>
              </a:cxn>
            </a:cxnLst>
            <a:rect l="0" t="0" r="r" b="b"/>
            <a:pathLst>
              <a:path w="375" h="238">
                <a:moveTo>
                  <a:pt x="86" y="79"/>
                </a:moveTo>
                <a:cubicBezTo>
                  <a:pt x="0" y="81"/>
                  <a:pt x="0" y="81"/>
                  <a:pt x="0" y="81"/>
                </a:cubicBezTo>
                <a:cubicBezTo>
                  <a:pt x="166" y="238"/>
                  <a:pt x="166" y="238"/>
                  <a:pt x="166" y="238"/>
                </a:cubicBezTo>
                <a:cubicBezTo>
                  <a:pt x="251" y="189"/>
                  <a:pt x="324" y="131"/>
                  <a:pt x="375" y="72"/>
                </a:cubicBezTo>
                <a:cubicBezTo>
                  <a:pt x="345" y="0"/>
                  <a:pt x="345" y="0"/>
                  <a:pt x="345" y="0"/>
                </a:cubicBezTo>
                <a:lnTo>
                  <a:pt x="86" y="79"/>
                </a:lnTo>
                <a:close/>
              </a:path>
            </a:pathLst>
          </a:custGeom>
          <a:solidFill>
            <a:schemeClr val="bg1">
              <a:lumMod val="50000"/>
            </a:schemeClr>
          </a:solidFill>
          <a:ln>
            <a:noFill/>
          </a:ln>
        </p:spPr>
        <p:txBody>
          <a:bodyPr vert="horz" wrap="square" lIns="91440" tIns="45720" rIns="91440" bIns="45720" numCol="1" anchor="t" anchorCtr="0" compatLnSpc="1"/>
          <a:lstStyle/>
          <a:p>
            <a:endParaRPr lang="id-ID"/>
          </a:p>
        </p:txBody>
      </p:sp>
      <p:sp>
        <p:nvSpPr>
          <p:cNvPr id="8" name="Freeform 11"/>
          <p:cNvSpPr/>
          <p:nvPr/>
        </p:nvSpPr>
        <p:spPr bwMode="auto">
          <a:xfrm rot="21093461" flipH="1">
            <a:off x="4509818" y="4214102"/>
            <a:ext cx="1414463" cy="623888"/>
          </a:xfrm>
          <a:custGeom>
            <a:avLst/>
            <a:gdLst>
              <a:gd name="T0" fmla="*/ 0 w 376"/>
              <a:gd name="T1" fmla="*/ 10 h 166"/>
              <a:gd name="T2" fmla="*/ 376 w 376"/>
              <a:gd name="T3" fmla="*/ 0 h 166"/>
              <a:gd name="T4" fmla="*/ 167 w 376"/>
              <a:gd name="T5" fmla="*/ 166 h 166"/>
              <a:gd name="T6" fmla="*/ 0 w 376"/>
              <a:gd name="T7" fmla="*/ 10 h 166"/>
            </a:gdLst>
            <a:ahLst/>
            <a:cxnLst>
              <a:cxn ang="0">
                <a:pos x="T0" y="T1"/>
              </a:cxn>
              <a:cxn ang="0">
                <a:pos x="T2" y="T3"/>
              </a:cxn>
              <a:cxn ang="0">
                <a:pos x="T4" y="T5"/>
              </a:cxn>
              <a:cxn ang="0">
                <a:pos x="T6" y="T7"/>
              </a:cxn>
            </a:cxnLst>
            <a:rect l="0" t="0" r="r" b="b"/>
            <a:pathLst>
              <a:path w="376" h="166">
                <a:moveTo>
                  <a:pt x="0" y="10"/>
                </a:moveTo>
                <a:cubicBezTo>
                  <a:pt x="376" y="0"/>
                  <a:pt x="376" y="0"/>
                  <a:pt x="376" y="0"/>
                </a:cubicBezTo>
                <a:cubicBezTo>
                  <a:pt x="325" y="59"/>
                  <a:pt x="252" y="117"/>
                  <a:pt x="167" y="166"/>
                </a:cubicBezTo>
                <a:lnTo>
                  <a:pt x="0" y="1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p>
        </p:txBody>
      </p:sp>
      <p:sp>
        <p:nvSpPr>
          <p:cNvPr id="9" name="Freeform 12"/>
          <p:cNvSpPr/>
          <p:nvPr/>
        </p:nvSpPr>
        <p:spPr bwMode="auto">
          <a:xfrm rot="21093461" flipH="1">
            <a:off x="4854220" y="2334559"/>
            <a:ext cx="2662238" cy="1038225"/>
          </a:xfrm>
          <a:custGeom>
            <a:avLst/>
            <a:gdLst>
              <a:gd name="T0" fmla="*/ 211 w 708"/>
              <a:gd name="T1" fmla="*/ 132 h 276"/>
              <a:gd name="T2" fmla="*/ 292 w 708"/>
              <a:gd name="T3" fmla="*/ 94 h 276"/>
              <a:gd name="T4" fmla="*/ 703 w 708"/>
              <a:gd name="T5" fmla="*/ 23 h 276"/>
              <a:gd name="T6" fmla="*/ 708 w 708"/>
              <a:gd name="T7" fmla="*/ 18 h 276"/>
              <a:gd name="T8" fmla="*/ 290 w 708"/>
              <a:gd name="T9" fmla="*/ 88 h 276"/>
              <a:gd name="T10" fmla="*/ 209 w 708"/>
              <a:gd name="T11" fmla="*/ 126 h 276"/>
              <a:gd name="T12" fmla="*/ 0 w 708"/>
              <a:gd name="T13" fmla="*/ 276 h 276"/>
              <a:gd name="T14" fmla="*/ 8 w 708"/>
              <a:gd name="T15" fmla="*/ 276 h 276"/>
              <a:gd name="T16" fmla="*/ 211 w 708"/>
              <a:gd name="T17" fmla="*/ 13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276">
                <a:moveTo>
                  <a:pt x="211" y="132"/>
                </a:moveTo>
                <a:cubicBezTo>
                  <a:pt x="238" y="118"/>
                  <a:pt x="265" y="105"/>
                  <a:pt x="292" y="94"/>
                </a:cubicBezTo>
                <a:cubicBezTo>
                  <a:pt x="437" y="33"/>
                  <a:pt x="589" y="7"/>
                  <a:pt x="703" y="23"/>
                </a:cubicBezTo>
                <a:cubicBezTo>
                  <a:pt x="708" y="18"/>
                  <a:pt x="708" y="18"/>
                  <a:pt x="708" y="18"/>
                </a:cubicBezTo>
                <a:cubicBezTo>
                  <a:pt x="593" y="0"/>
                  <a:pt x="438" y="26"/>
                  <a:pt x="290" y="88"/>
                </a:cubicBezTo>
                <a:cubicBezTo>
                  <a:pt x="262" y="100"/>
                  <a:pt x="235" y="112"/>
                  <a:pt x="209" y="126"/>
                </a:cubicBezTo>
                <a:cubicBezTo>
                  <a:pt x="127" y="169"/>
                  <a:pt x="54" y="221"/>
                  <a:pt x="0" y="276"/>
                </a:cubicBezTo>
                <a:cubicBezTo>
                  <a:pt x="8" y="276"/>
                  <a:pt x="8" y="276"/>
                  <a:pt x="8" y="276"/>
                </a:cubicBezTo>
                <a:cubicBezTo>
                  <a:pt x="61" y="223"/>
                  <a:pt x="132" y="173"/>
                  <a:pt x="211" y="132"/>
                </a:cubicBezTo>
                <a:close/>
              </a:path>
            </a:pathLst>
          </a:custGeom>
          <a:solidFill>
            <a:schemeClr val="bg1">
              <a:alpha val="25000"/>
            </a:schemeClr>
          </a:solidFill>
          <a:ln>
            <a:noFill/>
          </a:ln>
        </p:spPr>
        <p:txBody>
          <a:bodyPr vert="horz" wrap="square" lIns="91440" tIns="45720" rIns="91440" bIns="45720" numCol="1" anchor="t" anchorCtr="0" compatLnSpc="1"/>
          <a:lstStyle/>
          <a:p>
            <a:endParaRPr lang="id-ID"/>
          </a:p>
        </p:txBody>
      </p:sp>
      <p:sp>
        <p:nvSpPr>
          <p:cNvPr id="10" name="Freeform 13"/>
          <p:cNvSpPr/>
          <p:nvPr/>
        </p:nvSpPr>
        <p:spPr bwMode="auto">
          <a:xfrm rot="21093461" flipH="1">
            <a:off x="4242180" y="32399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4"/>
          <p:cNvSpPr/>
          <p:nvPr/>
        </p:nvSpPr>
        <p:spPr bwMode="auto">
          <a:xfrm rot="21093461" flipH="1">
            <a:off x="4245009" y="322489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15"/>
          <p:cNvSpPr/>
          <p:nvPr/>
        </p:nvSpPr>
        <p:spPr bwMode="auto">
          <a:xfrm rot="21093461" flipH="1">
            <a:off x="4249650" y="3212854"/>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6"/>
          <p:cNvSpPr/>
          <p:nvPr/>
        </p:nvSpPr>
        <p:spPr bwMode="auto">
          <a:xfrm rot="21093461" flipH="1">
            <a:off x="4232560" y="3249094"/>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7"/>
          <p:cNvSpPr/>
          <p:nvPr/>
        </p:nvSpPr>
        <p:spPr bwMode="auto">
          <a:xfrm rot="21093461" flipH="1">
            <a:off x="4255879" y="3200814"/>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8"/>
          <p:cNvSpPr/>
          <p:nvPr/>
        </p:nvSpPr>
        <p:spPr bwMode="auto">
          <a:xfrm rot="21093461" flipH="1">
            <a:off x="4224047" y="328922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9"/>
          <p:cNvSpPr/>
          <p:nvPr/>
        </p:nvSpPr>
        <p:spPr bwMode="auto">
          <a:xfrm rot="21093461" flipH="1">
            <a:off x="4225189" y="3272800"/>
            <a:ext cx="3175" cy="793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20"/>
          <p:cNvSpPr/>
          <p:nvPr/>
        </p:nvSpPr>
        <p:spPr bwMode="auto">
          <a:xfrm rot="21093461" flipH="1">
            <a:off x="4231193" y="3260893"/>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21"/>
          <p:cNvSpPr/>
          <p:nvPr/>
        </p:nvSpPr>
        <p:spPr bwMode="auto">
          <a:xfrm rot="21093461" flipH="1">
            <a:off x="4219458" y="331237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22"/>
          <p:cNvSpPr/>
          <p:nvPr/>
        </p:nvSpPr>
        <p:spPr bwMode="auto">
          <a:xfrm rot="21093461" flipH="1">
            <a:off x="4220967" y="3300919"/>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23"/>
          <p:cNvSpPr/>
          <p:nvPr/>
        </p:nvSpPr>
        <p:spPr bwMode="auto">
          <a:xfrm rot="21093461" flipH="1">
            <a:off x="4218182" y="33269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24"/>
          <p:cNvSpPr/>
          <p:nvPr/>
        </p:nvSpPr>
        <p:spPr bwMode="auto">
          <a:xfrm rot="21093461" flipH="1">
            <a:off x="4214250" y="3216723"/>
            <a:ext cx="1754188" cy="1184275"/>
          </a:xfrm>
          <a:custGeom>
            <a:avLst/>
            <a:gdLst>
              <a:gd name="T0" fmla="*/ 400 w 466"/>
              <a:gd name="T1" fmla="*/ 162 h 315"/>
              <a:gd name="T2" fmla="*/ 0 w 466"/>
              <a:gd name="T3" fmla="*/ 172 h 315"/>
              <a:gd name="T4" fmla="*/ 1 w 466"/>
              <a:gd name="T5" fmla="*/ 175 h 315"/>
              <a:gd name="T6" fmla="*/ 401 w 466"/>
              <a:gd name="T7" fmla="*/ 165 h 315"/>
              <a:gd name="T8" fmla="*/ 464 w 466"/>
              <a:gd name="T9" fmla="*/ 315 h 315"/>
              <a:gd name="T10" fmla="*/ 464 w 466"/>
              <a:gd name="T11" fmla="*/ 314 h 315"/>
              <a:gd name="T12" fmla="*/ 466 w 466"/>
              <a:gd name="T13" fmla="*/ 312 h 315"/>
              <a:gd name="T14" fmla="*/ 403 w 466"/>
              <a:gd name="T15" fmla="*/ 162 h 315"/>
              <a:gd name="T16" fmla="*/ 452 w 466"/>
              <a:gd name="T17" fmla="*/ 45 h 315"/>
              <a:gd name="T18" fmla="*/ 451 w 466"/>
              <a:gd name="T19" fmla="*/ 14 h 315"/>
              <a:gd name="T20" fmla="*/ 446 w 466"/>
              <a:gd name="T21" fmla="*/ 0 h 315"/>
              <a:gd name="T22" fmla="*/ 446 w 466"/>
              <a:gd name="T23" fmla="*/ 0 h 315"/>
              <a:gd name="T24" fmla="*/ 400 w 466"/>
              <a:gd name="T25" fmla="*/ 16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 h="315">
                <a:moveTo>
                  <a:pt x="400" y="162"/>
                </a:moveTo>
                <a:cubicBezTo>
                  <a:pt x="0" y="172"/>
                  <a:pt x="0" y="172"/>
                  <a:pt x="0" y="172"/>
                </a:cubicBezTo>
                <a:cubicBezTo>
                  <a:pt x="1" y="175"/>
                  <a:pt x="1" y="175"/>
                  <a:pt x="1" y="175"/>
                </a:cubicBezTo>
                <a:cubicBezTo>
                  <a:pt x="401" y="165"/>
                  <a:pt x="401" y="165"/>
                  <a:pt x="401" y="165"/>
                </a:cubicBezTo>
                <a:cubicBezTo>
                  <a:pt x="464" y="315"/>
                  <a:pt x="464" y="315"/>
                  <a:pt x="464" y="315"/>
                </a:cubicBezTo>
                <a:cubicBezTo>
                  <a:pt x="464" y="314"/>
                  <a:pt x="464" y="314"/>
                  <a:pt x="464" y="314"/>
                </a:cubicBezTo>
                <a:cubicBezTo>
                  <a:pt x="465" y="313"/>
                  <a:pt x="465" y="313"/>
                  <a:pt x="466" y="312"/>
                </a:cubicBezTo>
                <a:cubicBezTo>
                  <a:pt x="403" y="162"/>
                  <a:pt x="403" y="162"/>
                  <a:pt x="403" y="162"/>
                </a:cubicBezTo>
                <a:cubicBezTo>
                  <a:pt x="433" y="121"/>
                  <a:pt x="449" y="81"/>
                  <a:pt x="452" y="45"/>
                </a:cubicBezTo>
                <a:cubicBezTo>
                  <a:pt x="453" y="34"/>
                  <a:pt x="453" y="24"/>
                  <a:pt x="451" y="14"/>
                </a:cubicBezTo>
                <a:cubicBezTo>
                  <a:pt x="446" y="0"/>
                  <a:pt x="446" y="0"/>
                  <a:pt x="446" y="0"/>
                </a:cubicBezTo>
                <a:cubicBezTo>
                  <a:pt x="446" y="0"/>
                  <a:pt x="446" y="0"/>
                  <a:pt x="446" y="0"/>
                </a:cubicBezTo>
                <a:cubicBezTo>
                  <a:pt x="459" y="46"/>
                  <a:pt x="443" y="102"/>
                  <a:pt x="400" y="162"/>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22" name="Freeform 25"/>
          <p:cNvSpPr/>
          <p:nvPr/>
        </p:nvSpPr>
        <p:spPr bwMode="auto">
          <a:xfrm rot="21093461" flipH="1">
            <a:off x="4282786" y="3154975"/>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26"/>
          <p:cNvSpPr/>
          <p:nvPr/>
        </p:nvSpPr>
        <p:spPr bwMode="auto">
          <a:xfrm rot="21093461" flipH="1">
            <a:off x="4262098" y="3188656"/>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27"/>
          <p:cNvSpPr/>
          <p:nvPr/>
        </p:nvSpPr>
        <p:spPr bwMode="auto">
          <a:xfrm rot="21093461" flipH="1">
            <a:off x="4268202" y="3174920"/>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28"/>
          <p:cNvSpPr/>
          <p:nvPr/>
        </p:nvSpPr>
        <p:spPr bwMode="auto">
          <a:xfrm rot="21093461" flipH="1">
            <a:off x="4278162" y="3167249"/>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29"/>
          <p:cNvSpPr/>
          <p:nvPr/>
        </p:nvSpPr>
        <p:spPr bwMode="auto">
          <a:xfrm rot="21093461" flipH="1">
            <a:off x="5373713" y="3962088"/>
            <a:ext cx="2840038" cy="1439863"/>
          </a:xfrm>
          <a:custGeom>
            <a:avLst/>
            <a:gdLst>
              <a:gd name="T0" fmla="*/ 0 w 755"/>
              <a:gd name="T1" fmla="*/ 8 h 383"/>
              <a:gd name="T2" fmla="*/ 110 w 755"/>
              <a:gd name="T3" fmla="*/ 270 h 383"/>
              <a:gd name="T4" fmla="*/ 115 w 755"/>
              <a:gd name="T5" fmla="*/ 282 h 383"/>
              <a:gd name="T6" fmla="*/ 115 w 755"/>
              <a:gd name="T7" fmla="*/ 282 h 383"/>
              <a:gd name="T8" fmla="*/ 115 w 755"/>
              <a:gd name="T9" fmla="*/ 282 h 383"/>
              <a:gd name="T10" fmla="*/ 136 w 755"/>
              <a:gd name="T11" fmla="*/ 311 h 383"/>
              <a:gd name="T12" fmla="*/ 391 w 755"/>
              <a:gd name="T13" fmla="*/ 373 h 383"/>
              <a:gd name="T14" fmla="*/ 677 w 755"/>
              <a:gd name="T15" fmla="*/ 301 h 383"/>
              <a:gd name="T16" fmla="*/ 755 w 755"/>
              <a:gd name="T17" fmla="*/ 265 h 383"/>
              <a:gd name="T18" fmla="*/ 644 w 755"/>
              <a:gd name="T19" fmla="*/ 0 h 383"/>
              <a:gd name="T20" fmla="*/ 0 w 755"/>
              <a:gd name="T21" fmla="*/ 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5" h="383">
                <a:moveTo>
                  <a:pt x="0" y="8"/>
                </a:moveTo>
                <a:cubicBezTo>
                  <a:pt x="110" y="270"/>
                  <a:pt x="110" y="270"/>
                  <a:pt x="110" y="270"/>
                </a:cubicBezTo>
                <a:cubicBezTo>
                  <a:pt x="111" y="274"/>
                  <a:pt x="113" y="278"/>
                  <a:pt x="115" y="282"/>
                </a:cubicBezTo>
                <a:cubicBezTo>
                  <a:pt x="115" y="282"/>
                  <a:pt x="115" y="282"/>
                  <a:pt x="115" y="282"/>
                </a:cubicBezTo>
                <a:cubicBezTo>
                  <a:pt x="115" y="282"/>
                  <a:pt x="115" y="282"/>
                  <a:pt x="115" y="282"/>
                </a:cubicBezTo>
                <a:cubicBezTo>
                  <a:pt x="120" y="292"/>
                  <a:pt x="127" y="302"/>
                  <a:pt x="136" y="311"/>
                </a:cubicBezTo>
                <a:cubicBezTo>
                  <a:pt x="181" y="361"/>
                  <a:pt x="273" y="383"/>
                  <a:pt x="391" y="373"/>
                </a:cubicBezTo>
                <a:cubicBezTo>
                  <a:pt x="482" y="366"/>
                  <a:pt x="581" y="341"/>
                  <a:pt x="677" y="301"/>
                </a:cubicBezTo>
                <a:cubicBezTo>
                  <a:pt x="703" y="290"/>
                  <a:pt x="730" y="278"/>
                  <a:pt x="755" y="265"/>
                </a:cubicBezTo>
                <a:cubicBezTo>
                  <a:pt x="644" y="0"/>
                  <a:pt x="644" y="0"/>
                  <a:pt x="644" y="0"/>
                </a:cubicBezTo>
                <a:lnTo>
                  <a:pt x="0" y="8"/>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a:p>
        </p:txBody>
      </p:sp>
      <p:sp>
        <p:nvSpPr>
          <p:cNvPr id="27" name="Freeform 30"/>
          <p:cNvSpPr/>
          <p:nvPr/>
        </p:nvSpPr>
        <p:spPr bwMode="auto">
          <a:xfrm rot="21093461" flipH="1">
            <a:off x="5659865" y="3182401"/>
            <a:ext cx="2505075" cy="1192213"/>
          </a:xfrm>
          <a:custGeom>
            <a:avLst/>
            <a:gdLst>
              <a:gd name="T0" fmla="*/ 91 w 666"/>
              <a:gd name="T1" fmla="*/ 0 h 317"/>
              <a:gd name="T2" fmla="*/ 481 w 666"/>
              <a:gd name="T3" fmla="*/ 23 h 317"/>
              <a:gd name="T4" fmla="*/ 666 w 666"/>
              <a:gd name="T5" fmla="*/ 200 h 317"/>
              <a:gd name="T6" fmla="*/ 587 w 666"/>
              <a:gd name="T7" fmla="*/ 236 h 317"/>
              <a:gd name="T8" fmla="*/ 302 w 666"/>
              <a:gd name="T9" fmla="*/ 308 h 317"/>
              <a:gd name="T10" fmla="*/ 46 w 666"/>
              <a:gd name="T11" fmla="*/ 245 h 317"/>
              <a:gd name="T12" fmla="*/ 55 w 666"/>
              <a:gd name="T13" fmla="*/ 45 h 317"/>
              <a:gd name="T14" fmla="*/ 91 w 666"/>
              <a:gd name="T15" fmla="*/ 0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317">
                <a:moveTo>
                  <a:pt x="91" y="0"/>
                </a:moveTo>
                <a:cubicBezTo>
                  <a:pt x="481" y="23"/>
                  <a:pt x="481" y="23"/>
                  <a:pt x="481" y="23"/>
                </a:cubicBezTo>
                <a:cubicBezTo>
                  <a:pt x="666" y="200"/>
                  <a:pt x="666" y="200"/>
                  <a:pt x="666" y="200"/>
                </a:cubicBezTo>
                <a:cubicBezTo>
                  <a:pt x="641" y="213"/>
                  <a:pt x="614" y="224"/>
                  <a:pt x="587" y="236"/>
                </a:cubicBezTo>
                <a:cubicBezTo>
                  <a:pt x="492" y="275"/>
                  <a:pt x="393" y="300"/>
                  <a:pt x="302" y="308"/>
                </a:cubicBezTo>
                <a:cubicBezTo>
                  <a:pt x="183" y="317"/>
                  <a:pt x="92" y="295"/>
                  <a:pt x="46" y="245"/>
                </a:cubicBezTo>
                <a:cubicBezTo>
                  <a:pt x="0" y="197"/>
                  <a:pt x="3" y="125"/>
                  <a:pt x="55" y="45"/>
                </a:cubicBezTo>
                <a:cubicBezTo>
                  <a:pt x="64" y="31"/>
                  <a:pt x="77" y="16"/>
                  <a:pt x="91" y="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p>
        </p:txBody>
      </p:sp>
      <p:sp>
        <p:nvSpPr>
          <p:cNvPr id="28" name="Freeform 31"/>
          <p:cNvSpPr/>
          <p:nvPr/>
        </p:nvSpPr>
        <p:spPr bwMode="auto">
          <a:xfrm rot="21093461" flipH="1">
            <a:off x="5713317" y="3906626"/>
            <a:ext cx="2425700" cy="469900"/>
          </a:xfrm>
          <a:custGeom>
            <a:avLst/>
            <a:gdLst>
              <a:gd name="T0" fmla="*/ 562 w 645"/>
              <a:gd name="T1" fmla="*/ 34 h 125"/>
              <a:gd name="T2" fmla="*/ 277 w 645"/>
              <a:gd name="T3" fmla="*/ 106 h 125"/>
              <a:gd name="T4" fmla="*/ 21 w 645"/>
              <a:gd name="T5" fmla="*/ 44 h 125"/>
              <a:gd name="T6" fmla="*/ 0 w 645"/>
              <a:gd name="T7" fmla="*/ 13 h 125"/>
              <a:gd name="T8" fmla="*/ 25 w 645"/>
              <a:gd name="T9" fmla="*/ 53 h 125"/>
              <a:gd name="T10" fmla="*/ 281 w 645"/>
              <a:gd name="T11" fmla="*/ 116 h 125"/>
              <a:gd name="T12" fmla="*/ 566 w 645"/>
              <a:gd name="T13" fmla="*/ 44 h 125"/>
              <a:gd name="T14" fmla="*/ 645 w 645"/>
              <a:gd name="T15" fmla="*/ 8 h 125"/>
              <a:gd name="T16" fmla="*/ 637 w 645"/>
              <a:gd name="T17" fmla="*/ 0 h 125"/>
              <a:gd name="T18" fmla="*/ 562 w 645"/>
              <a:gd name="T19" fmla="*/ 3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5" h="125">
                <a:moveTo>
                  <a:pt x="562" y="34"/>
                </a:moveTo>
                <a:cubicBezTo>
                  <a:pt x="467" y="74"/>
                  <a:pt x="368" y="99"/>
                  <a:pt x="277" y="106"/>
                </a:cubicBezTo>
                <a:cubicBezTo>
                  <a:pt x="158" y="116"/>
                  <a:pt x="67" y="93"/>
                  <a:pt x="21" y="44"/>
                </a:cubicBezTo>
                <a:cubicBezTo>
                  <a:pt x="12" y="34"/>
                  <a:pt x="5" y="24"/>
                  <a:pt x="0" y="13"/>
                </a:cubicBezTo>
                <a:cubicBezTo>
                  <a:pt x="5" y="28"/>
                  <a:pt x="14" y="41"/>
                  <a:pt x="25" y="53"/>
                </a:cubicBezTo>
                <a:cubicBezTo>
                  <a:pt x="71" y="103"/>
                  <a:pt x="162" y="125"/>
                  <a:pt x="281" y="116"/>
                </a:cubicBezTo>
                <a:cubicBezTo>
                  <a:pt x="372" y="108"/>
                  <a:pt x="471" y="83"/>
                  <a:pt x="566" y="44"/>
                </a:cubicBezTo>
                <a:cubicBezTo>
                  <a:pt x="593" y="32"/>
                  <a:pt x="620" y="21"/>
                  <a:pt x="645" y="8"/>
                </a:cubicBezTo>
                <a:cubicBezTo>
                  <a:pt x="637" y="0"/>
                  <a:pt x="637" y="0"/>
                  <a:pt x="637" y="0"/>
                </a:cubicBezTo>
                <a:cubicBezTo>
                  <a:pt x="613" y="13"/>
                  <a:pt x="587" y="23"/>
                  <a:pt x="562" y="34"/>
                </a:cubicBezTo>
                <a:close/>
              </a:path>
            </a:pathLst>
          </a:custGeom>
          <a:solidFill>
            <a:schemeClr val="bg1">
              <a:alpha val="25000"/>
            </a:schemeClr>
          </a:solidFill>
          <a:ln>
            <a:noFill/>
          </a:ln>
        </p:spPr>
        <p:txBody>
          <a:bodyPr vert="horz" wrap="square" lIns="91440" tIns="45720" rIns="91440" bIns="45720" numCol="1" anchor="t" anchorCtr="0" compatLnSpc="1"/>
          <a:lstStyle/>
          <a:p>
            <a:endParaRPr lang="id-ID"/>
          </a:p>
        </p:txBody>
      </p:sp>
      <p:cxnSp>
        <p:nvCxnSpPr>
          <p:cNvPr id="29" name="Straight Connector 93"/>
          <p:cNvCxnSpPr/>
          <p:nvPr/>
        </p:nvCxnSpPr>
        <p:spPr>
          <a:xfrm flipV="1">
            <a:off x="3268436" y="4568141"/>
            <a:ext cx="1720658" cy="515817"/>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97"/>
          <p:cNvCxnSpPr/>
          <p:nvPr/>
        </p:nvCxnSpPr>
        <p:spPr>
          <a:xfrm>
            <a:off x="3187456" y="2789228"/>
            <a:ext cx="1287805" cy="593158"/>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98"/>
          <p:cNvCxnSpPr/>
          <p:nvPr/>
        </p:nvCxnSpPr>
        <p:spPr>
          <a:xfrm flipV="1">
            <a:off x="6281473" y="2410489"/>
            <a:ext cx="2114619" cy="380460"/>
          </a:xfrm>
          <a:prstGeom prst="line">
            <a:avLst/>
          </a:prstGeom>
          <a:ln w="1905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103"/>
          <p:cNvCxnSpPr/>
          <p:nvPr/>
        </p:nvCxnSpPr>
        <p:spPr>
          <a:xfrm>
            <a:off x="7578248" y="4032634"/>
            <a:ext cx="1635688" cy="1105542"/>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3" name="Group 107"/>
          <p:cNvGrpSpPr/>
          <p:nvPr/>
        </p:nvGrpSpPr>
        <p:grpSpPr>
          <a:xfrm>
            <a:off x="968240" y="4826049"/>
            <a:ext cx="497504" cy="489581"/>
            <a:chOff x="6297613" y="1392238"/>
            <a:chExt cx="498475" cy="490537"/>
          </a:xfrm>
          <a:solidFill>
            <a:schemeClr val="bg1">
              <a:lumMod val="85000"/>
            </a:schemeClr>
          </a:solidFill>
        </p:grpSpPr>
        <p:sp>
          <p:nvSpPr>
            <p:cNvPr id="34" name="Freeform 108"/>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09"/>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110"/>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9" name="Group 115"/>
          <p:cNvGrpSpPr/>
          <p:nvPr/>
        </p:nvGrpSpPr>
        <p:grpSpPr>
          <a:xfrm>
            <a:off x="1203125" y="1654704"/>
            <a:ext cx="484620" cy="514597"/>
            <a:chOff x="6881813" y="2154238"/>
            <a:chExt cx="461963" cy="490538"/>
          </a:xfrm>
          <a:solidFill>
            <a:schemeClr val="bg1">
              <a:lumMod val="85000"/>
            </a:schemeClr>
          </a:solidFill>
        </p:grpSpPr>
        <p:sp>
          <p:nvSpPr>
            <p:cNvPr id="40"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5" name="Group 124"/>
          <p:cNvGrpSpPr/>
          <p:nvPr/>
        </p:nvGrpSpPr>
        <p:grpSpPr>
          <a:xfrm rot="4372886" flipH="1">
            <a:off x="9810122" y="1712064"/>
            <a:ext cx="504513" cy="499663"/>
            <a:chOff x="7219950" y="3429000"/>
            <a:chExt cx="495300" cy="490538"/>
          </a:xfrm>
          <a:solidFill>
            <a:schemeClr val="bg1">
              <a:lumMod val="85000"/>
            </a:schemeClr>
          </a:solidFill>
        </p:grpSpPr>
        <p:sp>
          <p:nvSpPr>
            <p:cNvPr id="46"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4" name="Group 133"/>
          <p:cNvGrpSpPr/>
          <p:nvPr/>
        </p:nvGrpSpPr>
        <p:grpSpPr>
          <a:xfrm>
            <a:off x="9449890" y="4234063"/>
            <a:ext cx="380956" cy="373700"/>
            <a:chOff x="6786562" y="796925"/>
            <a:chExt cx="500063" cy="490538"/>
          </a:xfrm>
          <a:solidFill>
            <a:schemeClr val="bg1">
              <a:lumMod val="85000"/>
            </a:schemeClr>
          </a:solidFill>
        </p:grpSpPr>
        <p:sp>
          <p:nvSpPr>
            <p:cNvPr id="55"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62" name="矩形 61"/>
          <p:cNvSpPr/>
          <p:nvPr/>
        </p:nvSpPr>
        <p:spPr>
          <a:xfrm>
            <a:off x="2908558" y="707977"/>
            <a:ext cx="6670736" cy="584775"/>
          </a:xfrm>
          <a:prstGeom prst="rect">
            <a:avLst/>
          </a:prstGeom>
          <a:noFill/>
        </p:spPr>
        <p:txBody>
          <a:bodyPr wrap="square" rtlCol="0">
            <a:spAutoFit/>
          </a:bodyPr>
          <a:lstStyle/>
          <a:p>
            <a:pPr algn="ctr"/>
            <a:r>
              <a:rPr lang="zh-CN" altLang="en-US"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rPr>
              <a:t>Job Performance Presentation</a:t>
            </a:r>
            <a:endParaRPr lang="en-US" altLang="zh-CN" sz="32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3500000" scaled="1"/>
                <a:tileRect/>
              </a:gradFill>
              <a:latin typeface="+mj-ea"/>
              <a:ea typeface="+mj-ea"/>
            </a:endParaRPr>
          </a:p>
        </p:txBody>
      </p:sp>
      <p:grpSp>
        <p:nvGrpSpPr>
          <p:cNvPr id="64" name="组合 63"/>
          <p:cNvGrpSpPr/>
          <p:nvPr/>
        </p:nvGrpSpPr>
        <p:grpSpPr>
          <a:xfrm>
            <a:off x="1006780" y="2335848"/>
            <a:ext cx="2316963" cy="1539920"/>
            <a:chOff x="8645282" y="1622417"/>
            <a:chExt cx="3299244" cy="1539920"/>
          </a:xfrm>
        </p:grpSpPr>
        <p:sp>
          <p:nvSpPr>
            <p:cNvPr id="65" name="文本框 64"/>
            <p:cNvSpPr txBox="1"/>
            <p:nvPr/>
          </p:nvSpPr>
          <p:spPr>
            <a:xfrm>
              <a:off x="8712199" y="1622417"/>
              <a:ext cx="2807355" cy="369332"/>
            </a:xfrm>
            <a:prstGeom prst="rect">
              <a:avLst/>
            </a:prstGeom>
            <a:noFill/>
          </p:spPr>
          <p:txBody>
            <a:bodyPr wrap="square" rtlCol="0">
              <a:spAutoFit/>
            </a:bodyPr>
            <a:lstStyle/>
            <a:p>
              <a:r>
                <a:rPr lang="zh-CN" altLang="en-US" b="1" dirty="0">
                  <a:solidFill>
                    <a:schemeClr val="bg1"/>
                  </a:solidFill>
                  <a:latin typeface="+mj-ea"/>
                  <a:ea typeface="+mj-ea"/>
                </a:rPr>
                <a:t>Keywords</a:t>
              </a:r>
              <a:r>
                <a:rPr lang="en-US" altLang="zh-CN" b="1" dirty="0">
                  <a:solidFill>
                    <a:schemeClr val="bg1"/>
                  </a:solidFill>
                  <a:latin typeface="+mj-ea"/>
                  <a:ea typeface="+mj-ea"/>
                </a:rPr>
                <a:t>01</a:t>
              </a:r>
              <a:endParaRPr lang="zh-CN" altLang="en-US" b="1" dirty="0">
                <a:solidFill>
                  <a:schemeClr val="bg1"/>
                </a:solidFill>
                <a:latin typeface="+mj-ea"/>
                <a:ea typeface="+mj-ea"/>
              </a:endParaRPr>
            </a:p>
          </p:txBody>
        </p:sp>
        <p:sp>
          <p:nvSpPr>
            <p:cNvPr id="66" name="文本框 65"/>
            <p:cNvSpPr txBox="1"/>
            <p:nvPr/>
          </p:nvSpPr>
          <p:spPr>
            <a:xfrm>
              <a:off x="8712200" y="1991749"/>
              <a:ext cx="2807355" cy="261610"/>
            </a:xfrm>
            <a:prstGeom prst="rect">
              <a:avLst/>
            </a:prstGeom>
            <a:noFill/>
          </p:spPr>
          <p:txBody>
            <a:bodyPr wrap="square" rtlCol="0">
              <a:spAutoFit/>
            </a:bodyPr>
            <a:lstStyle/>
            <a:p>
              <a:r>
                <a:rPr lang="zh-CN" altLang="en-US" sz="1100" b="1" dirty="0">
                  <a:solidFill>
                    <a:schemeClr val="bg1"/>
                  </a:solidFill>
                  <a:latin typeface="+mj-ea"/>
                  <a:ea typeface="+mj-ea"/>
                </a:rPr>
                <a:t>Summarize keywords in short words</a:t>
              </a:r>
            </a:p>
          </p:txBody>
        </p:sp>
        <p:sp>
          <p:nvSpPr>
            <p:cNvPr id="67" name="文本框 66"/>
            <p:cNvSpPr txBox="1"/>
            <p:nvPr/>
          </p:nvSpPr>
          <p:spPr>
            <a:xfrm>
              <a:off x="8645282" y="2377507"/>
              <a:ext cx="3299244" cy="784830"/>
            </a:xfrm>
            <a:prstGeom prst="rect">
              <a:avLst/>
            </a:prstGeom>
            <a:noFill/>
          </p:spPr>
          <p:txBody>
            <a:bodyPr wrap="square" rtlCol="0">
              <a:spAutoFit/>
            </a:bodyPr>
            <a:lstStyle/>
            <a:p>
              <a:pPr>
                <a:lnSpc>
                  <a:spcPct val="150000"/>
                </a:lnSpc>
              </a:pPr>
              <a:r>
                <a:rPr lang="zh-CN" altLang="en-US" sz="1000" dirty="0">
                  <a:solidFill>
                    <a:schemeClr val="bg1"/>
                  </a:solidFill>
                  <a:latin typeface="+mn-ea"/>
                </a:rPr>
                <a:t>Add a brief overview of your title, a sentence as a highlight, as an overview of the content of the entire page, or populate the key statements to this</a:t>
              </a:r>
            </a:p>
          </p:txBody>
        </p:sp>
      </p:grpSp>
      <p:grpSp>
        <p:nvGrpSpPr>
          <p:cNvPr id="68" name="组合 67"/>
          <p:cNvGrpSpPr/>
          <p:nvPr/>
        </p:nvGrpSpPr>
        <p:grpSpPr>
          <a:xfrm>
            <a:off x="8541401" y="2123204"/>
            <a:ext cx="2322151" cy="1585465"/>
            <a:chOff x="8712199" y="1622417"/>
            <a:chExt cx="3306631" cy="1585465"/>
          </a:xfrm>
        </p:grpSpPr>
        <p:sp>
          <p:nvSpPr>
            <p:cNvPr id="69" name="文本框 68"/>
            <p:cNvSpPr txBox="1"/>
            <p:nvPr/>
          </p:nvSpPr>
          <p:spPr>
            <a:xfrm>
              <a:off x="8712199" y="1622417"/>
              <a:ext cx="2807355" cy="369332"/>
            </a:xfrm>
            <a:prstGeom prst="rect">
              <a:avLst/>
            </a:prstGeom>
            <a:noFill/>
          </p:spPr>
          <p:txBody>
            <a:bodyPr wrap="square" rtlCol="0">
              <a:spAutoFit/>
            </a:bodyPr>
            <a:lstStyle/>
            <a:p>
              <a:r>
                <a:rPr lang="zh-CN" altLang="en-US" b="1" dirty="0">
                  <a:solidFill>
                    <a:schemeClr val="bg1"/>
                  </a:solidFill>
                  <a:latin typeface="+mj-ea"/>
                  <a:ea typeface="+mj-ea"/>
                </a:rPr>
                <a:t>Keywords</a:t>
              </a:r>
              <a:r>
                <a:rPr lang="en-US" altLang="zh-CN" b="1" dirty="0">
                  <a:solidFill>
                    <a:schemeClr val="bg1"/>
                  </a:solidFill>
                  <a:latin typeface="+mj-ea"/>
                  <a:ea typeface="+mj-ea"/>
                </a:rPr>
                <a:t>02</a:t>
              </a:r>
              <a:endParaRPr lang="zh-CN" altLang="en-US" b="1" dirty="0">
                <a:solidFill>
                  <a:schemeClr val="bg1"/>
                </a:solidFill>
                <a:latin typeface="+mj-ea"/>
                <a:ea typeface="+mj-ea"/>
              </a:endParaRPr>
            </a:p>
          </p:txBody>
        </p:sp>
        <p:sp>
          <p:nvSpPr>
            <p:cNvPr id="70" name="文本框 69"/>
            <p:cNvSpPr txBox="1"/>
            <p:nvPr/>
          </p:nvSpPr>
          <p:spPr>
            <a:xfrm>
              <a:off x="8712200" y="1991749"/>
              <a:ext cx="2807355" cy="261610"/>
            </a:xfrm>
            <a:prstGeom prst="rect">
              <a:avLst/>
            </a:prstGeom>
            <a:noFill/>
          </p:spPr>
          <p:txBody>
            <a:bodyPr wrap="square" rtlCol="0">
              <a:spAutoFit/>
            </a:bodyPr>
            <a:lstStyle/>
            <a:p>
              <a:r>
                <a:rPr lang="zh-CN" altLang="en-US" sz="1100" b="1" dirty="0">
                  <a:solidFill>
                    <a:schemeClr val="bg1"/>
                  </a:solidFill>
                  <a:latin typeface="+mj-ea"/>
                  <a:ea typeface="+mj-ea"/>
                </a:rPr>
                <a:t>Summarize keywords in short words</a:t>
              </a:r>
            </a:p>
          </p:txBody>
        </p:sp>
        <p:sp>
          <p:nvSpPr>
            <p:cNvPr id="71" name="文本框 70"/>
            <p:cNvSpPr txBox="1"/>
            <p:nvPr/>
          </p:nvSpPr>
          <p:spPr>
            <a:xfrm>
              <a:off x="8719586" y="2423052"/>
              <a:ext cx="3299244" cy="784830"/>
            </a:xfrm>
            <a:prstGeom prst="rect">
              <a:avLst/>
            </a:prstGeom>
            <a:noFill/>
          </p:spPr>
          <p:txBody>
            <a:bodyPr wrap="square" rtlCol="0">
              <a:spAutoFit/>
            </a:bodyPr>
            <a:lstStyle/>
            <a:p>
              <a:pPr>
                <a:lnSpc>
                  <a:spcPct val="150000"/>
                </a:lnSpc>
              </a:pPr>
              <a:r>
                <a:rPr lang="zh-CN" altLang="en-US" sz="1000" dirty="0">
                  <a:solidFill>
                    <a:schemeClr val="bg1"/>
                  </a:solidFill>
                  <a:latin typeface="+mn-ea"/>
                </a:rPr>
                <a:t>Add a brief overview of your title, a sentence as a highlight, as an overview of the content of the entire page, or populate the key statements to this</a:t>
              </a:r>
            </a:p>
          </p:txBody>
        </p:sp>
      </p:grpSp>
      <p:grpSp>
        <p:nvGrpSpPr>
          <p:cNvPr id="72" name="组合 71"/>
          <p:cNvGrpSpPr/>
          <p:nvPr/>
        </p:nvGrpSpPr>
        <p:grpSpPr>
          <a:xfrm>
            <a:off x="9325813" y="4743463"/>
            <a:ext cx="2316963" cy="1547264"/>
            <a:chOff x="8712199" y="1622417"/>
            <a:chExt cx="3299244" cy="1547264"/>
          </a:xfrm>
        </p:grpSpPr>
        <p:sp>
          <p:nvSpPr>
            <p:cNvPr id="73" name="文本框 72"/>
            <p:cNvSpPr txBox="1"/>
            <p:nvPr/>
          </p:nvSpPr>
          <p:spPr>
            <a:xfrm>
              <a:off x="8712199" y="1622417"/>
              <a:ext cx="2807355" cy="369332"/>
            </a:xfrm>
            <a:prstGeom prst="rect">
              <a:avLst/>
            </a:prstGeom>
            <a:noFill/>
          </p:spPr>
          <p:txBody>
            <a:bodyPr wrap="square" rtlCol="0">
              <a:spAutoFit/>
            </a:bodyPr>
            <a:lstStyle/>
            <a:p>
              <a:r>
                <a:rPr lang="zh-CN" altLang="en-US" b="1" dirty="0">
                  <a:solidFill>
                    <a:schemeClr val="bg1"/>
                  </a:solidFill>
                  <a:latin typeface="+mj-ea"/>
                  <a:ea typeface="+mj-ea"/>
                </a:rPr>
                <a:t>Keywords</a:t>
              </a:r>
              <a:r>
                <a:rPr lang="en-US" altLang="zh-CN" b="1" dirty="0">
                  <a:solidFill>
                    <a:schemeClr val="bg1"/>
                  </a:solidFill>
                  <a:latin typeface="+mj-ea"/>
                  <a:ea typeface="+mj-ea"/>
                </a:rPr>
                <a:t>04</a:t>
              </a:r>
              <a:endParaRPr lang="zh-CN" altLang="en-US" b="1" dirty="0">
                <a:solidFill>
                  <a:schemeClr val="bg1"/>
                </a:solidFill>
                <a:latin typeface="+mj-ea"/>
                <a:ea typeface="+mj-ea"/>
              </a:endParaRPr>
            </a:p>
          </p:txBody>
        </p:sp>
        <p:sp>
          <p:nvSpPr>
            <p:cNvPr id="74" name="文本框 73"/>
            <p:cNvSpPr txBox="1"/>
            <p:nvPr/>
          </p:nvSpPr>
          <p:spPr>
            <a:xfrm>
              <a:off x="8712200" y="1991749"/>
              <a:ext cx="2807355" cy="261610"/>
            </a:xfrm>
            <a:prstGeom prst="rect">
              <a:avLst/>
            </a:prstGeom>
            <a:noFill/>
          </p:spPr>
          <p:txBody>
            <a:bodyPr wrap="square" rtlCol="0">
              <a:spAutoFit/>
            </a:bodyPr>
            <a:lstStyle/>
            <a:p>
              <a:r>
                <a:rPr lang="zh-CN" altLang="en-US" sz="1100" b="1" dirty="0">
                  <a:solidFill>
                    <a:schemeClr val="bg1"/>
                  </a:solidFill>
                  <a:latin typeface="+mj-ea"/>
                  <a:ea typeface="+mj-ea"/>
                </a:rPr>
                <a:t>Summarize keywords in short words</a:t>
              </a:r>
            </a:p>
          </p:txBody>
        </p:sp>
        <p:sp>
          <p:nvSpPr>
            <p:cNvPr id="75" name="文本框 74"/>
            <p:cNvSpPr txBox="1"/>
            <p:nvPr/>
          </p:nvSpPr>
          <p:spPr>
            <a:xfrm>
              <a:off x="8712199" y="2384851"/>
              <a:ext cx="3299244" cy="784830"/>
            </a:xfrm>
            <a:prstGeom prst="rect">
              <a:avLst/>
            </a:prstGeom>
            <a:noFill/>
          </p:spPr>
          <p:txBody>
            <a:bodyPr wrap="square" rtlCol="0">
              <a:spAutoFit/>
            </a:bodyPr>
            <a:lstStyle/>
            <a:p>
              <a:pPr>
                <a:lnSpc>
                  <a:spcPct val="150000"/>
                </a:lnSpc>
              </a:pPr>
              <a:r>
                <a:rPr lang="zh-CN" altLang="en-US" sz="1000" dirty="0">
                  <a:solidFill>
                    <a:schemeClr val="bg1"/>
                  </a:solidFill>
                  <a:latin typeface="+mn-ea"/>
                </a:rPr>
                <a:t>Add a brief overview of your title, a sentence as a highlight, as an overview of the content of the entire page, or populate the key statements to this</a:t>
              </a:r>
            </a:p>
          </p:txBody>
        </p:sp>
      </p:grpSp>
      <p:grpSp>
        <p:nvGrpSpPr>
          <p:cNvPr id="76" name="组合 75"/>
          <p:cNvGrpSpPr/>
          <p:nvPr/>
        </p:nvGrpSpPr>
        <p:grpSpPr>
          <a:xfrm>
            <a:off x="1553610" y="4776381"/>
            <a:ext cx="2316963" cy="1523494"/>
            <a:chOff x="8697955" y="1622417"/>
            <a:chExt cx="3299244" cy="1523494"/>
          </a:xfrm>
        </p:grpSpPr>
        <p:sp>
          <p:nvSpPr>
            <p:cNvPr id="77" name="文本框 76"/>
            <p:cNvSpPr txBox="1"/>
            <p:nvPr/>
          </p:nvSpPr>
          <p:spPr>
            <a:xfrm>
              <a:off x="8712199" y="1622417"/>
              <a:ext cx="2807355" cy="369332"/>
            </a:xfrm>
            <a:prstGeom prst="rect">
              <a:avLst/>
            </a:prstGeom>
            <a:noFill/>
          </p:spPr>
          <p:txBody>
            <a:bodyPr wrap="square" rtlCol="0">
              <a:spAutoFit/>
            </a:bodyPr>
            <a:lstStyle/>
            <a:p>
              <a:r>
                <a:rPr lang="zh-CN" altLang="en-US" b="1" dirty="0">
                  <a:solidFill>
                    <a:schemeClr val="bg1"/>
                  </a:solidFill>
                  <a:latin typeface="+mj-ea"/>
                  <a:ea typeface="+mj-ea"/>
                </a:rPr>
                <a:t>Keywords</a:t>
              </a:r>
              <a:r>
                <a:rPr lang="en-US" altLang="zh-CN" b="1" dirty="0">
                  <a:solidFill>
                    <a:schemeClr val="bg1"/>
                  </a:solidFill>
                  <a:latin typeface="+mj-ea"/>
                  <a:ea typeface="+mj-ea"/>
                </a:rPr>
                <a:t>03</a:t>
              </a:r>
              <a:endParaRPr lang="zh-CN" altLang="en-US" b="1" dirty="0">
                <a:solidFill>
                  <a:schemeClr val="bg1"/>
                </a:solidFill>
                <a:latin typeface="+mj-ea"/>
                <a:ea typeface="+mj-ea"/>
              </a:endParaRPr>
            </a:p>
          </p:txBody>
        </p:sp>
        <p:sp>
          <p:nvSpPr>
            <p:cNvPr id="78" name="文本框 77"/>
            <p:cNvSpPr txBox="1"/>
            <p:nvPr/>
          </p:nvSpPr>
          <p:spPr>
            <a:xfrm>
              <a:off x="8712200" y="1991749"/>
              <a:ext cx="2807355" cy="261610"/>
            </a:xfrm>
            <a:prstGeom prst="rect">
              <a:avLst/>
            </a:prstGeom>
            <a:noFill/>
          </p:spPr>
          <p:txBody>
            <a:bodyPr wrap="square" rtlCol="0">
              <a:spAutoFit/>
            </a:bodyPr>
            <a:lstStyle/>
            <a:p>
              <a:r>
                <a:rPr lang="zh-CN" altLang="en-US" sz="1100" b="1" dirty="0">
                  <a:solidFill>
                    <a:schemeClr val="bg1"/>
                  </a:solidFill>
                  <a:latin typeface="+mj-ea"/>
                  <a:ea typeface="+mj-ea"/>
                </a:rPr>
                <a:t>Summarize keywords in short words</a:t>
              </a:r>
            </a:p>
          </p:txBody>
        </p:sp>
        <p:sp>
          <p:nvSpPr>
            <p:cNvPr id="79" name="文本框 78"/>
            <p:cNvSpPr txBox="1"/>
            <p:nvPr/>
          </p:nvSpPr>
          <p:spPr>
            <a:xfrm>
              <a:off x="8697955" y="2361081"/>
              <a:ext cx="3299244" cy="784830"/>
            </a:xfrm>
            <a:prstGeom prst="rect">
              <a:avLst/>
            </a:prstGeom>
            <a:noFill/>
          </p:spPr>
          <p:txBody>
            <a:bodyPr wrap="square" rtlCol="0">
              <a:spAutoFit/>
            </a:bodyPr>
            <a:lstStyle/>
            <a:p>
              <a:pPr>
                <a:lnSpc>
                  <a:spcPct val="150000"/>
                </a:lnSpc>
              </a:pPr>
              <a:r>
                <a:rPr lang="zh-CN" altLang="en-US" sz="1000" dirty="0">
                  <a:solidFill>
                    <a:schemeClr val="bg1"/>
                  </a:solidFill>
                  <a:latin typeface="+mn-ea"/>
                </a:rPr>
                <a:t>Add a brief overview of your title, a sentence as a highlight, as an overview of the content of the entire page, or populate the key statements to this</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000" fill="hold"/>
                                        <p:tgtEl>
                                          <p:spTgt spid="26"/>
                                        </p:tgtEl>
                                        <p:attrNameLst>
                                          <p:attrName>ppt_w</p:attrName>
                                        </p:attrNameLst>
                                      </p:cBhvr>
                                      <p:tavLst>
                                        <p:tav tm="0">
                                          <p:val>
                                            <p:fltVal val="0"/>
                                          </p:val>
                                        </p:tav>
                                        <p:tav tm="100000">
                                          <p:val>
                                            <p:strVal val="#ppt_w"/>
                                          </p:val>
                                        </p:tav>
                                      </p:tavLst>
                                    </p:anim>
                                    <p:anim calcmode="lin" valueType="num">
                                      <p:cBhvr>
                                        <p:cTn id="62" dur="1000" fill="hold"/>
                                        <p:tgtEl>
                                          <p:spTgt spid="26"/>
                                        </p:tgtEl>
                                        <p:attrNameLst>
                                          <p:attrName>ppt_h</p:attrName>
                                        </p:attrNameLst>
                                      </p:cBhvr>
                                      <p:tavLst>
                                        <p:tav tm="0">
                                          <p:val>
                                            <p:fltVal val="0"/>
                                          </p:val>
                                        </p:tav>
                                        <p:tav tm="100000">
                                          <p:val>
                                            <p:strVal val="#ppt_h"/>
                                          </p:val>
                                        </p:tav>
                                      </p:tavLst>
                                    </p:anim>
                                    <p:anim calcmode="lin" valueType="num">
                                      <p:cBhvr>
                                        <p:cTn id="63" dur="1000" fill="hold"/>
                                        <p:tgtEl>
                                          <p:spTgt spid="26"/>
                                        </p:tgtEl>
                                        <p:attrNameLst>
                                          <p:attrName>style.rotation</p:attrName>
                                        </p:attrNameLst>
                                      </p:cBhvr>
                                      <p:tavLst>
                                        <p:tav tm="0">
                                          <p:val>
                                            <p:fltVal val="90"/>
                                          </p:val>
                                        </p:tav>
                                        <p:tav tm="100000">
                                          <p:val>
                                            <p:fltVal val="0"/>
                                          </p:val>
                                        </p:tav>
                                      </p:tavLst>
                                    </p:anim>
                                    <p:animEffect transition="in" filter="fade">
                                      <p:cBhvr>
                                        <p:cTn id="64" dur="1000"/>
                                        <p:tgtEl>
                                          <p:spTgt spid="2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 calcmode="lin" valueType="num">
                                      <p:cBhvr>
                                        <p:cTn id="69" dur="1000" fill="hold"/>
                                        <p:tgtEl>
                                          <p:spTgt spid="7"/>
                                        </p:tgtEl>
                                        <p:attrNameLst>
                                          <p:attrName>style.rotation</p:attrName>
                                        </p:attrNameLst>
                                      </p:cBhvr>
                                      <p:tavLst>
                                        <p:tav tm="0">
                                          <p:val>
                                            <p:fltVal val="90"/>
                                          </p:val>
                                        </p:tav>
                                        <p:tav tm="100000">
                                          <p:val>
                                            <p:fltVal val="0"/>
                                          </p:val>
                                        </p:tav>
                                      </p:tavLst>
                                    </p:anim>
                                    <p:animEffect transition="in" filter="fade">
                                      <p:cBhvr>
                                        <p:cTn id="70" dur="1000"/>
                                        <p:tgtEl>
                                          <p:spTgt spid="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fltVal val="0"/>
                                          </p:val>
                                        </p:tav>
                                        <p:tav tm="100000">
                                          <p:val>
                                            <p:strVal val="#ppt_w"/>
                                          </p:val>
                                        </p:tav>
                                      </p:tavLst>
                                    </p:anim>
                                    <p:anim calcmode="lin" valueType="num">
                                      <p:cBhvr>
                                        <p:cTn id="74" dur="1000" fill="hold"/>
                                        <p:tgtEl>
                                          <p:spTgt spid="8"/>
                                        </p:tgtEl>
                                        <p:attrNameLst>
                                          <p:attrName>ppt_h</p:attrName>
                                        </p:attrNameLst>
                                      </p:cBhvr>
                                      <p:tavLst>
                                        <p:tav tm="0">
                                          <p:val>
                                            <p:fltVal val="0"/>
                                          </p:val>
                                        </p:tav>
                                        <p:tav tm="100000">
                                          <p:val>
                                            <p:strVal val="#ppt_h"/>
                                          </p:val>
                                        </p:tav>
                                      </p:tavLst>
                                    </p:anim>
                                    <p:anim calcmode="lin" valueType="num">
                                      <p:cBhvr>
                                        <p:cTn id="75" dur="1000" fill="hold"/>
                                        <p:tgtEl>
                                          <p:spTgt spid="8"/>
                                        </p:tgtEl>
                                        <p:attrNameLst>
                                          <p:attrName>style.rotation</p:attrName>
                                        </p:attrNameLst>
                                      </p:cBhvr>
                                      <p:tavLst>
                                        <p:tav tm="0">
                                          <p:val>
                                            <p:fltVal val="90"/>
                                          </p:val>
                                        </p:tav>
                                        <p:tav tm="100000">
                                          <p:val>
                                            <p:fltVal val="0"/>
                                          </p:val>
                                        </p:tav>
                                      </p:tavLst>
                                    </p:anim>
                                    <p:animEffect transition="in" filter="fade">
                                      <p:cBhvr>
                                        <p:cTn id="76" dur="1000"/>
                                        <p:tgtEl>
                                          <p:spTgt spid="8"/>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left)">
                                      <p:cBhvr>
                                        <p:cTn id="80" dur="500"/>
                                        <p:tgtEl>
                                          <p:spTgt spid="29"/>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par>
                          <p:cTn id="85" fill="hold">
                            <p:stCondLst>
                              <p:cond delay="2000"/>
                            </p:stCondLst>
                            <p:childTnLst>
                              <p:par>
                                <p:cTn id="86" presetID="22" presetClass="entr" presetSubtype="8"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500"/>
                                        <p:tgtEl>
                                          <p:spTgt spid="30"/>
                                        </p:tgtEl>
                                      </p:cBhvr>
                                    </p:animEffect>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childTnLst>
                          </p:cTn>
                        </p:par>
                        <p:par>
                          <p:cTn id="93" fill="hold">
                            <p:stCondLst>
                              <p:cond delay="3000"/>
                            </p:stCondLst>
                            <p:childTnLst>
                              <p:par>
                                <p:cTn id="94" presetID="22" presetClass="entr" presetSubtype="8"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500"/>
                                        <p:tgtEl>
                                          <p:spTgt spid="31"/>
                                        </p:tgtEl>
                                      </p:cBhvr>
                                    </p:animEffect>
                                  </p:childTnLst>
                                </p:cTn>
                              </p:par>
                            </p:childTnLst>
                          </p:cTn>
                        </p:par>
                        <p:par>
                          <p:cTn id="97" fill="hold">
                            <p:stCondLst>
                              <p:cond delay="3500"/>
                            </p:stCondLst>
                            <p:childTnLst>
                              <p:par>
                                <p:cTn id="98" presetID="10" presetClass="entr" presetSubtype="0" fill="hold"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par>
                          <p:cTn id="101" fill="hold">
                            <p:stCondLst>
                              <p:cond delay="4000"/>
                            </p:stCondLst>
                            <p:childTnLst>
                              <p:par>
                                <p:cTn id="102" presetID="22" presetClass="entr" presetSubtype="8" fill="hold"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left)">
                                      <p:cBhvr>
                                        <p:cTn id="104" dur="500"/>
                                        <p:tgtEl>
                                          <p:spTgt spid="32"/>
                                        </p:tgtEl>
                                      </p:cBhvr>
                                    </p:animEffect>
                                  </p:childTnLst>
                                </p:cTn>
                              </p:par>
                            </p:childTnLst>
                          </p:cTn>
                        </p:par>
                        <p:par>
                          <p:cTn id="105" fill="hold">
                            <p:stCondLst>
                              <p:cond delay="4500"/>
                            </p:stCondLst>
                            <p:childTnLst>
                              <p:par>
                                <p:cTn id="106" presetID="53" presetClass="entr" presetSubtype="16"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Effect transition="in" filter="fade">
                                      <p:cBhvr>
                                        <p:cTn id="1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1" grpId="0" animBg="1"/>
      <p:bldP spid="26"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黑胶唱片年终总结报告PPT模板"/>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PowerPoint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Impact"/>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00">
    <a:dk1>
      <a:srgbClr val="000000"/>
    </a:dk1>
    <a:lt1>
      <a:srgbClr val="FFFFFF"/>
    </a:lt1>
    <a:dk2>
      <a:srgbClr val="000000"/>
    </a:dk2>
    <a:lt2>
      <a:srgbClr val="FFFDFD"/>
    </a:lt2>
    <a:accent1>
      <a:srgbClr val="C0CA54"/>
    </a:accent1>
    <a:accent2>
      <a:srgbClr val="9BCF39"/>
    </a:accent2>
    <a:accent3>
      <a:srgbClr val="76AC70"/>
    </a:accent3>
    <a:accent4>
      <a:srgbClr val="2C9F76"/>
    </a:accent4>
    <a:accent5>
      <a:srgbClr val="2C7892"/>
    </a:accent5>
    <a:accent6>
      <a:srgbClr val="515151"/>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TotalTime>
  <Words>1317</Words>
  <Application>Microsoft Office PowerPoint</Application>
  <PresentationFormat>宽屏</PresentationFormat>
  <Paragraphs>142</Paragraphs>
  <Slides>19</Slides>
  <Notes>19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Gill Sans</vt:lpstr>
      <vt:lpstr>Microsoft JhengHei UI</vt:lpstr>
      <vt:lpstr>等线 Light</vt:lpstr>
      <vt:lpstr>方正兰亭粗黑简体</vt:lpstr>
      <vt:lpstr>微软雅黑</vt:lpstr>
      <vt:lpstr>微软雅黑 Light</vt:lpstr>
      <vt:lpstr>Arial</vt:lpstr>
      <vt:lpstr>Calibri</vt:lpstr>
      <vt:lpstr>Impact</vt:lpstr>
      <vt:lpstr>Source Sans Pro Light</vt:lpstr>
      <vt:lpstr>PowerPoint templates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32</cp:revision>
  <dcterms:created xsi:type="dcterms:W3CDTF">2017-12-29T03:09:00Z</dcterms:created>
  <dcterms:modified xsi:type="dcterms:W3CDTF">2020-05-17T01:28:10Z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y fmtid="{D5CDD505-2E9C-101B-9397-08002B2CF9AE}" pid="3" name="KSORubyTemplateID">
    <vt:lpwstr>2</vt:lpwstr>
  </property>
</Properties>
</file>