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25" r:id="rId2"/>
    <p:sldId id="422" r:id="rId3"/>
    <p:sldId id="322" r:id="rId4"/>
    <p:sldId id="409" r:id="rId5"/>
    <p:sldId id="405" r:id="rId6"/>
    <p:sldId id="407" r:id="rId7"/>
    <p:sldId id="403" r:id="rId8"/>
    <p:sldId id="406" r:id="rId9"/>
    <p:sldId id="321" r:id="rId10"/>
    <p:sldId id="408" r:id="rId11"/>
    <p:sldId id="404" r:id="rId12"/>
    <p:sldId id="410" r:id="rId13"/>
    <p:sldId id="357" r:id="rId14"/>
    <p:sldId id="411" r:id="rId15"/>
    <p:sldId id="412" r:id="rId16"/>
    <p:sldId id="415" r:id="rId17"/>
    <p:sldId id="320" r:id="rId18"/>
    <p:sldId id="419" r:id="rId19"/>
    <p:sldId id="414" r:id="rId20"/>
    <p:sldId id="420" r:id="rId21"/>
    <p:sldId id="417" r:id="rId22"/>
    <p:sldId id="418" r:id="rId23"/>
    <p:sldId id="416" r:id="rId24"/>
    <p:sldId id="318" r:id="rId25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364E"/>
    <a:srgbClr val="E15362"/>
    <a:srgbClr val="E97798"/>
    <a:srgbClr val="404040"/>
    <a:srgbClr val="F2AEC1"/>
    <a:srgbClr val="F4FAF7"/>
    <a:srgbClr val="5A895C"/>
    <a:srgbClr val="9CCBBB"/>
    <a:srgbClr val="7EBA88"/>
    <a:srgbClr val="427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5" autoAdjust="0"/>
    <p:restoredTop sz="88493" autoAdjust="0"/>
  </p:normalViewPr>
  <p:slideViewPr>
    <p:cSldViewPr>
      <p:cViewPr varScale="1">
        <p:scale>
          <a:sx n="111" d="100"/>
          <a:sy n="111" d="100"/>
        </p:scale>
        <p:origin x="62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9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4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813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00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582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292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875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55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563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89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724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890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450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280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184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77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470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344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744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200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Industry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Festival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Material: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Chart: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Download: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Resume: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Courseware: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Handcopy: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Lesson saught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Font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72771">
            <a:off x="5328354" y="-2086060"/>
            <a:ext cx="6705190" cy="105085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87404">
            <a:off x="-1393214" y="-3105489"/>
            <a:ext cx="4278337" cy="6705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13341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3335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67174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7092280" y="393990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9931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63768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14626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72771">
            <a:off x="4212753" y="-349751"/>
            <a:ext cx="6705190" cy="105085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87404">
            <a:off x="351625" y="-3352652"/>
            <a:ext cx="4278337" cy="670509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39552" y="465589"/>
            <a:ext cx="8064896" cy="4286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746761" y="1929539"/>
            <a:ext cx="1352009" cy="683197"/>
            <a:chOff x="915735" y="1477422"/>
            <a:chExt cx="1352009" cy="683197"/>
          </a:xfrm>
        </p:grpSpPr>
        <p:grpSp>
          <p:nvGrpSpPr>
            <p:cNvPr id="34" name="组合 33"/>
            <p:cNvGrpSpPr/>
            <p:nvPr/>
          </p:nvGrpSpPr>
          <p:grpSpPr>
            <a:xfrm>
              <a:off x="1164031" y="1477422"/>
              <a:ext cx="1103713" cy="252841"/>
              <a:chOff x="-164379" y="2115819"/>
              <a:chExt cx="4132029" cy="946576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50" name="弧形 49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1" name="直接连接符 50"/>
                <p:cNvCxnSpPr>
                  <a:cxnSpLocks/>
                  <a:stCxn id="50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弧形 52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47" name="弧形 46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8" name="直接连接符 47"/>
                <p:cNvCxnSpPr>
                  <a:cxnSpLocks/>
                  <a:stCxn id="47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组合 34"/>
            <p:cNvGrpSpPr/>
            <p:nvPr/>
          </p:nvGrpSpPr>
          <p:grpSpPr>
            <a:xfrm flipV="1">
              <a:off x="915735" y="1907778"/>
              <a:ext cx="1103713" cy="252841"/>
              <a:chOff x="-164379" y="2115819"/>
              <a:chExt cx="4132029" cy="94657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41" name="弧形 40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2" name="直接连接符 41"/>
                <p:cNvCxnSpPr>
                  <a:cxnSpLocks/>
                  <a:stCxn id="41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弧形 43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38" name="弧形 37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9" name="直接连接符 38"/>
                <p:cNvCxnSpPr>
                  <a:cxnSpLocks/>
                  <a:stCxn id="38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组合 5"/>
          <p:cNvGrpSpPr/>
          <p:nvPr/>
        </p:nvGrpSpPr>
        <p:grpSpPr>
          <a:xfrm>
            <a:off x="2599510" y="805108"/>
            <a:ext cx="2808945" cy="3843316"/>
            <a:chOff x="2599510" y="805107"/>
            <a:chExt cx="2808945" cy="3843315"/>
          </a:xfrm>
        </p:grpSpPr>
        <p:cxnSp>
          <p:nvCxnSpPr>
            <p:cNvPr id="55" name="直接连接符 54"/>
            <p:cNvCxnSpPr>
              <a:cxnSpLocks/>
            </p:cNvCxnSpPr>
            <p:nvPr/>
          </p:nvCxnSpPr>
          <p:spPr>
            <a:xfrm flipV="1">
              <a:off x="4596482" y="805107"/>
              <a:ext cx="811973" cy="655696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4212904" y="1024594"/>
              <a:ext cx="431800" cy="46268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2776938" y="3979272"/>
              <a:ext cx="611928" cy="65570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2599510" y="4185733"/>
              <a:ext cx="431800" cy="46268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56504" flipH="1">
            <a:off x="5752360" y="794040"/>
            <a:ext cx="2597022" cy="440857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171770" flipH="1">
            <a:off x="1444416" y="-479106"/>
            <a:ext cx="1308708" cy="2221595"/>
          </a:xfrm>
          <a:prstGeom prst="rect">
            <a:avLst/>
          </a:prstGeom>
        </p:spPr>
      </p:pic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4DAAE4A8-BF83-43ED-9E3A-D4D2CEB453A6}"/>
              </a:ext>
            </a:extLst>
          </p:cNvPr>
          <p:cNvSpPr/>
          <p:nvPr/>
        </p:nvSpPr>
        <p:spPr>
          <a:xfrm>
            <a:off x="7531027" y="627534"/>
            <a:ext cx="920575" cy="28803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C83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C00000"/>
                </a:solidFill>
              </a:rPr>
              <a:t>LOGO</a:t>
            </a:r>
            <a:endParaRPr lang="ko-KR" altLang="en-US" sz="2000" dirty="0">
              <a:solidFill>
                <a:srgbClr val="C00000"/>
              </a:solidFill>
            </a:endParaRPr>
          </a:p>
        </p:txBody>
      </p:sp>
      <p:sp>
        <p:nvSpPr>
          <p:cNvPr id="61" name="TextBox 28">
            <a:hlinkClick r:id="rId8"/>
            <a:extLst>
              <a:ext uri="{FF2B5EF4-FFF2-40B4-BE49-F238E27FC236}">
                <a16:creationId xmlns:a16="http://schemas.microsoft.com/office/drawing/2014/main" id="{6E97D50A-ED58-49E0-AF0E-2DA9953D94D3}"/>
              </a:ext>
            </a:extLst>
          </p:cNvPr>
          <p:cNvSpPr txBox="1"/>
          <p:nvPr/>
        </p:nvSpPr>
        <p:spPr>
          <a:xfrm>
            <a:off x="2040628" y="4495850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rgbClr val="C00000"/>
                </a:solidFill>
                <a:cs typeface="Arial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B500B26-34A2-4DC2-94FC-7D59CF226142}"/>
              </a:ext>
            </a:extLst>
          </p:cNvPr>
          <p:cNvSpPr txBox="1"/>
          <p:nvPr/>
        </p:nvSpPr>
        <p:spPr>
          <a:xfrm>
            <a:off x="2022121" y="1928836"/>
            <a:ext cx="6180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FREE </a:t>
            </a:r>
          </a:p>
          <a:p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POWERPOINT TEMPLATES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26953EA7-78EF-4A54-8D41-1189267141FD}"/>
              </a:ext>
            </a:extLst>
          </p:cNvPr>
          <p:cNvSpPr/>
          <p:nvPr/>
        </p:nvSpPr>
        <p:spPr>
          <a:xfrm>
            <a:off x="2040627" y="2786254"/>
            <a:ext cx="4018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1200" dirty="0">
                <a:ln w="57150">
                  <a:noFill/>
                </a:ln>
                <a:solidFill>
                  <a:srgbClr val="C8364E"/>
                </a:solidFill>
                <a:latin typeface="微软雅黑" panose="020B0503020204020204" charset="-122"/>
                <a:ea typeface="微软雅黑" panose="020B0503020204020204" charset="-122"/>
              </a:rPr>
              <a:t>Insert the Subtitle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3494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611560" y="175645"/>
            <a:ext cx="331236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977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rgbClr val="E977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val 13"/>
          <p:cNvSpPr/>
          <p:nvPr/>
        </p:nvSpPr>
        <p:spPr>
          <a:xfrm>
            <a:off x="3246900" y="1401835"/>
            <a:ext cx="233741" cy="2337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Oval 15"/>
          <p:cNvSpPr/>
          <p:nvPr/>
        </p:nvSpPr>
        <p:spPr>
          <a:xfrm>
            <a:off x="5586719" y="1411385"/>
            <a:ext cx="233741" cy="23374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Oval 21"/>
          <p:cNvSpPr/>
          <p:nvPr/>
        </p:nvSpPr>
        <p:spPr>
          <a:xfrm>
            <a:off x="2645727" y="2455794"/>
            <a:ext cx="233741" cy="2337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Oval 23"/>
          <p:cNvSpPr/>
          <p:nvPr/>
        </p:nvSpPr>
        <p:spPr>
          <a:xfrm>
            <a:off x="6187892" y="2467537"/>
            <a:ext cx="233741" cy="2337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Oval 29"/>
          <p:cNvSpPr/>
          <p:nvPr/>
        </p:nvSpPr>
        <p:spPr>
          <a:xfrm>
            <a:off x="3246900" y="3509754"/>
            <a:ext cx="233741" cy="2337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Oval 31"/>
          <p:cNvSpPr/>
          <p:nvPr/>
        </p:nvSpPr>
        <p:spPr>
          <a:xfrm>
            <a:off x="5586719" y="3523689"/>
            <a:ext cx="233741" cy="2337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1" name="Group 30"/>
          <p:cNvGrpSpPr/>
          <p:nvPr/>
        </p:nvGrpSpPr>
        <p:grpSpPr>
          <a:xfrm>
            <a:off x="5820456" y="1327788"/>
            <a:ext cx="1697216" cy="635777"/>
            <a:chOff x="9305653" y="3302983"/>
            <a:chExt cx="2262955" cy="847702"/>
          </a:xfrm>
        </p:grpSpPr>
        <p:sp>
          <p:nvSpPr>
            <p:cNvPr id="27" name="TextBox 34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 fontScale="92500" lnSpcReduction="1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8" name="TextBox 35"/>
            <p:cNvSpPr txBox="1">
              <a:spLocks/>
            </p:cNvSpPr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288000" tIns="72000" rIns="0" bIns="0" anchor="t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6421629" y="2405181"/>
            <a:ext cx="1697216" cy="635777"/>
            <a:chOff x="9305653" y="3302983"/>
            <a:chExt cx="2262955" cy="847702"/>
          </a:xfrm>
        </p:grpSpPr>
        <p:sp>
          <p:nvSpPr>
            <p:cNvPr id="25" name="TextBox 37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 fontScale="92500" lnSpcReduction="10000"/>
            </a:bodyPr>
            <a:lstStyle/>
            <a:p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6" name="TextBox 38"/>
            <p:cNvSpPr txBox="1">
              <a:spLocks/>
            </p:cNvSpPr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288000" tIns="72000" rIns="0" bIns="0" anchor="t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13" name="Group 39"/>
          <p:cNvGrpSpPr/>
          <p:nvPr/>
        </p:nvGrpSpPr>
        <p:grpSpPr>
          <a:xfrm>
            <a:off x="5820456" y="3482574"/>
            <a:ext cx="1697216" cy="635777"/>
            <a:chOff x="9305653" y="3302983"/>
            <a:chExt cx="2262955" cy="847702"/>
          </a:xfrm>
        </p:grpSpPr>
        <p:sp>
          <p:nvSpPr>
            <p:cNvPr id="23" name="TextBox 40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 fontScale="92500" lnSpcReduction="10000"/>
            </a:bodyPr>
            <a:lstStyle/>
            <a:p>
              <a:r>
                <a:rPr lang="zh-CN" altLang="en-US" sz="1600" b="1">
                  <a:solidFill>
                    <a:schemeClr val="accent6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4" name="TextBox 41"/>
            <p:cNvSpPr txBox="1">
              <a:spLocks/>
            </p:cNvSpPr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288000" tIns="72000" rIns="0" bIns="0" anchor="t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14" name="Group 42"/>
          <p:cNvGrpSpPr/>
          <p:nvPr/>
        </p:nvGrpSpPr>
        <p:grpSpPr>
          <a:xfrm>
            <a:off x="1549680" y="1344866"/>
            <a:ext cx="1697216" cy="635777"/>
            <a:chOff x="9305653" y="3302983"/>
            <a:chExt cx="2262955" cy="847702"/>
          </a:xfrm>
        </p:grpSpPr>
        <p:sp>
          <p:nvSpPr>
            <p:cNvPr id="21" name="TextBox 43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0" tIns="0" rIns="288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2" name="TextBox 44"/>
            <p:cNvSpPr txBox="1">
              <a:spLocks/>
            </p:cNvSpPr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0" tIns="0" rIns="288000" bIns="0" anchor="ctr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15" name="Group 45"/>
          <p:cNvGrpSpPr/>
          <p:nvPr/>
        </p:nvGrpSpPr>
        <p:grpSpPr>
          <a:xfrm>
            <a:off x="948507" y="2405181"/>
            <a:ext cx="1697216" cy="635777"/>
            <a:chOff x="9305653" y="3302983"/>
            <a:chExt cx="2262955" cy="847702"/>
          </a:xfrm>
        </p:grpSpPr>
        <p:sp>
          <p:nvSpPr>
            <p:cNvPr id="19" name="TextBox 46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0" tIns="0" rIns="288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0" name="TextBox 47"/>
            <p:cNvSpPr txBox="1">
              <a:spLocks/>
            </p:cNvSpPr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0" tIns="0" rIns="288000" bIns="0" anchor="ctr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16" name="Group 48"/>
          <p:cNvGrpSpPr/>
          <p:nvPr/>
        </p:nvGrpSpPr>
        <p:grpSpPr>
          <a:xfrm>
            <a:off x="1549680" y="3482574"/>
            <a:ext cx="1697216" cy="635777"/>
            <a:chOff x="9305653" y="3302983"/>
            <a:chExt cx="2262955" cy="847702"/>
          </a:xfrm>
        </p:grpSpPr>
        <p:sp>
          <p:nvSpPr>
            <p:cNvPr id="17" name="TextBox 49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0" tIns="0" rIns="288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18" name="TextBox 50"/>
            <p:cNvSpPr txBox="1">
              <a:spLocks/>
            </p:cNvSpPr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0" tIns="0" rIns="288000" bIns="0" anchor="ctr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405" y="1138996"/>
            <a:ext cx="2899485" cy="248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24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245579" y="1539451"/>
            <a:ext cx="1534413" cy="3609590"/>
            <a:chOff x="1245575" y="1539449"/>
            <a:chExt cx="1534413" cy="3609590"/>
          </a:xfrm>
        </p:grpSpPr>
        <p:grpSp>
          <p:nvGrpSpPr>
            <p:cNvPr id="6" name="Group 5"/>
            <p:cNvGrpSpPr/>
            <p:nvPr/>
          </p:nvGrpSpPr>
          <p:grpSpPr>
            <a:xfrm>
              <a:off x="1245575" y="2320167"/>
              <a:ext cx="1534413" cy="2828872"/>
              <a:chOff x="989776" y="3651816"/>
              <a:chExt cx="2045884" cy="3771829"/>
            </a:xfrm>
          </p:grpSpPr>
          <p:sp>
            <p:nvSpPr>
              <p:cNvPr id="19" name="Freeform: Shape 14"/>
              <p:cNvSpPr>
                <a:spLocks/>
              </p:cNvSpPr>
              <p:nvPr/>
            </p:nvSpPr>
            <p:spPr bwMode="auto">
              <a:xfrm>
                <a:off x="1212786" y="3651816"/>
                <a:ext cx="1568093" cy="3771829"/>
              </a:xfrm>
              <a:custGeom>
                <a:avLst/>
                <a:gdLst>
                  <a:gd name="T0" fmla="*/ 1590 w 1627"/>
                  <a:gd name="T1" fmla="*/ 4 h 3909"/>
                  <a:gd name="T2" fmla="*/ 1544 w 1627"/>
                  <a:gd name="T3" fmla="*/ 37 h 3909"/>
                  <a:gd name="T4" fmla="*/ 813 w 1627"/>
                  <a:gd name="T5" fmla="*/ 667 h 3909"/>
                  <a:gd name="T6" fmla="*/ 83 w 1627"/>
                  <a:gd name="T7" fmla="*/ 37 h 3909"/>
                  <a:gd name="T8" fmla="*/ 37 w 1627"/>
                  <a:gd name="T9" fmla="*/ 4 h 3909"/>
                  <a:gd name="T10" fmla="*/ 4 w 1627"/>
                  <a:gd name="T11" fmla="*/ 49 h 3909"/>
                  <a:gd name="T12" fmla="*/ 276 w 1627"/>
                  <a:gd name="T13" fmla="*/ 546 h 3909"/>
                  <a:gd name="T14" fmla="*/ 773 w 1627"/>
                  <a:gd name="T15" fmla="*/ 746 h 3909"/>
                  <a:gd name="T16" fmla="*/ 773 w 1627"/>
                  <a:gd name="T17" fmla="*/ 3909 h 3909"/>
                  <a:gd name="T18" fmla="*/ 853 w 1627"/>
                  <a:gd name="T19" fmla="*/ 3909 h 3909"/>
                  <a:gd name="T20" fmla="*/ 853 w 1627"/>
                  <a:gd name="T21" fmla="*/ 746 h 3909"/>
                  <a:gd name="T22" fmla="*/ 1351 w 1627"/>
                  <a:gd name="T23" fmla="*/ 546 h 3909"/>
                  <a:gd name="T24" fmla="*/ 1623 w 1627"/>
                  <a:gd name="T25" fmla="*/ 49 h 3909"/>
                  <a:gd name="T26" fmla="*/ 1590 w 1627"/>
                  <a:gd name="T27" fmla="*/ 4 h 3909"/>
                  <a:gd name="T28" fmla="*/ 43 w 1627"/>
                  <a:gd name="T29" fmla="*/ 68 h 3909"/>
                  <a:gd name="T30" fmla="*/ 18 w 1627"/>
                  <a:gd name="T31" fmla="*/ 43 h 3909"/>
                  <a:gd name="T32" fmla="*/ 43 w 1627"/>
                  <a:gd name="T33" fmla="*/ 18 h 3909"/>
                  <a:gd name="T34" fmla="*/ 68 w 1627"/>
                  <a:gd name="T35" fmla="*/ 43 h 3909"/>
                  <a:gd name="T36" fmla="*/ 43 w 1627"/>
                  <a:gd name="T37" fmla="*/ 68 h 3909"/>
                  <a:gd name="T38" fmla="*/ 1584 w 1627"/>
                  <a:gd name="T39" fmla="*/ 68 h 3909"/>
                  <a:gd name="T40" fmla="*/ 1559 w 1627"/>
                  <a:gd name="T41" fmla="*/ 43 h 3909"/>
                  <a:gd name="T42" fmla="*/ 1584 w 1627"/>
                  <a:gd name="T43" fmla="*/ 18 h 3909"/>
                  <a:gd name="T44" fmla="*/ 1609 w 1627"/>
                  <a:gd name="T45" fmla="*/ 43 h 3909"/>
                  <a:gd name="T46" fmla="*/ 1584 w 1627"/>
                  <a:gd name="T47" fmla="*/ 68 h 3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27" h="3909">
                    <a:moveTo>
                      <a:pt x="1590" y="4"/>
                    </a:moveTo>
                    <a:cubicBezTo>
                      <a:pt x="1568" y="0"/>
                      <a:pt x="1548" y="15"/>
                      <a:pt x="1544" y="37"/>
                    </a:cubicBezTo>
                    <a:cubicBezTo>
                      <a:pt x="1491" y="396"/>
                      <a:pt x="1177" y="667"/>
                      <a:pt x="813" y="667"/>
                    </a:cubicBezTo>
                    <a:cubicBezTo>
                      <a:pt x="450" y="667"/>
                      <a:pt x="136" y="396"/>
                      <a:pt x="83" y="37"/>
                    </a:cubicBezTo>
                    <a:cubicBezTo>
                      <a:pt x="79" y="15"/>
                      <a:pt x="59" y="0"/>
                      <a:pt x="37" y="4"/>
                    </a:cubicBezTo>
                    <a:cubicBezTo>
                      <a:pt x="15" y="7"/>
                      <a:pt x="0" y="27"/>
                      <a:pt x="4" y="49"/>
                    </a:cubicBezTo>
                    <a:cubicBezTo>
                      <a:pt x="32" y="241"/>
                      <a:pt x="129" y="418"/>
                      <a:pt x="276" y="546"/>
                    </a:cubicBezTo>
                    <a:cubicBezTo>
                      <a:pt x="415" y="667"/>
                      <a:pt x="590" y="737"/>
                      <a:pt x="773" y="746"/>
                    </a:cubicBezTo>
                    <a:cubicBezTo>
                      <a:pt x="773" y="3909"/>
                      <a:pt x="773" y="3909"/>
                      <a:pt x="773" y="3909"/>
                    </a:cubicBezTo>
                    <a:cubicBezTo>
                      <a:pt x="853" y="3909"/>
                      <a:pt x="853" y="3909"/>
                      <a:pt x="853" y="3909"/>
                    </a:cubicBezTo>
                    <a:cubicBezTo>
                      <a:pt x="853" y="746"/>
                      <a:pt x="853" y="746"/>
                      <a:pt x="853" y="746"/>
                    </a:cubicBezTo>
                    <a:cubicBezTo>
                      <a:pt x="1037" y="737"/>
                      <a:pt x="1212" y="667"/>
                      <a:pt x="1351" y="546"/>
                    </a:cubicBezTo>
                    <a:cubicBezTo>
                      <a:pt x="1498" y="418"/>
                      <a:pt x="1595" y="241"/>
                      <a:pt x="1623" y="49"/>
                    </a:cubicBezTo>
                    <a:cubicBezTo>
                      <a:pt x="1627" y="27"/>
                      <a:pt x="1612" y="7"/>
                      <a:pt x="1590" y="4"/>
                    </a:cubicBezTo>
                    <a:close/>
                    <a:moveTo>
                      <a:pt x="43" y="68"/>
                    </a:moveTo>
                    <a:cubicBezTo>
                      <a:pt x="29" y="68"/>
                      <a:pt x="18" y="57"/>
                      <a:pt x="18" y="43"/>
                    </a:cubicBezTo>
                    <a:cubicBezTo>
                      <a:pt x="18" y="29"/>
                      <a:pt x="29" y="18"/>
                      <a:pt x="43" y="18"/>
                    </a:cubicBezTo>
                    <a:cubicBezTo>
                      <a:pt x="57" y="18"/>
                      <a:pt x="68" y="29"/>
                      <a:pt x="68" y="43"/>
                    </a:cubicBezTo>
                    <a:cubicBezTo>
                      <a:pt x="68" y="57"/>
                      <a:pt x="57" y="68"/>
                      <a:pt x="43" y="68"/>
                    </a:cubicBezTo>
                    <a:close/>
                    <a:moveTo>
                      <a:pt x="1584" y="68"/>
                    </a:moveTo>
                    <a:cubicBezTo>
                      <a:pt x="1570" y="68"/>
                      <a:pt x="1559" y="57"/>
                      <a:pt x="1559" y="43"/>
                    </a:cubicBezTo>
                    <a:cubicBezTo>
                      <a:pt x="1559" y="29"/>
                      <a:pt x="1570" y="18"/>
                      <a:pt x="1584" y="18"/>
                    </a:cubicBezTo>
                    <a:cubicBezTo>
                      <a:pt x="1598" y="18"/>
                      <a:pt x="1609" y="29"/>
                      <a:pt x="1609" y="43"/>
                    </a:cubicBezTo>
                    <a:cubicBezTo>
                      <a:pt x="1609" y="57"/>
                      <a:pt x="1598" y="68"/>
                      <a:pt x="1584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56"/>
              <p:cNvSpPr>
                <a:spLocks/>
              </p:cNvSpPr>
              <p:nvPr/>
            </p:nvSpPr>
            <p:spPr bwMode="auto">
              <a:xfrm rot="10800000" flipV="1">
                <a:off x="989776" y="4498122"/>
                <a:ext cx="2045884" cy="1504983"/>
              </a:xfrm>
              <a:custGeom>
                <a:avLst/>
                <a:gdLst>
                  <a:gd name="T0" fmla="*/ 71 w 645"/>
                  <a:gd name="T1" fmla="*/ 939 h 939"/>
                  <a:gd name="T2" fmla="*/ 0 w 645"/>
                  <a:gd name="T3" fmla="*/ 868 h 939"/>
                  <a:gd name="T4" fmla="*/ 0 w 645"/>
                  <a:gd name="T5" fmla="*/ 120 h 939"/>
                  <a:gd name="T6" fmla="*/ 71 w 645"/>
                  <a:gd name="T7" fmla="*/ 49 h 939"/>
                  <a:gd name="T8" fmla="*/ 261 w 645"/>
                  <a:gd name="T9" fmla="*/ 49 h 939"/>
                  <a:gd name="T10" fmla="*/ 324 w 645"/>
                  <a:gd name="T11" fmla="*/ 0 h 939"/>
                  <a:gd name="T12" fmla="*/ 387 w 645"/>
                  <a:gd name="T13" fmla="*/ 49 h 939"/>
                  <a:gd name="T14" fmla="*/ 575 w 645"/>
                  <a:gd name="T15" fmla="*/ 49 h 939"/>
                  <a:gd name="T16" fmla="*/ 645 w 645"/>
                  <a:gd name="T17" fmla="*/ 120 h 939"/>
                  <a:gd name="T18" fmla="*/ 645 w 645"/>
                  <a:gd name="T19" fmla="*/ 868 h 939"/>
                  <a:gd name="T20" fmla="*/ 575 w 645"/>
                  <a:gd name="T21" fmla="*/ 939 h 939"/>
                  <a:gd name="T22" fmla="*/ 71 w 645"/>
                  <a:gd name="T23" fmla="*/ 939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5" h="939">
                    <a:moveTo>
                      <a:pt x="71" y="939"/>
                    </a:moveTo>
                    <a:cubicBezTo>
                      <a:pt x="32" y="939"/>
                      <a:pt x="0" y="907"/>
                      <a:pt x="0" y="86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81"/>
                      <a:pt x="32" y="49"/>
                      <a:pt x="71" y="49"/>
                    </a:cubicBezTo>
                    <a:cubicBezTo>
                      <a:pt x="261" y="49"/>
                      <a:pt x="261" y="49"/>
                      <a:pt x="261" y="49"/>
                    </a:cubicBezTo>
                    <a:cubicBezTo>
                      <a:pt x="291" y="49"/>
                      <a:pt x="317" y="28"/>
                      <a:pt x="324" y="0"/>
                    </a:cubicBezTo>
                    <a:cubicBezTo>
                      <a:pt x="331" y="28"/>
                      <a:pt x="357" y="49"/>
                      <a:pt x="387" y="49"/>
                    </a:cubicBezTo>
                    <a:cubicBezTo>
                      <a:pt x="575" y="49"/>
                      <a:pt x="575" y="49"/>
                      <a:pt x="575" y="49"/>
                    </a:cubicBezTo>
                    <a:cubicBezTo>
                      <a:pt x="614" y="49"/>
                      <a:pt x="645" y="81"/>
                      <a:pt x="645" y="120"/>
                    </a:cubicBezTo>
                    <a:cubicBezTo>
                      <a:pt x="645" y="868"/>
                      <a:pt x="645" y="868"/>
                      <a:pt x="645" y="868"/>
                    </a:cubicBezTo>
                    <a:cubicBezTo>
                      <a:pt x="645" y="907"/>
                      <a:pt x="614" y="939"/>
                      <a:pt x="575" y="939"/>
                    </a:cubicBezTo>
                    <a:lnTo>
                      <a:pt x="71" y="939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540000" rIns="0" bIns="0" anchor="t" anchorCtr="1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This part of the content is as text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Layout Occupant Display (Recommended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Use theme font).</a:t>
                </a:r>
              </a:p>
            </p:txBody>
          </p:sp>
          <p:sp>
            <p:nvSpPr>
              <p:cNvPr id="22" name="Rectangle 57"/>
              <p:cNvSpPr/>
              <p:nvPr/>
            </p:nvSpPr>
            <p:spPr>
              <a:xfrm>
                <a:off x="1389959" y="4583539"/>
                <a:ext cx="1261884" cy="415498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9318" y="1539449"/>
              <a:ext cx="1463100" cy="1465292"/>
            </a:xfrm>
            <a:prstGeom prst="rect">
              <a:avLst/>
            </a:prstGeom>
          </p:spPr>
        </p:pic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206F7CBB-266A-4B86-8323-B5ED3E9C83EB}"/>
              </a:ext>
            </a:extLst>
          </p:cNvPr>
          <p:cNvSpPr txBox="1"/>
          <p:nvPr/>
        </p:nvSpPr>
        <p:spPr>
          <a:xfrm>
            <a:off x="1612735" y="1889495"/>
            <a:ext cx="861711" cy="8065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rPr>
              <a:t>01</a:t>
            </a:r>
            <a:endParaRPr kumimoji="1"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書體坊顏體㊣" panose="02010600030101010101" pitchFamily="2" charset="-122"/>
              <a:ea typeface="書體坊顏體㊣" panose="02010600030101010101" pitchFamily="2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804797" y="1539451"/>
            <a:ext cx="1534413" cy="3609590"/>
            <a:chOff x="1245575" y="1539449"/>
            <a:chExt cx="1534413" cy="3609590"/>
          </a:xfrm>
        </p:grpSpPr>
        <p:grpSp>
          <p:nvGrpSpPr>
            <p:cNvPr id="59" name="Group 5"/>
            <p:cNvGrpSpPr/>
            <p:nvPr/>
          </p:nvGrpSpPr>
          <p:grpSpPr>
            <a:xfrm>
              <a:off x="1245575" y="2320167"/>
              <a:ext cx="1534413" cy="2828872"/>
              <a:chOff x="989776" y="3651816"/>
              <a:chExt cx="2045884" cy="3771829"/>
            </a:xfrm>
          </p:grpSpPr>
          <p:sp>
            <p:nvSpPr>
              <p:cNvPr id="61" name="Freeform: Shape 14"/>
              <p:cNvSpPr>
                <a:spLocks/>
              </p:cNvSpPr>
              <p:nvPr/>
            </p:nvSpPr>
            <p:spPr bwMode="auto">
              <a:xfrm>
                <a:off x="1212786" y="3651816"/>
                <a:ext cx="1568093" cy="3771829"/>
              </a:xfrm>
              <a:custGeom>
                <a:avLst/>
                <a:gdLst>
                  <a:gd name="T0" fmla="*/ 1590 w 1627"/>
                  <a:gd name="T1" fmla="*/ 4 h 3909"/>
                  <a:gd name="T2" fmla="*/ 1544 w 1627"/>
                  <a:gd name="T3" fmla="*/ 37 h 3909"/>
                  <a:gd name="T4" fmla="*/ 813 w 1627"/>
                  <a:gd name="T5" fmla="*/ 667 h 3909"/>
                  <a:gd name="T6" fmla="*/ 83 w 1627"/>
                  <a:gd name="T7" fmla="*/ 37 h 3909"/>
                  <a:gd name="T8" fmla="*/ 37 w 1627"/>
                  <a:gd name="T9" fmla="*/ 4 h 3909"/>
                  <a:gd name="T10" fmla="*/ 4 w 1627"/>
                  <a:gd name="T11" fmla="*/ 49 h 3909"/>
                  <a:gd name="T12" fmla="*/ 276 w 1627"/>
                  <a:gd name="T13" fmla="*/ 546 h 3909"/>
                  <a:gd name="T14" fmla="*/ 773 w 1627"/>
                  <a:gd name="T15" fmla="*/ 746 h 3909"/>
                  <a:gd name="T16" fmla="*/ 773 w 1627"/>
                  <a:gd name="T17" fmla="*/ 3909 h 3909"/>
                  <a:gd name="T18" fmla="*/ 853 w 1627"/>
                  <a:gd name="T19" fmla="*/ 3909 h 3909"/>
                  <a:gd name="T20" fmla="*/ 853 w 1627"/>
                  <a:gd name="T21" fmla="*/ 746 h 3909"/>
                  <a:gd name="T22" fmla="*/ 1351 w 1627"/>
                  <a:gd name="T23" fmla="*/ 546 h 3909"/>
                  <a:gd name="T24" fmla="*/ 1623 w 1627"/>
                  <a:gd name="T25" fmla="*/ 49 h 3909"/>
                  <a:gd name="T26" fmla="*/ 1590 w 1627"/>
                  <a:gd name="T27" fmla="*/ 4 h 3909"/>
                  <a:gd name="T28" fmla="*/ 43 w 1627"/>
                  <a:gd name="T29" fmla="*/ 68 h 3909"/>
                  <a:gd name="T30" fmla="*/ 18 w 1627"/>
                  <a:gd name="T31" fmla="*/ 43 h 3909"/>
                  <a:gd name="T32" fmla="*/ 43 w 1627"/>
                  <a:gd name="T33" fmla="*/ 18 h 3909"/>
                  <a:gd name="T34" fmla="*/ 68 w 1627"/>
                  <a:gd name="T35" fmla="*/ 43 h 3909"/>
                  <a:gd name="T36" fmla="*/ 43 w 1627"/>
                  <a:gd name="T37" fmla="*/ 68 h 3909"/>
                  <a:gd name="T38" fmla="*/ 1584 w 1627"/>
                  <a:gd name="T39" fmla="*/ 68 h 3909"/>
                  <a:gd name="T40" fmla="*/ 1559 w 1627"/>
                  <a:gd name="T41" fmla="*/ 43 h 3909"/>
                  <a:gd name="T42" fmla="*/ 1584 w 1627"/>
                  <a:gd name="T43" fmla="*/ 18 h 3909"/>
                  <a:gd name="T44" fmla="*/ 1609 w 1627"/>
                  <a:gd name="T45" fmla="*/ 43 h 3909"/>
                  <a:gd name="T46" fmla="*/ 1584 w 1627"/>
                  <a:gd name="T47" fmla="*/ 68 h 3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27" h="3909">
                    <a:moveTo>
                      <a:pt x="1590" y="4"/>
                    </a:moveTo>
                    <a:cubicBezTo>
                      <a:pt x="1568" y="0"/>
                      <a:pt x="1548" y="15"/>
                      <a:pt x="1544" y="37"/>
                    </a:cubicBezTo>
                    <a:cubicBezTo>
                      <a:pt x="1491" y="396"/>
                      <a:pt x="1177" y="667"/>
                      <a:pt x="813" y="667"/>
                    </a:cubicBezTo>
                    <a:cubicBezTo>
                      <a:pt x="450" y="667"/>
                      <a:pt x="136" y="396"/>
                      <a:pt x="83" y="37"/>
                    </a:cubicBezTo>
                    <a:cubicBezTo>
                      <a:pt x="79" y="15"/>
                      <a:pt x="59" y="0"/>
                      <a:pt x="37" y="4"/>
                    </a:cubicBezTo>
                    <a:cubicBezTo>
                      <a:pt x="15" y="7"/>
                      <a:pt x="0" y="27"/>
                      <a:pt x="4" y="49"/>
                    </a:cubicBezTo>
                    <a:cubicBezTo>
                      <a:pt x="32" y="241"/>
                      <a:pt x="129" y="418"/>
                      <a:pt x="276" y="546"/>
                    </a:cubicBezTo>
                    <a:cubicBezTo>
                      <a:pt x="415" y="667"/>
                      <a:pt x="590" y="737"/>
                      <a:pt x="773" y="746"/>
                    </a:cubicBezTo>
                    <a:cubicBezTo>
                      <a:pt x="773" y="3909"/>
                      <a:pt x="773" y="3909"/>
                      <a:pt x="773" y="3909"/>
                    </a:cubicBezTo>
                    <a:cubicBezTo>
                      <a:pt x="853" y="3909"/>
                      <a:pt x="853" y="3909"/>
                      <a:pt x="853" y="3909"/>
                    </a:cubicBezTo>
                    <a:cubicBezTo>
                      <a:pt x="853" y="746"/>
                      <a:pt x="853" y="746"/>
                      <a:pt x="853" y="746"/>
                    </a:cubicBezTo>
                    <a:cubicBezTo>
                      <a:pt x="1037" y="737"/>
                      <a:pt x="1212" y="667"/>
                      <a:pt x="1351" y="546"/>
                    </a:cubicBezTo>
                    <a:cubicBezTo>
                      <a:pt x="1498" y="418"/>
                      <a:pt x="1595" y="241"/>
                      <a:pt x="1623" y="49"/>
                    </a:cubicBezTo>
                    <a:cubicBezTo>
                      <a:pt x="1627" y="27"/>
                      <a:pt x="1612" y="7"/>
                      <a:pt x="1590" y="4"/>
                    </a:cubicBezTo>
                    <a:close/>
                    <a:moveTo>
                      <a:pt x="43" y="68"/>
                    </a:moveTo>
                    <a:cubicBezTo>
                      <a:pt x="29" y="68"/>
                      <a:pt x="18" y="57"/>
                      <a:pt x="18" y="43"/>
                    </a:cubicBezTo>
                    <a:cubicBezTo>
                      <a:pt x="18" y="29"/>
                      <a:pt x="29" y="18"/>
                      <a:pt x="43" y="18"/>
                    </a:cubicBezTo>
                    <a:cubicBezTo>
                      <a:pt x="57" y="18"/>
                      <a:pt x="68" y="29"/>
                      <a:pt x="68" y="43"/>
                    </a:cubicBezTo>
                    <a:cubicBezTo>
                      <a:pt x="68" y="57"/>
                      <a:pt x="57" y="68"/>
                      <a:pt x="43" y="68"/>
                    </a:cubicBezTo>
                    <a:close/>
                    <a:moveTo>
                      <a:pt x="1584" y="68"/>
                    </a:moveTo>
                    <a:cubicBezTo>
                      <a:pt x="1570" y="68"/>
                      <a:pt x="1559" y="57"/>
                      <a:pt x="1559" y="43"/>
                    </a:cubicBezTo>
                    <a:cubicBezTo>
                      <a:pt x="1559" y="29"/>
                      <a:pt x="1570" y="18"/>
                      <a:pt x="1584" y="18"/>
                    </a:cubicBezTo>
                    <a:cubicBezTo>
                      <a:pt x="1598" y="18"/>
                      <a:pt x="1609" y="29"/>
                      <a:pt x="1609" y="43"/>
                    </a:cubicBezTo>
                    <a:cubicBezTo>
                      <a:pt x="1609" y="57"/>
                      <a:pt x="1598" y="68"/>
                      <a:pt x="1584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56"/>
              <p:cNvSpPr>
                <a:spLocks/>
              </p:cNvSpPr>
              <p:nvPr/>
            </p:nvSpPr>
            <p:spPr bwMode="auto">
              <a:xfrm rot="10800000" flipV="1">
                <a:off x="989776" y="4498122"/>
                <a:ext cx="2045884" cy="1504983"/>
              </a:xfrm>
              <a:custGeom>
                <a:avLst/>
                <a:gdLst>
                  <a:gd name="T0" fmla="*/ 71 w 645"/>
                  <a:gd name="T1" fmla="*/ 939 h 939"/>
                  <a:gd name="T2" fmla="*/ 0 w 645"/>
                  <a:gd name="T3" fmla="*/ 868 h 939"/>
                  <a:gd name="T4" fmla="*/ 0 w 645"/>
                  <a:gd name="T5" fmla="*/ 120 h 939"/>
                  <a:gd name="T6" fmla="*/ 71 w 645"/>
                  <a:gd name="T7" fmla="*/ 49 h 939"/>
                  <a:gd name="T8" fmla="*/ 261 w 645"/>
                  <a:gd name="T9" fmla="*/ 49 h 939"/>
                  <a:gd name="T10" fmla="*/ 324 w 645"/>
                  <a:gd name="T11" fmla="*/ 0 h 939"/>
                  <a:gd name="T12" fmla="*/ 387 w 645"/>
                  <a:gd name="T13" fmla="*/ 49 h 939"/>
                  <a:gd name="T14" fmla="*/ 575 w 645"/>
                  <a:gd name="T15" fmla="*/ 49 h 939"/>
                  <a:gd name="T16" fmla="*/ 645 w 645"/>
                  <a:gd name="T17" fmla="*/ 120 h 939"/>
                  <a:gd name="T18" fmla="*/ 645 w 645"/>
                  <a:gd name="T19" fmla="*/ 868 h 939"/>
                  <a:gd name="T20" fmla="*/ 575 w 645"/>
                  <a:gd name="T21" fmla="*/ 939 h 939"/>
                  <a:gd name="T22" fmla="*/ 71 w 645"/>
                  <a:gd name="T23" fmla="*/ 939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5" h="939">
                    <a:moveTo>
                      <a:pt x="71" y="939"/>
                    </a:moveTo>
                    <a:cubicBezTo>
                      <a:pt x="32" y="939"/>
                      <a:pt x="0" y="907"/>
                      <a:pt x="0" y="86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81"/>
                      <a:pt x="32" y="49"/>
                      <a:pt x="71" y="49"/>
                    </a:cubicBezTo>
                    <a:cubicBezTo>
                      <a:pt x="261" y="49"/>
                      <a:pt x="261" y="49"/>
                      <a:pt x="261" y="49"/>
                    </a:cubicBezTo>
                    <a:cubicBezTo>
                      <a:pt x="291" y="49"/>
                      <a:pt x="317" y="28"/>
                      <a:pt x="324" y="0"/>
                    </a:cubicBezTo>
                    <a:cubicBezTo>
                      <a:pt x="331" y="28"/>
                      <a:pt x="357" y="49"/>
                      <a:pt x="387" y="49"/>
                    </a:cubicBezTo>
                    <a:cubicBezTo>
                      <a:pt x="575" y="49"/>
                      <a:pt x="575" y="49"/>
                      <a:pt x="575" y="49"/>
                    </a:cubicBezTo>
                    <a:cubicBezTo>
                      <a:pt x="614" y="49"/>
                      <a:pt x="645" y="81"/>
                      <a:pt x="645" y="120"/>
                    </a:cubicBezTo>
                    <a:cubicBezTo>
                      <a:pt x="645" y="868"/>
                      <a:pt x="645" y="868"/>
                      <a:pt x="645" y="868"/>
                    </a:cubicBezTo>
                    <a:cubicBezTo>
                      <a:pt x="645" y="907"/>
                      <a:pt x="614" y="939"/>
                      <a:pt x="575" y="939"/>
                    </a:cubicBezTo>
                    <a:lnTo>
                      <a:pt x="71" y="939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540000" rIns="0" bIns="0" anchor="t" anchorCtr="1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This part of the content is as text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Layout Occupant Display (Recommended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Use theme font).</a:t>
                </a:r>
              </a:p>
            </p:txBody>
          </p:sp>
          <p:sp>
            <p:nvSpPr>
              <p:cNvPr id="63" name="Rectangle 57"/>
              <p:cNvSpPr/>
              <p:nvPr/>
            </p:nvSpPr>
            <p:spPr>
              <a:xfrm>
                <a:off x="1389959" y="4583539"/>
                <a:ext cx="1261884" cy="415498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</p:grp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9318" y="1539449"/>
              <a:ext cx="1463100" cy="1465292"/>
            </a:xfrm>
            <a:prstGeom prst="rect">
              <a:avLst/>
            </a:prstGeom>
          </p:spPr>
        </p:pic>
      </p:grpSp>
      <p:sp>
        <p:nvSpPr>
          <p:cNvPr id="64" name="文本框 63">
            <a:extLst>
              <a:ext uri="{FF2B5EF4-FFF2-40B4-BE49-F238E27FC236}">
                <a16:creationId xmlns:a16="http://schemas.microsoft.com/office/drawing/2014/main" id="{206F7CBB-266A-4B86-8323-B5ED3E9C83EB}"/>
              </a:ext>
            </a:extLst>
          </p:cNvPr>
          <p:cNvSpPr txBox="1"/>
          <p:nvPr/>
        </p:nvSpPr>
        <p:spPr>
          <a:xfrm>
            <a:off x="4171953" y="1889495"/>
            <a:ext cx="861711" cy="8065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rPr>
              <a:t>02</a:t>
            </a:r>
            <a:endParaRPr kumimoji="1"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書體坊顏體㊣" panose="02010600030101010101" pitchFamily="2" charset="-122"/>
              <a:ea typeface="書體坊顏體㊣" panose="02010600030101010101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6364014" y="1539451"/>
            <a:ext cx="1534413" cy="3609590"/>
            <a:chOff x="1245575" y="1539449"/>
            <a:chExt cx="1534413" cy="3609590"/>
          </a:xfrm>
        </p:grpSpPr>
        <p:grpSp>
          <p:nvGrpSpPr>
            <p:cNvPr id="66" name="Group 5"/>
            <p:cNvGrpSpPr/>
            <p:nvPr/>
          </p:nvGrpSpPr>
          <p:grpSpPr>
            <a:xfrm>
              <a:off x="1245575" y="2320167"/>
              <a:ext cx="1534413" cy="2828872"/>
              <a:chOff x="989776" y="3651816"/>
              <a:chExt cx="2045884" cy="3771829"/>
            </a:xfrm>
          </p:grpSpPr>
          <p:sp>
            <p:nvSpPr>
              <p:cNvPr id="68" name="Freeform: Shape 14"/>
              <p:cNvSpPr>
                <a:spLocks/>
              </p:cNvSpPr>
              <p:nvPr/>
            </p:nvSpPr>
            <p:spPr bwMode="auto">
              <a:xfrm>
                <a:off x="1212786" y="3651816"/>
                <a:ext cx="1568093" cy="3771829"/>
              </a:xfrm>
              <a:custGeom>
                <a:avLst/>
                <a:gdLst>
                  <a:gd name="T0" fmla="*/ 1590 w 1627"/>
                  <a:gd name="T1" fmla="*/ 4 h 3909"/>
                  <a:gd name="T2" fmla="*/ 1544 w 1627"/>
                  <a:gd name="T3" fmla="*/ 37 h 3909"/>
                  <a:gd name="T4" fmla="*/ 813 w 1627"/>
                  <a:gd name="T5" fmla="*/ 667 h 3909"/>
                  <a:gd name="T6" fmla="*/ 83 w 1627"/>
                  <a:gd name="T7" fmla="*/ 37 h 3909"/>
                  <a:gd name="T8" fmla="*/ 37 w 1627"/>
                  <a:gd name="T9" fmla="*/ 4 h 3909"/>
                  <a:gd name="T10" fmla="*/ 4 w 1627"/>
                  <a:gd name="T11" fmla="*/ 49 h 3909"/>
                  <a:gd name="T12" fmla="*/ 276 w 1627"/>
                  <a:gd name="T13" fmla="*/ 546 h 3909"/>
                  <a:gd name="T14" fmla="*/ 773 w 1627"/>
                  <a:gd name="T15" fmla="*/ 746 h 3909"/>
                  <a:gd name="T16" fmla="*/ 773 w 1627"/>
                  <a:gd name="T17" fmla="*/ 3909 h 3909"/>
                  <a:gd name="T18" fmla="*/ 853 w 1627"/>
                  <a:gd name="T19" fmla="*/ 3909 h 3909"/>
                  <a:gd name="T20" fmla="*/ 853 w 1627"/>
                  <a:gd name="T21" fmla="*/ 746 h 3909"/>
                  <a:gd name="T22" fmla="*/ 1351 w 1627"/>
                  <a:gd name="T23" fmla="*/ 546 h 3909"/>
                  <a:gd name="T24" fmla="*/ 1623 w 1627"/>
                  <a:gd name="T25" fmla="*/ 49 h 3909"/>
                  <a:gd name="T26" fmla="*/ 1590 w 1627"/>
                  <a:gd name="T27" fmla="*/ 4 h 3909"/>
                  <a:gd name="T28" fmla="*/ 43 w 1627"/>
                  <a:gd name="T29" fmla="*/ 68 h 3909"/>
                  <a:gd name="T30" fmla="*/ 18 w 1627"/>
                  <a:gd name="T31" fmla="*/ 43 h 3909"/>
                  <a:gd name="T32" fmla="*/ 43 w 1627"/>
                  <a:gd name="T33" fmla="*/ 18 h 3909"/>
                  <a:gd name="T34" fmla="*/ 68 w 1627"/>
                  <a:gd name="T35" fmla="*/ 43 h 3909"/>
                  <a:gd name="T36" fmla="*/ 43 w 1627"/>
                  <a:gd name="T37" fmla="*/ 68 h 3909"/>
                  <a:gd name="T38" fmla="*/ 1584 w 1627"/>
                  <a:gd name="T39" fmla="*/ 68 h 3909"/>
                  <a:gd name="T40" fmla="*/ 1559 w 1627"/>
                  <a:gd name="T41" fmla="*/ 43 h 3909"/>
                  <a:gd name="T42" fmla="*/ 1584 w 1627"/>
                  <a:gd name="T43" fmla="*/ 18 h 3909"/>
                  <a:gd name="T44" fmla="*/ 1609 w 1627"/>
                  <a:gd name="T45" fmla="*/ 43 h 3909"/>
                  <a:gd name="T46" fmla="*/ 1584 w 1627"/>
                  <a:gd name="T47" fmla="*/ 68 h 3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27" h="3909">
                    <a:moveTo>
                      <a:pt x="1590" y="4"/>
                    </a:moveTo>
                    <a:cubicBezTo>
                      <a:pt x="1568" y="0"/>
                      <a:pt x="1548" y="15"/>
                      <a:pt x="1544" y="37"/>
                    </a:cubicBezTo>
                    <a:cubicBezTo>
                      <a:pt x="1491" y="396"/>
                      <a:pt x="1177" y="667"/>
                      <a:pt x="813" y="667"/>
                    </a:cubicBezTo>
                    <a:cubicBezTo>
                      <a:pt x="450" y="667"/>
                      <a:pt x="136" y="396"/>
                      <a:pt x="83" y="37"/>
                    </a:cubicBezTo>
                    <a:cubicBezTo>
                      <a:pt x="79" y="15"/>
                      <a:pt x="59" y="0"/>
                      <a:pt x="37" y="4"/>
                    </a:cubicBezTo>
                    <a:cubicBezTo>
                      <a:pt x="15" y="7"/>
                      <a:pt x="0" y="27"/>
                      <a:pt x="4" y="49"/>
                    </a:cubicBezTo>
                    <a:cubicBezTo>
                      <a:pt x="32" y="241"/>
                      <a:pt x="129" y="418"/>
                      <a:pt x="276" y="546"/>
                    </a:cubicBezTo>
                    <a:cubicBezTo>
                      <a:pt x="415" y="667"/>
                      <a:pt x="590" y="737"/>
                      <a:pt x="773" y="746"/>
                    </a:cubicBezTo>
                    <a:cubicBezTo>
                      <a:pt x="773" y="3909"/>
                      <a:pt x="773" y="3909"/>
                      <a:pt x="773" y="3909"/>
                    </a:cubicBezTo>
                    <a:cubicBezTo>
                      <a:pt x="853" y="3909"/>
                      <a:pt x="853" y="3909"/>
                      <a:pt x="853" y="3909"/>
                    </a:cubicBezTo>
                    <a:cubicBezTo>
                      <a:pt x="853" y="746"/>
                      <a:pt x="853" y="746"/>
                      <a:pt x="853" y="746"/>
                    </a:cubicBezTo>
                    <a:cubicBezTo>
                      <a:pt x="1037" y="737"/>
                      <a:pt x="1212" y="667"/>
                      <a:pt x="1351" y="546"/>
                    </a:cubicBezTo>
                    <a:cubicBezTo>
                      <a:pt x="1498" y="418"/>
                      <a:pt x="1595" y="241"/>
                      <a:pt x="1623" y="49"/>
                    </a:cubicBezTo>
                    <a:cubicBezTo>
                      <a:pt x="1627" y="27"/>
                      <a:pt x="1612" y="7"/>
                      <a:pt x="1590" y="4"/>
                    </a:cubicBezTo>
                    <a:close/>
                    <a:moveTo>
                      <a:pt x="43" y="68"/>
                    </a:moveTo>
                    <a:cubicBezTo>
                      <a:pt x="29" y="68"/>
                      <a:pt x="18" y="57"/>
                      <a:pt x="18" y="43"/>
                    </a:cubicBezTo>
                    <a:cubicBezTo>
                      <a:pt x="18" y="29"/>
                      <a:pt x="29" y="18"/>
                      <a:pt x="43" y="18"/>
                    </a:cubicBezTo>
                    <a:cubicBezTo>
                      <a:pt x="57" y="18"/>
                      <a:pt x="68" y="29"/>
                      <a:pt x="68" y="43"/>
                    </a:cubicBezTo>
                    <a:cubicBezTo>
                      <a:pt x="68" y="57"/>
                      <a:pt x="57" y="68"/>
                      <a:pt x="43" y="68"/>
                    </a:cubicBezTo>
                    <a:close/>
                    <a:moveTo>
                      <a:pt x="1584" y="68"/>
                    </a:moveTo>
                    <a:cubicBezTo>
                      <a:pt x="1570" y="68"/>
                      <a:pt x="1559" y="57"/>
                      <a:pt x="1559" y="43"/>
                    </a:cubicBezTo>
                    <a:cubicBezTo>
                      <a:pt x="1559" y="29"/>
                      <a:pt x="1570" y="18"/>
                      <a:pt x="1584" y="18"/>
                    </a:cubicBezTo>
                    <a:cubicBezTo>
                      <a:pt x="1598" y="18"/>
                      <a:pt x="1609" y="29"/>
                      <a:pt x="1609" y="43"/>
                    </a:cubicBezTo>
                    <a:cubicBezTo>
                      <a:pt x="1609" y="57"/>
                      <a:pt x="1598" y="68"/>
                      <a:pt x="1584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56"/>
              <p:cNvSpPr>
                <a:spLocks/>
              </p:cNvSpPr>
              <p:nvPr/>
            </p:nvSpPr>
            <p:spPr bwMode="auto">
              <a:xfrm rot="10800000" flipV="1">
                <a:off x="989776" y="4498122"/>
                <a:ext cx="2045884" cy="1504983"/>
              </a:xfrm>
              <a:custGeom>
                <a:avLst/>
                <a:gdLst>
                  <a:gd name="T0" fmla="*/ 71 w 645"/>
                  <a:gd name="T1" fmla="*/ 939 h 939"/>
                  <a:gd name="T2" fmla="*/ 0 w 645"/>
                  <a:gd name="T3" fmla="*/ 868 h 939"/>
                  <a:gd name="T4" fmla="*/ 0 w 645"/>
                  <a:gd name="T5" fmla="*/ 120 h 939"/>
                  <a:gd name="T6" fmla="*/ 71 w 645"/>
                  <a:gd name="T7" fmla="*/ 49 h 939"/>
                  <a:gd name="T8" fmla="*/ 261 w 645"/>
                  <a:gd name="T9" fmla="*/ 49 h 939"/>
                  <a:gd name="T10" fmla="*/ 324 w 645"/>
                  <a:gd name="T11" fmla="*/ 0 h 939"/>
                  <a:gd name="T12" fmla="*/ 387 w 645"/>
                  <a:gd name="T13" fmla="*/ 49 h 939"/>
                  <a:gd name="T14" fmla="*/ 575 w 645"/>
                  <a:gd name="T15" fmla="*/ 49 h 939"/>
                  <a:gd name="T16" fmla="*/ 645 w 645"/>
                  <a:gd name="T17" fmla="*/ 120 h 939"/>
                  <a:gd name="T18" fmla="*/ 645 w 645"/>
                  <a:gd name="T19" fmla="*/ 868 h 939"/>
                  <a:gd name="T20" fmla="*/ 575 w 645"/>
                  <a:gd name="T21" fmla="*/ 939 h 939"/>
                  <a:gd name="T22" fmla="*/ 71 w 645"/>
                  <a:gd name="T23" fmla="*/ 939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5" h="939">
                    <a:moveTo>
                      <a:pt x="71" y="939"/>
                    </a:moveTo>
                    <a:cubicBezTo>
                      <a:pt x="32" y="939"/>
                      <a:pt x="0" y="907"/>
                      <a:pt x="0" y="86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81"/>
                      <a:pt x="32" y="49"/>
                      <a:pt x="71" y="49"/>
                    </a:cubicBezTo>
                    <a:cubicBezTo>
                      <a:pt x="261" y="49"/>
                      <a:pt x="261" y="49"/>
                      <a:pt x="261" y="49"/>
                    </a:cubicBezTo>
                    <a:cubicBezTo>
                      <a:pt x="291" y="49"/>
                      <a:pt x="317" y="28"/>
                      <a:pt x="324" y="0"/>
                    </a:cubicBezTo>
                    <a:cubicBezTo>
                      <a:pt x="331" y="28"/>
                      <a:pt x="357" y="49"/>
                      <a:pt x="387" y="49"/>
                    </a:cubicBezTo>
                    <a:cubicBezTo>
                      <a:pt x="575" y="49"/>
                      <a:pt x="575" y="49"/>
                      <a:pt x="575" y="49"/>
                    </a:cubicBezTo>
                    <a:cubicBezTo>
                      <a:pt x="614" y="49"/>
                      <a:pt x="645" y="81"/>
                      <a:pt x="645" y="120"/>
                    </a:cubicBezTo>
                    <a:cubicBezTo>
                      <a:pt x="645" y="868"/>
                      <a:pt x="645" y="868"/>
                      <a:pt x="645" y="868"/>
                    </a:cubicBezTo>
                    <a:cubicBezTo>
                      <a:pt x="645" y="907"/>
                      <a:pt x="614" y="939"/>
                      <a:pt x="575" y="939"/>
                    </a:cubicBezTo>
                    <a:lnTo>
                      <a:pt x="71" y="939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540000" rIns="0" bIns="0" anchor="t" anchorCtr="1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This part of the content is as text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Layout Occupant Display (Recommended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Use theme font).</a:t>
                </a:r>
              </a:p>
            </p:txBody>
          </p:sp>
          <p:sp>
            <p:nvSpPr>
              <p:cNvPr id="70" name="Rectangle 57"/>
              <p:cNvSpPr/>
              <p:nvPr/>
            </p:nvSpPr>
            <p:spPr>
              <a:xfrm>
                <a:off x="1389959" y="4583539"/>
                <a:ext cx="1261884" cy="415498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</p:grp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9318" y="1539449"/>
              <a:ext cx="1463100" cy="1465292"/>
            </a:xfrm>
            <a:prstGeom prst="rect">
              <a:avLst/>
            </a:prstGeom>
          </p:spPr>
        </p:pic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206F7CBB-266A-4B86-8323-B5ED3E9C83EB}"/>
              </a:ext>
            </a:extLst>
          </p:cNvPr>
          <p:cNvSpPr txBox="1"/>
          <p:nvPr/>
        </p:nvSpPr>
        <p:spPr>
          <a:xfrm>
            <a:off x="6731171" y="1889495"/>
            <a:ext cx="861711" cy="8065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rPr>
              <a:t>03</a:t>
            </a:r>
            <a:endParaRPr kumimoji="1"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書體坊顏體㊣" panose="02010600030101010101" pitchFamily="2" charset="-122"/>
              <a:ea typeface="書體坊顏體㊣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4496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4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5693492" y="1673612"/>
            <a:ext cx="2391737" cy="869625"/>
            <a:chOff x="5693488" y="1673611"/>
            <a:chExt cx="2391737" cy="869625"/>
          </a:xfrm>
        </p:grpSpPr>
        <p:sp>
          <p:nvSpPr>
            <p:cNvPr id="17" name="Freeform: Shape 40"/>
            <p:cNvSpPr>
              <a:spLocks/>
            </p:cNvSpPr>
            <p:nvPr/>
          </p:nvSpPr>
          <p:spPr bwMode="auto">
            <a:xfrm>
              <a:off x="5693488" y="1782115"/>
              <a:ext cx="318364" cy="31836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0" name="Straight Connector 48"/>
            <p:cNvCxnSpPr/>
            <p:nvPr/>
          </p:nvCxnSpPr>
          <p:spPr>
            <a:xfrm>
              <a:off x="5971843" y="2009579"/>
              <a:ext cx="1813225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31"/>
            <p:cNvGrpSpPr/>
            <p:nvPr/>
          </p:nvGrpSpPr>
          <p:grpSpPr>
            <a:xfrm>
              <a:off x="5852670" y="1673611"/>
              <a:ext cx="2232555" cy="869625"/>
              <a:chOff x="1009172" y="2503545"/>
              <a:chExt cx="2646895" cy="1159500"/>
            </a:xfrm>
          </p:grpSpPr>
          <p:sp>
            <p:nvSpPr>
              <p:cNvPr id="28" name="TextBox 32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216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9" name="TextBox 33"/>
              <p:cNvSpPr txBox="1">
                <a:spLocks/>
              </p:cNvSpPr>
              <p:nvPr/>
            </p:nvSpPr>
            <p:spPr>
              <a:xfrm>
                <a:off x="1009172" y="3044279"/>
                <a:ext cx="2646895" cy="618766"/>
              </a:xfrm>
              <a:prstGeom prst="rect">
                <a:avLst/>
              </a:prstGeom>
            </p:spPr>
            <p:txBody>
              <a:bodyPr vert="horz" wrap="square" lIns="21600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5693488" y="2582375"/>
            <a:ext cx="2550920" cy="813489"/>
            <a:chOff x="5693488" y="2582375"/>
            <a:chExt cx="2550920" cy="813489"/>
          </a:xfrm>
        </p:grpSpPr>
        <p:sp>
          <p:nvSpPr>
            <p:cNvPr id="16" name="Freeform: Shape 39"/>
            <p:cNvSpPr>
              <a:spLocks/>
            </p:cNvSpPr>
            <p:nvPr/>
          </p:nvSpPr>
          <p:spPr bwMode="auto">
            <a:xfrm>
              <a:off x="5693488" y="2678367"/>
              <a:ext cx="318364" cy="31836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9" name="Straight Connector 44"/>
            <p:cNvCxnSpPr/>
            <p:nvPr/>
          </p:nvCxnSpPr>
          <p:spPr>
            <a:xfrm>
              <a:off x="5971843" y="2911664"/>
              <a:ext cx="1813225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36"/>
            <p:cNvGrpSpPr/>
            <p:nvPr/>
          </p:nvGrpSpPr>
          <p:grpSpPr>
            <a:xfrm>
              <a:off x="5867837" y="2582375"/>
              <a:ext cx="2376571" cy="813489"/>
              <a:chOff x="1027154" y="2503545"/>
              <a:chExt cx="2817638" cy="1084653"/>
            </a:xfrm>
          </p:grpSpPr>
          <p:sp>
            <p:nvSpPr>
              <p:cNvPr id="26" name="TextBox 38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216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7" name="TextBox 45"/>
              <p:cNvSpPr txBox="1">
                <a:spLocks/>
              </p:cNvSpPr>
              <p:nvPr/>
            </p:nvSpPr>
            <p:spPr>
              <a:xfrm>
                <a:off x="1027154" y="2969432"/>
                <a:ext cx="2817638" cy="618766"/>
              </a:xfrm>
              <a:prstGeom prst="rect">
                <a:avLst/>
              </a:prstGeom>
            </p:spPr>
            <p:txBody>
              <a:bodyPr vert="horz" wrap="square" lIns="216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5693488" y="3465577"/>
            <a:ext cx="2407210" cy="834367"/>
            <a:chOff x="5693488" y="3465575"/>
            <a:chExt cx="2407210" cy="834367"/>
          </a:xfrm>
        </p:grpSpPr>
        <p:cxnSp>
          <p:nvCxnSpPr>
            <p:cNvPr id="15" name="Straight Connector 37"/>
            <p:cNvCxnSpPr/>
            <p:nvPr/>
          </p:nvCxnSpPr>
          <p:spPr>
            <a:xfrm>
              <a:off x="5971843" y="3813888"/>
              <a:ext cx="1813225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: Shape 41"/>
            <p:cNvSpPr>
              <a:spLocks/>
            </p:cNvSpPr>
            <p:nvPr/>
          </p:nvSpPr>
          <p:spPr bwMode="auto">
            <a:xfrm>
              <a:off x="5693488" y="3543858"/>
              <a:ext cx="318364" cy="31836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Group 49"/>
            <p:cNvGrpSpPr/>
            <p:nvPr/>
          </p:nvGrpSpPr>
          <p:grpSpPr>
            <a:xfrm>
              <a:off x="5868144" y="3465575"/>
              <a:ext cx="2232554" cy="834367"/>
              <a:chOff x="1027518" y="2503545"/>
              <a:chExt cx="2646893" cy="1112491"/>
            </a:xfrm>
          </p:grpSpPr>
          <p:sp>
            <p:nvSpPr>
              <p:cNvPr id="24" name="TextBox 51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216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5" name="TextBox 52"/>
              <p:cNvSpPr txBox="1">
                <a:spLocks/>
              </p:cNvSpPr>
              <p:nvPr/>
            </p:nvSpPr>
            <p:spPr>
              <a:xfrm>
                <a:off x="1027518" y="2997270"/>
                <a:ext cx="2646893" cy="618766"/>
              </a:xfrm>
              <a:prstGeom prst="rect">
                <a:avLst/>
              </a:prstGeom>
            </p:spPr>
            <p:txBody>
              <a:bodyPr vert="horz" wrap="square" lIns="21600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</p:grpSp>
      <p:sp>
        <p:nvSpPr>
          <p:cNvPr id="36" name="Title 1"/>
          <p:cNvSpPr txBox="1">
            <a:spLocks/>
          </p:cNvSpPr>
          <p:nvPr/>
        </p:nvSpPr>
        <p:spPr>
          <a:xfrm>
            <a:off x="611560" y="175645"/>
            <a:ext cx="288032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977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rgbClr val="E977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521" y="869362"/>
            <a:ext cx="2747973" cy="45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71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72771">
            <a:off x="4382333" y="-632070"/>
            <a:ext cx="6705190" cy="1050850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39552" y="465589"/>
            <a:ext cx="8064896" cy="4286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9933C51-02AD-4B78-A011-B52870BFD682}"/>
              </a:ext>
            </a:extLst>
          </p:cNvPr>
          <p:cNvSpPr txBox="1"/>
          <p:nvPr/>
        </p:nvSpPr>
        <p:spPr>
          <a:xfrm>
            <a:off x="2555780" y="2180162"/>
            <a:ext cx="461665" cy="22637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What your title is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06F7CBB-266A-4B86-8323-B5ED3E9C83EB}"/>
              </a:ext>
            </a:extLst>
          </p:cNvPr>
          <p:cNvSpPr txBox="1"/>
          <p:nvPr/>
        </p:nvSpPr>
        <p:spPr>
          <a:xfrm>
            <a:off x="3081656" y="1567637"/>
            <a:ext cx="1358705" cy="2191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rPr>
              <a:t>03</a:t>
            </a:r>
            <a:endParaRPr kumimoji="1"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書體坊顏體㊣" panose="02010600030101010101" pitchFamily="2" charset="-122"/>
              <a:ea typeface="書體坊顏體㊣" panose="0201060003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2555780" y="2162530"/>
            <a:ext cx="12947" cy="1598384"/>
          </a:xfrm>
          <a:prstGeom prst="line">
            <a:avLst/>
          </a:prstGeom>
          <a:ln w="28575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888D41A8-9D93-4318-A4AA-C788D3AD64BA}"/>
              </a:ext>
            </a:extLst>
          </p:cNvPr>
          <p:cNvSpPr txBox="1"/>
          <p:nvPr/>
        </p:nvSpPr>
        <p:spPr>
          <a:xfrm>
            <a:off x="1335209" y="2162531"/>
            <a:ext cx="1261884" cy="1901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Please click here to modify the text for the text here you may post texts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56504" flipH="1">
            <a:off x="5752360" y="794040"/>
            <a:ext cx="2597022" cy="440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/>
          <p:nvPr/>
        </p:nvGrpSpPr>
        <p:grpSpPr>
          <a:xfrm>
            <a:off x="726017" y="2730908"/>
            <a:ext cx="7886271" cy="642945"/>
            <a:chOff x="1768931" y="3638220"/>
            <a:chExt cx="9678094" cy="857260"/>
          </a:xfrm>
        </p:grpSpPr>
        <p:grpSp>
          <p:nvGrpSpPr>
            <p:cNvPr id="6" name="Group 19"/>
            <p:cNvGrpSpPr/>
            <p:nvPr/>
          </p:nvGrpSpPr>
          <p:grpSpPr>
            <a:xfrm>
              <a:off x="1768931" y="3638220"/>
              <a:ext cx="2213143" cy="857260"/>
              <a:chOff x="1732858" y="5001250"/>
              <a:chExt cx="2213143" cy="857260"/>
            </a:xfrm>
          </p:grpSpPr>
          <p:sp>
            <p:nvSpPr>
              <p:cNvPr id="16" name="TextBox 29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1"/>
                    </a:solidFill>
                  </a:rPr>
                  <a:t>Title text presets</a:t>
                </a:r>
              </a:p>
            </p:txBody>
          </p:sp>
          <p:sp>
            <p:nvSpPr>
              <p:cNvPr id="17" name="TextBox 30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This section is displayed as a text layout </a:t>
                </a:r>
                <a:br>
                  <a:rPr lang="zh-CN" altLang="en-US" sz="1000" dirty="0"/>
                </a:br>
                <a:r>
                  <a:rPr lang="zh-CN" altLang="en-US" sz="1000" dirty="0"/>
                  <a:t>(Theme font is recommended)</a:t>
                </a:r>
              </a:p>
            </p:txBody>
          </p:sp>
        </p:grpSp>
        <p:grpSp>
          <p:nvGrpSpPr>
            <p:cNvPr id="7" name="Group 20"/>
            <p:cNvGrpSpPr/>
            <p:nvPr/>
          </p:nvGrpSpPr>
          <p:grpSpPr>
            <a:xfrm>
              <a:off x="4257836" y="3638220"/>
              <a:ext cx="2213143" cy="857260"/>
              <a:chOff x="1859909" y="5001250"/>
              <a:chExt cx="2213143" cy="857260"/>
            </a:xfrm>
          </p:grpSpPr>
          <p:sp>
            <p:nvSpPr>
              <p:cNvPr id="14" name="TextBox 27"/>
              <p:cNvSpPr txBox="1">
                <a:spLocks/>
              </p:cNvSpPr>
              <p:nvPr/>
            </p:nvSpPr>
            <p:spPr bwMode="auto">
              <a:xfrm>
                <a:off x="1859909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2"/>
                    </a:solidFill>
                  </a:rPr>
                  <a:t>Title text presets</a:t>
                </a:r>
              </a:p>
            </p:txBody>
          </p:sp>
          <p:sp>
            <p:nvSpPr>
              <p:cNvPr id="15" name="TextBox 28"/>
              <p:cNvSpPr txBox="1">
                <a:spLocks/>
              </p:cNvSpPr>
              <p:nvPr/>
            </p:nvSpPr>
            <p:spPr bwMode="auto">
              <a:xfrm>
                <a:off x="1859909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/>
                  <a:t>This section is displayed as a text layout </a:t>
                </a:r>
                <a:br>
                  <a:rPr lang="zh-CN" altLang="en-US" sz="1000"/>
                </a:br>
                <a:r>
                  <a:rPr lang="zh-CN" altLang="en-US" sz="1000"/>
                  <a:t>(Theme font is recommended)</a:t>
                </a:r>
              </a:p>
            </p:txBody>
          </p:sp>
        </p:grpSp>
        <p:grpSp>
          <p:nvGrpSpPr>
            <p:cNvPr id="8" name="Group 21"/>
            <p:cNvGrpSpPr/>
            <p:nvPr/>
          </p:nvGrpSpPr>
          <p:grpSpPr>
            <a:xfrm>
              <a:off x="6742583" y="3638220"/>
              <a:ext cx="2213144" cy="857260"/>
              <a:chOff x="1982802" y="5001250"/>
              <a:chExt cx="2213144" cy="857260"/>
            </a:xfrm>
          </p:grpSpPr>
          <p:sp>
            <p:nvSpPr>
              <p:cNvPr id="12" name="TextBox 25"/>
              <p:cNvSpPr txBox="1">
                <a:spLocks/>
              </p:cNvSpPr>
              <p:nvPr/>
            </p:nvSpPr>
            <p:spPr bwMode="auto">
              <a:xfrm>
                <a:off x="1982803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3"/>
                    </a:solidFill>
                  </a:rPr>
                  <a:t>Title text presets</a:t>
                </a:r>
              </a:p>
            </p:txBody>
          </p:sp>
          <p:sp>
            <p:nvSpPr>
              <p:cNvPr id="13" name="TextBox 26"/>
              <p:cNvSpPr txBox="1">
                <a:spLocks/>
              </p:cNvSpPr>
              <p:nvPr/>
            </p:nvSpPr>
            <p:spPr bwMode="auto">
              <a:xfrm>
                <a:off x="1982802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/>
                  <a:t>This section is displayed as a text layout </a:t>
                </a:r>
                <a:br>
                  <a:rPr lang="zh-CN" altLang="en-US" sz="1000"/>
                </a:br>
                <a:r>
                  <a:rPr lang="zh-CN" altLang="en-US" sz="1000"/>
                  <a:t>(Theme font is recommended)</a:t>
                </a:r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9233882" y="3638220"/>
              <a:ext cx="2213143" cy="857260"/>
              <a:chOff x="2112247" y="5001250"/>
              <a:chExt cx="2213143" cy="857260"/>
            </a:xfrm>
          </p:grpSpPr>
          <p:sp>
            <p:nvSpPr>
              <p:cNvPr id="10" name="TextBox 23"/>
              <p:cNvSpPr txBox="1">
                <a:spLocks/>
              </p:cNvSpPr>
              <p:nvPr/>
            </p:nvSpPr>
            <p:spPr bwMode="auto">
              <a:xfrm>
                <a:off x="2112247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4"/>
                    </a:solidFill>
                  </a:rPr>
                  <a:t>Title text presets</a:t>
                </a:r>
              </a:p>
            </p:txBody>
          </p:sp>
          <p:sp>
            <p:nvSpPr>
              <p:cNvPr id="11" name="TextBox 24"/>
              <p:cNvSpPr txBox="1">
                <a:spLocks/>
              </p:cNvSpPr>
              <p:nvPr/>
            </p:nvSpPr>
            <p:spPr bwMode="auto">
              <a:xfrm>
                <a:off x="2112247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/>
                  <a:t>This section is displayed as a text layout </a:t>
                </a:r>
                <a:br>
                  <a:rPr lang="zh-CN" altLang="en-US" sz="1000"/>
                </a:br>
                <a:r>
                  <a:rPr lang="zh-CN" altLang="en-US" sz="1000"/>
                  <a:t>(Theme font is recommended)</a:t>
                </a:r>
              </a:p>
            </p:txBody>
          </p:sp>
        </p:grpSp>
      </p:grpSp>
      <p:sp>
        <p:nvSpPr>
          <p:cNvPr id="34" name="Title 1"/>
          <p:cNvSpPr txBox="1">
            <a:spLocks/>
          </p:cNvSpPr>
          <p:nvPr/>
        </p:nvSpPr>
        <p:spPr>
          <a:xfrm>
            <a:off x="611560" y="175645"/>
            <a:ext cx="338437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977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rgbClr val="E977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435" y="1226188"/>
            <a:ext cx="798715" cy="135585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921" y="1193337"/>
            <a:ext cx="812003" cy="137841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512" y="1226188"/>
            <a:ext cx="798715" cy="1355858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000" y="1193337"/>
            <a:ext cx="812003" cy="13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5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43"/>
          <p:cNvSpPr>
            <a:spLocks/>
          </p:cNvSpPr>
          <p:nvPr/>
        </p:nvSpPr>
        <p:spPr bwMode="auto">
          <a:xfrm flipH="1">
            <a:off x="6223651" y="1951738"/>
            <a:ext cx="152939" cy="152936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Oval 45"/>
          <p:cNvSpPr>
            <a:spLocks/>
          </p:cNvSpPr>
          <p:nvPr/>
        </p:nvSpPr>
        <p:spPr bwMode="auto">
          <a:xfrm flipH="1">
            <a:off x="2986100" y="1951738"/>
            <a:ext cx="152939" cy="152936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Oval 48"/>
          <p:cNvSpPr>
            <a:spLocks/>
          </p:cNvSpPr>
          <p:nvPr/>
        </p:nvSpPr>
        <p:spPr bwMode="auto">
          <a:xfrm flipH="1">
            <a:off x="6223651" y="3131806"/>
            <a:ext cx="152939" cy="152936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Oval 50"/>
          <p:cNvSpPr>
            <a:spLocks/>
          </p:cNvSpPr>
          <p:nvPr/>
        </p:nvSpPr>
        <p:spPr bwMode="auto">
          <a:xfrm flipH="1">
            <a:off x="2986100" y="3131806"/>
            <a:ext cx="152939" cy="152936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" name="Group 46"/>
          <p:cNvGrpSpPr/>
          <p:nvPr/>
        </p:nvGrpSpPr>
        <p:grpSpPr>
          <a:xfrm>
            <a:off x="6376586" y="3004641"/>
            <a:ext cx="2299870" cy="755243"/>
            <a:chOff x="1197898" y="2503545"/>
            <a:chExt cx="2387842" cy="1006991"/>
          </a:xfrm>
        </p:grpSpPr>
        <p:sp>
          <p:nvSpPr>
            <p:cNvPr id="15" name="TextBox 49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16" name="TextBox 51"/>
            <p:cNvSpPr txBox="1">
              <a:spLocks/>
            </p:cNvSpPr>
            <p:nvPr/>
          </p:nvSpPr>
          <p:spPr>
            <a:xfrm>
              <a:off x="1197898" y="2891770"/>
              <a:ext cx="2387842" cy="618766"/>
            </a:xfrm>
            <a:prstGeom prst="rect">
              <a:avLst/>
            </a:prstGeom>
          </p:spPr>
          <p:txBody>
            <a:bodyPr vert="horz" wrap="square" lIns="288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6" name="Group 53"/>
          <p:cNvGrpSpPr/>
          <p:nvPr/>
        </p:nvGrpSpPr>
        <p:grpSpPr>
          <a:xfrm>
            <a:off x="6376586" y="1826269"/>
            <a:ext cx="2299870" cy="755243"/>
            <a:chOff x="1197898" y="2503545"/>
            <a:chExt cx="2387842" cy="1006991"/>
          </a:xfrm>
        </p:grpSpPr>
        <p:sp>
          <p:nvSpPr>
            <p:cNvPr id="13" name="TextBox 54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14" name="TextBox 55"/>
            <p:cNvSpPr txBox="1">
              <a:spLocks/>
            </p:cNvSpPr>
            <p:nvPr/>
          </p:nvSpPr>
          <p:spPr>
            <a:xfrm>
              <a:off x="1197898" y="2891770"/>
              <a:ext cx="2387842" cy="618766"/>
            </a:xfrm>
            <a:prstGeom prst="rect">
              <a:avLst/>
            </a:prstGeom>
          </p:spPr>
          <p:txBody>
            <a:bodyPr vert="horz" wrap="square" lIns="288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7" name="Group 67"/>
          <p:cNvGrpSpPr/>
          <p:nvPr/>
        </p:nvGrpSpPr>
        <p:grpSpPr>
          <a:xfrm>
            <a:off x="784180" y="3006408"/>
            <a:ext cx="2201920" cy="755243"/>
            <a:chOff x="8328246" y="2276873"/>
            <a:chExt cx="2198694" cy="1006991"/>
          </a:xfrm>
        </p:grpSpPr>
        <p:sp>
          <p:nvSpPr>
            <p:cNvPr id="11" name="TextBox 68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12" name="TextBox 69"/>
            <p:cNvSpPr txBox="1">
              <a:spLocks/>
            </p:cNvSpPr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28800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784180" y="1826269"/>
            <a:ext cx="2201920" cy="755243"/>
            <a:chOff x="8328246" y="2276873"/>
            <a:chExt cx="2198694" cy="1006991"/>
          </a:xfrm>
        </p:grpSpPr>
        <p:sp>
          <p:nvSpPr>
            <p:cNvPr id="9" name="TextBox 71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10" name="TextBox 72"/>
            <p:cNvSpPr txBox="1">
              <a:spLocks/>
            </p:cNvSpPr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28800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sp>
        <p:nvSpPr>
          <p:cNvPr id="51" name="Title 1"/>
          <p:cNvSpPr txBox="1">
            <a:spLocks/>
          </p:cNvSpPr>
          <p:nvPr/>
        </p:nvSpPr>
        <p:spPr>
          <a:xfrm>
            <a:off x="611560" y="175645"/>
            <a:ext cx="31683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977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rgbClr val="E977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193" y="175644"/>
            <a:ext cx="3538298" cy="496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8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12387" y="1129620"/>
            <a:ext cx="4092260" cy="632141"/>
            <a:chOff x="4512387" y="1129618"/>
            <a:chExt cx="4092260" cy="632141"/>
          </a:xfrm>
        </p:grpSpPr>
        <p:sp>
          <p:nvSpPr>
            <p:cNvPr id="5" name="Oval 135"/>
            <p:cNvSpPr/>
            <p:nvPr/>
          </p:nvSpPr>
          <p:spPr>
            <a:xfrm>
              <a:off x="4608684" y="1129618"/>
              <a:ext cx="631976" cy="632141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TextBox 137"/>
            <p:cNvSpPr txBox="1">
              <a:spLocks/>
            </p:cNvSpPr>
            <p:nvPr/>
          </p:nvSpPr>
          <p:spPr>
            <a:xfrm>
              <a:off x="4512387" y="1210055"/>
              <a:ext cx="824570" cy="461588"/>
            </a:xfrm>
            <a:prstGeom prst="rect">
              <a:avLst/>
            </a:prstGeom>
          </p:spPr>
          <p:txBody>
            <a:bodyPr vert="horz" wrap="none" lIns="243744" tIns="121869" rIns="243744" bIns="121869">
              <a:normAutofit fontScale="70000" lnSpcReduction="20000"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2400" b="1">
                  <a:solidFill>
                    <a:schemeClr val="accent1"/>
                  </a:solidFill>
                </a:rPr>
                <a:t>25%</a:t>
              </a:r>
            </a:p>
          </p:txBody>
        </p:sp>
        <p:grpSp>
          <p:nvGrpSpPr>
            <p:cNvPr id="13" name="Group 140"/>
            <p:cNvGrpSpPr/>
            <p:nvPr/>
          </p:nvGrpSpPr>
          <p:grpSpPr>
            <a:xfrm>
              <a:off x="5240661" y="1168689"/>
              <a:ext cx="3363986" cy="553998"/>
              <a:chOff x="7244340" y="1605636"/>
              <a:chExt cx="4228523" cy="738664"/>
            </a:xfrm>
          </p:grpSpPr>
          <p:sp>
            <p:nvSpPr>
              <p:cNvPr id="23" name="TextBox 136"/>
              <p:cNvSpPr txBox="1">
                <a:spLocks/>
              </p:cNvSpPr>
              <p:nvPr/>
            </p:nvSpPr>
            <p:spPr>
              <a:xfrm>
                <a:off x="7244340" y="1882635"/>
                <a:ext cx="4228523" cy="461665"/>
              </a:xfrm>
              <a:prstGeom prst="rect">
                <a:avLst/>
              </a:prstGeom>
            </p:spPr>
            <p:txBody>
              <a:bodyPr vert="horz" wrap="square" lIns="216000" tIns="0" rIns="0" bIns="0" anchor="ctr" anchorCtr="0"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 place (the meme font is recommended) if more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Change the adjustment under the (formatting shape) menu (text options)</a:t>
                </a:r>
              </a:p>
            </p:txBody>
          </p:sp>
          <p:sp>
            <p:nvSpPr>
              <p:cNvPr id="24" name="Rectangle 1"/>
              <p:cNvSpPr/>
              <p:nvPr/>
            </p:nvSpPr>
            <p:spPr>
              <a:xfrm>
                <a:off x="7244340" y="1605636"/>
                <a:ext cx="1076090" cy="276999"/>
              </a:xfrm>
              <a:prstGeom prst="rect">
                <a:avLst/>
              </a:prstGeom>
            </p:spPr>
            <p:txBody>
              <a:bodyPr wrap="none" lIns="216000" tIns="0" rIns="0" bIns="0" anchor="ctr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1"/>
                    </a:solidFill>
                  </a:rPr>
                  <a:t>Title text presets</a:t>
                </a: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4512387" y="1989160"/>
            <a:ext cx="4092260" cy="632141"/>
            <a:chOff x="4512387" y="1989158"/>
            <a:chExt cx="4092260" cy="632141"/>
          </a:xfrm>
        </p:grpSpPr>
        <p:sp>
          <p:nvSpPr>
            <p:cNvPr id="7" name="Oval 138"/>
            <p:cNvSpPr/>
            <p:nvPr/>
          </p:nvSpPr>
          <p:spPr>
            <a:xfrm>
              <a:off x="4603265" y="1989158"/>
              <a:ext cx="631976" cy="632141"/>
            </a:xfrm>
            <a:prstGeom prst="ellipse">
              <a:avLst/>
            </a:prstGeom>
            <a:noFill/>
            <a:ln w="381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TextBox 164"/>
            <p:cNvSpPr txBox="1">
              <a:spLocks/>
            </p:cNvSpPr>
            <p:nvPr/>
          </p:nvSpPr>
          <p:spPr>
            <a:xfrm>
              <a:off x="4512387" y="2077470"/>
              <a:ext cx="824570" cy="461588"/>
            </a:xfrm>
            <a:prstGeom prst="rect">
              <a:avLst/>
            </a:prstGeom>
          </p:spPr>
          <p:txBody>
            <a:bodyPr vert="horz" wrap="none" lIns="243744" tIns="121869" rIns="243744" bIns="121869">
              <a:normAutofit fontScale="70000" lnSpcReduction="20000"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2400" b="1" dirty="0">
                  <a:solidFill>
                    <a:schemeClr val="accent2"/>
                  </a:solidFill>
                </a:rPr>
                <a:t>25%</a:t>
              </a:r>
            </a:p>
          </p:txBody>
        </p:sp>
        <p:grpSp>
          <p:nvGrpSpPr>
            <p:cNvPr id="14" name="Group 168"/>
            <p:cNvGrpSpPr/>
            <p:nvPr/>
          </p:nvGrpSpPr>
          <p:grpSpPr>
            <a:xfrm>
              <a:off x="5240661" y="2028230"/>
              <a:ext cx="3363986" cy="553998"/>
              <a:chOff x="7244340" y="1605636"/>
              <a:chExt cx="4228523" cy="738664"/>
            </a:xfrm>
          </p:grpSpPr>
          <p:sp>
            <p:nvSpPr>
              <p:cNvPr id="21" name="TextBox 169"/>
              <p:cNvSpPr txBox="1">
                <a:spLocks/>
              </p:cNvSpPr>
              <p:nvPr/>
            </p:nvSpPr>
            <p:spPr>
              <a:xfrm>
                <a:off x="7244340" y="1882635"/>
                <a:ext cx="4228523" cy="461665"/>
              </a:xfrm>
              <a:prstGeom prst="rect">
                <a:avLst/>
              </a:prstGeom>
            </p:spPr>
            <p:txBody>
              <a:bodyPr vert="horz" wrap="square" lIns="216000" tIns="0" rIns="0" bIns="0" anchor="ctr" anchorCtr="0"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 place (the meme font is recommended) if more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Change the adjustment under the (formatting shape) menu (text options)</a:t>
                </a:r>
              </a:p>
            </p:txBody>
          </p:sp>
          <p:sp>
            <p:nvSpPr>
              <p:cNvPr id="22" name="Rectangle 170"/>
              <p:cNvSpPr/>
              <p:nvPr/>
            </p:nvSpPr>
            <p:spPr>
              <a:xfrm>
                <a:off x="7244340" y="1605636"/>
                <a:ext cx="1076090" cy="276999"/>
              </a:xfrm>
              <a:prstGeom prst="rect">
                <a:avLst/>
              </a:prstGeom>
            </p:spPr>
            <p:txBody>
              <a:bodyPr wrap="none" lIns="216000" tIns="0" rIns="0" bIns="0" anchor="ctr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2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</p:grpSp>
      </p:grpSp>
      <p:grpSp>
        <p:nvGrpSpPr>
          <p:cNvPr id="175" name="组合 174"/>
          <p:cNvGrpSpPr/>
          <p:nvPr/>
        </p:nvGrpSpPr>
        <p:grpSpPr>
          <a:xfrm>
            <a:off x="4512387" y="2833877"/>
            <a:ext cx="4092260" cy="632141"/>
            <a:chOff x="4512387" y="2833875"/>
            <a:chExt cx="4092260" cy="632141"/>
          </a:xfrm>
        </p:grpSpPr>
        <p:sp>
          <p:nvSpPr>
            <p:cNvPr id="8" name="Oval 141"/>
            <p:cNvSpPr/>
            <p:nvPr/>
          </p:nvSpPr>
          <p:spPr>
            <a:xfrm>
              <a:off x="4603265" y="2833875"/>
              <a:ext cx="631976" cy="63214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TextBox 165"/>
            <p:cNvSpPr txBox="1">
              <a:spLocks/>
            </p:cNvSpPr>
            <p:nvPr/>
          </p:nvSpPr>
          <p:spPr>
            <a:xfrm>
              <a:off x="4512387" y="2913488"/>
              <a:ext cx="824570" cy="461588"/>
            </a:xfrm>
            <a:prstGeom prst="rect">
              <a:avLst/>
            </a:prstGeom>
          </p:spPr>
          <p:txBody>
            <a:bodyPr vert="horz" wrap="none" lIns="243744" tIns="121869" rIns="243744" bIns="121869">
              <a:normAutofit fontScale="70000" lnSpcReduction="20000"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2400" b="1">
                  <a:solidFill>
                    <a:schemeClr val="accent3"/>
                  </a:solidFill>
                </a:rPr>
                <a:t>25%</a:t>
              </a:r>
            </a:p>
          </p:txBody>
        </p:sp>
        <p:grpSp>
          <p:nvGrpSpPr>
            <p:cNvPr id="15" name="Group 171"/>
            <p:cNvGrpSpPr/>
            <p:nvPr/>
          </p:nvGrpSpPr>
          <p:grpSpPr>
            <a:xfrm>
              <a:off x="5240661" y="2872946"/>
              <a:ext cx="3363986" cy="553998"/>
              <a:chOff x="7244340" y="1605636"/>
              <a:chExt cx="4228523" cy="738664"/>
            </a:xfrm>
          </p:grpSpPr>
          <p:sp>
            <p:nvSpPr>
              <p:cNvPr id="19" name="TextBox 172"/>
              <p:cNvSpPr txBox="1">
                <a:spLocks/>
              </p:cNvSpPr>
              <p:nvPr/>
            </p:nvSpPr>
            <p:spPr>
              <a:xfrm>
                <a:off x="7244340" y="1882635"/>
                <a:ext cx="4228523" cy="461665"/>
              </a:xfrm>
              <a:prstGeom prst="rect">
                <a:avLst/>
              </a:prstGeom>
            </p:spPr>
            <p:txBody>
              <a:bodyPr vert="horz" wrap="square" lIns="216000" tIns="0" rIns="0" bIns="0" anchor="ctr" anchorCtr="0"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 place (the meme font is recommended) if more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Change the adjustment under the (formatting shape) menu (text options)</a:t>
                </a:r>
              </a:p>
            </p:txBody>
          </p:sp>
          <p:sp>
            <p:nvSpPr>
              <p:cNvPr id="20" name="Rectangle 173"/>
              <p:cNvSpPr/>
              <p:nvPr/>
            </p:nvSpPr>
            <p:spPr>
              <a:xfrm>
                <a:off x="7244340" y="1605636"/>
                <a:ext cx="1076090" cy="276999"/>
              </a:xfrm>
              <a:prstGeom prst="rect">
                <a:avLst/>
              </a:prstGeom>
            </p:spPr>
            <p:txBody>
              <a:bodyPr wrap="none" lIns="216000" tIns="0" rIns="0" bIns="0" anchor="ctr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3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</p:grpSp>
      </p:grpSp>
      <p:grpSp>
        <p:nvGrpSpPr>
          <p:cNvPr id="176" name="组合 175"/>
          <p:cNvGrpSpPr/>
          <p:nvPr/>
        </p:nvGrpSpPr>
        <p:grpSpPr>
          <a:xfrm>
            <a:off x="4512387" y="3707476"/>
            <a:ext cx="4092260" cy="632141"/>
            <a:chOff x="4512387" y="3707474"/>
            <a:chExt cx="4092260" cy="632141"/>
          </a:xfrm>
        </p:grpSpPr>
        <p:sp>
          <p:nvSpPr>
            <p:cNvPr id="9" name="Oval 144"/>
            <p:cNvSpPr/>
            <p:nvPr/>
          </p:nvSpPr>
          <p:spPr>
            <a:xfrm>
              <a:off x="4603265" y="3707474"/>
              <a:ext cx="631976" cy="632141"/>
            </a:xfrm>
            <a:prstGeom prst="ellipse">
              <a:avLst/>
            </a:prstGeom>
            <a:noFill/>
            <a:ln w="38100" cmpd="sng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TextBox 166"/>
            <p:cNvSpPr txBox="1">
              <a:spLocks/>
            </p:cNvSpPr>
            <p:nvPr/>
          </p:nvSpPr>
          <p:spPr>
            <a:xfrm>
              <a:off x="4512387" y="3800981"/>
              <a:ext cx="824570" cy="461588"/>
            </a:xfrm>
            <a:prstGeom prst="rect">
              <a:avLst/>
            </a:prstGeom>
          </p:spPr>
          <p:txBody>
            <a:bodyPr vert="horz" wrap="none" lIns="243744" tIns="121869" rIns="243744" bIns="121869">
              <a:normAutofit fontScale="70000" lnSpcReduction="20000"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2400" b="1">
                  <a:solidFill>
                    <a:schemeClr val="accent4"/>
                  </a:solidFill>
                </a:rPr>
                <a:t>25%</a:t>
              </a:r>
            </a:p>
          </p:txBody>
        </p:sp>
        <p:grpSp>
          <p:nvGrpSpPr>
            <p:cNvPr id="16" name="Group 174"/>
            <p:cNvGrpSpPr/>
            <p:nvPr/>
          </p:nvGrpSpPr>
          <p:grpSpPr>
            <a:xfrm>
              <a:off x="5240661" y="3746546"/>
              <a:ext cx="3363986" cy="553998"/>
              <a:chOff x="7244340" y="1605636"/>
              <a:chExt cx="4228523" cy="738664"/>
            </a:xfrm>
          </p:grpSpPr>
          <p:sp>
            <p:nvSpPr>
              <p:cNvPr id="17" name="TextBox 175"/>
              <p:cNvSpPr txBox="1">
                <a:spLocks/>
              </p:cNvSpPr>
              <p:nvPr/>
            </p:nvSpPr>
            <p:spPr>
              <a:xfrm>
                <a:off x="7244340" y="1882635"/>
                <a:ext cx="4228523" cy="461665"/>
              </a:xfrm>
              <a:prstGeom prst="rect">
                <a:avLst/>
              </a:prstGeom>
            </p:spPr>
            <p:txBody>
              <a:bodyPr vert="horz" wrap="square" lIns="216000" tIns="0" rIns="0" bIns="0" anchor="ctr" anchorCtr="0"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 place (the meme font is recommended) if more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Change the adjustment under the (formatting shape) menu (text options)</a:t>
                </a:r>
              </a:p>
            </p:txBody>
          </p:sp>
          <p:sp>
            <p:nvSpPr>
              <p:cNvPr id="18" name="Rectangle 176"/>
              <p:cNvSpPr/>
              <p:nvPr/>
            </p:nvSpPr>
            <p:spPr>
              <a:xfrm>
                <a:off x="7244340" y="1605636"/>
                <a:ext cx="1076090" cy="276999"/>
              </a:xfrm>
              <a:prstGeom prst="rect">
                <a:avLst/>
              </a:prstGeom>
            </p:spPr>
            <p:txBody>
              <a:bodyPr wrap="none" lIns="216000" tIns="0" rIns="0" bIns="0" anchor="ctr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4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</p:grpSp>
      </p:grpSp>
      <p:sp>
        <p:nvSpPr>
          <p:cNvPr id="173" name="Title 1"/>
          <p:cNvSpPr txBox="1">
            <a:spLocks/>
          </p:cNvSpPr>
          <p:nvPr/>
        </p:nvSpPr>
        <p:spPr>
          <a:xfrm>
            <a:off x="611560" y="175645"/>
            <a:ext cx="30963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977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rgbClr val="E977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55293"/>
            <a:ext cx="2883704" cy="36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67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72771">
            <a:off x="4382333" y="-632070"/>
            <a:ext cx="6705190" cy="1050850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39552" y="465589"/>
            <a:ext cx="8064896" cy="4286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9933C51-02AD-4B78-A011-B52870BFD682}"/>
              </a:ext>
            </a:extLst>
          </p:cNvPr>
          <p:cNvSpPr txBox="1"/>
          <p:nvPr/>
        </p:nvSpPr>
        <p:spPr>
          <a:xfrm>
            <a:off x="2555780" y="2180162"/>
            <a:ext cx="461665" cy="22637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What your title is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06F7CBB-266A-4B86-8323-B5ED3E9C83EB}"/>
              </a:ext>
            </a:extLst>
          </p:cNvPr>
          <p:cNvSpPr txBox="1"/>
          <p:nvPr/>
        </p:nvSpPr>
        <p:spPr>
          <a:xfrm>
            <a:off x="3081656" y="1567637"/>
            <a:ext cx="1358705" cy="2191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rPr>
              <a:t>04</a:t>
            </a:r>
            <a:endParaRPr kumimoji="1"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書體坊顏體㊣" panose="02010600030101010101" pitchFamily="2" charset="-122"/>
              <a:ea typeface="書體坊顏體㊣" panose="02010600030101010101" pitchFamily="2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2555780" y="2162530"/>
            <a:ext cx="12947" cy="1598384"/>
          </a:xfrm>
          <a:prstGeom prst="line">
            <a:avLst/>
          </a:prstGeom>
          <a:ln w="28575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888D41A8-9D93-4318-A4AA-C788D3AD64BA}"/>
              </a:ext>
            </a:extLst>
          </p:cNvPr>
          <p:cNvSpPr txBox="1"/>
          <p:nvPr/>
        </p:nvSpPr>
        <p:spPr>
          <a:xfrm>
            <a:off x="1335209" y="2162531"/>
            <a:ext cx="1261884" cy="1901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Please click here to modify the text for the text here you may post texts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56504" flipH="1">
            <a:off x="5752360" y="794040"/>
            <a:ext cx="2597022" cy="440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8"/>
          <p:cNvGrpSpPr/>
          <p:nvPr/>
        </p:nvGrpSpPr>
        <p:grpSpPr>
          <a:xfrm>
            <a:off x="999369" y="3370753"/>
            <a:ext cx="1515732" cy="695805"/>
            <a:chOff x="5122025" y="525814"/>
            <a:chExt cx="2020976" cy="927740"/>
          </a:xfrm>
        </p:grpSpPr>
        <p:sp>
          <p:nvSpPr>
            <p:cNvPr id="24" name="TextBox 29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 dirty="0"/>
                <a:t>This section is displayed as a text layout place (theme font is recommended)</a:t>
              </a:r>
            </a:p>
          </p:txBody>
        </p:sp>
        <p:sp>
          <p:nvSpPr>
            <p:cNvPr id="25" name="Rectangle 30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chemeClr val="accent1"/>
                  </a:solidFill>
                </a:rPr>
                <a:t>Title text presets</a:t>
              </a: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611560" y="175645"/>
            <a:ext cx="352839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977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rgbClr val="E977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637" y="1419623"/>
            <a:ext cx="767203" cy="1716027"/>
          </a:xfrm>
          <a:prstGeom prst="rect">
            <a:avLst/>
          </a:prstGeom>
        </p:spPr>
      </p:pic>
      <p:grpSp>
        <p:nvGrpSpPr>
          <p:cNvPr id="39" name="Group 28"/>
          <p:cNvGrpSpPr/>
          <p:nvPr/>
        </p:nvGrpSpPr>
        <p:grpSpPr>
          <a:xfrm>
            <a:off x="3814134" y="3370753"/>
            <a:ext cx="1515732" cy="695805"/>
            <a:chOff x="5122025" y="525814"/>
            <a:chExt cx="2020976" cy="927740"/>
          </a:xfrm>
        </p:grpSpPr>
        <p:sp>
          <p:nvSpPr>
            <p:cNvPr id="40" name="TextBox 29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 dirty="0"/>
                <a:t>This section is displayed as a text layout place (theme font is recommended)</a:t>
              </a:r>
            </a:p>
          </p:txBody>
        </p:sp>
        <p:sp>
          <p:nvSpPr>
            <p:cNvPr id="41" name="Rectangle 30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chemeClr val="accent1"/>
                  </a:solidFill>
                </a:rPr>
                <a:t>Title text presets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402" y="1419623"/>
            <a:ext cx="767203" cy="1716027"/>
          </a:xfrm>
          <a:prstGeom prst="rect">
            <a:avLst/>
          </a:prstGeom>
        </p:spPr>
      </p:pic>
      <p:grpSp>
        <p:nvGrpSpPr>
          <p:cNvPr id="43" name="Group 28"/>
          <p:cNvGrpSpPr/>
          <p:nvPr/>
        </p:nvGrpSpPr>
        <p:grpSpPr>
          <a:xfrm>
            <a:off x="6599059" y="3370753"/>
            <a:ext cx="1515732" cy="695805"/>
            <a:chOff x="5122025" y="525814"/>
            <a:chExt cx="2020976" cy="927740"/>
          </a:xfrm>
        </p:grpSpPr>
        <p:sp>
          <p:nvSpPr>
            <p:cNvPr id="44" name="TextBox 29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 dirty="0"/>
                <a:t>This section is displayed as a text layout place (theme font is recommended)</a:t>
              </a:r>
            </a:p>
          </p:txBody>
        </p:sp>
        <p:sp>
          <p:nvSpPr>
            <p:cNvPr id="45" name="Rectangle 30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chemeClr val="accent1"/>
                  </a:solidFill>
                </a:rPr>
                <a:t>Title text presets</a:t>
              </a: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327" y="1419623"/>
            <a:ext cx="767203" cy="17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7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2"/>
          <p:cNvSpPr txBox="1"/>
          <p:nvPr/>
        </p:nvSpPr>
        <p:spPr>
          <a:xfrm>
            <a:off x="969788" y="2570098"/>
            <a:ext cx="1515731" cy="46998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This section is displayed as a text layout place (theme font is recommended)</a:t>
            </a:r>
          </a:p>
        </p:txBody>
      </p:sp>
      <p:sp>
        <p:nvSpPr>
          <p:cNvPr id="10" name="矩形 9"/>
          <p:cNvSpPr/>
          <p:nvPr/>
        </p:nvSpPr>
        <p:spPr>
          <a:xfrm>
            <a:off x="969783" y="2323729"/>
            <a:ext cx="1515732" cy="244058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b="1">
                <a:solidFill>
                  <a:schemeClr val="accent1"/>
                </a:solidFill>
              </a:rPr>
              <a:t>Title text presets</a:t>
            </a:r>
          </a:p>
        </p:txBody>
      </p:sp>
      <p:sp>
        <p:nvSpPr>
          <p:cNvPr id="11" name="文本框 15"/>
          <p:cNvSpPr txBox="1"/>
          <p:nvPr/>
        </p:nvSpPr>
        <p:spPr>
          <a:xfrm>
            <a:off x="3770138" y="2570098"/>
            <a:ext cx="1515731" cy="46998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This section is displayed as a text layout place (theme font is recommended)</a:t>
            </a:r>
          </a:p>
        </p:txBody>
      </p:sp>
      <p:sp>
        <p:nvSpPr>
          <p:cNvPr id="12" name="矩形 11"/>
          <p:cNvSpPr/>
          <p:nvPr/>
        </p:nvSpPr>
        <p:spPr>
          <a:xfrm>
            <a:off x="3770133" y="2323729"/>
            <a:ext cx="1515732" cy="244058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b="1">
                <a:solidFill>
                  <a:schemeClr val="accent2"/>
                </a:solidFill>
              </a:rPr>
              <a:t>Title text presets</a:t>
            </a:r>
          </a:p>
        </p:txBody>
      </p:sp>
      <p:sp>
        <p:nvSpPr>
          <p:cNvPr id="13" name="文本框 18"/>
          <p:cNvSpPr txBox="1"/>
          <p:nvPr/>
        </p:nvSpPr>
        <p:spPr>
          <a:xfrm>
            <a:off x="6570488" y="2570098"/>
            <a:ext cx="1515731" cy="46998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This section is displayed as a text layout place (theme font is recommended)</a:t>
            </a:r>
          </a:p>
        </p:txBody>
      </p:sp>
      <p:sp>
        <p:nvSpPr>
          <p:cNvPr id="14" name="矩形 13"/>
          <p:cNvSpPr/>
          <p:nvPr/>
        </p:nvSpPr>
        <p:spPr>
          <a:xfrm>
            <a:off x="6570483" y="2323729"/>
            <a:ext cx="1515732" cy="244058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b="1">
                <a:solidFill>
                  <a:schemeClr val="accent4"/>
                </a:solidFill>
              </a:rPr>
              <a:t>Title text presets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11559" y="175645"/>
            <a:ext cx="3158573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977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rgbClr val="E977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1491632"/>
            <a:ext cx="2659103" cy="243962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252" y="1491632"/>
            <a:ext cx="2659103" cy="24396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956" y="1491632"/>
            <a:ext cx="2659103" cy="243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53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8"/>
          <p:cNvSpPr txBox="1"/>
          <p:nvPr/>
        </p:nvSpPr>
        <p:spPr>
          <a:xfrm>
            <a:off x="1259632" y="3363840"/>
            <a:ext cx="17494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to enter a replacement content</a:t>
            </a:r>
            <a:endParaRPr lang="en-GB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48"/>
          <p:cNvSpPr txBox="1"/>
          <p:nvPr/>
        </p:nvSpPr>
        <p:spPr>
          <a:xfrm>
            <a:off x="1839006" y="2586710"/>
            <a:ext cx="57036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800" dirty="0">
                <a:solidFill>
                  <a:srgbClr val="E15362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en-GB" altLang="zh-CN" sz="4800" dirty="0">
              <a:solidFill>
                <a:srgbClr val="E15362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603012" y="2497341"/>
            <a:ext cx="865492" cy="865492"/>
          </a:xfrm>
          <a:prstGeom prst="ellipse">
            <a:avLst/>
          </a:prstGeom>
          <a:noFill/>
          <a:ln>
            <a:solidFill>
              <a:srgbClr val="E153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48"/>
          <p:cNvSpPr txBox="1"/>
          <p:nvPr/>
        </p:nvSpPr>
        <p:spPr>
          <a:xfrm>
            <a:off x="2974020" y="3363840"/>
            <a:ext cx="17494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to enter a replacement content</a:t>
            </a:r>
            <a:endParaRPr lang="en-GB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TextBox 48"/>
          <p:cNvSpPr txBox="1"/>
          <p:nvPr/>
        </p:nvSpPr>
        <p:spPr>
          <a:xfrm>
            <a:off x="3490645" y="2586710"/>
            <a:ext cx="57036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800" dirty="0">
                <a:solidFill>
                  <a:srgbClr val="E15362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en-GB" altLang="zh-CN" sz="4800" dirty="0">
              <a:solidFill>
                <a:srgbClr val="E15362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317400" y="2497341"/>
            <a:ext cx="865492" cy="865492"/>
          </a:xfrm>
          <a:prstGeom prst="ellipse">
            <a:avLst/>
          </a:prstGeom>
          <a:noFill/>
          <a:ln>
            <a:solidFill>
              <a:srgbClr val="E153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48"/>
          <p:cNvSpPr txBox="1"/>
          <p:nvPr/>
        </p:nvSpPr>
        <p:spPr>
          <a:xfrm>
            <a:off x="4688408" y="3363840"/>
            <a:ext cx="17494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to enter a replacement content</a:t>
            </a:r>
          </a:p>
        </p:txBody>
      </p:sp>
      <p:sp>
        <p:nvSpPr>
          <p:cNvPr id="37" name="TextBox 48"/>
          <p:cNvSpPr txBox="1"/>
          <p:nvPr/>
        </p:nvSpPr>
        <p:spPr>
          <a:xfrm>
            <a:off x="5205033" y="2586710"/>
            <a:ext cx="57036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800" dirty="0">
                <a:solidFill>
                  <a:srgbClr val="E15362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en-GB" altLang="zh-CN" sz="4800" dirty="0">
              <a:solidFill>
                <a:srgbClr val="E15362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5031788" y="2497341"/>
            <a:ext cx="865492" cy="865492"/>
          </a:xfrm>
          <a:prstGeom prst="ellipse">
            <a:avLst/>
          </a:prstGeom>
          <a:noFill/>
          <a:ln>
            <a:solidFill>
              <a:srgbClr val="E153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48"/>
          <p:cNvSpPr txBox="1"/>
          <p:nvPr/>
        </p:nvSpPr>
        <p:spPr>
          <a:xfrm>
            <a:off x="6402796" y="3363840"/>
            <a:ext cx="17494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to enter a replacement content</a:t>
            </a:r>
            <a:endParaRPr lang="en-GB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48"/>
          <p:cNvSpPr txBox="1"/>
          <p:nvPr/>
        </p:nvSpPr>
        <p:spPr>
          <a:xfrm>
            <a:off x="6919421" y="2586710"/>
            <a:ext cx="57036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800" dirty="0">
                <a:solidFill>
                  <a:srgbClr val="E15362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en-GB" altLang="zh-CN" sz="4800" dirty="0">
              <a:solidFill>
                <a:srgbClr val="E15362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746176" y="2497341"/>
            <a:ext cx="865492" cy="865492"/>
          </a:xfrm>
          <a:prstGeom prst="ellipse">
            <a:avLst/>
          </a:prstGeom>
          <a:noFill/>
          <a:ln>
            <a:solidFill>
              <a:srgbClr val="E153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87404">
            <a:off x="503346" y="-2990774"/>
            <a:ext cx="4278337" cy="670509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39552" y="465589"/>
            <a:ext cx="8064896" cy="4286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7"/>
          <p:cNvSpPr txBox="1"/>
          <p:nvPr/>
        </p:nvSpPr>
        <p:spPr>
          <a:xfrm>
            <a:off x="3697294" y="1540049"/>
            <a:ext cx="1749411" cy="259831"/>
          </a:xfrm>
          <a:prstGeom prst="rect">
            <a:avLst/>
          </a:prstGeom>
          <a:noFill/>
        </p:spPr>
        <p:txBody>
          <a:bodyPr vert="horz" wrap="square" lIns="0" tIns="0" rIns="0" bIns="0" anchor="b" anchorCtr="0">
            <a:no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Contents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77725" flipH="1">
            <a:off x="324316" y="-468940"/>
            <a:ext cx="1717673" cy="291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65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6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6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6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2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2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2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78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78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78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4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2" grpId="0" animBg="1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6"/>
          <p:cNvGrpSpPr/>
          <p:nvPr/>
        </p:nvGrpSpPr>
        <p:grpSpPr>
          <a:xfrm>
            <a:off x="611564" y="1376316"/>
            <a:ext cx="2621653" cy="591508"/>
            <a:chOff x="2101914" y="1835088"/>
            <a:chExt cx="3495537" cy="788677"/>
          </a:xfrm>
        </p:grpSpPr>
        <p:sp>
          <p:nvSpPr>
            <p:cNvPr id="33" name="TextBox 7"/>
            <p:cNvSpPr txBox="1"/>
            <p:nvPr/>
          </p:nvSpPr>
          <p:spPr>
            <a:xfrm>
              <a:off x="2101915" y="1835088"/>
              <a:ext cx="1222624" cy="323165"/>
            </a:xfrm>
            <a:prstGeom prst="rect">
              <a:avLst/>
            </a:prstGeom>
            <a:noFill/>
          </p:spPr>
          <p:txBody>
            <a:bodyPr wrap="none" lIns="144000" tIns="0" rIns="0" bIns="0" anchor="ctr">
              <a:normAutofit/>
            </a:bodyPr>
            <a:lstStyle/>
            <a:p>
              <a:r>
                <a:rPr lang="zh-CN" altLang="en-US" sz="1400" b="1">
                  <a:solidFill>
                    <a:schemeClr val="accent1"/>
                  </a:solidFill>
                </a:rPr>
                <a:t>Title text presets</a:t>
              </a:r>
            </a:p>
          </p:txBody>
        </p:sp>
        <p:sp>
          <p:nvSpPr>
            <p:cNvPr id="34" name="TextBox 8"/>
            <p:cNvSpPr txBox="1"/>
            <p:nvPr/>
          </p:nvSpPr>
          <p:spPr>
            <a:xfrm>
              <a:off x="2101914" y="2139017"/>
              <a:ext cx="3495537" cy="484748"/>
            </a:xfrm>
            <a:prstGeom prst="rect">
              <a:avLst/>
            </a:prstGeom>
            <a:noFill/>
          </p:spPr>
          <p:txBody>
            <a:bodyPr wrap="square" lIns="144000" tIns="0" rIns="0" bIns="0" anchor="t">
              <a:normAutofit fontScale="55000" lnSpcReduction="20000"/>
            </a:bodyPr>
            <a:lstStyle/>
            <a:p>
              <a:pPr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place (theme font is recommended)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If you want to change it, adjust under the (Formatting shape) menu (text options)</a:t>
              </a: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611564" y="2351832"/>
            <a:ext cx="2621653" cy="591508"/>
            <a:chOff x="2101914" y="3135776"/>
            <a:chExt cx="3495537" cy="788677"/>
          </a:xfrm>
        </p:grpSpPr>
        <p:sp>
          <p:nvSpPr>
            <p:cNvPr id="31" name="TextBox 11"/>
            <p:cNvSpPr txBox="1"/>
            <p:nvPr/>
          </p:nvSpPr>
          <p:spPr>
            <a:xfrm>
              <a:off x="2101915" y="3135776"/>
              <a:ext cx="1222624" cy="323165"/>
            </a:xfrm>
            <a:prstGeom prst="rect">
              <a:avLst/>
            </a:prstGeom>
            <a:noFill/>
          </p:spPr>
          <p:txBody>
            <a:bodyPr wrap="none" lIns="144000" tIns="0" rIns="0" bIns="0" anchor="ctr">
              <a:normAutofit/>
            </a:bodyPr>
            <a:lstStyle/>
            <a:p>
              <a:r>
                <a:rPr lang="zh-CN" altLang="en-US" sz="1400" b="1">
                  <a:solidFill>
                    <a:schemeClr val="accent3"/>
                  </a:solidFill>
                </a:rPr>
                <a:t>Title text presets</a:t>
              </a:r>
            </a:p>
          </p:txBody>
        </p:sp>
        <p:sp>
          <p:nvSpPr>
            <p:cNvPr id="32" name="TextBox 12"/>
            <p:cNvSpPr txBox="1"/>
            <p:nvPr/>
          </p:nvSpPr>
          <p:spPr>
            <a:xfrm>
              <a:off x="2101914" y="3439705"/>
              <a:ext cx="3495537" cy="484748"/>
            </a:xfrm>
            <a:prstGeom prst="rect">
              <a:avLst/>
            </a:prstGeom>
            <a:noFill/>
          </p:spPr>
          <p:txBody>
            <a:bodyPr wrap="square" lIns="144000" tIns="0" rIns="0" bIns="0" anchor="t">
              <a:normAutofit fontScale="55000" lnSpcReduction="20000"/>
            </a:bodyPr>
            <a:lstStyle/>
            <a:p>
              <a:pPr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place (theme font is recommended)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If you want to change it, adjust under the (Formatting shape) menu (text options)</a:t>
              </a:r>
            </a:p>
          </p:txBody>
        </p:sp>
      </p:grpSp>
      <p:grpSp>
        <p:nvGrpSpPr>
          <p:cNvPr id="9" name="Group 38"/>
          <p:cNvGrpSpPr/>
          <p:nvPr/>
        </p:nvGrpSpPr>
        <p:grpSpPr>
          <a:xfrm>
            <a:off x="611564" y="3383034"/>
            <a:ext cx="2621653" cy="591508"/>
            <a:chOff x="2101914" y="4510712"/>
            <a:chExt cx="3495537" cy="788677"/>
          </a:xfrm>
        </p:grpSpPr>
        <p:sp>
          <p:nvSpPr>
            <p:cNvPr id="29" name="TextBox 15"/>
            <p:cNvSpPr txBox="1"/>
            <p:nvPr/>
          </p:nvSpPr>
          <p:spPr>
            <a:xfrm>
              <a:off x="2101915" y="4510712"/>
              <a:ext cx="1222624" cy="323165"/>
            </a:xfrm>
            <a:prstGeom prst="rect">
              <a:avLst/>
            </a:prstGeom>
            <a:noFill/>
          </p:spPr>
          <p:txBody>
            <a:bodyPr wrap="none" lIns="144000" tIns="0" rIns="0" bIns="0" anchor="ctr">
              <a:normAutofit/>
            </a:bodyPr>
            <a:lstStyle/>
            <a:p>
              <a:r>
                <a:rPr lang="zh-CN" altLang="en-US" sz="1400" b="1">
                  <a:solidFill>
                    <a:schemeClr val="accent5"/>
                  </a:solidFill>
                </a:rPr>
                <a:t>Title text presets</a:t>
              </a:r>
            </a:p>
          </p:txBody>
        </p:sp>
        <p:sp>
          <p:nvSpPr>
            <p:cNvPr id="30" name="TextBox 16"/>
            <p:cNvSpPr txBox="1"/>
            <p:nvPr/>
          </p:nvSpPr>
          <p:spPr>
            <a:xfrm>
              <a:off x="2101914" y="4814641"/>
              <a:ext cx="3495537" cy="484748"/>
            </a:xfrm>
            <a:prstGeom prst="rect">
              <a:avLst/>
            </a:prstGeom>
            <a:noFill/>
          </p:spPr>
          <p:txBody>
            <a:bodyPr wrap="square" lIns="144000" tIns="0" rIns="0" bIns="0" anchor="t">
              <a:normAutofit fontScale="55000" lnSpcReduction="20000"/>
            </a:bodyPr>
            <a:lstStyle/>
            <a:p>
              <a:pPr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place (theme font is recommended)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If you want to change it, adjust under the (Formatting shape) menu (text options)</a:t>
              </a:r>
            </a:p>
          </p:txBody>
        </p:sp>
      </p:grpSp>
      <p:grpSp>
        <p:nvGrpSpPr>
          <p:cNvPr id="20" name="Group 1"/>
          <p:cNvGrpSpPr/>
          <p:nvPr/>
        </p:nvGrpSpPr>
        <p:grpSpPr>
          <a:xfrm>
            <a:off x="5724132" y="1367514"/>
            <a:ext cx="2621653" cy="591508"/>
            <a:chOff x="6556856" y="1823350"/>
            <a:chExt cx="3495537" cy="788677"/>
          </a:xfrm>
        </p:grpSpPr>
        <p:sp>
          <p:nvSpPr>
            <p:cNvPr id="27" name="TextBox 26"/>
            <p:cNvSpPr txBox="1"/>
            <p:nvPr/>
          </p:nvSpPr>
          <p:spPr>
            <a:xfrm>
              <a:off x="8829769" y="1823350"/>
              <a:ext cx="1222624" cy="323165"/>
            </a:xfrm>
            <a:prstGeom prst="rect">
              <a:avLst/>
            </a:prstGeom>
            <a:noFill/>
          </p:spPr>
          <p:txBody>
            <a:bodyPr wrap="none" lIns="0" tIns="0" rIns="144000" bIns="0" anchor="ctr">
              <a:normAutofit/>
            </a:bodyPr>
            <a:lstStyle/>
            <a:p>
              <a:pPr algn="r"/>
              <a:r>
                <a:rPr lang="zh-CN" altLang="en-US" sz="1400" b="1">
                  <a:solidFill>
                    <a:schemeClr val="accent2"/>
                  </a:solidFill>
                </a:rPr>
                <a:t>Title text presets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56856" y="2127279"/>
              <a:ext cx="3495537" cy="484748"/>
            </a:xfrm>
            <a:prstGeom prst="rect">
              <a:avLst/>
            </a:prstGeom>
            <a:noFill/>
          </p:spPr>
          <p:txBody>
            <a:bodyPr wrap="square" lIns="0" tIns="0" rIns="144000" bIns="0" anchor="t">
              <a:normAutofit fontScale="55000" lnSpcReduction="20000"/>
            </a:bodyPr>
            <a:lstStyle/>
            <a:p>
              <a:pPr algn="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place (theme font is recommended)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If you want to change it, adjust under the (Formatting shape) menu (text options)</a:t>
              </a:r>
            </a:p>
          </p:txBody>
        </p:sp>
      </p:grpSp>
      <p:grpSp>
        <p:nvGrpSpPr>
          <p:cNvPr id="21" name="Group 34"/>
          <p:cNvGrpSpPr/>
          <p:nvPr/>
        </p:nvGrpSpPr>
        <p:grpSpPr>
          <a:xfrm>
            <a:off x="5724132" y="2384442"/>
            <a:ext cx="2621653" cy="591508"/>
            <a:chOff x="6556856" y="3179254"/>
            <a:chExt cx="3495537" cy="788677"/>
          </a:xfrm>
        </p:grpSpPr>
        <p:sp>
          <p:nvSpPr>
            <p:cNvPr id="25" name="TextBox 29"/>
            <p:cNvSpPr txBox="1"/>
            <p:nvPr/>
          </p:nvSpPr>
          <p:spPr>
            <a:xfrm>
              <a:off x="8829769" y="3179254"/>
              <a:ext cx="1222624" cy="323165"/>
            </a:xfrm>
            <a:prstGeom prst="rect">
              <a:avLst/>
            </a:prstGeom>
            <a:noFill/>
          </p:spPr>
          <p:txBody>
            <a:bodyPr wrap="none" lIns="0" tIns="0" rIns="144000" bIns="0" anchor="ctr">
              <a:normAutofit/>
            </a:bodyPr>
            <a:lstStyle/>
            <a:p>
              <a:pPr algn="r"/>
              <a:r>
                <a:rPr lang="zh-CN" altLang="en-US" sz="1400" b="1">
                  <a:solidFill>
                    <a:schemeClr val="accent4"/>
                  </a:solidFill>
                </a:rPr>
                <a:t>Title text presets</a:t>
              </a:r>
            </a:p>
          </p:txBody>
        </p:sp>
        <p:sp>
          <p:nvSpPr>
            <p:cNvPr id="26" name="TextBox 30"/>
            <p:cNvSpPr txBox="1"/>
            <p:nvPr/>
          </p:nvSpPr>
          <p:spPr>
            <a:xfrm>
              <a:off x="6556856" y="3483183"/>
              <a:ext cx="3495537" cy="484748"/>
            </a:xfrm>
            <a:prstGeom prst="rect">
              <a:avLst/>
            </a:prstGeom>
            <a:noFill/>
          </p:spPr>
          <p:txBody>
            <a:bodyPr wrap="square" lIns="0" tIns="0" rIns="144000" bIns="0" anchor="t">
              <a:normAutofit fontScale="55000" lnSpcReduction="20000"/>
            </a:bodyPr>
            <a:lstStyle/>
            <a:p>
              <a:pPr algn="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place (theme font is recommended)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If you want to change it, adjust under the (Formatting shape) menu (text options)</a:t>
              </a:r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5724132" y="3392559"/>
            <a:ext cx="2621653" cy="591508"/>
            <a:chOff x="6556856" y="4523411"/>
            <a:chExt cx="3495537" cy="788677"/>
          </a:xfrm>
        </p:grpSpPr>
        <p:sp>
          <p:nvSpPr>
            <p:cNvPr id="23" name="TextBox 32"/>
            <p:cNvSpPr txBox="1"/>
            <p:nvPr/>
          </p:nvSpPr>
          <p:spPr>
            <a:xfrm>
              <a:off x="8829769" y="4523411"/>
              <a:ext cx="1222624" cy="323165"/>
            </a:xfrm>
            <a:prstGeom prst="rect">
              <a:avLst/>
            </a:prstGeom>
            <a:noFill/>
          </p:spPr>
          <p:txBody>
            <a:bodyPr wrap="none" lIns="0" tIns="0" rIns="144000" bIns="0" anchor="ctr">
              <a:normAutofit/>
            </a:bodyPr>
            <a:lstStyle/>
            <a:p>
              <a:pPr algn="r"/>
              <a:r>
                <a:rPr lang="zh-CN" altLang="en-US" sz="1400" b="1">
                  <a:solidFill>
                    <a:schemeClr val="accent6"/>
                  </a:solidFill>
                </a:rPr>
                <a:t>Title text presets</a:t>
              </a:r>
            </a:p>
          </p:txBody>
        </p:sp>
        <p:sp>
          <p:nvSpPr>
            <p:cNvPr id="24" name="TextBox 33"/>
            <p:cNvSpPr txBox="1"/>
            <p:nvPr/>
          </p:nvSpPr>
          <p:spPr>
            <a:xfrm>
              <a:off x="6556856" y="4827340"/>
              <a:ext cx="3495537" cy="484748"/>
            </a:xfrm>
            <a:prstGeom prst="rect">
              <a:avLst/>
            </a:prstGeom>
            <a:noFill/>
          </p:spPr>
          <p:txBody>
            <a:bodyPr wrap="square" lIns="0" tIns="0" rIns="144000" bIns="0" anchor="t">
              <a:normAutofit fontScale="55000" lnSpcReduction="20000"/>
            </a:bodyPr>
            <a:lstStyle/>
            <a:p>
              <a:pPr algn="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place (theme font is recommended)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If you want to change it, adjust under the (Formatting shape) menu (text options)</a:t>
              </a:r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>
            <a:off x="611560" y="175645"/>
            <a:ext cx="30963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977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rgbClr val="E977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057" y="-187309"/>
            <a:ext cx="48532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7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611560" y="175645"/>
            <a:ext cx="30963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977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rgbClr val="E977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174" y="865741"/>
            <a:ext cx="3527899" cy="401191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89232" y="699544"/>
            <a:ext cx="6395640" cy="4177199"/>
            <a:chOff x="1689232" y="699542"/>
            <a:chExt cx="6395640" cy="4177199"/>
          </a:xfrm>
        </p:grpSpPr>
        <p:grpSp>
          <p:nvGrpSpPr>
            <p:cNvPr id="46" name="Group 1"/>
            <p:cNvGrpSpPr/>
            <p:nvPr/>
          </p:nvGrpSpPr>
          <p:grpSpPr>
            <a:xfrm>
              <a:off x="3995936" y="699542"/>
              <a:ext cx="1610368" cy="561308"/>
              <a:chOff x="2658150" y="4879099"/>
              <a:chExt cx="2147157" cy="748410"/>
            </a:xfrm>
          </p:grpSpPr>
          <p:sp>
            <p:nvSpPr>
              <p:cNvPr id="47" name="Rectangle 106"/>
              <p:cNvSpPr/>
              <p:nvPr/>
            </p:nvSpPr>
            <p:spPr>
              <a:xfrm>
                <a:off x="2658150" y="5100698"/>
                <a:ext cx="2147157" cy="526811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(Theme font is recommended)</a:t>
                </a:r>
              </a:p>
            </p:txBody>
          </p:sp>
          <p:sp>
            <p:nvSpPr>
              <p:cNvPr id="48" name="TextBox 107"/>
              <p:cNvSpPr txBox="1">
                <a:spLocks/>
              </p:cNvSpPr>
              <p:nvPr/>
            </p:nvSpPr>
            <p:spPr bwMode="auto">
              <a:xfrm>
                <a:off x="2658150" y="4879099"/>
                <a:ext cx="2147157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ctr" anchorCtr="0">
                <a:normAutofit fontScale="77500" lnSpcReduction="20000"/>
                <a:sp3d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chemeClr val="accent3"/>
                    </a:solidFill>
                  </a:rPr>
                  <a:t>Title text presets </a:t>
                </a:r>
              </a:p>
            </p:txBody>
          </p:sp>
        </p:grpSp>
        <p:grpSp>
          <p:nvGrpSpPr>
            <p:cNvPr id="49" name="Group 1"/>
            <p:cNvGrpSpPr/>
            <p:nvPr/>
          </p:nvGrpSpPr>
          <p:grpSpPr>
            <a:xfrm>
              <a:off x="6474504" y="2246851"/>
              <a:ext cx="1610368" cy="561308"/>
              <a:chOff x="2658150" y="4879099"/>
              <a:chExt cx="2147157" cy="748410"/>
            </a:xfrm>
          </p:grpSpPr>
          <p:sp>
            <p:nvSpPr>
              <p:cNvPr id="50" name="Rectangle 106"/>
              <p:cNvSpPr/>
              <p:nvPr/>
            </p:nvSpPr>
            <p:spPr>
              <a:xfrm>
                <a:off x="2658150" y="5100698"/>
                <a:ext cx="2147157" cy="526811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(Theme font is recommended)</a:t>
                </a:r>
              </a:p>
            </p:txBody>
          </p:sp>
          <p:sp>
            <p:nvSpPr>
              <p:cNvPr id="51" name="TextBox 107"/>
              <p:cNvSpPr txBox="1">
                <a:spLocks/>
              </p:cNvSpPr>
              <p:nvPr/>
            </p:nvSpPr>
            <p:spPr bwMode="auto">
              <a:xfrm>
                <a:off x="2658150" y="4879099"/>
                <a:ext cx="2147157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ctr" anchorCtr="0">
                <a:normAutofit fontScale="77500" lnSpcReduction="20000"/>
                <a:sp3d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>
                    <a:solidFill>
                      <a:schemeClr val="accent3"/>
                    </a:solidFill>
                  </a:rPr>
                  <a:t>Title text presets </a:t>
                </a:r>
              </a:p>
            </p:txBody>
          </p:sp>
        </p:grpSp>
        <p:grpSp>
          <p:nvGrpSpPr>
            <p:cNvPr id="52" name="Group 1"/>
            <p:cNvGrpSpPr/>
            <p:nvPr/>
          </p:nvGrpSpPr>
          <p:grpSpPr>
            <a:xfrm>
              <a:off x="6175692" y="3651870"/>
              <a:ext cx="1610368" cy="561308"/>
              <a:chOff x="2658150" y="4879099"/>
              <a:chExt cx="2147157" cy="748410"/>
            </a:xfrm>
          </p:grpSpPr>
          <p:sp>
            <p:nvSpPr>
              <p:cNvPr id="53" name="Rectangle 106"/>
              <p:cNvSpPr/>
              <p:nvPr/>
            </p:nvSpPr>
            <p:spPr>
              <a:xfrm>
                <a:off x="2658150" y="5100698"/>
                <a:ext cx="2147157" cy="526811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(Theme font is recommended)</a:t>
                </a:r>
              </a:p>
            </p:txBody>
          </p:sp>
          <p:sp>
            <p:nvSpPr>
              <p:cNvPr id="54" name="TextBox 107"/>
              <p:cNvSpPr txBox="1">
                <a:spLocks/>
              </p:cNvSpPr>
              <p:nvPr/>
            </p:nvSpPr>
            <p:spPr bwMode="auto">
              <a:xfrm>
                <a:off x="2658150" y="4879099"/>
                <a:ext cx="2147157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ctr" anchorCtr="0">
                <a:normAutofit fontScale="77500" lnSpcReduction="20000"/>
                <a:sp3d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>
                    <a:solidFill>
                      <a:schemeClr val="accent3"/>
                    </a:solidFill>
                  </a:rPr>
                  <a:t>Title text presets </a:t>
                </a:r>
              </a:p>
            </p:txBody>
          </p:sp>
        </p:grpSp>
        <p:grpSp>
          <p:nvGrpSpPr>
            <p:cNvPr id="55" name="Group 1"/>
            <p:cNvGrpSpPr/>
            <p:nvPr/>
          </p:nvGrpSpPr>
          <p:grpSpPr>
            <a:xfrm>
              <a:off x="4069996" y="4315433"/>
              <a:ext cx="1610368" cy="561308"/>
              <a:chOff x="2658150" y="4879099"/>
              <a:chExt cx="2147157" cy="748410"/>
            </a:xfrm>
          </p:grpSpPr>
          <p:sp>
            <p:nvSpPr>
              <p:cNvPr id="56" name="Rectangle 106"/>
              <p:cNvSpPr/>
              <p:nvPr/>
            </p:nvSpPr>
            <p:spPr>
              <a:xfrm>
                <a:off x="2658150" y="5100698"/>
                <a:ext cx="2147157" cy="526811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(Theme font is recommended)</a:t>
                </a:r>
              </a:p>
            </p:txBody>
          </p:sp>
          <p:sp>
            <p:nvSpPr>
              <p:cNvPr id="57" name="TextBox 107"/>
              <p:cNvSpPr txBox="1">
                <a:spLocks/>
              </p:cNvSpPr>
              <p:nvPr/>
            </p:nvSpPr>
            <p:spPr bwMode="auto">
              <a:xfrm>
                <a:off x="2658150" y="4879099"/>
                <a:ext cx="2147157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ctr" anchorCtr="0">
                <a:normAutofit fontScale="77500" lnSpcReduction="20000"/>
                <a:sp3d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>
                    <a:solidFill>
                      <a:schemeClr val="accent3"/>
                    </a:solidFill>
                  </a:rPr>
                  <a:t>Title text presets </a:t>
                </a:r>
              </a:p>
            </p:txBody>
          </p:sp>
        </p:grpSp>
        <p:grpSp>
          <p:nvGrpSpPr>
            <p:cNvPr id="58" name="Group 1"/>
            <p:cNvGrpSpPr/>
            <p:nvPr/>
          </p:nvGrpSpPr>
          <p:grpSpPr>
            <a:xfrm>
              <a:off x="1689232" y="2571750"/>
              <a:ext cx="1610368" cy="561308"/>
              <a:chOff x="2658150" y="4879099"/>
              <a:chExt cx="2147157" cy="748410"/>
            </a:xfrm>
          </p:grpSpPr>
          <p:sp>
            <p:nvSpPr>
              <p:cNvPr id="59" name="Rectangle 106"/>
              <p:cNvSpPr/>
              <p:nvPr/>
            </p:nvSpPr>
            <p:spPr>
              <a:xfrm>
                <a:off x="2658150" y="5100698"/>
                <a:ext cx="2147157" cy="526811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(Theme font is recommended)</a:t>
                </a:r>
              </a:p>
            </p:txBody>
          </p:sp>
          <p:sp>
            <p:nvSpPr>
              <p:cNvPr id="60" name="TextBox 107"/>
              <p:cNvSpPr txBox="1">
                <a:spLocks/>
              </p:cNvSpPr>
              <p:nvPr/>
            </p:nvSpPr>
            <p:spPr bwMode="auto">
              <a:xfrm>
                <a:off x="2658150" y="4879099"/>
                <a:ext cx="2147157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ctr" anchorCtr="0">
                <a:normAutofit fontScale="77500" lnSpcReduction="20000"/>
                <a:sp3d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chemeClr val="accent3"/>
                    </a:solidFill>
                  </a:rPr>
                  <a:t>Title text presets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4220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6"/>
          <p:cNvGrpSpPr/>
          <p:nvPr/>
        </p:nvGrpSpPr>
        <p:grpSpPr>
          <a:xfrm>
            <a:off x="5481687" y="2473389"/>
            <a:ext cx="2416983" cy="649603"/>
            <a:chOff x="1415480" y="1651350"/>
            <a:chExt cx="3222644" cy="866137"/>
          </a:xfrm>
        </p:grpSpPr>
        <p:sp>
          <p:nvSpPr>
            <p:cNvPr id="15" name="TextBox 77"/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16" name="TextBox 78"/>
            <p:cNvSpPr txBox="1">
              <a:spLocks/>
            </p:cNvSpPr>
            <p:nvPr/>
          </p:nvSpPr>
          <p:spPr bwMode="auto">
            <a:xfrm>
              <a:off x="1415480" y="1961309"/>
              <a:ext cx="3222644" cy="556178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6" name="Group 79"/>
          <p:cNvGrpSpPr/>
          <p:nvPr/>
        </p:nvGrpSpPr>
        <p:grpSpPr>
          <a:xfrm>
            <a:off x="4773633" y="3753215"/>
            <a:ext cx="2446481" cy="649603"/>
            <a:chOff x="1415480" y="1651350"/>
            <a:chExt cx="3261975" cy="866137"/>
          </a:xfrm>
        </p:grpSpPr>
        <p:sp>
          <p:nvSpPr>
            <p:cNvPr id="13" name="TextBox 80"/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14" name="TextBox 81"/>
            <p:cNvSpPr txBox="1">
              <a:spLocks/>
            </p:cNvSpPr>
            <p:nvPr/>
          </p:nvSpPr>
          <p:spPr bwMode="auto">
            <a:xfrm>
              <a:off x="1415480" y="1961309"/>
              <a:ext cx="3261975" cy="556178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7" name="Group 82"/>
          <p:cNvGrpSpPr/>
          <p:nvPr/>
        </p:nvGrpSpPr>
        <p:grpSpPr>
          <a:xfrm>
            <a:off x="1907704" y="1046214"/>
            <a:ext cx="2306412" cy="649603"/>
            <a:chOff x="18014" y="1227225"/>
            <a:chExt cx="3075216" cy="866137"/>
          </a:xfrm>
        </p:grpSpPr>
        <p:sp>
          <p:nvSpPr>
            <p:cNvPr id="11" name="TextBox 83"/>
            <p:cNvSpPr txBox="1">
              <a:spLocks/>
            </p:cNvSpPr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12" name="TextBox 84"/>
            <p:cNvSpPr txBox="1">
              <a:spLocks/>
            </p:cNvSpPr>
            <p:nvPr/>
          </p:nvSpPr>
          <p:spPr bwMode="auto">
            <a:xfrm>
              <a:off x="18014" y="1537184"/>
              <a:ext cx="3075216" cy="556178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925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8" name="Group 85"/>
          <p:cNvGrpSpPr/>
          <p:nvPr/>
        </p:nvGrpSpPr>
        <p:grpSpPr>
          <a:xfrm>
            <a:off x="1233215" y="2311100"/>
            <a:ext cx="2398923" cy="649603"/>
            <a:chOff x="-105334" y="1227225"/>
            <a:chExt cx="3198564" cy="866137"/>
          </a:xfrm>
        </p:grpSpPr>
        <p:sp>
          <p:nvSpPr>
            <p:cNvPr id="9" name="TextBox 86"/>
            <p:cNvSpPr txBox="1">
              <a:spLocks/>
            </p:cNvSpPr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10" name="TextBox 87"/>
            <p:cNvSpPr txBox="1">
              <a:spLocks/>
            </p:cNvSpPr>
            <p:nvPr/>
          </p:nvSpPr>
          <p:spPr bwMode="auto">
            <a:xfrm>
              <a:off x="-105334" y="1537184"/>
              <a:ext cx="3198564" cy="556178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925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sp>
        <p:nvSpPr>
          <p:cNvPr id="47" name="Title 1"/>
          <p:cNvSpPr txBox="1">
            <a:spLocks/>
          </p:cNvSpPr>
          <p:nvPr/>
        </p:nvSpPr>
        <p:spPr>
          <a:xfrm>
            <a:off x="611560" y="175645"/>
            <a:ext cx="367240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977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rgbClr val="E977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116" y="928321"/>
            <a:ext cx="864096" cy="833894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435" y="2154805"/>
            <a:ext cx="864096" cy="83389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798" y="2230702"/>
            <a:ext cx="864096" cy="833894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539" y="3641302"/>
            <a:ext cx="864096" cy="83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99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10170" y="1402632"/>
            <a:ext cx="2062292" cy="2597568"/>
            <a:chOff x="8170814" y="1912116"/>
            <a:chExt cx="2749722" cy="3463424"/>
          </a:xfrm>
        </p:grpSpPr>
        <p:grpSp>
          <p:nvGrpSpPr>
            <p:cNvPr id="6" name="组合 5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文本框 5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This section is displayed as a text layout</a:t>
                  </a:r>
                  <a:br>
                    <a:rPr lang="zh-CN" altLang="en-US" sz="1000"/>
                  </a:br>
                  <a:r>
                    <a:rPr lang="zh-CN" altLang="en-US" sz="1000"/>
                    <a:t>(Theme font is recommended)</a:t>
                  </a: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1"/>
                      </a:solidFill>
                    </a:rPr>
                    <a:t>Title text presets</a:t>
                  </a: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文本框 48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This section is displayed as a text layout</a:t>
                  </a:r>
                  <a:br>
                    <a:rPr lang="zh-CN" altLang="en-US" sz="1000"/>
                  </a:br>
                  <a:r>
                    <a:rPr lang="zh-CN" altLang="en-US" sz="1000"/>
                    <a:t>(Theme font is recommended)</a:t>
                  </a: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Title text presets</a:t>
                  </a: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2" name="文本框 4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This section is displayed as a text layout</a:t>
                  </a:r>
                  <a:br>
                    <a:rPr lang="zh-CN" altLang="en-US" sz="1000"/>
                  </a:br>
                  <a:r>
                    <a:rPr lang="zh-CN" altLang="en-US" sz="1000"/>
                    <a:t>(Theme font is recommended)</a:t>
                  </a: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</a:rPr>
                    <a:t>Title text presets</a:t>
                  </a:r>
                </a:p>
              </p:txBody>
            </p:sp>
          </p:grpSp>
        </p:grpSp>
        <p:cxnSp>
          <p:nvCxnSpPr>
            <p:cNvPr id="7" name="直接连接符 6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/>
          <p:cNvSpPr txBox="1">
            <a:spLocks/>
          </p:cNvSpPr>
          <p:nvPr/>
        </p:nvSpPr>
        <p:spPr>
          <a:xfrm>
            <a:off x="611560" y="175645"/>
            <a:ext cx="31683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977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rgbClr val="E977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68560" y="555120"/>
            <a:ext cx="5295244" cy="52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69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72771">
            <a:off x="4212753" y="-349403"/>
            <a:ext cx="6705190" cy="105085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87404">
            <a:off x="351625" y="-3352652"/>
            <a:ext cx="4278337" cy="670509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39552" y="465589"/>
            <a:ext cx="8064896" cy="4286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2019056" y="1971639"/>
            <a:ext cx="1352009" cy="683197"/>
            <a:chOff x="915735" y="1477422"/>
            <a:chExt cx="1352009" cy="683197"/>
          </a:xfrm>
        </p:grpSpPr>
        <p:grpSp>
          <p:nvGrpSpPr>
            <p:cNvPr id="29" name="组合 28"/>
            <p:cNvGrpSpPr/>
            <p:nvPr/>
          </p:nvGrpSpPr>
          <p:grpSpPr>
            <a:xfrm>
              <a:off x="1164031" y="1477422"/>
              <a:ext cx="1103713" cy="252841"/>
              <a:chOff x="-164379" y="2115819"/>
              <a:chExt cx="4132029" cy="946576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45" name="弧形 44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6" name="直接连接符 45"/>
                <p:cNvCxnSpPr>
                  <a:cxnSpLocks/>
                  <a:stCxn id="45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弧形 47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42" name="弧形 41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3" name="直接连接符 42"/>
                <p:cNvCxnSpPr>
                  <a:cxnSpLocks/>
                  <a:stCxn id="42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组合 29"/>
            <p:cNvGrpSpPr/>
            <p:nvPr/>
          </p:nvGrpSpPr>
          <p:grpSpPr>
            <a:xfrm flipV="1">
              <a:off x="915735" y="1907778"/>
              <a:ext cx="1103713" cy="252841"/>
              <a:chOff x="-164379" y="2115819"/>
              <a:chExt cx="4132029" cy="946576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36" name="弧形 35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7" name="直接连接符 36"/>
                <p:cNvCxnSpPr>
                  <a:cxnSpLocks/>
                  <a:stCxn id="36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弧形 38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33" name="弧形 32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4" name="直接连接符 33"/>
                <p:cNvCxnSpPr>
                  <a:cxnSpLocks/>
                  <a:stCxn id="33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9" name="组合 48"/>
          <p:cNvGrpSpPr/>
          <p:nvPr/>
        </p:nvGrpSpPr>
        <p:grpSpPr>
          <a:xfrm>
            <a:off x="2599510" y="818134"/>
            <a:ext cx="2402750" cy="3830288"/>
            <a:chOff x="2599510" y="818135"/>
            <a:chExt cx="2402750" cy="3830287"/>
          </a:xfrm>
        </p:grpSpPr>
        <p:cxnSp>
          <p:nvCxnSpPr>
            <p:cNvPr id="50" name="直接连接符 49"/>
            <p:cNvCxnSpPr>
              <a:cxnSpLocks/>
            </p:cNvCxnSpPr>
            <p:nvPr/>
          </p:nvCxnSpPr>
          <p:spPr>
            <a:xfrm flipV="1">
              <a:off x="4390332" y="818135"/>
              <a:ext cx="611928" cy="65570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4212904" y="1024594"/>
              <a:ext cx="431800" cy="46268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2776938" y="3979272"/>
              <a:ext cx="611928" cy="65570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2599510" y="4185733"/>
              <a:ext cx="431800" cy="46268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56504" flipH="1">
            <a:off x="5752360" y="794040"/>
            <a:ext cx="2597022" cy="440857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171770" flipH="1">
            <a:off x="1444416" y="-479106"/>
            <a:ext cx="1308708" cy="222159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BF96CF3-3A9B-42F5-8460-924DF468287F}"/>
              </a:ext>
            </a:extLst>
          </p:cNvPr>
          <p:cNvSpPr txBox="1"/>
          <p:nvPr/>
        </p:nvSpPr>
        <p:spPr>
          <a:xfrm>
            <a:off x="2075044" y="2286664"/>
            <a:ext cx="4554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Rounded Rectangle 7">
            <a:extLst>
              <a:ext uri="{FF2B5EF4-FFF2-40B4-BE49-F238E27FC236}">
                <a16:creationId xmlns:a16="http://schemas.microsoft.com/office/drawing/2014/main" id="{0F93FFAA-4161-4B38-BDF4-28BBA9ED715D}"/>
              </a:ext>
            </a:extLst>
          </p:cNvPr>
          <p:cNvSpPr/>
          <p:nvPr/>
        </p:nvSpPr>
        <p:spPr>
          <a:xfrm>
            <a:off x="7531027" y="627534"/>
            <a:ext cx="920575" cy="28803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C83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C00000"/>
                </a:solidFill>
              </a:rPr>
              <a:t>LOGO</a:t>
            </a:r>
            <a:endParaRPr lang="ko-KR" altLang="en-US" sz="2000" dirty="0">
              <a:solidFill>
                <a:srgbClr val="C00000"/>
              </a:solidFill>
            </a:endParaRPr>
          </a:p>
        </p:txBody>
      </p:sp>
      <p:sp>
        <p:nvSpPr>
          <p:cNvPr id="57" name="TextBox 28">
            <a:hlinkClick r:id="rId8"/>
            <a:extLst>
              <a:ext uri="{FF2B5EF4-FFF2-40B4-BE49-F238E27FC236}">
                <a16:creationId xmlns:a16="http://schemas.microsoft.com/office/drawing/2014/main" id="{C44082BD-4425-4144-9965-65DDC47E8919}"/>
              </a:ext>
            </a:extLst>
          </p:cNvPr>
          <p:cNvSpPr txBox="1"/>
          <p:nvPr/>
        </p:nvSpPr>
        <p:spPr>
          <a:xfrm>
            <a:off x="2040628" y="4495850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rgbClr val="C00000"/>
                </a:solidFill>
                <a:cs typeface="Arial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72771">
            <a:off x="4382333" y="-632070"/>
            <a:ext cx="6705190" cy="1050850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39552" y="465589"/>
            <a:ext cx="8064896" cy="4286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9933C51-02AD-4B78-A011-B52870BFD682}"/>
              </a:ext>
            </a:extLst>
          </p:cNvPr>
          <p:cNvSpPr txBox="1"/>
          <p:nvPr/>
        </p:nvSpPr>
        <p:spPr>
          <a:xfrm>
            <a:off x="2555780" y="2180162"/>
            <a:ext cx="461665" cy="20477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What your title is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06F7CBB-266A-4B86-8323-B5ED3E9C83EB}"/>
              </a:ext>
            </a:extLst>
          </p:cNvPr>
          <p:cNvSpPr txBox="1"/>
          <p:nvPr/>
        </p:nvSpPr>
        <p:spPr>
          <a:xfrm>
            <a:off x="3081656" y="1567637"/>
            <a:ext cx="1358705" cy="2191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rPr>
              <a:t>01</a:t>
            </a:r>
            <a:endParaRPr kumimoji="1"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書體坊顏體㊣" panose="02010600030101010101" pitchFamily="2" charset="-122"/>
              <a:ea typeface="書體坊顏體㊣" panose="02010600030101010101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2555780" y="2162530"/>
            <a:ext cx="12947" cy="1598384"/>
          </a:xfrm>
          <a:prstGeom prst="line">
            <a:avLst/>
          </a:prstGeom>
          <a:ln w="28575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88D41A8-9D93-4318-A4AA-C788D3AD64BA}"/>
              </a:ext>
            </a:extLst>
          </p:cNvPr>
          <p:cNvSpPr txBox="1"/>
          <p:nvPr/>
        </p:nvSpPr>
        <p:spPr>
          <a:xfrm>
            <a:off x="1335209" y="2162531"/>
            <a:ext cx="1261884" cy="1901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Please click here to modify the text for the text here you may post texts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56504" flipH="1">
            <a:off x="5752360" y="794040"/>
            <a:ext cx="2597022" cy="440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39694" y="1990606"/>
            <a:ext cx="1692639" cy="1350151"/>
            <a:chOff x="1476750" y="1990604"/>
            <a:chExt cx="1692639" cy="1350151"/>
          </a:xfrm>
        </p:grpSpPr>
        <p:sp>
          <p:nvSpPr>
            <p:cNvPr id="48" name="左中括号 47"/>
            <p:cNvSpPr/>
            <p:nvPr/>
          </p:nvSpPr>
          <p:spPr>
            <a:xfrm>
              <a:off x="1476750" y="1990604"/>
              <a:ext cx="176317" cy="135015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左中括号 48"/>
            <p:cNvSpPr/>
            <p:nvPr/>
          </p:nvSpPr>
          <p:spPr>
            <a:xfrm flipH="1">
              <a:off x="2993072" y="1990605"/>
              <a:ext cx="176317" cy="135015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6" name="Title 1"/>
          <p:cNvSpPr txBox="1">
            <a:spLocks/>
          </p:cNvSpPr>
          <p:nvPr/>
        </p:nvSpPr>
        <p:spPr>
          <a:xfrm>
            <a:off x="611560" y="175645"/>
            <a:ext cx="273630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977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rgbClr val="E977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326415" y="2147488"/>
            <a:ext cx="1224135" cy="194421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85875">
            <a:off x="1833086" y="1308632"/>
            <a:ext cx="1224135" cy="1944216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1343820" y="2285665"/>
            <a:ext cx="1692638" cy="755976"/>
            <a:chOff x="474650" y="1914201"/>
            <a:chExt cx="2256851" cy="1007968"/>
          </a:xfrm>
        </p:grpSpPr>
        <p:sp>
          <p:nvSpPr>
            <p:cNvPr id="52" name="矩形 51"/>
            <p:cNvSpPr/>
            <p:nvPr/>
          </p:nvSpPr>
          <p:spPr>
            <a:xfrm>
              <a:off x="474650" y="1914201"/>
              <a:ext cx="2256851" cy="246221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none" lIns="144000" tIns="0" rIns="144000" bIns="0">
              <a:normAutofit fontScale="850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</a:rPr>
                <a:t>Title text presets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474650" y="2160422"/>
              <a:ext cx="2256851" cy="761747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 lIns="144000" tIns="0" rIns="144000" bIns="0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This section is taken up as text layout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853015" y="1990606"/>
            <a:ext cx="1692639" cy="1350151"/>
            <a:chOff x="1476750" y="1990604"/>
            <a:chExt cx="1692639" cy="1350151"/>
          </a:xfrm>
        </p:grpSpPr>
        <p:sp>
          <p:nvSpPr>
            <p:cNvPr id="62" name="左中括号 61"/>
            <p:cNvSpPr/>
            <p:nvPr/>
          </p:nvSpPr>
          <p:spPr>
            <a:xfrm>
              <a:off x="1476750" y="1990604"/>
              <a:ext cx="176317" cy="135015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左中括号 62"/>
            <p:cNvSpPr/>
            <p:nvPr/>
          </p:nvSpPr>
          <p:spPr>
            <a:xfrm flipH="1">
              <a:off x="2993072" y="1990605"/>
              <a:ext cx="176317" cy="135015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839741" y="2147488"/>
            <a:ext cx="1224135" cy="1944216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85875">
            <a:off x="4346411" y="1308632"/>
            <a:ext cx="1224135" cy="1944216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3857145" y="2285665"/>
            <a:ext cx="1692638" cy="755976"/>
            <a:chOff x="474650" y="1914201"/>
            <a:chExt cx="2256851" cy="1007968"/>
          </a:xfrm>
        </p:grpSpPr>
        <p:sp>
          <p:nvSpPr>
            <p:cNvPr id="67" name="矩形 66"/>
            <p:cNvSpPr/>
            <p:nvPr/>
          </p:nvSpPr>
          <p:spPr>
            <a:xfrm>
              <a:off x="474650" y="1914201"/>
              <a:ext cx="2256851" cy="246221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none" lIns="144000" tIns="0" rIns="144000" bIns="0">
              <a:normAutofit fontScale="850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</a:rPr>
                <a:t>Title text presets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474650" y="2160422"/>
              <a:ext cx="2256851" cy="761747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 lIns="144000" tIns="0" rIns="144000" bIns="0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This section is taken up as text layout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376817" y="1990606"/>
            <a:ext cx="1692639" cy="1350151"/>
            <a:chOff x="1476750" y="1990604"/>
            <a:chExt cx="1692639" cy="1350151"/>
          </a:xfrm>
        </p:grpSpPr>
        <p:sp>
          <p:nvSpPr>
            <p:cNvPr id="70" name="左中括号 69"/>
            <p:cNvSpPr/>
            <p:nvPr/>
          </p:nvSpPr>
          <p:spPr>
            <a:xfrm>
              <a:off x="1476750" y="1990604"/>
              <a:ext cx="176317" cy="135015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左中括号 70"/>
            <p:cNvSpPr/>
            <p:nvPr/>
          </p:nvSpPr>
          <p:spPr>
            <a:xfrm flipH="1">
              <a:off x="2993072" y="1990605"/>
              <a:ext cx="176317" cy="135015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363539" y="2147488"/>
            <a:ext cx="1224135" cy="1944216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85875">
            <a:off x="6870209" y="1308632"/>
            <a:ext cx="1224135" cy="1944216"/>
          </a:xfrm>
          <a:prstGeom prst="rect">
            <a:avLst/>
          </a:prstGeom>
        </p:spPr>
      </p:pic>
      <p:grpSp>
        <p:nvGrpSpPr>
          <p:cNvPr id="74" name="组合 73"/>
          <p:cNvGrpSpPr/>
          <p:nvPr/>
        </p:nvGrpSpPr>
        <p:grpSpPr>
          <a:xfrm>
            <a:off x="6380943" y="2285665"/>
            <a:ext cx="1692638" cy="755976"/>
            <a:chOff x="474650" y="1914201"/>
            <a:chExt cx="2256851" cy="1007968"/>
          </a:xfrm>
        </p:grpSpPr>
        <p:sp>
          <p:nvSpPr>
            <p:cNvPr id="75" name="矩形 74"/>
            <p:cNvSpPr/>
            <p:nvPr/>
          </p:nvSpPr>
          <p:spPr>
            <a:xfrm>
              <a:off x="474650" y="1914201"/>
              <a:ext cx="2256851" cy="246221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none" lIns="144000" tIns="0" rIns="144000" bIns="0">
              <a:normAutofit fontScale="850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</a:rPr>
                <a:t>Title text presets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474650" y="2160422"/>
              <a:ext cx="2256851" cy="761747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 lIns="144000" tIns="0" rIns="144000" bIns="0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This section is taken up as text layout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901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8"/>
          <p:cNvSpPr txBox="1">
            <a:spLocks/>
          </p:cNvSpPr>
          <p:nvPr/>
        </p:nvSpPr>
        <p:spPr bwMode="auto">
          <a:xfrm>
            <a:off x="784895" y="1167620"/>
            <a:ext cx="644044" cy="67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sz="5867" b="1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6" name="TextBox 22"/>
          <p:cNvSpPr txBox="1">
            <a:spLocks/>
          </p:cNvSpPr>
          <p:nvPr/>
        </p:nvSpPr>
        <p:spPr bwMode="auto">
          <a:xfrm>
            <a:off x="784896" y="2157314"/>
            <a:ext cx="644044" cy="67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sz="5867" b="1">
                <a:solidFill>
                  <a:schemeClr val="accent3"/>
                </a:solidFill>
              </a:rPr>
              <a:t>02</a:t>
            </a:r>
          </a:p>
        </p:txBody>
      </p:sp>
      <p:sp>
        <p:nvSpPr>
          <p:cNvPr id="7" name="TextBox 26"/>
          <p:cNvSpPr txBox="1">
            <a:spLocks/>
          </p:cNvSpPr>
          <p:nvPr/>
        </p:nvSpPr>
        <p:spPr bwMode="auto">
          <a:xfrm>
            <a:off x="784896" y="3147008"/>
            <a:ext cx="644044" cy="67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sz="5867" b="1">
                <a:solidFill>
                  <a:schemeClr val="accent5"/>
                </a:solidFill>
              </a:rPr>
              <a:t>03</a:t>
            </a:r>
          </a:p>
        </p:txBody>
      </p:sp>
      <p:sp>
        <p:nvSpPr>
          <p:cNvPr id="8" name="TextBox 30"/>
          <p:cNvSpPr txBox="1">
            <a:spLocks/>
          </p:cNvSpPr>
          <p:nvPr/>
        </p:nvSpPr>
        <p:spPr bwMode="auto">
          <a:xfrm flipH="1">
            <a:off x="7816388" y="1167620"/>
            <a:ext cx="644044" cy="67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en-US" altLang="ko-KR" sz="5867" b="1">
                <a:solidFill>
                  <a:schemeClr val="accent2"/>
                </a:solidFill>
              </a:rPr>
              <a:t>04</a:t>
            </a:r>
          </a:p>
        </p:txBody>
      </p:sp>
      <p:sp>
        <p:nvSpPr>
          <p:cNvPr id="9" name="TextBox 34"/>
          <p:cNvSpPr txBox="1">
            <a:spLocks/>
          </p:cNvSpPr>
          <p:nvPr/>
        </p:nvSpPr>
        <p:spPr bwMode="auto">
          <a:xfrm flipH="1">
            <a:off x="7816388" y="2157314"/>
            <a:ext cx="644044" cy="67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en-US" altLang="ko-KR" sz="5867" b="1">
                <a:solidFill>
                  <a:schemeClr val="accent4"/>
                </a:solidFill>
              </a:rPr>
              <a:t>05</a:t>
            </a:r>
          </a:p>
        </p:txBody>
      </p:sp>
      <p:sp>
        <p:nvSpPr>
          <p:cNvPr id="10" name="TextBox 38"/>
          <p:cNvSpPr txBox="1">
            <a:spLocks/>
          </p:cNvSpPr>
          <p:nvPr/>
        </p:nvSpPr>
        <p:spPr bwMode="auto">
          <a:xfrm flipH="1">
            <a:off x="7816388" y="3147008"/>
            <a:ext cx="644044" cy="67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en-US" altLang="ko-KR" sz="5867" b="1">
                <a:solidFill>
                  <a:schemeClr val="accent6"/>
                </a:solidFill>
              </a:rPr>
              <a:t>06</a:t>
            </a:r>
          </a:p>
        </p:txBody>
      </p:sp>
      <p:grpSp>
        <p:nvGrpSpPr>
          <p:cNvPr id="17" name="Group 51"/>
          <p:cNvGrpSpPr/>
          <p:nvPr/>
        </p:nvGrpSpPr>
        <p:grpSpPr>
          <a:xfrm>
            <a:off x="5632474" y="1219967"/>
            <a:ext cx="2183917" cy="572465"/>
            <a:chOff x="1073412" y="1808822"/>
            <a:chExt cx="2911889" cy="763287"/>
          </a:xfrm>
        </p:grpSpPr>
        <p:sp>
          <p:nvSpPr>
            <p:cNvPr id="33" name="TextBox 52"/>
            <p:cNvSpPr txBox="1">
              <a:spLocks/>
            </p:cNvSpPr>
            <p:nvPr/>
          </p:nvSpPr>
          <p:spPr bwMode="auto">
            <a:xfrm>
              <a:off x="1073412" y="1808822"/>
              <a:ext cx="2911889" cy="246222"/>
            </a:xfrm>
            <a:prstGeom prst="rect">
              <a:avLst/>
            </a:prstGeom>
          </p:spPr>
          <p:txBody>
            <a:bodyPr wrap="none" lIns="0" tIns="0" rIns="288000" bIns="0" anchor="ctr">
              <a:normAutofit fontScale="85000" lnSpcReduction="20000"/>
            </a:bodyPr>
            <a:lstStyle/>
            <a:p>
              <a:pPr marL="0" indent="0" algn="r"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34" name="TextBox 53"/>
            <p:cNvSpPr txBox="1">
              <a:spLocks/>
            </p:cNvSpPr>
            <p:nvPr/>
          </p:nvSpPr>
          <p:spPr bwMode="auto">
            <a:xfrm>
              <a:off x="1073412" y="2055044"/>
              <a:ext cx="2911889" cy="517065"/>
            </a:xfrm>
            <a:prstGeom prst="rect">
              <a:avLst/>
            </a:prstGeom>
          </p:spPr>
          <p:txBody>
            <a:bodyPr wrap="square" lIns="0" tIns="0" rIns="288000" bIns="0" anchor="t" anchorCtr="0">
              <a:normAutofit fontScale="85000" lnSpcReduction="10000"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18" name="Group 54"/>
          <p:cNvGrpSpPr/>
          <p:nvPr/>
        </p:nvGrpSpPr>
        <p:grpSpPr>
          <a:xfrm>
            <a:off x="1428943" y="1219967"/>
            <a:ext cx="2183917" cy="572465"/>
            <a:chOff x="8323877" y="1808825"/>
            <a:chExt cx="2911889" cy="763287"/>
          </a:xfrm>
        </p:grpSpPr>
        <p:sp>
          <p:nvSpPr>
            <p:cNvPr id="31" name="TextBox 55"/>
            <p:cNvSpPr txBox="1">
              <a:spLocks/>
            </p:cNvSpPr>
            <p:nvPr/>
          </p:nvSpPr>
          <p:spPr bwMode="auto">
            <a:xfrm>
              <a:off x="8323877" y="2055047"/>
              <a:ext cx="2911889" cy="517065"/>
            </a:xfrm>
            <a:prstGeom prst="rect">
              <a:avLst/>
            </a:prstGeom>
          </p:spPr>
          <p:txBody>
            <a:bodyPr wrap="square" lIns="288000" tIns="0" rIns="0" bIns="0" anchor="ctr" anchorCtr="0">
              <a:normAutofit fontScale="85000" lnSpcReduction="1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  <p:sp>
          <p:nvSpPr>
            <p:cNvPr id="32" name="TextBox 56"/>
            <p:cNvSpPr txBox="1">
              <a:spLocks/>
            </p:cNvSpPr>
            <p:nvPr/>
          </p:nvSpPr>
          <p:spPr bwMode="auto">
            <a:xfrm>
              <a:off x="8323877" y="1808825"/>
              <a:ext cx="1521919" cy="246221"/>
            </a:xfrm>
            <a:prstGeom prst="rect">
              <a:avLst/>
            </a:prstGeom>
          </p:spPr>
          <p:txBody>
            <a:bodyPr wrap="none" lIns="288000" tIns="0" rIns="0" bIns="0" anchor="ctr" anchorCtr="0">
              <a:normAutofit fontScale="85000" lnSpcReduction="20000"/>
            </a:bodyPr>
            <a:lstStyle/>
            <a:p>
              <a:pPr marL="0" indent="0">
                <a:defRPr/>
              </a:pPr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Title text presets</a:t>
              </a:r>
            </a:p>
          </p:txBody>
        </p:sp>
      </p:grpSp>
      <p:grpSp>
        <p:nvGrpSpPr>
          <p:cNvPr id="19" name="Group 57"/>
          <p:cNvGrpSpPr/>
          <p:nvPr/>
        </p:nvGrpSpPr>
        <p:grpSpPr>
          <a:xfrm>
            <a:off x="5632474" y="2253318"/>
            <a:ext cx="2183917" cy="572465"/>
            <a:chOff x="1073412" y="1808822"/>
            <a:chExt cx="2911889" cy="763287"/>
          </a:xfrm>
        </p:grpSpPr>
        <p:sp>
          <p:nvSpPr>
            <p:cNvPr id="29" name="TextBox 58"/>
            <p:cNvSpPr txBox="1">
              <a:spLocks/>
            </p:cNvSpPr>
            <p:nvPr/>
          </p:nvSpPr>
          <p:spPr bwMode="auto">
            <a:xfrm>
              <a:off x="1073412" y="1808822"/>
              <a:ext cx="2911889" cy="246222"/>
            </a:xfrm>
            <a:prstGeom prst="rect">
              <a:avLst/>
            </a:prstGeom>
          </p:spPr>
          <p:txBody>
            <a:bodyPr wrap="none" lIns="0" tIns="0" rIns="288000" bIns="0" anchor="ctr">
              <a:normAutofit fontScale="85000" lnSpcReduction="20000"/>
            </a:bodyPr>
            <a:lstStyle/>
            <a:p>
              <a:pPr marL="0" indent="0" algn="r"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30" name="TextBox 59"/>
            <p:cNvSpPr txBox="1">
              <a:spLocks/>
            </p:cNvSpPr>
            <p:nvPr/>
          </p:nvSpPr>
          <p:spPr bwMode="auto">
            <a:xfrm>
              <a:off x="1073412" y="2055044"/>
              <a:ext cx="2911889" cy="517065"/>
            </a:xfrm>
            <a:prstGeom prst="rect">
              <a:avLst/>
            </a:prstGeom>
          </p:spPr>
          <p:txBody>
            <a:bodyPr wrap="square" lIns="0" tIns="0" rIns="288000" bIns="0" anchor="t" anchorCtr="0">
              <a:normAutofit fontScale="85000" lnSpcReduction="10000"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20" name="Group 60"/>
          <p:cNvGrpSpPr/>
          <p:nvPr/>
        </p:nvGrpSpPr>
        <p:grpSpPr>
          <a:xfrm>
            <a:off x="1428943" y="2253318"/>
            <a:ext cx="2183917" cy="572465"/>
            <a:chOff x="8323877" y="1808825"/>
            <a:chExt cx="2911889" cy="763287"/>
          </a:xfrm>
        </p:grpSpPr>
        <p:sp>
          <p:nvSpPr>
            <p:cNvPr id="27" name="TextBox 61"/>
            <p:cNvSpPr txBox="1">
              <a:spLocks/>
            </p:cNvSpPr>
            <p:nvPr/>
          </p:nvSpPr>
          <p:spPr bwMode="auto">
            <a:xfrm>
              <a:off x="8323877" y="2055047"/>
              <a:ext cx="2911889" cy="517065"/>
            </a:xfrm>
            <a:prstGeom prst="rect">
              <a:avLst/>
            </a:prstGeom>
          </p:spPr>
          <p:txBody>
            <a:bodyPr wrap="square" lIns="288000" tIns="0" rIns="0" bIns="0" anchor="ctr" anchorCtr="0">
              <a:normAutofit fontScale="85000" lnSpcReduction="1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  <p:sp>
          <p:nvSpPr>
            <p:cNvPr id="28" name="TextBox 62"/>
            <p:cNvSpPr txBox="1">
              <a:spLocks/>
            </p:cNvSpPr>
            <p:nvPr/>
          </p:nvSpPr>
          <p:spPr bwMode="auto">
            <a:xfrm>
              <a:off x="8323877" y="1808825"/>
              <a:ext cx="1521919" cy="246221"/>
            </a:xfrm>
            <a:prstGeom prst="rect">
              <a:avLst/>
            </a:prstGeom>
          </p:spPr>
          <p:txBody>
            <a:bodyPr wrap="none" lIns="288000" tIns="0" rIns="0" bIns="0" anchor="ctr" anchorCtr="0">
              <a:normAutofit fontScale="85000" lnSpcReduction="20000"/>
            </a:bodyPr>
            <a:lstStyle/>
            <a:p>
              <a:pPr marL="0" indent="0"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Title text presets</a:t>
              </a:r>
            </a:p>
          </p:txBody>
        </p:sp>
      </p:grpSp>
      <p:grpSp>
        <p:nvGrpSpPr>
          <p:cNvPr id="21" name="Group 63"/>
          <p:cNvGrpSpPr/>
          <p:nvPr/>
        </p:nvGrpSpPr>
        <p:grpSpPr>
          <a:xfrm>
            <a:off x="5632474" y="3286668"/>
            <a:ext cx="2183917" cy="572465"/>
            <a:chOff x="1073412" y="1808822"/>
            <a:chExt cx="2911889" cy="763287"/>
          </a:xfrm>
        </p:grpSpPr>
        <p:sp>
          <p:nvSpPr>
            <p:cNvPr id="25" name="TextBox 64"/>
            <p:cNvSpPr txBox="1">
              <a:spLocks/>
            </p:cNvSpPr>
            <p:nvPr/>
          </p:nvSpPr>
          <p:spPr bwMode="auto">
            <a:xfrm>
              <a:off x="1073412" y="1808822"/>
              <a:ext cx="2911889" cy="246222"/>
            </a:xfrm>
            <a:prstGeom prst="rect">
              <a:avLst/>
            </a:prstGeom>
          </p:spPr>
          <p:txBody>
            <a:bodyPr wrap="none" lIns="0" tIns="0" rIns="288000" bIns="0" anchor="ctr">
              <a:normAutofit fontScale="85000" lnSpcReduction="20000"/>
            </a:bodyPr>
            <a:lstStyle/>
            <a:p>
              <a:pPr marL="0" indent="0" algn="r">
                <a:defRPr/>
              </a:pPr>
              <a:r>
                <a:rPr lang="zh-CN" altLang="en-US" sz="1600" b="1">
                  <a:solidFill>
                    <a:schemeClr val="accent6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6" name="TextBox 65"/>
            <p:cNvSpPr txBox="1">
              <a:spLocks/>
            </p:cNvSpPr>
            <p:nvPr/>
          </p:nvSpPr>
          <p:spPr bwMode="auto">
            <a:xfrm>
              <a:off x="1073412" y="2055044"/>
              <a:ext cx="2911889" cy="517065"/>
            </a:xfrm>
            <a:prstGeom prst="rect">
              <a:avLst/>
            </a:prstGeom>
          </p:spPr>
          <p:txBody>
            <a:bodyPr wrap="square" lIns="0" tIns="0" rIns="288000" bIns="0" anchor="t" anchorCtr="0">
              <a:normAutofit fontScale="85000" lnSpcReduction="10000"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22" name="Group 66"/>
          <p:cNvGrpSpPr/>
          <p:nvPr/>
        </p:nvGrpSpPr>
        <p:grpSpPr>
          <a:xfrm>
            <a:off x="1428943" y="3286668"/>
            <a:ext cx="2183917" cy="572465"/>
            <a:chOff x="8323877" y="1808825"/>
            <a:chExt cx="2911889" cy="763287"/>
          </a:xfrm>
        </p:grpSpPr>
        <p:sp>
          <p:nvSpPr>
            <p:cNvPr id="23" name="TextBox 67"/>
            <p:cNvSpPr txBox="1">
              <a:spLocks/>
            </p:cNvSpPr>
            <p:nvPr/>
          </p:nvSpPr>
          <p:spPr bwMode="auto">
            <a:xfrm>
              <a:off x="8323877" y="2055047"/>
              <a:ext cx="2911889" cy="517065"/>
            </a:xfrm>
            <a:prstGeom prst="rect">
              <a:avLst/>
            </a:prstGeom>
          </p:spPr>
          <p:txBody>
            <a:bodyPr wrap="square" lIns="288000" tIns="0" rIns="0" bIns="0" anchor="ctr" anchorCtr="0">
              <a:normAutofit fontScale="85000" lnSpcReduction="1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  <p:sp>
          <p:nvSpPr>
            <p:cNvPr id="24" name="TextBox 68"/>
            <p:cNvSpPr txBox="1">
              <a:spLocks/>
            </p:cNvSpPr>
            <p:nvPr/>
          </p:nvSpPr>
          <p:spPr bwMode="auto">
            <a:xfrm>
              <a:off x="8323877" y="1808825"/>
              <a:ext cx="1521919" cy="246221"/>
            </a:xfrm>
            <a:prstGeom prst="rect">
              <a:avLst/>
            </a:prstGeom>
          </p:spPr>
          <p:txBody>
            <a:bodyPr wrap="none" lIns="288000" tIns="0" rIns="0" bIns="0" anchor="ctr" anchorCtr="0">
              <a:normAutofit fontScale="85000" lnSpcReduction="20000"/>
            </a:bodyPr>
            <a:lstStyle/>
            <a:p>
              <a:pPr marL="0" indent="0">
                <a:defRPr/>
              </a:pPr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</a:rPr>
                <a:t>Title text presets</a:t>
              </a:r>
            </a:p>
          </p:txBody>
        </p:sp>
      </p:grpSp>
      <p:sp>
        <p:nvSpPr>
          <p:cNvPr id="42" name="Title 1"/>
          <p:cNvSpPr txBox="1">
            <a:spLocks/>
          </p:cNvSpPr>
          <p:nvPr/>
        </p:nvSpPr>
        <p:spPr>
          <a:xfrm>
            <a:off x="611560" y="175645"/>
            <a:ext cx="288032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977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rgbClr val="E977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889" y="892647"/>
            <a:ext cx="2470259" cy="335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6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639830" y="1875856"/>
            <a:ext cx="7853509" cy="137161"/>
            <a:chOff x="639826" y="1875854"/>
            <a:chExt cx="7853509" cy="13716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594780" y="1944434"/>
              <a:ext cx="106764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39826" y="1944434"/>
              <a:ext cx="815246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678089" y="1944434"/>
              <a:ext cx="815246" cy="0"/>
            </a:xfrm>
            <a:prstGeom prst="line">
              <a:avLst/>
            </a:prstGeom>
            <a:ln w="19050"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>
              <a:spLocks noChangeAspect="1"/>
            </p:cNvSpPr>
            <p:nvPr/>
          </p:nvSpPr>
          <p:spPr bwMode="auto">
            <a:xfrm rot="16200000" flipH="1" flipV="1">
              <a:off x="1463205" y="1874583"/>
              <a:ext cx="123444" cy="139707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806893" y="1944434"/>
              <a:ext cx="1067640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024999" y="1944434"/>
              <a:ext cx="106764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>
              <a:spLocks noChangeAspect="1"/>
            </p:cNvSpPr>
            <p:nvPr/>
          </p:nvSpPr>
          <p:spPr bwMode="auto">
            <a:xfrm rot="16200000" flipH="1" flipV="1">
              <a:off x="2671455" y="1866820"/>
              <a:ext cx="137160" cy="15523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232348" y="1944434"/>
              <a:ext cx="1067640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 bwMode="auto">
            <a:xfrm rot="16200000" flipH="1" flipV="1">
              <a:off x="3878805" y="1866820"/>
              <a:ext cx="137160" cy="155230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455218" y="1944434"/>
              <a:ext cx="106764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>
              <a:spLocks noChangeAspect="1"/>
            </p:cNvSpPr>
            <p:nvPr/>
          </p:nvSpPr>
          <p:spPr bwMode="auto">
            <a:xfrm rot="16200000" flipH="1" flipV="1">
              <a:off x="5101674" y="1866819"/>
              <a:ext cx="137160" cy="155230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 rot="16200000" flipH="1" flipV="1">
              <a:off x="6309024" y="1866820"/>
              <a:ext cx="137160" cy="155230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 rot="16200000" flipH="1" flipV="1">
              <a:off x="7531893" y="1866820"/>
              <a:ext cx="137160" cy="155230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14243" y="1468932"/>
            <a:ext cx="6896927" cy="438581"/>
            <a:chOff x="1114239" y="1468930"/>
            <a:chExt cx="6896927" cy="438581"/>
          </a:xfrm>
        </p:grpSpPr>
        <p:sp>
          <p:nvSpPr>
            <p:cNvPr id="17" name="TextBox 16"/>
            <p:cNvSpPr txBox="1"/>
            <p:nvPr/>
          </p:nvSpPr>
          <p:spPr>
            <a:xfrm>
              <a:off x="1114239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3200" b="1" dirty="0">
                  <a:solidFill>
                    <a:schemeClr val="accent1"/>
                  </a:solidFill>
                </a:rPr>
                <a:t>2012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29349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2013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36697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3200" b="1" dirty="0">
                  <a:solidFill>
                    <a:schemeClr val="accent3"/>
                  </a:solidFill>
                </a:rPr>
                <a:t>2014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59568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3200" b="1" dirty="0">
                  <a:solidFill>
                    <a:schemeClr val="accent4"/>
                  </a:solidFill>
                </a:rPr>
                <a:t>2015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66916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3200" b="1" dirty="0">
                  <a:solidFill>
                    <a:schemeClr val="accent5"/>
                  </a:solidFill>
                </a:rPr>
                <a:t>2016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89787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3200" b="1" dirty="0">
                  <a:solidFill>
                    <a:schemeClr val="accent6"/>
                  </a:solidFill>
                </a:rPr>
                <a:t>2020</a:t>
              </a:r>
            </a:p>
          </p:txBody>
        </p:sp>
      </p:grpSp>
      <p:grpSp>
        <p:nvGrpSpPr>
          <p:cNvPr id="41" name="Group 47"/>
          <p:cNvGrpSpPr/>
          <p:nvPr/>
        </p:nvGrpSpPr>
        <p:grpSpPr>
          <a:xfrm>
            <a:off x="755580" y="3504794"/>
            <a:ext cx="1287033" cy="698196"/>
            <a:chOff x="4923841" y="3990374"/>
            <a:chExt cx="2171551" cy="930928"/>
          </a:xfrm>
        </p:grpSpPr>
        <p:sp>
          <p:nvSpPr>
            <p:cNvPr id="57" name="TextBox 48"/>
            <p:cNvSpPr txBox="1"/>
            <p:nvPr/>
          </p:nvSpPr>
          <p:spPr>
            <a:xfrm>
              <a:off x="4923841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Title text</a:t>
              </a:r>
            </a:p>
          </p:txBody>
        </p:sp>
        <p:sp>
          <p:nvSpPr>
            <p:cNvPr id="58" name="TextBox 49"/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Click to enter a replacement content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Click to enter a replacement content</a:t>
              </a:r>
            </a:p>
          </p:txBody>
        </p:sp>
      </p:grpSp>
      <p:grpSp>
        <p:nvGrpSpPr>
          <p:cNvPr id="42" name="Group 50"/>
          <p:cNvGrpSpPr/>
          <p:nvPr/>
        </p:nvGrpSpPr>
        <p:grpSpPr>
          <a:xfrm>
            <a:off x="2051721" y="3504794"/>
            <a:ext cx="1287033" cy="698196"/>
            <a:chOff x="4923841" y="3990374"/>
            <a:chExt cx="2171551" cy="930928"/>
          </a:xfrm>
        </p:grpSpPr>
        <p:sp>
          <p:nvSpPr>
            <p:cNvPr id="55" name="TextBox 51"/>
            <p:cNvSpPr txBox="1"/>
            <p:nvPr/>
          </p:nvSpPr>
          <p:spPr>
            <a:xfrm>
              <a:off x="4923841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Title text</a:t>
              </a:r>
            </a:p>
          </p:txBody>
        </p:sp>
        <p:sp>
          <p:nvSpPr>
            <p:cNvPr id="56" name="TextBox 52"/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Click to enter a replacement content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Click to enter a replacement content</a:t>
              </a:r>
            </a:p>
          </p:txBody>
        </p:sp>
      </p:grpSp>
      <p:grpSp>
        <p:nvGrpSpPr>
          <p:cNvPr id="43" name="Group 53"/>
          <p:cNvGrpSpPr/>
          <p:nvPr/>
        </p:nvGrpSpPr>
        <p:grpSpPr>
          <a:xfrm>
            <a:off x="3203851" y="3504794"/>
            <a:ext cx="1352067" cy="698196"/>
            <a:chOff x="4814112" y="3990374"/>
            <a:chExt cx="2281280" cy="930928"/>
          </a:xfrm>
        </p:grpSpPr>
        <p:sp>
          <p:nvSpPr>
            <p:cNvPr id="53" name="TextBox 54"/>
            <p:cNvSpPr txBox="1"/>
            <p:nvPr/>
          </p:nvSpPr>
          <p:spPr>
            <a:xfrm>
              <a:off x="4814112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Title text</a:t>
              </a:r>
            </a:p>
          </p:txBody>
        </p:sp>
        <p:sp>
          <p:nvSpPr>
            <p:cNvPr id="54" name="TextBox 55"/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Click to enter a replacement content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Click to enter a replacement content</a:t>
              </a:r>
            </a:p>
          </p:txBody>
        </p:sp>
      </p:grpSp>
      <p:grpSp>
        <p:nvGrpSpPr>
          <p:cNvPr id="44" name="Group 56"/>
          <p:cNvGrpSpPr/>
          <p:nvPr/>
        </p:nvGrpSpPr>
        <p:grpSpPr>
          <a:xfrm>
            <a:off x="4427984" y="3507856"/>
            <a:ext cx="1359990" cy="695135"/>
            <a:chOff x="4800744" y="3994455"/>
            <a:chExt cx="2294648" cy="926847"/>
          </a:xfrm>
        </p:grpSpPr>
        <p:sp>
          <p:nvSpPr>
            <p:cNvPr id="51" name="TextBox 57"/>
            <p:cNvSpPr txBox="1"/>
            <p:nvPr/>
          </p:nvSpPr>
          <p:spPr>
            <a:xfrm>
              <a:off x="4800744" y="3994455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Title text</a:t>
              </a:r>
            </a:p>
          </p:txBody>
        </p:sp>
        <p:sp>
          <p:nvSpPr>
            <p:cNvPr id="52" name="TextBox 58"/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Click to enter a replacement content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Click to enter a replacement content</a:t>
              </a:r>
            </a:p>
          </p:txBody>
        </p:sp>
      </p:grpSp>
      <p:grpSp>
        <p:nvGrpSpPr>
          <p:cNvPr id="45" name="Group 59"/>
          <p:cNvGrpSpPr/>
          <p:nvPr/>
        </p:nvGrpSpPr>
        <p:grpSpPr>
          <a:xfrm>
            <a:off x="5724128" y="3504794"/>
            <a:ext cx="1272344" cy="698196"/>
            <a:chOff x="4948625" y="3990374"/>
            <a:chExt cx="2146767" cy="930928"/>
          </a:xfrm>
        </p:grpSpPr>
        <p:sp>
          <p:nvSpPr>
            <p:cNvPr id="49" name="TextBox 60"/>
            <p:cNvSpPr txBox="1"/>
            <p:nvPr/>
          </p:nvSpPr>
          <p:spPr>
            <a:xfrm>
              <a:off x="4948625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5">
                      <a:lumMod val="100000"/>
                    </a:schemeClr>
                  </a:solidFill>
                </a:rPr>
                <a:t>Title text</a:t>
              </a:r>
            </a:p>
          </p:txBody>
        </p:sp>
        <p:sp>
          <p:nvSpPr>
            <p:cNvPr id="50" name="TextBox 61"/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Click to enter a replacement content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Click to enter a replacement content</a:t>
              </a:r>
            </a:p>
          </p:txBody>
        </p:sp>
      </p:grpSp>
      <p:grpSp>
        <p:nvGrpSpPr>
          <p:cNvPr id="46" name="Group 62"/>
          <p:cNvGrpSpPr/>
          <p:nvPr/>
        </p:nvGrpSpPr>
        <p:grpSpPr>
          <a:xfrm>
            <a:off x="6988238" y="3504794"/>
            <a:ext cx="1256170" cy="698196"/>
            <a:chOff x="5045337" y="3990374"/>
            <a:chExt cx="2119477" cy="930928"/>
          </a:xfrm>
        </p:grpSpPr>
        <p:sp>
          <p:nvSpPr>
            <p:cNvPr id="47" name="TextBox 63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6">
                      <a:lumMod val="100000"/>
                    </a:schemeClr>
                  </a:solidFill>
                </a:rPr>
                <a:t>Title text</a:t>
              </a:r>
            </a:p>
          </p:txBody>
        </p:sp>
        <p:sp>
          <p:nvSpPr>
            <p:cNvPr id="48" name="TextBox 64"/>
            <p:cNvSpPr txBox="1">
              <a:spLocks/>
            </p:cNvSpPr>
            <p:nvPr/>
          </p:nvSpPr>
          <p:spPr>
            <a:xfrm>
              <a:off x="5045337" y="4335294"/>
              <a:ext cx="2119477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Click to enter a replacement content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Click to enter a replacement content</a:t>
              </a:r>
            </a:p>
          </p:txBody>
        </p:sp>
      </p:grpSp>
      <p:sp>
        <p:nvSpPr>
          <p:cNvPr id="59" name="Title 1"/>
          <p:cNvSpPr txBox="1">
            <a:spLocks/>
          </p:cNvSpPr>
          <p:nvPr/>
        </p:nvSpPr>
        <p:spPr>
          <a:xfrm>
            <a:off x="611560" y="175645"/>
            <a:ext cx="295232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977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rgbClr val="E977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238575" y="2071596"/>
            <a:ext cx="572711" cy="1280998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453683" y="2071596"/>
            <a:ext cx="572711" cy="1280998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668791" y="2071596"/>
            <a:ext cx="572711" cy="1280998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883899" y="2071596"/>
            <a:ext cx="572711" cy="1280998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99007" y="2071596"/>
            <a:ext cx="572711" cy="128099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314115" y="2071596"/>
            <a:ext cx="572711" cy="128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87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2"/>
          <p:cNvGrpSpPr/>
          <p:nvPr/>
        </p:nvGrpSpPr>
        <p:grpSpPr>
          <a:xfrm>
            <a:off x="6128111" y="1272966"/>
            <a:ext cx="2062292" cy="2597568"/>
            <a:chOff x="8170814" y="1912116"/>
            <a:chExt cx="2749722" cy="3463424"/>
          </a:xfrm>
        </p:grpSpPr>
        <p:grpSp>
          <p:nvGrpSpPr>
            <p:cNvPr id="20" name="Group 83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86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9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This section is displayed as a text layout</a:t>
                  </a:r>
                  <a:br>
                    <a:rPr lang="zh-CN" altLang="en-US" sz="1000"/>
                  </a:br>
                  <a:r>
                    <a:rPr lang="zh-CN" altLang="en-US" sz="1000"/>
                    <a:t>(Theme font is recommended)</a:t>
                  </a:r>
                </a:p>
              </p:txBody>
            </p:sp>
            <p:sp>
              <p:nvSpPr>
                <p:cNvPr id="31" name="Rectangle 9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</a:rPr>
                    <a:t>Title text presets</a:t>
                  </a:r>
                </a:p>
              </p:txBody>
            </p:sp>
          </p:grpSp>
          <p:grpSp>
            <p:nvGrpSpPr>
              <p:cNvPr id="24" name="Group 87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9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This section is displayed as a text layout</a:t>
                  </a:r>
                  <a:br>
                    <a:rPr lang="zh-CN" altLang="en-US" sz="1000"/>
                  </a:br>
                  <a:r>
                    <a:rPr lang="zh-CN" altLang="en-US" sz="1000"/>
                    <a:t>(Theme font is recommended)</a:t>
                  </a:r>
                </a:p>
              </p:txBody>
            </p:sp>
            <p:sp>
              <p:nvSpPr>
                <p:cNvPr id="29" name="Rectangle 9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Title text presets</a:t>
                  </a:r>
                </a:p>
              </p:txBody>
            </p:sp>
          </p:grpSp>
          <p:grpSp>
            <p:nvGrpSpPr>
              <p:cNvPr id="25" name="Group 88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8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This section is displayed as a text layout</a:t>
                  </a:r>
                  <a:br>
                    <a:rPr lang="zh-CN" altLang="en-US" sz="1000"/>
                  </a:br>
                  <a:r>
                    <a:rPr lang="zh-CN" altLang="en-US" sz="1000"/>
                    <a:t>(Theme font is recommended)</a:t>
                  </a:r>
                </a:p>
              </p:txBody>
            </p:sp>
            <p:sp>
              <p:nvSpPr>
                <p:cNvPr id="27" name="Rectangle 9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</a:rPr>
                    <a:t>Title text presets</a:t>
                  </a:r>
                </a:p>
              </p:txBody>
            </p:sp>
          </p:grpSp>
        </p:grpSp>
        <p:cxnSp>
          <p:nvCxnSpPr>
            <p:cNvPr id="21" name="Straight Connector 84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85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95"/>
          <p:cNvGrpSpPr/>
          <p:nvPr/>
        </p:nvGrpSpPr>
        <p:grpSpPr>
          <a:xfrm>
            <a:off x="980605" y="1272966"/>
            <a:ext cx="2035289" cy="2597568"/>
            <a:chOff x="1307468" y="1697288"/>
            <a:chExt cx="2713719" cy="3463424"/>
          </a:xfrm>
        </p:grpSpPr>
        <p:grpSp>
          <p:nvGrpSpPr>
            <p:cNvPr id="7" name="Group 96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10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10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/>
                    <a:t>This section is displayed as a text layout</a:t>
                  </a:r>
                  <a:br>
                    <a:rPr lang="zh-CN" altLang="en-US" sz="1000" dirty="0"/>
                  </a:br>
                  <a:r>
                    <a:rPr lang="zh-CN" altLang="en-US" sz="1000" dirty="0"/>
                    <a:t>(Theme font is recommended)</a:t>
                  </a:r>
                </a:p>
              </p:txBody>
            </p:sp>
            <p:sp>
              <p:nvSpPr>
                <p:cNvPr id="19" name="Rectangle 10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Title text presets</a:t>
                  </a:r>
                </a:p>
              </p:txBody>
            </p:sp>
          </p:grpSp>
          <p:grpSp>
            <p:nvGrpSpPr>
              <p:cNvPr id="12" name="Group 10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10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This section is displayed as a text layout</a:t>
                  </a:r>
                  <a:br>
                    <a:rPr lang="zh-CN" altLang="en-US" sz="1000"/>
                  </a:br>
                  <a:r>
                    <a:rPr lang="zh-CN" altLang="en-US" sz="1000"/>
                    <a:t>(Theme font is recommended)</a:t>
                  </a:r>
                </a:p>
              </p:txBody>
            </p:sp>
            <p:sp>
              <p:nvSpPr>
                <p:cNvPr id="17" name="Rectangle 10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Title text presets</a:t>
                  </a:r>
                </a:p>
              </p:txBody>
            </p:sp>
          </p:grpSp>
          <p:grpSp>
            <p:nvGrpSpPr>
              <p:cNvPr id="13" name="Group 10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10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This section is displayed as a text layout</a:t>
                  </a:r>
                  <a:br>
                    <a:rPr lang="zh-CN" altLang="en-US" sz="1000"/>
                  </a:br>
                  <a:r>
                    <a:rPr lang="zh-CN" altLang="en-US" sz="1000"/>
                    <a:t>(Theme font is recommended)</a:t>
                  </a:r>
                </a:p>
              </p:txBody>
            </p:sp>
            <p:sp>
              <p:nvSpPr>
                <p:cNvPr id="15" name="Rectangle 10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Title text presets</a:t>
                  </a:r>
                </a:p>
              </p:txBody>
            </p:sp>
          </p:grpSp>
        </p:grpSp>
        <p:grpSp>
          <p:nvGrpSpPr>
            <p:cNvPr id="8" name="Group 97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98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9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Title 1"/>
          <p:cNvSpPr txBox="1">
            <a:spLocks/>
          </p:cNvSpPr>
          <p:nvPr/>
        </p:nvSpPr>
        <p:spPr>
          <a:xfrm>
            <a:off x="611559" y="175645"/>
            <a:ext cx="3060983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977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rgbClr val="E977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32625" y="1474500"/>
            <a:ext cx="1518694" cy="2194504"/>
            <a:chOff x="2986458" y="1252815"/>
            <a:chExt cx="3090042" cy="446508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3968" y="1252815"/>
              <a:ext cx="1329562" cy="2256996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572270">
              <a:off x="3450175" y="2299154"/>
              <a:ext cx="1329562" cy="2256996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646365">
              <a:off x="4746938" y="3460908"/>
              <a:ext cx="1329562" cy="2256996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 flipH="1">
            <a:off x="4673253" y="1503801"/>
            <a:ext cx="1518694" cy="2194504"/>
            <a:chOff x="2986458" y="1252815"/>
            <a:chExt cx="3090042" cy="4465089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3968" y="1252815"/>
              <a:ext cx="1329562" cy="225699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572270">
              <a:off x="3450175" y="2299154"/>
              <a:ext cx="1329562" cy="2256996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646365">
              <a:off x="4746938" y="3460908"/>
              <a:ext cx="1329562" cy="2256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8548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0"/>
          <p:cNvGrpSpPr/>
          <p:nvPr/>
        </p:nvGrpSpPr>
        <p:grpSpPr>
          <a:xfrm>
            <a:off x="899592" y="1532331"/>
            <a:ext cx="2097722" cy="649603"/>
            <a:chOff x="94631" y="2169079"/>
            <a:chExt cx="3728865" cy="866137"/>
          </a:xfrm>
        </p:grpSpPr>
        <p:sp>
          <p:nvSpPr>
            <p:cNvPr id="15" name="TextBox 22"/>
            <p:cNvSpPr txBox="1">
              <a:spLocks/>
            </p:cNvSpPr>
            <p:nvPr/>
          </p:nvSpPr>
          <p:spPr bwMode="auto">
            <a:xfrm>
              <a:off x="714323" y="2169079"/>
              <a:ext cx="3109173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16" name="TextBox 23"/>
            <p:cNvSpPr txBox="1">
              <a:spLocks/>
            </p:cNvSpPr>
            <p:nvPr/>
          </p:nvSpPr>
          <p:spPr bwMode="auto">
            <a:xfrm>
              <a:off x="94631" y="2479038"/>
              <a:ext cx="3728865" cy="556178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899592" y="3152304"/>
            <a:ext cx="2097722" cy="649603"/>
            <a:chOff x="94631" y="2169079"/>
            <a:chExt cx="3728865" cy="866137"/>
          </a:xfrm>
        </p:grpSpPr>
        <p:sp>
          <p:nvSpPr>
            <p:cNvPr id="13" name="TextBox 25"/>
            <p:cNvSpPr txBox="1">
              <a:spLocks/>
            </p:cNvSpPr>
            <p:nvPr/>
          </p:nvSpPr>
          <p:spPr bwMode="auto">
            <a:xfrm>
              <a:off x="714323" y="2169079"/>
              <a:ext cx="3109173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14" name="TextBox 26"/>
            <p:cNvSpPr txBox="1">
              <a:spLocks/>
            </p:cNvSpPr>
            <p:nvPr/>
          </p:nvSpPr>
          <p:spPr bwMode="auto">
            <a:xfrm>
              <a:off x="94631" y="2479038"/>
              <a:ext cx="3728865" cy="556178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7" name="Group 31"/>
          <p:cNvGrpSpPr/>
          <p:nvPr/>
        </p:nvGrpSpPr>
        <p:grpSpPr>
          <a:xfrm>
            <a:off x="6183838" y="3152304"/>
            <a:ext cx="2564629" cy="649603"/>
            <a:chOff x="9477009" y="3764961"/>
            <a:chExt cx="3186958" cy="866137"/>
          </a:xfrm>
        </p:grpSpPr>
        <p:sp>
          <p:nvSpPr>
            <p:cNvPr id="11" name="TextBox 32"/>
            <p:cNvSpPr txBox="1">
              <a:spLocks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12" name="TextBox 33"/>
            <p:cNvSpPr txBox="1">
              <a:spLocks/>
            </p:cNvSpPr>
            <p:nvPr/>
          </p:nvSpPr>
          <p:spPr bwMode="auto">
            <a:xfrm>
              <a:off x="9477009" y="4074920"/>
              <a:ext cx="3186958" cy="556178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8" name="Group 34"/>
          <p:cNvGrpSpPr/>
          <p:nvPr/>
        </p:nvGrpSpPr>
        <p:grpSpPr>
          <a:xfrm>
            <a:off x="6183838" y="1532331"/>
            <a:ext cx="2204589" cy="649603"/>
            <a:chOff x="9477009" y="3764961"/>
            <a:chExt cx="2739551" cy="866137"/>
          </a:xfrm>
        </p:grpSpPr>
        <p:sp>
          <p:nvSpPr>
            <p:cNvPr id="9" name="TextBox 35"/>
            <p:cNvSpPr txBox="1">
              <a:spLocks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10" name="TextBox 36"/>
            <p:cNvSpPr txBox="1">
              <a:spLocks/>
            </p:cNvSpPr>
            <p:nvPr/>
          </p:nvSpPr>
          <p:spPr bwMode="auto">
            <a:xfrm>
              <a:off x="9477009" y="4074920"/>
              <a:ext cx="2739551" cy="556178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>
          <a:xfrm>
            <a:off x="611560" y="175645"/>
            <a:ext cx="288032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977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rgbClr val="E977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732" y="1129920"/>
            <a:ext cx="2808312" cy="2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20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72771">
            <a:off x="4382333" y="-632070"/>
            <a:ext cx="6705190" cy="105085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39552" y="465589"/>
            <a:ext cx="8064896" cy="4286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9933C51-02AD-4B78-A011-B52870BFD682}"/>
              </a:ext>
            </a:extLst>
          </p:cNvPr>
          <p:cNvSpPr txBox="1"/>
          <p:nvPr/>
        </p:nvSpPr>
        <p:spPr>
          <a:xfrm>
            <a:off x="2555780" y="2180162"/>
            <a:ext cx="461665" cy="22041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What your title is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06F7CBB-266A-4B86-8323-B5ED3E9C83EB}"/>
              </a:ext>
            </a:extLst>
          </p:cNvPr>
          <p:cNvSpPr txBox="1"/>
          <p:nvPr/>
        </p:nvSpPr>
        <p:spPr>
          <a:xfrm>
            <a:off x="3081656" y="1567637"/>
            <a:ext cx="1358705" cy="2191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rPr>
              <a:t>02</a:t>
            </a:r>
            <a:endParaRPr kumimoji="1"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書體坊顏體㊣" panose="02010600030101010101" pitchFamily="2" charset="-122"/>
              <a:ea typeface="書體坊顏體㊣" panose="0201060003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2555780" y="2162530"/>
            <a:ext cx="12947" cy="1598384"/>
          </a:xfrm>
          <a:prstGeom prst="line">
            <a:avLst/>
          </a:prstGeom>
          <a:ln w="28575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888D41A8-9D93-4318-A4AA-C788D3AD64BA}"/>
              </a:ext>
            </a:extLst>
          </p:cNvPr>
          <p:cNvSpPr txBox="1"/>
          <p:nvPr/>
        </p:nvSpPr>
        <p:spPr>
          <a:xfrm>
            <a:off x="1335209" y="2162531"/>
            <a:ext cx="1261884" cy="1901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Please click here to modify the text for the text here you may post texts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56504" flipH="1">
            <a:off x="5752360" y="794040"/>
            <a:ext cx="2597022" cy="440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https://www.freeppt7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97798"/>
      </a:accent1>
      <a:accent2>
        <a:srgbClr val="6A6A6A"/>
      </a:accent2>
      <a:accent3>
        <a:srgbClr val="E97798"/>
      </a:accent3>
      <a:accent4>
        <a:srgbClr val="6A6A6A"/>
      </a:accent4>
      <a:accent5>
        <a:srgbClr val="E97798"/>
      </a:accent5>
      <a:accent6>
        <a:srgbClr val="6A6A6A"/>
      </a:accent6>
      <a:hlink>
        <a:srgbClr val="5A895C"/>
      </a:hlink>
      <a:folHlink>
        <a:srgbClr val="9CCB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1932</Words>
  <Application>Microsoft Office PowerPoint</Application>
  <PresentationFormat>全屏显示(16:9)</PresentationFormat>
  <Paragraphs>252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書體坊顏體㊣</vt:lpstr>
      <vt:lpstr>Microsoft YaHei</vt:lpstr>
      <vt:lpstr>Microsoft YaHei</vt:lpstr>
      <vt:lpstr>Agency FB</vt:lpstr>
      <vt:lpstr>Arial</vt:lpstr>
      <vt:lpstr>Calibri</vt:lpstr>
      <vt:lpstr>Impact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271</cp:revision>
  <dcterms:created xsi:type="dcterms:W3CDTF">2015-12-11T17:46:17Z</dcterms:created>
  <dcterms:modified xsi:type="dcterms:W3CDTF">2020-05-17T02:20:02Z</dcterms:modified>
</cp:coreProperties>
</file>