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98" r:id="rId2"/>
    <p:sldId id="294" r:id="rId3"/>
    <p:sldId id="297" r:id="rId4"/>
    <p:sldId id="296" r:id="rId5"/>
    <p:sldId id="299" r:id="rId6"/>
    <p:sldId id="300" r:id="rId7"/>
    <p:sldId id="301" r:id="rId8"/>
    <p:sldId id="302" r:id="rId9"/>
    <p:sldId id="304" r:id="rId10"/>
    <p:sldId id="305" r:id="rId11"/>
    <p:sldId id="306" r:id="rId12"/>
    <p:sldId id="307" r:id="rId13"/>
    <p:sldId id="308" r:id="rId14"/>
    <p:sldId id="310" r:id="rId15"/>
    <p:sldId id="311" r:id="rId16"/>
    <p:sldId id="312" r:id="rId17"/>
    <p:sldId id="313" r:id="rId18"/>
    <p:sldId id="314" r:id="rId19"/>
    <p:sldId id="316" r:id="rId20"/>
    <p:sldId id="317" r:id="rId21"/>
    <p:sldId id="318" r:id="rId22"/>
    <p:sldId id="319" r:id="rId23"/>
    <p:sldId id="320" r:id="rId24"/>
    <p:sldId id="321" r:id="rId25"/>
  </p:sldIdLst>
  <p:sldSz cx="12190413" cy="6859588"/>
  <p:notesSz cx="6858000" cy="9144000"/>
  <p:custDataLst>
    <p:tags r:id="rId2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EDE9"/>
    <a:srgbClr val="007C8A"/>
    <a:srgbClr val="22C4C4"/>
    <a:srgbClr val="17CFCB"/>
    <a:srgbClr val="FFA401"/>
    <a:srgbClr val="028CB0"/>
    <a:srgbClr val="01A6D9"/>
    <a:srgbClr val="096688"/>
    <a:srgbClr val="B40027"/>
    <a:srgbClr val="FF65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278" autoAdjust="0"/>
    <p:restoredTop sz="96314" autoAdjust="0"/>
  </p:normalViewPr>
  <p:slideViewPr>
    <p:cSldViewPr snapToGrid="0">
      <p:cViewPr varScale="1">
        <p:scale>
          <a:sx n="82" d="100"/>
          <a:sy n="82" d="100"/>
        </p:scale>
        <p:origin x="845" y="48"/>
      </p:cViewPr>
      <p:guideLst>
        <p:guide orient="horz" pos="2161"/>
        <p:guide pos="384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628772-4235-4218-87AB-DD349AA88667}" type="datetimeFigureOut">
              <a:rPr lang="zh-CN" altLang="en-US" smtClean="0"/>
              <a:t>2020/5/18</a:t>
            </a:fld>
            <a:endParaRPr lang="zh-CN" altLang="en-US"/>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BF3FD4-BF8F-4B74-AD74-466B17AA0036}" type="slidenum">
              <a:rPr lang="zh-CN" altLang="en-US" smtClean="0"/>
              <a:t>‹#›</a:t>
            </a:fld>
            <a:endParaRPr lang="zh-CN" altLang="en-US"/>
          </a:p>
        </p:txBody>
      </p:sp>
    </p:spTree>
    <p:extLst>
      <p:ext uri="{BB962C8B-B14F-4D97-AF65-F5344CB8AC3E}">
        <p14:creationId xmlns:p14="http://schemas.microsoft.com/office/powerpoint/2010/main" val="30287393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6BF3FD4-BF8F-4B74-AD74-466B17AA0036}" type="slidenum">
              <a:rPr lang="zh-CN" altLang="en-US" smtClean="0"/>
              <a:t>1</a:t>
            </a:fld>
            <a:endParaRPr lang="zh-CN" altLang="en-US"/>
          </a:p>
        </p:txBody>
      </p:sp>
    </p:spTree>
    <p:extLst>
      <p:ext uri="{BB962C8B-B14F-4D97-AF65-F5344CB8AC3E}">
        <p14:creationId xmlns:p14="http://schemas.microsoft.com/office/powerpoint/2010/main" val="578340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6BF3FD4-BF8F-4B74-AD74-466B17AA0036}" type="slidenum">
              <a:rPr lang="zh-CN" altLang="en-US" smtClean="0"/>
              <a:t>10</a:t>
            </a:fld>
            <a:endParaRPr lang="zh-CN" altLang="en-US"/>
          </a:p>
        </p:txBody>
      </p:sp>
    </p:spTree>
    <p:extLst>
      <p:ext uri="{BB962C8B-B14F-4D97-AF65-F5344CB8AC3E}">
        <p14:creationId xmlns:p14="http://schemas.microsoft.com/office/powerpoint/2010/main" val="30060732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6BF3FD4-BF8F-4B74-AD74-466B17AA0036}" type="slidenum">
              <a:rPr lang="zh-CN" altLang="en-US" smtClean="0"/>
              <a:t>11</a:t>
            </a:fld>
            <a:endParaRPr lang="zh-CN" altLang="en-US"/>
          </a:p>
        </p:txBody>
      </p:sp>
    </p:spTree>
    <p:extLst>
      <p:ext uri="{BB962C8B-B14F-4D97-AF65-F5344CB8AC3E}">
        <p14:creationId xmlns:p14="http://schemas.microsoft.com/office/powerpoint/2010/main" val="30019523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6BF3FD4-BF8F-4B74-AD74-466B17AA0036}" type="slidenum">
              <a:rPr lang="zh-CN" altLang="en-US" smtClean="0"/>
              <a:t>12</a:t>
            </a:fld>
            <a:endParaRPr lang="zh-CN" altLang="en-US"/>
          </a:p>
        </p:txBody>
      </p:sp>
    </p:spTree>
    <p:extLst>
      <p:ext uri="{BB962C8B-B14F-4D97-AF65-F5344CB8AC3E}">
        <p14:creationId xmlns:p14="http://schemas.microsoft.com/office/powerpoint/2010/main" val="30110067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6BF3FD4-BF8F-4B74-AD74-466B17AA0036}" type="slidenum">
              <a:rPr lang="zh-CN" altLang="en-US" smtClean="0"/>
              <a:t>13</a:t>
            </a:fld>
            <a:endParaRPr lang="zh-CN" altLang="en-US"/>
          </a:p>
        </p:txBody>
      </p:sp>
    </p:spTree>
    <p:extLst>
      <p:ext uri="{BB962C8B-B14F-4D97-AF65-F5344CB8AC3E}">
        <p14:creationId xmlns:p14="http://schemas.microsoft.com/office/powerpoint/2010/main" val="9294629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6BF3FD4-BF8F-4B74-AD74-466B17AA0036}" type="slidenum">
              <a:rPr lang="zh-CN" altLang="en-US" smtClean="0"/>
              <a:t>14</a:t>
            </a:fld>
            <a:endParaRPr lang="zh-CN" altLang="en-US"/>
          </a:p>
        </p:txBody>
      </p:sp>
    </p:spTree>
    <p:extLst>
      <p:ext uri="{BB962C8B-B14F-4D97-AF65-F5344CB8AC3E}">
        <p14:creationId xmlns:p14="http://schemas.microsoft.com/office/powerpoint/2010/main" val="2242684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6BF3FD4-BF8F-4B74-AD74-466B17AA0036}" type="slidenum">
              <a:rPr lang="zh-CN" altLang="en-US" smtClean="0"/>
              <a:t>15</a:t>
            </a:fld>
            <a:endParaRPr lang="zh-CN" altLang="en-US"/>
          </a:p>
        </p:txBody>
      </p:sp>
    </p:spTree>
    <p:extLst>
      <p:ext uri="{BB962C8B-B14F-4D97-AF65-F5344CB8AC3E}">
        <p14:creationId xmlns:p14="http://schemas.microsoft.com/office/powerpoint/2010/main" val="10134246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6BF3FD4-BF8F-4B74-AD74-466B17AA0036}" type="slidenum">
              <a:rPr lang="zh-CN" altLang="en-US" smtClean="0"/>
              <a:t>16</a:t>
            </a:fld>
            <a:endParaRPr lang="zh-CN" altLang="en-US"/>
          </a:p>
        </p:txBody>
      </p:sp>
    </p:spTree>
    <p:extLst>
      <p:ext uri="{BB962C8B-B14F-4D97-AF65-F5344CB8AC3E}">
        <p14:creationId xmlns:p14="http://schemas.microsoft.com/office/powerpoint/2010/main" val="20096938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6BF3FD4-BF8F-4B74-AD74-466B17AA0036}" type="slidenum">
              <a:rPr lang="zh-CN" altLang="en-US" smtClean="0"/>
              <a:t>17</a:t>
            </a:fld>
            <a:endParaRPr lang="zh-CN" altLang="en-US"/>
          </a:p>
        </p:txBody>
      </p:sp>
    </p:spTree>
    <p:extLst>
      <p:ext uri="{BB962C8B-B14F-4D97-AF65-F5344CB8AC3E}">
        <p14:creationId xmlns:p14="http://schemas.microsoft.com/office/powerpoint/2010/main" val="17508142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6BF3FD4-BF8F-4B74-AD74-466B17AA0036}" type="slidenum">
              <a:rPr lang="zh-CN" altLang="en-US" smtClean="0"/>
              <a:t>18</a:t>
            </a:fld>
            <a:endParaRPr lang="zh-CN" altLang="en-US"/>
          </a:p>
        </p:txBody>
      </p:sp>
    </p:spTree>
    <p:extLst>
      <p:ext uri="{BB962C8B-B14F-4D97-AF65-F5344CB8AC3E}">
        <p14:creationId xmlns:p14="http://schemas.microsoft.com/office/powerpoint/2010/main" val="40189344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6BF3FD4-BF8F-4B74-AD74-466B17AA0036}" type="slidenum">
              <a:rPr lang="zh-CN" altLang="en-US" smtClean="0"/>
              <a:t>19</a:t>
            </a:fld>
            <a:endParaRPr lang="zh-CN" altLang="en-US"/>
          </a:p>
        </p:txBody>
      </p:sp>
    </p:spTree>
    <p:extLst>
      <p:ext uri="{BB962C8B-B14F-4D97-AF65-F5344CB8AC3E}">
        <p14:creationId xmlns:p14="http://schemas.microsoft.com/office/powerpoint/2010/main" val="35722226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6BF3FD4-BF8F-4B74-AD74-466B17AA0036}" type="slidenum">
              <a:rPr lang="zh-CN" altLang="en-US" smtClean="0"/>
              <a:t>2</a:t>
            </a:fld>
            <a:endParaRPr lang="zh-CN" altLang="en-US"/>
          </a:p>
        </p:txBody>
      </p:sp>
    </p:spTree>
    <p:extLst>
      <p:ext uri="{BB962C8B-B14F-4D97-AF65-F5344CB8AC3E}">
        <p14:creationId xmlns:p14="http://schemas.microsoft.com/office/powerpoint/2010/main" val="1106248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6BF3FD4-BF8F-4B74-AD74-466B17AA0036}" type="slidenum">
              <a:rPr lang="zh-CN" altLang="en-US" smtClean="0"/>
              <a:t>20</a:t>
            </a:fld>
            <a:endParaRPr lang="zh-CN" altLang="en-US"/>
          </a:p>
        </p:txBody>
      </p:sp>
    </p:spTree>
    <p:extLst>
      <p:ext uri="{BB962C8B-B14F-4D97-AF65-F5344CB8AC3E}">
        <p14:creationId xmlns:p14="http://schemas.microsoft.com/office/powerpoint/2010/main" val="12663855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6BF3FD4-BF8F-4B74-AD74-466B17AA0036}" type="slidenum">
              <a:rPr lang="zh-CN" altLang="en-US" smtClean="0"/>
              <a:t>21</a:t>
            </a:fld>
            <a:endParaRPr lang="zh-CN" altLang="en-US"/>
          </a:p>
        </p:txBody>
      </p:sp>
    </p:spTree>
    <p:extLst>
      <p:ext uri="{BB962C8B-B14F-4D97-AF65-F5344CB8AC3E}">
        <p14:creationId xmlns:p14="http://schemas.microsoft.com/office/powerpoint/2010/main" val="34862852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6BF3FD4-BF8F-4B74-AD74-466B17AA0036}" type="slidenum">
              <a:rPr lang="zh-CN" altLang="en-US" smtClean="0"/>
              <a:t>22</a:t>
            </a:fld>
            <a:endParaRPr lang="zh-CN" altLang="en-US"/>
          </a:p>
        </p:txBody>
      </p:sp>
    </p:spTree>
    <p:extLst>
      <p:ext uri="{BB962C8B-B14F-4D97-AF65-F5344CB8AC3E}">
        <p14:creationId xmlns:p14="http://schemas.microsoft.com/office/powerpoint/2010/main" val="33274401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6BF3FD4-BF8F-4B74-AD74-466B17AA0036}" type="slidenum">
              <a:rPr lang="zh-CN" altLang="en-US" smtClean="0"/>
              <a:t>23</a:t>
            </a:fld>
            <a:endParaRPr lang="zh-CN" altLang="en-US"/>
          </a:p>
        </p:txBody>
      </p:sp>
    </p:spTree>
    <p:extLst>
      <p:ext uri="{BB962C8B-B14F-4D97-AF65-F5344CB8AC3E}">
        <p14:creationId xmlns:p14="http://schemas.microsoft.com/office/powerpoint/2010/main" val="23948127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6BF3FD4-BF8F-4B74-AD74-466B17AA0036}" type="slidenum">
              <a:rPr lang="zh-CN" altLang="en-US" smtClean="0"/>
              <a:t>24</a:t>
            </a:fld>
            <a:endParaRPr lang="zh-CN" altLang="en-US"/>
          </a:p>
        </p:txBody>
      </p:sp>
    </p:spTree>
    <p:extLst>
      <p:ext uri="{BB962C8B-B14F-4D97-AF65-F5344CB8AC3E}">
        <p14:creationId xmlns:p14="http://schemas.microsoft.com/office/powerpoint/2010/main" val="9293209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6BF3FD4-BF8F-4B74-AD74-466B17AA0036}" type="slidenum">
              <a:rPr lang="zh-CN" altLang="en-US" smtClean="0"/>
              <a:t>3</a:t>
            </a:fld>
            <a:endParaRPr lang="zh-CN" altLang="en-US"/>
          </a:p>
        </p:txBody>
      </p:sp>
    </p:spTree>
    <p:extLst>
      <p:ext uri="{BB962C8B-B14F-4D97-AF65-F5344CB8AC3E}">
        <p14:creationId xmlns:p14="http://schemas.microsoft.com/office/powerpoint/2010/main" val="40204324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6BF3FD4-BF8F-4B74-AD74-466B17AA0036}" type="slidenum">
              <a:rPr lang="zh-CN" altLang="en-US" smtClean="0"/>
              <a:t>4</a:t>
            </a:fld>
            <a:endParaRPr lang="zh-CN" altLang="en-US"/>
          </a:p>
        </p:txBody>
      </p:sp>
    </p:spTree>
    <p:extLst>
      <p:ext uri="{BB962C8B-B14F-4D97-AF65-F5344CB8AC3E}">
        <p14:creationId xmlns:p14="http://schemas.microsoft.com/office/powerpoint/2010/main" val="31077390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6BF3FD4-BF8F-4B74-AD74-466B17AA0036}" type="slidenum">
              <a:rPr lang="zh-CN" altLang="en-US" smtClean="0"/>
              <a:t>5</a:t>
            </a:fld>
            <a:endParaRPr lang="zh-CN" altLang="en-US"/>
          </a:p>
        </p:txBody>
      </p:sp>
    </p:spTree>
    <p:extLst>
      <p:ext uri="{BB962C8B-B14F-4D97-AF65-F5344CB8AC3E}">
        <p14:creationId xmlns:p14="http://schemas.microsoft.com/office/powerpoint/2010/main" val="17916578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6BF3FD4-BF8F-4B74-AD74-466B17AA0036}" type="slidenum">
              <a:rPr lang="zh-CN" altLang="en-US" smtClean="0"/>
              <a:t>6</a:t>
            </a:fld>
            <a:endParaRPr lang="zh-CN" altLang="en-US"/>
          </a:p>
        </p:txBody>
      </p:sp>
    </p:spTree>
    <p:extLst>
      <p:ext uri="{BB962C8B-B14F-4D97-AF65-F5344CB8AC3E}">
        <p14:creationId xmlns:p14="http://schemas.microsoft.com/office/powerpoint/2010/main" val="16413370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6BF3FD4-BF8F-4B74-AD74-466B17AA0036}" type="slidenum">
              <a:rPr lang="zh-CN" altLang="en-US" smtClean="0"/>
              <a:t>7</a:t>
            </a:fld>
            <a:endParaRPr lang="zh-CN" altLang="en-US"/>
          </a:p>
        </p:txBody>
      </p:sp>
    </p:spTree>
    <p:extLst>
      <p:ext uri="{BB962C8B-B14F-4D97-AF65-F5344CB8AC3E}">
        <p14:creationId xmlns:p14="http://schemas.microsoft.com/office/powerpoint/2010/main" val="42454347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6BF3FD4-BF8F-4B74-AD74-466B17AA0036}" type="slidenum">
              <a:rPr lang="zh-CN" altLang="en-US" smtClean="0"/>
              <a:t>8</a:t>
            </a:fld>
            <a:endParaRPr lang="zh-CN" altLang="en-US"/>
          </a:p>
        </p:txBody>
      </p:sp>
    </p:spTree>
    <p:extLst>
      <p:ext uri="{BB962C8B-B14F-4D97-AF65-F5344CB8AC3E}">
        <p14:creationId xmlns:p14="http://schemas.microsoft.com/office/powerpoint/2010/main" val="31468823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6BF3FD4-BF8F-4B74-AD74-466B17AA0036}" type="slidenum">
              <a:rPr lang="zh-CN" altLang="en-US" smtClean="0"/>
              <a:t>9</a:t>
            </a:fld>
            <a:endParaRPr lang="zh-CN" altLang="en-US"/>
          </a:p>
        </p:txBody>
      </p:sp>
    </p:spTree>
    <p:extLst>
      <p:ext uri="{BB962C8B-B14F-4D97-AF65-F5344CB8AC3E}">
        <p14:creationId xmlns:p14="http://schemas.microsoft.com/office/powerpoint/2010/main" val="14482807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282" y="2130919"/>
            <a:ext cx="10361851" cy="1470366"/>
          </a:xfrm>
        </p:spPr>
        <p:txBody>
          <a:bodyPr/>
          <a:lstStyle/>
          <a:p>
            <a:r>
              <a:rPr lang="zh-CN" altLang="en-US"/>
              <a:t>单击此处编辑母版标题样式</a:t>
            </a:r>
          </a:p>
        </p:txBody>
      </p:sp>
      <p:sp>
        <p:nvSpPr>
          <p:cNvPr id="3" name="副标题 2"/>
          <p:cNvSpPr>
            <a:spLocks noGrp="1"/>
          </p:cNvSpPr>
          <p:nvPr>
            <p:ph type="subTitle" idx="1"/>
          </p:nvPr>
        </p:nvSpPr>
        <p:spPr>
          <a:xfrm>
            <a:off x="1828563" y="3887100"/>
            <a:ext cx="8533289" cy="1753006"/>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2020/5/18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2020/5/18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8050" y="274702"/>
            <a:ext cx="2742843" cy="5852880"/>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522" y="274702"/>
            <a:ext cx="8025355" cy="5852880"/>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2020/5/18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2020/5/18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2960" y="4407922"/>
            <a:ext cx="10361851" cy="1362390"/>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2960" y="2907386"/>
            <a:ext cx="10361851" cy="150053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2020/5/18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522" y="1600572"/>
            <a:ext cx="5384099" cy="452701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6794" y="1600572"/>
            <a:ext cx="5384099" cy="452701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2020/5/18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521" y="1535469"/>
            <a:ext cx="5386216" cy="6399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521" y="2175378"/>
            <a:ext cx="5386216" cy="395220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2561" y="1535469"/>
            <a:ext cx="5388332" cy="6399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2561" y="2175378"/>
            <a:ext cx="5388332" cy="395220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2020/5/18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t>2020/5/18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2020/5/18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521" y="273112"/>
            <a:ext cx="4010562" cy="116232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6114" y="273114"/>
            <a:ext cx="6814779" cy="585446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521" y="1435434"/>
            <a:ext cx="4010562" cy="4692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2020/5/18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406" y="4801712"/>
            <a:ext cx="7314248" cy="566870"/>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406" y="612916"/>
            <a:ext cx="7314248" cy="411575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406" y="5368581"/>
            <a:ext cx="7314248" cy="8050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2020/5/18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521" y="274702"/>
            <a:ext cx="10971372" cy="1143265"/>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09521" y="1600572"/>
            <a:ext cx="10971372" cy="4527011"/>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09521" y="6357822"/>
            <a:ext cx="2844430" cy="365210"/>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2020/5/18</a:t>
            </a:fld>
            <a:endParaRPr lang="zh-CN" altLang="en-US"/>
          </a:p>
        </p:txBody>
      </p:sp>
      <p:sp>
        <p:nvSpPr>
          <p:cNvPr id="5" name="页脚占位符 4"/>
          <p:cNvSpPr>
            <a:spLocks noGrp="1"/>
          </p:cNvSpPr>
          <p:nvPr>
            <p:ph type="ftr" sz="quarter" idx="3"/>
          </p:nvPr>
        </p:nvSpPr>
        <p:spPr>
          <a:xfrm>
            <a:off x="4165059" y="6357822"/>
            <a:ext cx="3860297" cy="36521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6463" y="6357822"/>
            <a:ext cx="2844430" cy="365210"/>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https://www.freeppt7.com/"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4.xml"/><Relationship Id="rId1" Type="http://schemas.openxmlformats.org/officeDocument/2006/relationships/slideLayout" Target="../slideLayouts/slideLayout7.xml"/><Relationship Id="rId5" Type="http://schemas.openxmlformats.org/officeDocument/2006/relationships/hyperlink" Target="https://www.freeppt7.com/" TargetMode="Externa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矩形 41"/>
          <p:cNvSpPr/>
          <p:nvPr/>
        </p:nvSpPr>
        <p:spPr>
          <a:xfrm>
            <a:off x="0" y="0"/>
            <a:ext cx="12190413" cy="68595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文本框 32"/>
          <p:cNvSpPr txBox="1"/>
          <p:nvPr/>
        </p:nvSpPr>
        <p:spPr>
          <a:xfrm>
            <a:off x="3607693" y="1744584"/>
            <a:ext cx="3796232" cy="1015663"/>
          </a:xfrm>
          <a:prstGeom prst="rect">
            <a:avLst/>
          </a:prstGeom>
          <a:noFill/>
        </p:spPr>
        <p:txBody>
          <a:bodyPr wrap="none" rtlCol="0">
            <a:spAutoFit/>
          </a:bodyPr>
          <a:lstStyle/>
          <a:p>
            <a:r>
              <a:rPr lang="en-US" altLang="zh-CN" sz="6000" dirty="0">
                <a:solidFill>
                  <a:srgbClr val="007C8A"/>
                </a:solidFill>
                <a:latin typeface="Impact" panose="020B0806030902050204" pitchFamily="34" charset="0"/>
                <a:ea typeface="方正综艺简体" panose="02010601030101010101" pitchFamily="2" charset="-122"/>
              </a:rPr>
              <a:t>MY RESUME</a:t>
            </a:r>
            <a:endParaRPr lang="zh-CN" altLang="en-US" sz="6000" dirty="0">
              <a:solidFill>
                <a:srgbClr val="007C8A"/>
              </a:solidFill>
              <a:latin typeface="Impact" panose="020B0806030902050204" pitchFamily="34" charset="0"/>
              <a:ea typeface="方正综艺简体" panose="02010601030101010101" pitchFamily="2" charset="-122"/>
            </a:endParaRPr>
          </a:p>
        </p:txBody>
      </p:sp>
      <p:cxnSp>
        <p:nvCxnSpPr>
          <p:cNvPr id="34" name="直接连接符 33"/>
          <p:cNvCxnSpPr/>
          <p:nvPr/>
        </p:nvCxnSpPr>
        <p:spPr>
          <a:xfrm>
            <a:off x="3653527" y="3578635"/>
            <a:ext cx="3421643"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3649517" y="3152249"/>
            <a:ext cx="3384089"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6" name="文本框 35"/>
          <p:cNvSpPr txBox="1"/>
          <p:nvPr/>
        </p:nvSpPr>
        <p:spPr>
          <a:xfrm>
            <a:off x="3678759" y="3190323"/>
            <a:ext cx="3185487" cy="369332"/>
          </a:xfrm>
          <a:prstGeom prst="rect">
            <a:avLst/>
          </a:prstGeom>
          <a:noFill/>
        </p:spPr>
        <p:txBody>
          <a:bodyPr wrap="none" rtlCol="0">
            <a:spAutoFit/>
          </a:bodyPr>
          <a:lstStyle/>
          <a:p>
            <a:r>
              <a:rPr lang="zh-CN" altLang="en-US" dirty="0">
                <a:solidFill>
                  <a:schemeClr val="tx1">
                    <a:lumMod val="50000"/>
                    <a:lumOff val="50000"/>
                  </a:schemeClr>
                </a:solidFill>
                <a:latin typeface="微软雅黑" panose="020B0503020204020204" pitchFamily="34" charset="-122"/>
                <a:ea typeface="微软雅黑" panose="020B0503020204020204" pitchFamily="34" charset="-122"/>
              </a:rPr>
              <a:t>I'm looking forward to a stage for self-presentation</a:t>
            </a:r>
          </a:p>
        </p:txBody>
      </p:sp>
      <p:grpSp>
        <p:nvGrpSpPr>
          <p:cNvPr id="37" name="组合 36"/>
          <p:cNvGrpSpPr/>
          <p:nvPr/>
        </p:nvGrpSpPr>
        <p:grpSpPr>
          <a:xfrm>
            <a:off x="1330571" y="1791378"/>
            <a:ext cx="1786825" cy="2072717"/>
            <a:chOff x="3821923" y="2377914"/>
            <a:chExt cx="1839288" cy="2133574"/>
          </a:xfrm>
        </p:grpSpPr>
        <p:sp>
          <p:nvSpPr>
            <p:cNvPr id="38" name="六边形 37"/>
            <p:cNvSpPr/>
            <p:nvPr/>
          </p:nvSpPr>
          <p:spPr>
            <a:xfrm rot="5400000">
              <a:off x="3674780" y="2525057"/>
              <a:ext cx="2133574" cy="1839288"/>
            </a:xfrm>
            <a:prstGeom prst="hexagon">
              <a:avLst/>
            </a:prstGeom>
            <a:solidFill>
              <a:schemeClr val="bg1"/>
            </a:solidFill>
            <a:ln w="12700">
              <a:solidFill>
                <a:schemeClr val="bg1">
                  <a:lumMod val="75000"/>
                </a:schemeClr>
              </a:solidFill>
            </a:ln>
            <a:effectLst>
              <a:outerShdw blurRad="165100" dist="76200" dir="3000000" algn="t" rotWithShape="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pic>
          <p:nvPicPr>
            <p:cNvPr id="39" name="图片 38"/>
            <p:cNvPicPr>
              <a:picLocks noChangeAspect="1"/>
            </p:cNvPicPr>
            <p:nvPr/>
          </p:nvPicPr>
          <p:blipFill rotWithShape="1">
            <a:blip r:embed="rId3" cstate="print">
              <a:extLst>
                <a:ext uri="{28A0092B-C50C-407E-A947-70E740481C1C}">
                  <a14:useLocalDpi xmlns:a14="http://schemas.microsoft.com/office/drawing/2010/main" val="0"/>
                </a:ext>
              </a:extLst>
            </a:blip>
            <a:srcRect l="16336" r="48576" b="39071"/>
            <a:stretch/>
          </p:blipFill>
          <p:spPr>
            <a:xfrm>
              <a:off x="3924443" y="2486342"/>
              <a:ext cx="1647381" cy="1908277"/>
            </a:xfrm>
            <a:custGeom>
              <a:avLst/>
              <a:gdLst>
                <a:gd name="connsiteX0" fmla="*/ 1138094 w 2291135"/>
                <a:gd name="connsiteY0" fmla="*/ 0 h 2653982"/>
                <a:gd name="connsiteX1" fmla="*/ 1153042 w 2291135"/>
                <a:gd name="connsiteY1" fmla="*/ 0 h 2653982"/>
                <a:gd name="connsiteX2" fmla="*/ 2291135 w 2291135"/>
                <a:gd name="connsiteY2" fmla="*/ 569047 h 2653982"/>
                <a:gd name="connsiteX3" fmla="*/ 2291135 w 2291135"/>
                <a:gd name="connsiteY3" fmla="*/ 2081198 h 2653982"/>
                <a:gd name="connsiteX4" fmla="*/ 1145568 w 2291135"/>
                <a:gd name="connsiteY4" fmla="*/ 2653982 h 2653982"/>
                <a:gd name="connsiteX5" fmla="*/ 0 w 2291135"/>
                <a:gd name="connsiteY5" fmla="*/ 2081198 h 2653982"/>
                <a:gd name="connsiteX6" fmla="*/ 0 w 2291135"/>
                <a:gd name="connsiteY6" fmla="*/ 569047 h 2653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91135" h="2653982">
                  <a:moveTo>
                    <a:pt x="1138094" y="0"/>
                  </a:moveTo>
                  <a:lnTo>
                    <a:pt x="1153042" y="0"/>
                  </a:lnTo>
                  <a:lnTo>
                    <a:pt x="2291135" y="569047"/>
                  </a:lnTo>
                  <a:lnTo>
                    <a:pt x="2291135" y="2081198"/>
                  </a:lnTo>
                  <a:lnTo>
                    <a:pt x="1145568" y="2653982"/>
                  </a:lnTo>
                  <a:lnTo>
                    <a:pt x="0" y="2081198"/>
                  </a:lnTo>
                  <a:lnTo>
                    <a:pt x="0" y="569047"/>
                  </a:lnTo>
                  <a:close/>
                </a:path>
              </a:pathLst>
            </a:custGeom>
            <a:noFill/>
            <a:ln>
              <a:noFill/>
            </a:ln>
          </p:spPr>
        </p:pic>
      </p:grpSp>
      <p:sp>
        <p:nvSpPr>
          <p:cNvPr id="40" name="TextBox 30"/>
          <p:cNvSpPr txBox="1"/>
          <p:nvPr/>
        </p:nvSpPr>
        <p:spPr>
          <a:xfrm>
            <a:off x="3613374" y="3668331"/>
            <a:ext cx="3817608" cy="338554"/>
          </a:xfrm>
          <a:prstGeom prst="rect">
            <a:avLst/>
          </a:prstGeom>
          <a:noFill/>
        </p:spPr>
        <p:txBody>
          <a:bodyPr wrap="square" rtlCol="0">
            <a:spAutoFit/>
          </a:bodyPr>
          <a:lstStyle/>
          <a:p>
            <a:r>
              <a:rPr lang="zh-CN" altLang="en-US" sz="1600" dirty="0">
                <a:solidFill>
                  <a:schemeClr val="tx1">
                    <a:lumMod val="50000"/>
                    <a:lumOff val="50000"/>
                  </a:schemeClr>
                </a:solidFill>
                <a:latin typeface="幼圆" panose="02010509060101010101" pitchFamily="49" charset="-122"/>
                <a:ea typeface="幼圆" panose="02010509060101010101" pitchFamily="49" charset="-122"/>
              </a:rPr>
              <a:t>Contact:</a:t>
            </a:r>
            <a:r>
              <a:rPr lang="en-US" altLang="zh-CN" sz="1600" dirty="0">
                <a:solidFill>
                  <a:schemeClr val="tx1">
                    <a:lumMod val="50000"/>
                    <a:lumOff val="50000"/>
                  </a:schemeClr>
                </a:solidFill>
                <a:latin typeface="幼圆" panose="02010509060101010101" pitchFamily="49" charset="-122"/>
                <a:ea typeface="幼圆" panose="02010509060101010101" pitchFamily="49" charset="-122"/>
              </a:rPr>
              <a:t>12345678922</a:t>
            </a:r>
            <a:endParaRPr lang="zh-CN" altLang="en-US" sz="1600" dirty="0">
              <a:solidFill>
                <a:schemeClr val="tx1">
                  <a:lumMod val="50000"/>
                  <a:lumOff val="50000"/>
                </a:schemeClr>
              </a:solidFill>
              <a:latin typeface="幼圆" panose="02010509060101010101" pitchFamily="49" charset="-122"/>
              <a:ea typeface="幼圆" panose="02010509060101010101" pitchFamily="49" charset="-122"/>
            </a:endParaRPr>
          </a:p>
        </p:txBody>
      </p:sp>
      <p:sp>
        <p:nvSpPr>
          <p:cNvPr id="41" name="TextBox 31"/>
          <p:cNvSpPr txBox="1"/>
          <p:nvPr/>
        </p:nvSpPr>
        <p:spPr>
          <a:xfrm>
            <a:off x="6095859" y="3673680"/>
            <a:ext cx="3666729" cy="338554"/>
          </a:xfrm>
          <a:prstGeom prst="rect">
            <a:avLst/>
          </a:prstGeom>
          <a:noFill/>
        </p:spPr>
        <p:txBody>
          <a:bodyPr wrap="square" rtlCol="0">
            <a:spAutoFit/>
          </a:bodyPr>
          <a:lstStyle/>
          <a:p>
            <a:r>
              <a:rPr lang="zh-CN" altLang="en-US" sz="1600" dirty="0">
                <a:solidFill>
                  <a:schemeClr val="tx1">
                    <a:lumMod val="50000"/>
                    <a:lumOff val="50000"/>
                  </a:schemeClr>
                </a:solidFill>
                <a:latin typeface="幼圆" panose="02010509060101010101" pitchFamily="49" charset="-122"/>
                <a:ea typeface="幼圆" panose="02010509060101010101" pitchFamily="49" charset="-122"/>
              </a:rPr>
              <a:t>Email address:</a:t>
            </a:r>
            <a:r>
              <a:rPr lang="en-US" altLang="zh-CN" sz="1600" dirty="0">
                <a:solidFill>
                  <a:schemeClr val="tx1">
                    <a:lumMod val="50000"/>
                    <a:lumOff val="50000"/>
                  </a:schemeClr>
                </a:solidFill>
                <a:latin typeface="幼圆" panose="02010509060101010101" pitchFamily="49" charset="-122"/>
                <a:ea typeface="幼圆" panose="02010509060101010101" pitchFamily="49" charset="-122"/>
              </a:rPr>
              <a:t>E-mail@gmail.com</a:t>
            </a:r>
            <a:endParaRPr lang="zh-CN" altLang="en-US" sz="1600" dirty="0">
              <a:solidFill>
                <a:schemeClr val="tx1">
                  <a:lumMod val="50000"/>
                  <a:lumOff val="50000"/>
                </a:schemeClr>
              </a:solidFill>
              <a:latin typeface="幼圆" panose="02010509060101010101" pitchFamily="49" charset="-122"/>
              <a:ea typeface="幼圆" panose="02010509060101010101" pitchFamily="49" charset="-122"/>
            </a:endParaRPr>
          </a:p>
        </p:txBody>
      </p:sp>
      <p:sp>
        <p:nvSpPr>
          <p:cNvPr id="43" name="文本框 42"/>
          <p:cNvSpPr txBox="1"/>
          <p:nvPr/>
        </p:nvSpPr>
        <p:spPr>
          <a:xfrm>
            <a:off x="3583691" y="2616457"/>
            <a:ext cx="1826141" cy="584775"/>
          </a:xfrm>
          <a:prstGeom prst="rect">
            <a:avLst/>
          </a:prstGeom>
          <a:noFill/>
        </p:spPr>
        <p:txBody>
          <a:bodyPr wrap="none" rtlCol="0">
            <a:spAutoFit/>
          </a:bodyPr>
          <a:lstStyle/>
          <a:p>
            <a:r>
              <a:rPr lang="zh-CN" altLang="en-US" sz="3200" dirty="0">
                <a:solidFill>
                  <a:schemeClr val="tx1">
                    <a:lumMod val="65000"/>
                    <a:lumOff val="35000"/>
                  </a:schemeClr>
                </a:solidFill>
                <a:latin typeface="张海山锐谐体" panose="02000000000000000000" pitchFamily="2" charset="-122"/>
                <a:ea typeface="张海山锐谐体" panose="02000000000000000000" pitchFamily="2" charset="-122"/>
              </a:rPr>
              <a:t>Enter your name</a:t>
            </a:r>
          </a:p>
        </p:txBody>
      </p:sp>
      <p:sp>
        <p:nvSpPr>
          <p:cNvPr id="60" name="任意多边形 59"/>
          <p:cNvSpPr/>
          <p:nvPr/>
        </p:nvSpPr>
        <p:spPr>
          <a:xfrm flipV="1">
            <a:off x="0" y="4837460"/>
            <a:ext cx="12190413" cy="2022128"/>
          </a:xfrm>
          <a:custGeom>
            <a:avLst/>
            <a:gdLst>
              <a:gd name="connsiteX0" fmla="*/ 11351946 w 12190413"/>
              <a:gd name="connsiteY0" fmla="*/ 2022128 h 2022128"/>
              <a:gd name="connsiteX1" fmla="*/ 11353950 w 12190413"/>
              <a:gd name="connsiteY1" fmla="*/ 2022128 h 2022128"/>
              <a:gd name="connsiteX2" fmla="*/ 11352948 w 12190413"/>
              <a:gd name="connsiteY2" fmla="*/ 2021126 h 2022128"/>
              <a:gd name="connsiteX3" fmla="*/ 10811104 w 12190413"/>
              <a:gd name="connsiteY3" fmla="*/ 2022128 h 2022128"/>
              <a:gd name="connsiteX4" fmla="*/ 10811917 w 12190413"/>
              <a:gd name="connsiteY4" fmla="*/ 2022128 h 2022128"/>
              <a:gd name="connsiteX5" fmla="*/ 10811510 w 12190413"/>
              <a:gd name="connsiteY5" fmla="*/ 2021722 h 2022128"/>
              <a:gd name="connsiteX6" fmla="*/ 10272216 w 12190413"/>
              <a:gd name="connsiteY6" fmla="*/ 2022128 h 2022128"/>
              <a:gd name="connsiteX7" fmla="*/ 10272309 w 12190413"/>
              <a:gd name="connsiteY7" fmla="*/ 2022128 h 2022128"/>
              <a:gd name="connsiteX8" fmla="*/ 10272263 w 12190413"/>
              <a:gd name="connsiteY8" fmla="*/ 2022081 h 2022128"/>
              <a:gd name="connsiteX9" fmla="*/ 9190575 w 12190413"/>
              <a:gd name="connsiteY9" fmla="*/ 2022128 h 2022128"/>
              <a:gd name="connsiteX10" fmla="*/ 9193707 w 12190413"/>
              <a:gd name="connsiteY10" fmla="*/ 2022128 h 2022128"/>
              <a:gd name="connsiteX11" fmla="*/ 9192141 w 12190413"/>
              <a:gd name="connsiteY11" fmla="*/ 2020562 h 2022128"/>
              <a:gd name="connsiteX12" fmla="*/ 8110020 w 12190413"/>
              <a:gd name="connsiteY12" fmla="*/ 2022128 h 2022128"/>
              <a:gd name="connsiteX13" fmla="*/ 8112024 w 12190413"/>
              <a:gd name="connsiteY13" fmla="*/ 2022128 h 2022128"/>
              <a:gd name="connsiteX14" fmla="*/ 8111022 w 12190413"/>
              <a:gd name="connsiteY14" fmla="*/ 2021126 h 2022128"/>
              <a:gd name="connsiteX15" fmla="*/ 7569176 w 12190413"/>
              <a:gd name="connsiteY15" fmla="*/ 2022128 h 2022128"/>
              <a:gd name="connsiteX16" fmla="*/ 7569989 w 12190413"/>
              <a:gd name="connsiteY16" fmla="*/ 2022128 h 2022128"/>
              <a:gd name="connsiteX17" fmla="*/ 7569582 w 12190413"/>
              <a:gd name="connsiteY17" fmla="*/ 2021722 h 2022128"/>
              <a:gd name="connsiteX18" fmla="*/ 5942165 w 12190413"/>
              <a:gd name="connsiteY18" fmla="*/ 2022128 h 2022128"/>
              <a:gd name="connsiteX19" fmla="*/ 5946488 w 12190413"/>
              <a:gd name="connsiteY19" fmla="*/ 2022128 h 2022128"/>
              <a:gd name="connsiteX20" fmla="*/ 5944326 w 12190413"/>
              <a:gd name="connsiteY20" fmla="*/ 2019967 h 2022128"/>
              <a:gd name="connsiteX21" fmla="*/ 5401321 w 12190413"/>
              <a:gd name="connsiteY21" fmla="*/ 2022128 h 2022128"/>
              <a:gd name="connsiteX22" fmla="*/ 5404453 w 12190413"/>
              <a:gd name="connsiteY22" fmla="*/ 2022128 h 2022128"/>
              <a:gd name="connsiteX23" fmla="*/ 5402887 w 12190413"/>
              <a:gd name="connsiteY23" fmla="*/ 2020562 h 2022128"/>
              <a:gd name="connsiteX24" fmla="*/ 4320764 w 12190413"/>
              <a:gd name="connsiteY24" fmla="*/ 2022128 h 2022128"/>
              <a:gd name="connsiteX25" fmla="*/ 4322768 w 12190413"/>
              <a:gd name="connsiteY25" fmla="*/ 2022128 h 2022128"/>
              <a:gd name="connsiteX26" fmla="*/ 4321766 w 12190413"/>
              <a:gd name="connsiteY26" fmla="*/ 2021126 h 2022128"/>
              <a:gd name="connsiteX27" fmla="*/ 3779922 w 12190413"/>
              <a:gd name="connsiteY27" fmla="*/ 2022128 h 2022128"/>
              <a:gd name="connsiteX28" fmla="*/ 3780735 w 12190413"/>
              <a:gd name="connsiteY28" fmla="*/ 2022128 h 2022128"/>
              <a:gd name="connsiteX29" fmla="*/ 3780328 w 12190413"/>
              <a:gd name="connsiteY29" fmla="*/ 2021722 h 2022128"/>
              <a:gd name="connsiteX30" fmla="*/ 3241034 w 12190413"/>
              <a:gd name="connsiteY30" fmla="*/ 2022128 h 2022128"/>
              <a:gd name="connsiteX31" fmla="*/ 3241127 w 12190413"/>
              <a:gd name="connsiteY31" fmla="*/ 2022128 h 2022128"/>
              <a:gd name="connsiteX32" fmla="*/ 3241081 w 12190413"/>
              <a:gd name="connsiteY32" fmla="*/ 2022081 h 2022128"/>
              <a:gd name="connsiteX33" fmla="*/ 2159393 w 12190413"/>
              <a:gd name="connsiteY33" fmla="*/ 2022128 h 2022128"/>
              <a:gd name="connsiteX34" fmla="*/ 2162525 w 12190413"/>
              <a:gd name="connsiteY34" fmla="*/ 2022128 h 2022128"/>
              <a:gd name="connsiteX35" fmla="*/ 2160959 w 12190413"/>
              <a:gd name="connsiteY35" fmla="*/ 2020562 h 2022128"/>
              <a:gd name="connsiteX36" fmla="*/ 1619633 w 12190413"/>
              <a:gd name="connsiteY36" fmla="*/ 2022128 h 2022128"/>
              <a:gd name="connsiteX37" fmla="*/ 1622916 w 12190413"/>
              <a:gd name="connsiteY37" fmla="*/ 2022128 h 2022128"/>
              <a:gd name="connsiteX38" fmla="*/ 1620136 w 12190413"/>
              <a:gd name="connsiteY38" fmla="*/ 2019348 h 2022128"/>
              <a:gd name="connsiteX39" fmla="*/ 1891153 w 12190413"/>
              <a:gd name="connsiteY39" fmla="*/ 1748331 h 2022128"/>
              <a:gd name="connsiteX40" fmla="*/ 2161578 w 12190413"/>
              <a:gd name="connsiteY40" fmla="*/ 2018754 h 2022128"/>
              <a:gd name="connsiteX41" fmla="*/ 2431381 w 12190413"/>
              <a:gd name="connsiteY41" fmla="*/ 1748949 h 2022128"/>
              <a:gd name="connsiteX42" fmla="*/ 2702399 w 12190413"/>
              <a:gd name="connsiteY42" fmla="*/ 2019967 h 2022128"/>
              <a:gd name="connsiteX43" fmla="*/ 2700237 w 12190413"/>
              <a:gd name="connsiteY43" fmla="*/ 2022128 h 2022128"/>
              <a:gd name="connsiteX44" fmla="*/ 2704561 w 12190413"/>
              <a:gd name="connsiteY44" fmla="*/ 2022128 h 2022128"/>
              <a:gd name="connsiteX45" fmla="*/ 2701780 w 12190413"/>
              <a:gd name="connsiteY45" fmla="*/ 2019347 h 2022128"/>
              <a:gd name="connsiteX46" fmla="*/ 2972797 w 12190413"/>
              <a:gd name="connsiteY46" fmla="*/ 1748330 h 2022128"/>
              <a:gd name="connsiteX47" fmla="*/ 3242241 w 12190413"/>
              <a:gd name="connsiteY47" fmla="*/ 2017775 h 2022128"/>
              <a:gd name="connsiteX48" fmla="*/ 3510525 w 12190413"/>
              <a:gd name="connsiteY48" fmla="*/ 1749490 h 2022128"/>
              <a:gd name="connsiteX49" fmla="*/ 3780948 w 12190413"/>
              <a:gd name="connsiteY49" fmla="*/ 2019913 h 2022128"/>
              <a:gd name="connsiteX50" fmla="*/ 4050751 w 12190413"/>
              <a:gd name="connsiteY50" fmla="*/ 1750109 h 2022128"/>
              <a:gd name="connsiteX51" fmla="*/ 4321147 w 12190413"/>
              <a:gd name="connsiteY51" fmla="*/ 2020507 h 2022128"/>
              <a:gd name="connsiteX52" fmla="*/ 4592168 w 12190413"/>
              <a:gd name="connsiteY52" fmla="*/ 1749489 h 2022128"/>
              <a:gd name="connsiteX53" fmla="*/ 4863188 w 12190413"/>
              <a:gd name="connsiteY53" fmla="*/ 2020507 h 2022128"/>
              <a:gd name="connsiteX54" fmla="*/ 4861567 w 12190413"/>
              <a:gd name="connsiteY54" fmla="*/ 2022128 h 2022128"/>
              <a:gd name="connsiteX55" fmla="*/ 4864848 w 12190413"/>
              <a:gd name="connsiteY55" fmla="*/ 2022128 h 2022128"/>
              <a:gd name="connsiteX56" fmla="*/ 4862068 w 12190413"/>
              <a:gd name="connsiteY56" fmla="*/ 2019348 h 2022128"/>
              <a:gd name="connsiteX57" fmla="*/ 5133085 w 12190413"/>
              <a:gd name="connsiteY57" fmla="*/ 1748331 h 2022128"/>
              <a:gd name="connsiteX58" fmla="*/ 5403504 w 12190413"/>
              <a:gd name="connsiteY58" fmla="*/ 2018754 h 2022128"/>
              <a:gd name="connsiteX59" fmla="*/ 5673310 w 12190413"/>
              <a:gd name="connsiteY59" fmla="*/ 1748949 h 2022128"/>
              <a:gd name="connsiteX60" fmla="*/ 5943708 w 12190413"/>
              <a:gd name="connsiteY60" fmla="*/ 2019347 h 2022128"/>
              <a:gd name="connsiteX61" fmla="*/ 6214724 w 12190413"/>
              <a:gd name="connsiteY61" fmla="*/ 1748330 h 2022128"/>
              <a:gd name="connsiteX62" fmla="*/ 6485741 w 12190413"/>
              <a:gd name="connsiteY62" fmla="*/ 2019347 h 2022128"/>
              <a:gd name="connsiteX63" fmla="*/ 6482960 w 12190413"/>
              <a:gd name="connsiteY63" fmla="*/ 2022128 h 2022128"/>
              <a:gd name="connsiteX64" fmla="*/ 6497702 w 12190413"/>
              <a:gd name="connsiteY64" fmla="*/ 2022128 h 2022128"/>
              <a:gd name="connsiteX65" fmla="*/ 6767751 w 12190413"/>
              <a:gd name="connsiteY65" fmla="*/ 1752079 h 2022128"/>
              <a:gd name="connsiteX66" fmla="*/ 7031182 w 12190413"/>
              <a:gd name="connsiteY66" fmla="*/ 2018510 h 2022128"/>
              <a:gd name="connsiteX67" fmla="*/ 7031182 w 12190413"/>
              <a:gd name="connsiteY67" fmla="*/ 2018086 h 2022128"/>
              <a:gd name="connsiteX68" fmla="*/ 7032470 w 12190413"/>
              <a:gd name="connsiteY68" fmla="*/ 2018798 h 2022128"/>
              <a:gd name="connsiteX69" fmla="*/ 7037800 w 12190413"/>
              <a:gd name="connsiteY69" fmla="*/ 2022128 h 2022128"/>
              <a:gd name="connsiteX70" fmla="*/ 7038548 w 12190413"/>
              <a:gd name="connsiteY70" fmla="*/ 2022128 h 2022128"/>
              <a:gd name="connsiteX71" fmla="*/ 7305481 w 12190413"/>
              <a:gd name="connsiteY71" fmla="*/ 1755194 h 2022128"/>
              <a:gd name="connsiteX72" fmla="*/ 7570199 w 12190413"/>
              <a:gd name="connsiteY72" fmla="*/ 2019914 h 2022128"/>
              <a:gd name="connsiteX73" fmla="*/ 7840004 w 12190413"/>
              <a:gd name="connsiteY73" fmla="*/ 1750109 h 2022128"/>
              <a:gd name="connsiteX74" fmla="*/ 8110403 w 12190413"/>
              <a:gd name="connsiteY74" fmla="*/ 2020507 h 2022128"/>
              <a:gd name="connsiteX75" fmla="*/ 8381420 w 12190413"/>
              <a:gd name="connsiteY75" fmla="*/ 1749489 h 2022128"/>
              <a:gd name="connsiteX76" fmla="*/ 8652437 w 12190413"/>
              <a:gd name="connsiteY76" fmla="*/ 2020507 h 2022128"/>
              <a:gd name="connsiteX77" fmla="*/ 8650815 w 12190413"/>
              <a:gd name="connsiteY77" fmla="*/ 2022128 h 2022128"/>
              <a:gd name="connsiteX78" fmla="*/ 8654098 w 12190413"/>
              <a:gd name="connsiteY78" fmla="*/ 2022128 h 2022128"/>
              <a:gd name="connsiteX79" fmla="*/ 8651318 w 12190413"/>
              <a:gd name="connsiteY79" fmla="*/ 2019348 h 2022128"/>
              <a:gd name="connsiteX80" fmla="*/ 8922335 w 12190413"/>
              <a:gd name="connsiteY80" fmla="*/ 1748331 h 2022128"/>
              <a:gd name="connsiteX81" fmla="*/ 9192760 w 12190413"/>
              <a:gd name="connsiteY81" fmla="*/ 2018754 h 2022128"/>
              <a:gd name="connsiteX82" fmla="*/ 9462563 w 12190413"/>
              <a:gd name="connsiteY82" fmla="*/ 1748949 h 2022128"/>
              <a:gd name="connsiteX83" fmla="*/ 9733581 w 12190413"/>
              <a:gd name="connsiteY83" fmla="*/ 2019967 h 2022128"/>
              <a:gd name="connsiteX84" fmla="*/ 9731419 w 12190413"/>
              <a:gd name="connsiteY84" fmla="*/ 2022128 h 2022128"/>
              <a:gd name="connsiteX85" fmla="*/ 9735743 w 12190413"/>
              <a:gd name="connsiteY85" fmla="*/ 2022128 h 2022128"/>
              <a:gd name="connsiteX86" fmla="*/ 9732962 w 12190413"/>
              <a:gd name="connsiteY86" fmla="*/ 2019347 h 2022128"/>
              <a:gd name="connsiteX87" fmla="*/ 10003979 w 12190413"/>
              <a:gd name="connsiteY87" fmla="*/ 1748330 h 2022128"/>
              <a:gd name="connsiteX88" fmla="*/ 10273423 w 12190413"/>
              <a:gd name="connsiteY88" fmla="*/ 2017775 h 2022128"/>
              <a:gd name="connsiteX89" fmla="*/ 10541707 w 12190413"/>
              <a:gd name="connsiteY89" fmla="*/ 1749490 h 2022128"/>
              <a:gd name="connsiteX90" fmla="*/ 10812130 w 12190413"/>
              <a:gd name="connsiteY90" fmla="*/ 2019913 h 2022128"/>
              <a:gd name="connsiteX91" fmla="*/ 11081933 w 12190413"/>
              <a:gd name="connsiteY91" fmla="*/ 1750109 h 2022128"/>
              <a:gd name="connsiteX92" fmla="*/ 11352329 w 12190413"/>
              <a:gd name="connsiteY92" fmla="*/ 2020507 h 2022128"/>
              <a:gd name="connsiteX93" fmla="*/ 11623350 w 12190413"/>
              <a:gd name="connsiteY93" fmla="*/ 1749489 h 2022128"/>
              <a:gd name="connsiteX94" fmla="*/ 11894370 w 12190413"/>
              <a:gd name="connsiteY94" fmla="*/ 2020507 h 2022128"/>
              <a:gd name="connsiteX95" fmla="*/ 11892749 w 12190413"/>
              <a:gd name="connsiteY95" fmla="*/ 2022128 h 2022128"/>
              <a:gd name="connsiteX96" fmla="*/ 11896030 w 12190413"/>
              <a:gd name="connsiteY96" fmla="*/ 2022128 h 2022128"/>
              <a:gd name="connsiteX97" fmla="*/ 11893250 w 12190413"/>
              <a:gd name="connsiteY97" fmla="*/ 2019348 h 2022128"/>
              <a:gd name="connsiteX98" fmla="*/ 12164267 w 12190413"/>
              <a:gd name="connsiteY98" fmla="*/ 1748331 h 2022128"/>
              <a:gd name="connsiteX99" fmla="*/ 12190413 w 12190413"/>
              <a:gd name="connsiteY99" fmla="*/ 1774478 h 2022128"/>
              <a:gd name="connsiteX100" fmla="*/ 12190413 w 12190413"/>
              <a:gd name="connsiteY100" fmla="*/ 0 h 2022128"/>
              <a:gd name="connsiteX101" fmla="*/ 7559675 w 12190413"/>
              <a:gd name="connsiteY101" fmla="*/ 0 h 2022128"/>
              <a:gd name="connsiteX102" fmla="*/ 7031182 w 12190413"/>
              <a:gd name="connsiteY102" fmla="*/ 0 h 2022128"/>
              <a:gd name="connsiteX103" fmla="*/ 0 w 12190413"/>
              <a:gd name="connsiteY103" fmla="*/ 0 h 2022128"/>
              <a:gd name="connsiteX104" fmla="*/ 0 w 12190413"/>
              <a:gd name="connsiteY104" fmla="*/ 2018086 h 2022128"/>
              <a:gd name="connsiteX105" fmla="*/ 268595 w 12190413"/>
              <a:gd name="connsiteY105" fmla="*/ 1749490 h 2022128"/>
              <a:gd name="connsiteX106" fmla="*/ 539017 w 12190413"/>
              <a:gd name="connsiteY106" fmla="*/ 2019914 h 2022128"/>
              <a:gd name="connsiteX107" fmla="*/ 808822 w 12190413"/>
              <a:gd name="connsiteY107" fmla="*/ 1750109 h 2022128"/>
              <a:gd name="connsiteX108" fmla="*/ 1079221 w 12190413"/>
              <a:gd name="connsiteY108" fmla="*/ 2020507 h 2022128"/>
              <a:gd name="connsiteX109" fmla="*/ 1350238 w 12190413"/>
              <a:gd name="connsiteY109" fmla="*/ 1749489 h 2022128"/>
              <a:gd name="connsiteX110" fmla="*/ 1621255 w 12190413"/>
              <a:gd name="connsiteY110" fmla="*/ 2020507 h 2022128"/>
              <a:gd name="connsiteX111" fmla="*/ 1078838 w 12190413"/>
              <a:gd name="connsiteY111" fmla="*/ 2022128 h 2022128"/>
              <a:gd name="connsiteX112" fmla="*/ 1080842 w 12190413"/>
              <a:gd name="connsiteY112" fmla="*/ 2022128 h 2022128"/>
              <a:gd name="connsiteX113" fmla="*/ 1079840 w 12190413"/>
              <a:gd name="connsiteY113" fmla="*/ 2021126 h 2022128"/>
              <a:gd name="connsiteX114" fmla="*/ 537994 w 12190413"/>
              <a:gd name="connsiteY114" fmla="*/ 2022128 h 2022128"/>
              <a:gd name="connsiteX115" fmla="*/ 538807 w 12190413"/>
              <a:gd name="connsiteY115" fmla="*/ 2022128 h 2022128"/>
              <a:gd name="connsiteX116" fmla="*/ 538400 w 12190413"/>
              <a:gd name="connsiteY116" fmla="*/ 2021722 h 2022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Lst>
            <a:rect l="l" t="t" r="r" b="b"/>
            <a:pathLst>
              <a:path w="12190413" h="2022128">
                <a:moveTo>
                  <a:pt x="11351946" y="2022128"/>
                </a:moveTo>
                <a:lnTo>
                  <a:pt x="11353950" y="2022128"/>
                </a:lnTo>
                <a:lnTo>
                  <a:pt x="11352948" y="2021126"/>
                </a:lnTo>
                <a:close/>
                <a:moveTo>
                  <a:pt x="10811104" y="2022128"/>
                </a:moveTo>
                <a:lnTo>
                  <a:pt x="10811917" y="2022128"/>
                </a:lnTo>
                <a:lnTo>
                  <a:pt x="10811510" y="2021722"/>
                </a:lnTo>
                <a:close/>
                <a:moveTo>
                  <a:pt x="10272216" y="2022128"/>
                </a:moveTo>
                <a:lnTo>
                  <a:pt x="10272309" y="2022128"/>
                </a:lnTo>
                <a:lnTo>
                  <a:pt x="10272263" y="2022081"/>
                </a:lnTo>
                <a:close/>
                <a:moveTo>
                  <a:pt x="9190575" y="2022128"/>
                </a:moveTo>
                <a:lnTo>
                  <a:pt x="9193707" y="2022128"/>
                </a:lnTo>
                <a:lnTo>
                  <a:pt x="9192141" y="2020562"/>
                </a:lnTo>
                <a:close/>
                <a:moveTo>
                  <a:pt x="8110020" y="2022128"/>
                </a:moveTo>
                <a:lnTo>
                  <a:pt x="8112024" y="2022128"/>
                </a:lnTo>
                <a:lnTo>
                  <a:pt x="8111022" y="2021126"/>
                </a:lnTo>
                <a:close/>
                <a:moveTo>
                  <a:pt x="7569176" y="2022128"/>
                </a:moveTo>
                <a:lnTo>
                  <a:pt x="7569989" y="2022128"/>
                </a:lnTo>
                <a:lnTo>
                  <a:pt x="7569582" y="2021722"/>
                </a:lnTo>
                <a:close/>
                <a:moveTo>
                  <a:pt x="5942165" y="2022128"/>
                </a:moveTo>
                <a:lnTo>
                  <a:pt x="5946488" y="2022128"/>
                </a:lnTo>
                <a:lnTo>
                  <a:pt x="5944326" y="2019967"/>
                </a:lnTo>
                <a:close/>
                <a:moveTo>
                  <a:pt x="5401321" y="2022128"/>
                </a:moveTo>
                <a:lnTo>
                  <a:pt x="5404453" y="2022128"/>
                </a:lnTo>
                <a:lnTo>
                  <a:pt x="5402887" y="2020562"/>
                </a:lnTo>
                <a:close/>
                <a:moveTo>
                  <a:pt x="4320764" y="2022128"/>
                </a:moveTo>
                <a:lnTo>
                  <a:pt x="4322768" y="2022128"/>
                </a:lnTo>
                <a:lnTo>
                  <a:pt x="4321766" y="2021126"/>
                </a:lnTo>
                <a:close/>
                <a:moveTo>
                  <a:pt x="3779922" y="2022128"/>
                </a:moveTo>
                <a:lnTo>
                  <a:pt x="3780735" y="2022128"/>
                </a:lnTo>
                <a:lnTo>
                  <a:pt x="3780328" y="2021722"/>
                </a:lnTo>
                <a:close/>
                <a:moveTo>
                  <a:pt x="3241034" y="2022128"/>
                </a:moveTo>
                <a:lnTo>
                  <a:pt x="3241127" y="2022128"/>
                </a:lnTo>
                <a:lnTo>
                  <a:pt x="3241081" y="2022081"/>
                </a:lnTo>
                <a:close/>
                <a:moveTo>
                  <a:pt x="2159393" y="2022128"/>
                </a:moveTo>
                <a:lnTo>
                  <a:pt x="2162525" y="2022128"/>
                </a:lnTo>
                <a:lnTo>
                  <a:pt x="2160959" y="2020562"/>
                </a:lnTo>
                <a:close/>
                <a:moveTo>
                  <a:pt x="1619633" y="2022128"/>
                </a:moveTo>
                <a:lnTo>
                  <a:pt x="1622916" y="2022128"/>
                </a:lnTo>
                <a:lnTo>
                  <a:pt x="1620136" y="2019348"/>
                </a:lnTo>
                <a:lnTo>
                  <a:pt x="1891153" y="1748331"/>
                </a:lnTo>
                <a:lnTo>
                  <a:pt x="2161578" y="2018754"/>
                </a:lnTo>
                <a:lnTo>
                  <a:pt x="2431381" y="1748949"/>
                </a:lnTo>
                <a:lnTo>
                  <a:pt x="2702399" y="2019967"/>
                </a:lnTo>
                <a:lnTo>
                  <a:pt x="2700237" y="2022128"/>
                </a:lnTo>
                <a:lnTo>
                  <a:pt x="2704561" y="2022128"/>
                </a:lnTo>
                <a:lnTo>
                  <a:pt x="2701780" y="2019347"/>
                </a:lnTo>
                <a:lnTo>
                  <a:pt x="2972797" y="1748330"/>
                </a:lnTo>
                <a:lnTo>
                  <a:pt x="3242241" y="2017775"/>
                </a:lnTo>
                <a:lnTo>
                  <a:pt x="3510525" y="1749490"/>
                </a:lnTo>
                <a:lnTo>
                  <a:pt x="3780948" y="2019913"/>
                </a:lnTo>
                <a:lnTo>
                  <a:pt x="4050751" y="1750109"/>
                </a:lnTo>
                <a:lnTo>
                  <a:pt x="4321147" y="2020507"/>
                </a:lnTo>
                <a:lnTo>
                  <a:pt x="4592168" y="1749489"/>
                </a:lnTo>
                <a:lnTo>
                  <a:pt x="4863188" y="2020507"/>
                </a:lnTo>
                <a:lnTo>
                  <a:pt x="4861567" y="2022128"/>
                </a:lnTo>
                <a:lnTo>
                  <a:pt x="4864848" y="2022128"/>
                </a:lnTo>
                <a:lnTo>
                  <a:pt x="4862068" y="2019348"/>
                </a:lnTo>
                <a:lnTo>
                  <a:pt x="5133085" y="1748331"/>
                </a:lnTo>
                <a:lnTo>
                  <a:pt x="5403504" y="2018754"/>
                </a:lnTo>
                <a:lnTo>
                  <a:pt x="5673310" y="1748949"/>
                </a:lnTo>
                <a:lnTo>
                  <a:pt x="5943708" y="2019347"/>
                </a:lnTo>
                <a:lnTo>
                  <a:pt x="6214724" y="1748330"/>
                </a:lnTo>
                <a:lnTo>
                  <a:pt x="6485741" y="2019347"/>
                </a:lnTo>
                <a:lnTo>
                  <a:pt x="6482960" y="2022128"/>
                </a:lnTo>
                <a:lnTo>
                  <a:pt x="6497702" y="2022128"/>
                </a:lnTo>
                <a:lnTo>
                  <a:pt x="6767751" y="1752079"/>
                </a:lnTo>
                <a:lnTo>
                  <a:pt x="7031182" y="2018510"/>
                </a:lnTo>
                <a:lnTo>
                  <a:pt x="7031182" y="2018086"/>
                </a:lnTo>
                <a:lnTo>
                  <a:pt x="7032470" y="2018798"/>
                </a:lnTo>
                <a:lnTo>
                  <a:pt x="7037800" y="2022128"/>
                </a:lnTo>
                <a:lnTo>
                  <a:pt x="7038548" y="2022128"/>
                </a:lnTo>
                <a:lnTo>
                  <a:pt x="7305481" y="1755194"/>
                </a:lnTo>
                <a:lnTo>
                  <a:pt x="7570199" y="2019914"/>
                </a:lnTo>
                <a:lnTo>
                  <a:pt x="7840004" y="1750109"/>
                </a:lnTo>
                <a:lnTo>
                  <a:pt x="8110403" y="2020507"/>
                </a:lnTo>
                <a:lnTo>
                  <a:pt x="8381420" y="1749489"/>
                </a:lnTo>
                <a:lnTo>
                  <a:pt x="8652437" y="2020507"/>
                </a:lnTo>
                <a:lnTo>
                  <a:pt x="8650815" y="2022128"/>
                </a:lnTo>
                <a:lnTo>
                  <a:pt x="8654098" y="2022128"/>
                </a:lnTo>
                <a:lnTo>
                  <a:pt x="8651318" y="2019348"/>
                </a:lnTo>
                <a:lnTo>
                  <a:pt x="8922335" y="1748331"/>
                </a:lnTo>
                <a:lnTo>
                  <a:pt x="9192760" y="2018754"/>
                </a:lnTo>
                <a:lnTo>
                  <a:pt x="9462563" y="1748949"/>
                </a:lnTo>
                <a:lnTo>
                  <a:pt x="9733581" y="2019967"/>
                </a:lnTo>
                <a:lnTo>
                  <a:pt x="9731419" y="2022128"/>
                </a:lnTo>
                <a:lnTo>
                  <a:pt x="9735743" y="2022128"/>
                </a:lnTo>
                <a:lnTo>
                  <a:pt x="9732962" y="2019347"/>
                </a:lnTo>
                <a:lnTo>
                  <a:pt x="10003979" y="1748330"/>
                </a:lnTo>
                <a:lnTo>
                  <a:pt x="10273423" y="2017775"/>
                </a:lnTo>
                <a:lnTo>
                  <a:pt x="10541707" y="1749490"/>
                </a:lnTo>
                <a:lnTo>
                  <a:pt x="10812130" y="2019913"/>
                </a:lnTo>
                <a:lnTo>
                  <a:pt x="11081933" y="1750109"/>
                </a:lnTo>
                <a:lnTo>
                  <a:pt x="11352329" y="2020507"/>
                </a:lnTo>
                <a:lnTo>
                  <a:pt x="11623350" y="1749489"/>
                </a:lnTo>
                <a:lnTo>
                  <a:pt x="11894370" y="2020507"/>
                </a:lnTo>
                <a:lnTo>
                  <a:pt x="11892749" y="2022128"/>
                </a:lnTo>
                <a:lnTo>
                  <a:pt x="11896030" y="2022128"/>
                </a:lnTo>
                <a:lnTo>
                  <a:pt x="11893250" y="2019348"/>
                </a:lnTo>
                <a:lnTo>
                  <a:pt x="12164267" y="1748331"/>
                </a:lnTo>
                <a:lnTo>
                  <a:pt x="12190413" y="1774478"/>
                </a:lnTo>
                <a:lnTo>
                  <a:pt x="12190413" y="0"/>
                </a:lnTo>
                <a:lnTo>
                  <a:pt x="7559675" y="0"/>
                </a:lnTo>
                <a:lnTo>
                  <a:pt x="7031182" y="0"/>
                </a:lnTo>
                <a:lnTo>
                  <a:pt x="0" y="0"/>
                </a:lnTo>
                <a:lnTo>
                  <a:pt x="0" y="2018086"/>
                </a:lnTo>
                <a:lnTo>
                  <a:pt x="268595" y="1749490"/>
                </a:lnTo>
                <a:lnTo>
                  <a:pt x="539017" y="2019914"/>
                </a:lnTo>
                <a:lnTo>
                  <a:pt x="808822" y="1750109"/>
                </a:lnTo>
                <a:lnTo>
                  <a:pt x="1079221" y="2020507"/>
                </a:lnTo>
                <a:lnTo>
                  <a:pt x="1350238" y="1749489"/>
                </a:lnTo>
                <a:lnTo>
                  <a:pt x="1621255" y="2020507"/>
                </a:lnTo>
                <a:close/>
                <a:moveTo>
                  <a:pt x="1078838" y="2022128"/>
                </a:moveTo>
                <a:lnTo>
                  <a:pt x="1080842" y="2022128"/>
                </a:lnTo>
                <a:lnTo>
                  <a:pt x="1079840" y="2021126"/>
                </a:lnTo>
                <a:close/>
                <a:moveTo>
                  <a:pt x="537994" y="2022128"/>
                </a:moveTo>
                <a:lnTo>
                  <a:pt x="538807" y="2022128"/>
                </a:lnTo>
                <a:lnTo>
                  <a:pt x="538400" y="2021722"/>
                </a:lnTo>
                <a:close/>
              </a:path>
            </a:pathLst>
          </a:custGeom>
          <a:solidFill>
            <a:srgbClr val="007C8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58" name="流程图: 文档 3"/>
          <p:cNvSpPr/>
          <p:nvPr/>
        </p:nvSpPr>
        <p:spPr>
          <a:xfrm flipH="1" flipV="1">
            <a:off x="-37678" y="5556464"/>
            <a:ext cx="12246546" cy="1646092"/>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22 w 21622"/>
              <a:gd name="connsiteY0" fmla="*/ 0 h 18579"/>
              <a:gd name="connsiteX1" fmla="*/ 21622 w 21622"/>
              <a:gd name="connsiteY1" fmla="*/ 0 h 18579"/>
              <a:gd name="connsiteX2" fmla="*/ 21622 w 21622"/>
              <a:gd name="connsiteY2" fmla="*/ 17322 h 18579"/>
              <a:gd name="connsiteX3" fmla="*/ 0 w 21622"/>
              <a:gd name="connsiteY3" fmla="*/ 16751 h 18579"/>
              <a:gd name="connsiteX4" fmla="*/ 22 w 21622"/>
              <a:gd name="connsiteY4" fmla="*/ 0 h 18579"/>
              <a:gd name="connsiteX0" fmla="*/ 22 w 21622"/>
              <a:gd name="connsiteY0" fmla="*/ 0 h 20093"/>
              <a:gd name="connsiteX1" fmla="*/ 21622 w 21622"/>
              <a:gd name="connsiteY1" fmla="*/ 0 h 20093"/>
              <a:gd name="connsiteX2" fmla="*/ 21622 w 21622"/>
              <a:gd name="connsiteY2" fmla="*/ 17322 h 20093"/>
              <a:gd name="connsiteX3" fmla="*/ 0 w 21622"/>
              <a:gd name="connsiteY3" fmla="*/ 16751 h 20093"/>
              <a:gd name="connsiteX4" fmla="*/ 22 w 21622"/>
              <a:gd name="connsiteY4" fmla="*/ 0 h 20093"/>
              <a:gd name="connsiteX0" fmla="*/ 22 w 21622"/>
              <a:gd name="connsiteY0" fmla="*/ 0 h 18327"/>
              <a:gd name="connsiteX1" fmla="*/ 21622 w 21622"/>
              <a:gd name="connsiteY1" fmla="*/ 0 h 18327"/>
              <a:gd name="connsiteX2" fmla="*/ 21622 w 21622"/>
              <a:gd name="connsiteY2" fmla="*/ 17322 h 18327"/>
              <a:gd name="connsiteX3" fmla="*/ 0 w 21622"/>
              <a:gd name="connsiteY3" fmla="*/ 16751 h 18327"/>
              <a:gd name="connsiteX4" fmla="*/ 22 w 21622"/>
              <a:gd name="connsiteY4" fmla="*/ 0 h 18327"/>
              <a:gd name="connsiteX0" fmla="*/ 22 w 21622"/>
              <a:gd name="connsiteY0" fmla="*/ 0 h 22002"/>
              <a:gd name="connsiteX1" fmla="*/ 21622 w 21622"/>
              <a:gd name="connsiteY1" fmla="*/ 0 h 22002"/>
              <a:gd name="connsiteX2" fmla="*/ 21622 w 21622"/>
              <a:gd name="connsiteY2" fmla="*/ 17322 h 22002"/>
              <a:gd name="connsiteX3" fmla="*/ 0 w 21622"/>
              <a:gd name="connsiteY3" fmla="*/ 16751 h 22002"/>
              <a:gd name="connsiteX4" fmla="*/ 22 w 21622"/>
              <a:gd name="connsiteY4" fmla="*/ 0 h 22002"/>
              <a:gd name="connsiteX0" fmla="*/ 22 w 21622"/>
              <a:gd name="connsiteY0" fmla="*/ 0 h 17322"/>
              <a:gd name="connsiteX1" fmla="*/ 21622 w 21622"/>
              <a:gd name="connsiteY1" fmla="*/ 0 h 17322"/>
              <a:gd name="connsiteX2" fmla="*/ 21622 w 21622"/>
              <a:gd name="connsiteY2" fmla="*/ 17322 h 17322"/>
              <a:gd name="connsiteX3" fmla="*/ 0 w 21622"/>
              <a:gd name="connsiteY3" fmla="*/ 16751 h 17322"/>
              <a:gd name="connsiteX4" fmla="*/ 22 w 21622"/>
              <a:gd name="connsiteY4" fmla="*/ 0 h 17322"/>
              <a:gd name="connsiteX0" fmla="*/ 22 w 21622"/>
              <a:gd name="connsiteY0" fmla="*/ 0 h 22632"/>
              <a:gd name="connsiteX1" fmla="*/ 21622 w 21622"/>
              <a:gd name="connsiteY1" fmla="*/ 0 h 22632"/>
              <a:gd name="connsiteX2" fmla="*/ 21622 w 21622"/>
              <a:gd name="connsiteY2" fmla="*/ 17322 h 22632"/>
              <a:gd name="connsiteX3" fmla="*/ 0 w 21622"/>
              <a:gd name="connsiteY3" fmla="*/ 16751 h 22632"/>
              <a:gd name="connsiteX4" fmla="*/ 22 w 21622"/>
              <a:gd name="connsiteY4" fmla="*/ 0 h 22632"/>
              <a:gd name="connsiteX0" fmla="*/ 22 w 21622"/>
              <a:gd name="connsiteY0" fmla="*/ 0 h 20176"/>
              <a:gd name="connsiteX1" fmla="*/ 21622 w 21622"/>
              <a:gd name="connsiteY1" fmla="*/ 0 h 20176"/>
              <a:gd name="connsiteX2" fmla="*/ 21622 w 21622"/>
              <a:gd name="connsiteY2" fmla="*/ 17322 h 20176"/>
              <a:gd name="connsiteX3" fmla="*/ 0 w 21622"/>
              <a:gd name="connsiteY3" fmla="*/ 16751 h 20176"/>
              <a:gd name="connsiteX4" fmla="*/ 22 w 21622"/>
              <a:gd name="connsiteY4" fmla="*/ 0 h 20176"/>
              <a:gd name="connsiteX0" fmla="*/ 22 w 21622"/>
              <a:gd name="connsiteY0" fmla="*/ 0 h 21870"/>
              <a:gd name="connsiteX1" fmla="*/ 21622 w 21622"/>
              <a:gd name="connsiteY1" fmla="*/ 0 h 21870"/>
              <a:gd name="connsiteX2" fmla="*/ 21622 w 21622"/>
              <a:gd name="connsiteY2" fmla="*/ 17322 h 21870"/>
              <a:gd name="connsiteX3" fmla="*/ 0 w 21622"/>
              <a:gd name="connsiteY3" fmla="*/ 16751 h 21870"/>
              <a:gd name="connsiteX4" fmla="*/ 22 w 21622"/>
              <a:gd name="connsiteY4" fmla="*/ 0 h 21870"/>
              <a:gd name="connsiteX0" fmla="*/ 44 w 21644"/>
              <a:gd name="connsiteY0" fmla="*/ 0 h 22573"/>
              <a:gd name="connsiteX1" fmla="*/ 21644 w 21644"/>
              <a:gd name="connsiteY1" fmla="*/ 0 h 22573"/>
              <a:gd name="connsiteX2" fmla="*/ 21644 w 21644"/>
              <a:gd name="connsiteY2" fmla="*/ 17322 h 22573"/>
              <a:gd name="connsiteX3" fmla="*/ 0 w 21644"/>
              <a:gd name="connsiteY3" fmla="*/ 19514 h 22573"/>
              <a:gd name="connsiteX4" fmla="*/ 44 w 21644"/>
              <a:gd name="connsiteY4" fmla="*/ 0 h 22573"/>
              <a:gd name="connsiteX0" fmla="*/ 44 w 21644"/>
              <a:gd name="connsiteY0" fmla="*/ 0 h 21420"/>
              <a:gd name="connsiteX1" fmla="*/ 21644 w 21644"/>
              <a:gd name="connsiteY1" fmla="*/ 0 h 21420"/>
              <a:gd name="connsiteX2" fmla="*/ 21644 w 21644"/>
              <a:gd name="connsiteY2" fmla="*/ 17322 h 21420"/>
              <a:gd name="connsiteX3" fmla="*/ 0 w 21644"/>
              <a:gd name="connsiteY3" fmla="*/ 19514 h 21420"/>
              <a:gd name="connsiteX4" fmla="*/ 44 w 21644"/>
              <a:gd name="connsiteY4" fmla="*/ 0 h 21420"/>
              <a:gd name="connsiteX0" fmla="*/ 44 w 21644"/>
              <a:gd name="connsiteY0" fmla="*/ 0 h 22854"/>
              <a:gd name="connsiteX1" fmla="*/ 21644 w 21644"/>
              <a:gd name="connsiteY1" fmla="*/ 0 h 22854"/>
              <a:gd name="connsiteX2" fmla="*/ 21644 w 21644"/>
              <a:gd name="connsiteY2" fmla="*/ 17322 h 22854"/>
              <a:gd name="connsiteX3" fmla="*/ 0 w 21644"/>
              <a:gd name="connsiteY3" fmla="*/ 19514 h 22854"/>
              <a:gd name="connsiteX4" fmla="*/ 44 w 21644"/>
              <a:gd name="connsiteY4" fmla="*/ 0 h 22854"/>
              <a:gd name="connsiteX0" fmla="*/ 44 w 21644"/>
              <a:gd name="connsiteY0" fmla="*/ 0 h 22739"/>
              <a:gd name="connsiteX1" fmla="*/ 21644 w 21644"/>
              <a:gd name="connsiteY1" fmla="*/ 0 h 22739"/>
              <a:gd name="connsiteX2" fmla="*/ 21644 w 21644"/>
              <a:gd name="connsiteY2" fmla="*/ 17322 h 22739"/>
              <a:gd name="connsiteX3" fmla="*/ 0 w 21644"/>
              <a:gd name="connsiteY3" fmla="*/ 19514 h 22739"/>
              <a:gd name="connsiteX4" fmla="*/ 44 w 21644"/>
              <a:gd name="connsiteY4" fmla="*/ 0 h 22739"/>
              <a:gd name="connsiteX0" fmla="*/ 44 w 21644"/>
              <a:gd name="connsiteY0" fmla="*/ 0 h 22739"/>
              <a:gd name="connsiteX1" fmla="*/ 21644 w 21644"/>
              <a:gd name="connsiteY1" fmla="*/ 0 h 22739"/>
              <a:gd name="connsiteX2" fmla="*/ 21644 w 21644"/>
              <a:gd name="connsiteY2" fmla="*/ 17322 h 22739"/>
              <a:gd name="connsiteX3" fmla="*/ 0 w 21644"/>
              <a:gd name="connsiteY3" fmla="*/ 19514 h 22739"/>
              <a:gd name="connsiteX4" fmla="*/ 44 w 21644"/>
              <a:gd name="connsiteY4" fmla="*/ 0 h 227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4" h="22739">
                <a:moveTo>
                  <a:pt x="44" y="0"/>
                </a:moveTo>
                <a:lnTo>
                  <a:pt x="21644" y="0"/>
                </a:lnTo>
                <a:lnTo>
                  <a:pt x="21644" y="17322"/>
                </a:lnTo>
                <a:cubicBezTo>
                  <a:pt x="14812" y="31532"/>
                  <a:pt x="10039" y="12474"/>
                  <a:pt x="0" y="19514"/>
                </a:cubicBezTo>
                <a:cubicBezTo>
                  <a:pt x="7" y="13930"/>
                  <a:pt x="37" y="5584"/>
                  <a:pt x="44" y="0"/>
                </a:cubicBezTo>
                <a:close/>
              </a:path>
            </a:pathLst>
          </a:custGeom>
          <a:solidFill>
            <a:srgbClr val="028CB0">
              <a:alpha val="22000"/>
            </a:srgbClr>
          </a:solidFill>
          <a:ln>
            <a:solidFill>
              <a:srgbClr val="76DCE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US" altLang="zh-CN" dirty="0"/>
              <a:t> </a:t>
            </a:r>
            <a:endParaRPr lang="zh-CN" altLang="en-US" dirty="0"/>
          </a:p>
        </p:txBody>
      </p:sp>
      <p:sp>
        <p:nvSpPr>
          <p:cNvPr id="59" name="流程图: 文档 4"/>
          <p:cNvSpPr/>
          <p:nvPr/>
        </p:nvSpPr>
        <p:spPr>
          <a:xfrm flipH="1" flipV="1">
            <a:off x="-170513" y="5675586"/>
            <a:ext cx="12360925" cy="1184002"/>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7000"/>
              <a:gd name="connsiteX1" fmla="*/ 21600 w 21600"/>
              <a:gd name="connsiteY1" fmla="*/ 0 h 27000"/>
              <a:gd name="connsiteX2" fmla="*/ 21600 w 21600"/>
              <a:gd name="connsiteY2" fmla="*/ 17322 h 27000"/>
              <a:gd name="connsiteX3" fmla="*/ 0 w 21600"/>
              <a:gd name="connsiteY3" fmla="*/ 20172 h 27000"/>
              <a:gd name="connsiteX4" fmla="*/ 0 w 21600"/>
              <a:gd name="connsiteY4" fmla="*/ 0 h 27000"/>
              <a:gd name="connsiteX0" fmla="*/ 0 w 21600"/>
              <a:gd name="connsiteY0" fmla="*/ 0 h 22413"/>
              <a:gd name="connsiteX1" fmla="*/ 21600 w 21600"/>
              <a:gd name="connsiteY1" fmla="*/ 0 h 22413"/>
              <a:gd name="connsiteX2" fmla="*/ 21600 w 21600"/>
              <a:gd name="connsiteY2" fmla="*/ 17322 h 22413"/>
              <a:gd name="connsiteX3" fmla="*/ 0 w 21600"/>
              <a:gd name="connsiteY3" fmla="*/ 13913 h 22413"/>
              <a:gd name="connsiteX4" fmla="*/ 0 w 21600"/>
              <a:gd name="connsiteY4" fmla="*/ 0 h 22413"/>
              <a:gd name="connsiteX0" fmla="*/ 0 w 21622"/>
              <a:gd name="connsiteY0" fmla="*/ 0 h 20944"/>
              <a:gd name="connsiteX1" fmla="*/ 21600 w 21622"/>
              <a:gd name="connsiteY1" fmla="*/ 0 h 20944"/>
              <a:gd name="connsiteX2" fmla="*/ 21622 w 21622"/>
              <a:gd name="connsiteY2" fmla="*/ 11979 h 20944"/>
              <a:gd name="connsiteX3" fmla="*/ 0 w 21622"/>
              <a:gd name="connsiteY3" fmla="*/ 13913 h 20944"/>
              <a:gd name="connsiteX4" fmla="*/ 0 w 21622"/>
              <a:gd name="connsiteY4" fmla="*/ 0 h 209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22" h="20944">
                <a:moveTo>
                  <a:pt x="0" y="0"/>
                </a:moveTo>
                <a:lnTo>
                  <a:pt x="21600" y="0"/>
                </a:lnTo>
                <a:cubicBezTo>
                  <a:pt x="21607" y="3993"/>
                  <a:pt x="21615" y="7986"/>
                  <a:pt x="21622" y="11979"/>
                </a:cubicBezTo>
                <a:cubicBezTo>
                  <a:pt x="10822" y="11979"/>
                  <a:pt x="10733" y="30793"/>
                  <a:pt x="0" y="13913"/>
                </a:cubicBezTo>
                <a:lnTo>
                  <a:pt x="0" y="0"/>
                </a:lnTo>
                <a:close/>
              </a:path>
            </a:pathLst>
          </a:custGeom>
          <a:solidFill>
            <a:srgbClr val="007C8A">
              <a:alpha val="40000"/>
            </a:srgbClr>
          </a:solidFill>
          <a:ln>
            <a:solidFill>
              <a:srgbClr val="4DC7D7">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US" altLang="zh-CN" dirty="0"/>
              <a:t> </a:t>
            </a:r>
            <a:endParaRPr lang="zh-CN" altLang="en-US" dirty="0"/>
          </a:p>
        </p:txBody>
      </p:sp>
      <p:sp>
        <p:nvSpPr>
          <p:cNvPr id="56" name="任意多边形 55"/>
          <p:cNvSpPr/>
          <p:nvPr/>
        </p:nvSpPr>
        <p:spPr>
          <a:xfrm>
            <a:off x="8904848" y="1114130"/>
            <a:ext cx="1561514" cy="996024"/>
          </a:xfrm>
          <a:custGeom>
            <a:avLst/>
            <a:gdLst>
              <a:gd name="connsiteX0" fmla="*/ 1358550 w 2461846"/>
              <a:gd name="connsiteY0" fmla="*/ 0 h 1570308"/>
              <a:gd name="connsiteX1" fmla="*/ 2038002 w 2461846"/>
              <a:gd name="connsiteY1" fmla="*/ 553770 h 1570308"/>
              <a:gd name="connsiteX2" fmla="*/ 2048424 w 2461846"/>
              <a:gd name="connsiteY2" fmla="*/ 657147 h 1570308"/>
              <a:gd name="connsiteX3" fmla="*/ 2085832 w 2461846"/>
              <a:gd name="connsiteY3" fmla="*/ 677451 h 1570308"/>
              <a:gd name="connsiteX4" fmla="*/ 2102404 w 2461846"/>
              <a:gd name="connsiteY4" fmla="*/ 679122 h 1570308"/>
              <a:gd name="connsiteX5" fmla="*/ 2461846 w 2461846"/>
              <a:gd name="connsiteY5" fmla="*/ 1120142 h 1570308"/>
              <a:gd name="connsiteX6" fmla="*/ 2011680 w 2461846"/>
              <a:gd name="connsiteY6" fmla="*/ 1570308 h 1570308"/>
              <a:gd name="connsiteX7" fmla="*/ 450166 w 2461846"/>
              <a:gd name="connsiteY7" fmla="*/ 1570308 h 1570308"/>
              <a:gd name="connsiteX8" fmla="*/ 0 w 2461846"/>
              <a:gd name="connsiteY8" fmla="*/ 1120142 h 1570308"/>
              <a:gd name="connsiteX9" fmla="*/ 274941 w 2461846"/>
              <a:gd name="connsiteY9" fmla="*/ 705352 h 1570308"/>
              <a:gd name="connsiteX10" fmla="*/ 340686 w 2461846"/>
              <a:gd name="connsiteY10" fmla="*/ 684944 h 1570308"/>
              <a:gd name="connsiteX11" fmla="*/ 325066 w 2461846"/>
              <a:gd name="connsiteY11" fmla="*/ 607573 h 1570308"/>
              <a:gd name="connsiteX12" fmla="*/ 715697 w 2461846"/>
              <a:gd name="connsiteY12" fmla="*/ 216942 h 1570308"/>
              <a:gd name="connsiteX13" fmla="*/ 794423 w 2461846"/>
              <a:gd name="connsiteY13" fmla="*/ 224879 h 1570308"/>
              <a:gd name="connsiteX14" fmla="*/ 840696 w 2461846"/>
              <a:gd name="connsiteY14" fmla="*/ 239242 h 1570308"/>
              <a:gd name="connsiteX15" fmla="*/ 874059 w 2461846"/>
              <a:gd name="connsiteY15" fmla="*/ 197287 h 1570308"/>
              <a:gd name="connsiteX16" fmla="*/ 1358550 w 2461846"/>
              <a:gd name="connsiteY16" fmla="*/ 0 h 1570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61846" h="1570308">
                <a:moveTo>
                  <a:pt x="1358550" y="0"/>
                </a:moveTo>
                <a:cubicBezTo>
                  <a:pt x="1693704" y="0"/>
                  <a:pt x="1973333" y="237734"/>
                  <a:pt x="2038002" y="553770"/>
                </a:cubicBezTo>
                <a:lnTo>
                  <a:pt x="2048424" y="657147"/>
                </a:lnTo>
                <a:lnTo>
                  <a:pt x="2085832" y="677451"/>
                </a:lnTo>
                <a:lnTo>
                  <a:pt x="2102404" y="679122"/>
                </a:lnTo>
                <a:cubicBezTo>
                  <a:pt x="2307537" y="721098"/>
                  <a:pt x="2461846" y="902600"/>
                  <a:pt x="2461846" y="1120142"/>
                </a:cubicBezTo>
                <a:cubicBezTo>
                  <a:pt x="2461846" y="1368762"/>
                  <a:pt x="2260300" y="1570308"/>
                  <a:pt x="2011680" y="1570308"/>
                </a:cubicBezTo>
                <a:lnTo>
                  <a:pt x="450166" y="1570308"/>
                </a:lnTo>
                <a:cubicBezTo>
                  <a:pt x="201846" y="1570308"/>
                  <a:pt x="0" y="1368762"/>
                  <a:pt x="0" y="1120142"/>
                </a:cubicBezTo>
                <a:cubicBezTo>
                  <a:pt x="0" y="933677"/>
                  <a:pt x="113370" y="773691"/>
                  <a:pt x="274941" y="705352"/>
                </a:cubicBezTo>
                <a:lnTo>
                  <a:pt x="340686" y="684944"/>
                </a:lnTo>
                <a:lnTo>
                  <a:pt x="325066" y="607573"/>
                </a:lnTo>
                <a:cubicBezTo>
                  <a:pt x="325066" y="391834"/>
                  <a:pt x="499958" y="216942"/>
                  <a:pt x="715697" y="216942"/>
                </a:cubicBezTo>
                <a:cubicBezTo>
                  <a:pt x="742666" y="216942"/>
                  <a:pt x="768994" y="219674"/>
                  <a:pt x="794423" y="224879"/>
                </a:cubicBezTo>
                <a:lnTo>
                  <a:pt x="840696" y="239242"/>
                </a:lnTo>
                <a:lnTo>
                  <a:pt x="874059" y="197287"/>
                </a:lnTo>
                <a:cubicBezTo>
                  <a:pt x="999071" y="75221"/>
                  <a:pt x="1170027" y="0"/>
                  <a:pt x="1358550" y="0"/>
                </a:cubicBezTo>
                <a:close/>
              </a:path>
            </a:pathLst>
          </a:custGeom>
          <a:solidFill>
            <a:schemeClr val="bg1"/>
          </a:solidFill>
          <a:ln>
            <a:solidFill>
              <a:srgbClr val="22C4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任意多边形 56"/>
          <p:cNvSpPr/>
          <p:nvPr/>
        </p:nvSpPr>
        <p:spPr>
          <a:xfrm flipH="1">
            <a:off x="9690293" y="1471418"/>
            <a:ext cx="1240302" cy="791136"/>
          </a:xfrm>
          <a:custGeom>
            <a:avLst/>
            <a:gdLst>
              <a:gd name="connsiteX0" fmla="*/ 1358550 w 2461846"/>
              <a:gd name="connsiteY0" fmla="*/ 0 h 1570308"/>
              <a:gd name="connsiteX1" fmla="*/ 2038002 w 2461846"/>
              <a:gd name="connsiteY1" fmla="*/ 553770 h 1570308"/>
              <a:gd name="connsiteX2" fmla="*/ 2048424 w 2461846"/>
              <a:gd name="connsiteY2" fmla="*/ 657147 h 1570308"/>
              <a:gd name="connsiteX3" fmla="*/ 2085832 w 2461846"/>
              <a:gd name="connsiteY3" fmla="*/ 677451 h 1570308"/>
              <a:gd name="connsiteX4" fmla="*/ 2102404 w 2461846"/>
              <a:gd name="connsiteY4" fmla="*/ 679122 h 1570308"/>
              <a:gd name="connsiteX5" fmla="*/ 2461846 w 2461846"/>
              <a:gd name="connsiteY5" fmla="*/ 1120142 h 1570308"/>
              <a:gd name="connsiteX6" fmla="*/ 2011680 w 2461846"/>
              <a:gd name="connsiteY6" fmla="*/ 1570308 h 1570308"/>
              <a:gd name="connsiteX7" fmla="*/ 450166 w 2461846"/>
              <a:gd name="connsiteY7" fmla="*/ 1570308 h 1570308"/>
              <a:gd name="connsiteX8" fmla="*/ 0 w 2461846"/>
              <a:gd name="connsiteY8" fmla="*/ 1120142 h 1570308"/>
              <a:gd name="connsiteX9" fmla="*/ 274941 w 2461846"/>
              <a:gd name="connsiteY9" fmla="*/ 705352 h 1570308"/>
              <a:gd name="connsiteX10" fmla="*/ 340686 w 2461846"/>
              <a:gd name="connsiteY10" fmla="*/ 684944 h 1570308"/>
              <a:gd name="connsiteX11" fmla="*/ 325066 w 2461846"/>
              <a:gd name="connsiteY11" fmla="*/ 607573 h 1570308"/>
              <a:gd name="connsiteX12" fmla="*/ 715697 w 2461846"/>
              <a:gd name="connsiteY12" fmla="*/ 216942 h 1570308"/>
              <a:gd name="connsiteX13" fmla="*/ 794423 w 2461846"/>
              <a:gd name="connsiteY13" fmla="*/ 224879 h 1570308"/>
              <a:gd name="connsiteX14" fmla="*/ 840696 w 2461846"/>
              <a:gd name="connsiteY14" fmla="*/ 239242 h 1570308"/>
              <a:gd name="connsiteX15" fmla="*/ 874059 w 2461846"/>
              <a:gd name="connsiteY15" fmla="*/ 197287 h 1570308"/>
              <a:gd name="connsiteX16" fmla="*/ 1358550 w 2461846"/>
              <a:gd name="connsiteY16" fmla="*/ 0 h 1570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61846" h="1570308">
                <a:moveTo>
                  <a:pt x="1358550" y="0"/>
                </a:moveTo>
                <a:cubicBezTo>
                  <a:pt x="1693704" y="0"/>
                  <a:pt x="1973333" y="237734"/>
                  <a:pt x="2038002" y="553770"/>
                </a:cubicBezTo>
                <a:lnTo>
                  <a:pt x="2048424" y="657147"/>
                </a:lnTo>
                <a:lnTo>
                  <a:pt x="2085832" y="677451"/>
                </a:lnTo>
                <a:lnTo>
                  <a:pt x="2102404" y="679122"/>
                </a:lnTo>
                <a:cubicBezTo>
                  <a:pt x="2307537" y="721098"/>
                  <a:pt x="2461846" y="902600"/>
                  <a:pt x="2461846" y="1120142"/>
                </a:cubicBezTo>
                <a:cubicBezTo>
                  <a:pt x="2461846" y="1368762"/>
                  <a:pt x="2260300" y="1570308"/>
                  <a:pt x="2011680" y="1570308"/>
                </a:cubicBezTo>
                <a:lnTo>
                  <a:pt x="450166" y="1570308"/>
                </a:lnTo>
                <a:cubicBezTo>
                  <a:pt x="201846" y="1570308"/>
                  <a:pt x="0" y="1368762"/>
                  <a:pt x="0" y="1120142"/>
                </a:cubicBezTo>
                <a:cubicBezTo>
                  <a:pt x="0" y="933677"/>
                  <a:pt x="113370" y="773691"/>
                  <a:pt x="274941" y="705352"/>
                </a:cubicBezTo>
                <a:lnTo>
                  <a:pt x="340686" y="684944"/>
                </a:lnTo>
                <a:lnTo>
                  <a:pt x="325066" y="607573"/>
                </a:lnTo>
                <a:cubicBezTo>
                  <a:pt x="325066" y="391834"/>
                  <a:pt x="499958" y="216942"/>
                  <a:pt x="715697" y="216942"/>
                </a:cubicBezTo>
                <a:cubicBezTo>
                  <a:pt x="742666" y="216942"/>
                  <a:pt x="768994" y="219674"/>
                  <a:pt x="794423" y="224879"/>
                </a:cubicBezTo>
                <a:lnTo>
                  <a:pt x="840696" y="239242"/>
                </a:lnTo>
                <a:lnTo>
                  <a:pt x="874059" y="197287"/>
                </a:lnTo>
                <a:cubicBezTo>
                  <a:pt x="999071" y="75221"/>
                  <a:pt x="1170027" y="0"/>
                  <a:pt x="1358550" y="0"/>
                </a:cubicBezTo>
                <a:close/>
              </a:path>
            </a:pathLst>
          </a:custGeom>
          <a:solidFill>
            <a:schemeClr val="bg1"/>
          </a:solidFill>
          <a:ln>
            <a:solidFill>
              <a:srgbClr val="22C4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TextBox 28">
            <a:hlinkClick r:id="rId4"/>
            <a:extLst>
              <a:ext uri="{FF2B5EF4-FFF2-40B4-BE49-F238E27FC236}">
                <a16:creationId xmlns:a16="http://schemas.microsoft.com/office/drawing/2014/main" id="{FC5B65E4-2355-4AAF-8DBD-385237A83608}"/>
              </a:ext>
            </a:extLst>
          </p:cNvPr>
          <p:cNvSpPr txBox="1"/>
          <p:nvPr/>
        </p:nvSpPr>
        <p:spPr>
          <a:xfrm>
            <a:off x="3565188" y="6510759"/>
            <a:ext cx="5194499" cy="246221"/>
          </a:xfrm>
          <a:prstGeom prst="rect">
            <a:avLst/>
          </a:prstGeom>
          <a:noFill/>
        </p:spPr>
        <p:txBody>
          <a:bodyPr wrap="square" rtlCol="0">
            <a:spAutoFit/>
          </a:bodyPr>
          <a:lstStyle/>
          <a:p>
            <a:pPr algn="ctr"/>
            <a:r>
              <a:rPr lang="en-US" altLang="zh-CN" sz="1000" dirty="0">
                <a:solidFill>
                  <a:schemeClr val="bg1">
                    <a:lumMod val="85000"/>
                  </a:schemeClr>
                </a:solidFill>
                <a:cs typeface="Arial" pitchFamily="34" charset="0"/>
                <a:hlinkClick r:id="rId4">
                  <a:extLst>
                    <a:ext uri="{A12FA001-AC4F-418D-AE19-62706E023703}">
                      <ahyp:hlinkClr xmlns:ahyp="http://schemas.microsoft.com/office/drawing/2018/hyperlinkcolor" val="tx"/>
                    </a:ext>
                  </a:extLst>
                </a:hlinkClick>
              </a:rPr>
              <a:t>https://www.freeppt7.com</a:t>
            </a:r>
            <a:endParaRPr lang="ko-KR" altLang="en-US" sz="1000" dirty="0">
              <a:solidFill>
                <a:schemeClr val="bg1">
                  <a:lumMod val="85000"/>
                </a:schemeClr>
              </a:solidFill>
              <a:cs typeface="Arial" pitchFamily="34" charset="0"/>
            </a:endParaRPr>
          </a:p>
        </p:txBody>
      </p:sp>
    </p:spTree>
    <p:extLst>
      <p:ext uri="{BB962C8B-B14F-4D97-AF65-F5344CB8AC3E}">
        <p14:creationId xmlns:p14="http://schemas.microsoft.com/office/powerpoint/2010/main" val="2497471511"/>
      </p:ext>
    </p:extLst>
  </p:cSld>
  <p:clrMapOvr>
    <a:masterClrMapping/>
  </p:clrMapOvr>
  <mc:AlternateContent xmlns:mc="http://schemas.openxmlformats.org/markup-compatibility/2006" xmlns:p14="http://schemas.microsoft.com/office/powerpoint/2010/main">
    <mc:Choice Requires="p14">
      <p:transition spd="slow" p14:dur="2000" advTm="0">
        <p:fade/>
      </p:transition>
    </mc:Choice>
    <mc:Fallback xmlns:ahyp="http://schemas.microsoft.com/office/drawing/2018/hyperlinkcolor" xmlns:a16="http://schemas.microsoft.com/office/drawing/2014/main" xmlns:a14="http://schemas.microsoft.com/office/drawing/2010/main"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fade">
                                      <p:cBhvr>
                                        <p:cTn id="7" dur="1250"/>
                                        <p:tgtEl>
                                          <p:spTgt spid="60"/>
                                        </p:tgtEl>
                                      </p:cBhvr>
                                    </p:animEffect>
                                    <p:anim calcmode="lin" valueType="num">
                                      <p:cBhvr>
                                        <p:cTn id="8" dur="1250" fill="hold"/>
                                        <p:tgtEl>
                                          <p:spTgt spid="60"/>
                                        </p:tgtEl>
                                        <p:attrNameLst>
                                          <p:attrName>ppt_x</p:attrName>
                                        </p:attrNameLst>
                                      </p:cBhvr>
                                      <p:tavLst>
                                        <p:tav tm="0">
                                          <p:val>
                                            <p:strVal val="#ppt_x"/>
                                          </p:val>
                                        </p:tav>
                                        <p:tav tm="100000">
                                          <p:val>
                                            <p:strVal val="#ppt_x"/>
                                          </p:val>
                                        </p:tav>
                                      </p:tavLst>
                                    </p:anim>
                                    <p:anim calcmode="lin" valueType="num">
                                      <p:cBhvr>
                                        <p:cTn id="9" dur="1250" fill="hold"/>
                                        <p:tgtEl>
                                          <p:spTgt spid="60"/>
                                        </p:tgtEl>
                                        <p:attrNameLst>
                                          <p:attrName>ppt_y</p:attrName>
                                        </p:attrNameLst>
                                      </p:cBhvr>
                                      <p:tavLst>
                                        <p:tav tm="0">
                                          <p:val>
                                            <p:strVal val="#ppt_y+.1"/>
                                          </p:val>
                                        </p:tav>
                                        <p:tav tm="100000">
                                          <p:val>
                                            <p:strVal val="#ppt_y"/>
                                          </p:val>
                                        </p:tav>
                                      </p:tavLst>
                                    </p:anim>
                                  </p:childTnLst>
                                </p:cTn>
                              </p:par>
                              <p:par>
                                <p:cTn id="10" presetID="22" presetClass="entr" presetSubtype="8" fill="hold" grpId="0" nodeType="withEffect">
                                  <p:stCondLst>
                                    <p:cond delay="750"/>
                                  </p:stCondLst>
                                  <p:childTnLst>
                                    <p:set>
                                      <p:cBhvr>
                                        <p:cTn id="11" dur="1" fill="hold">
                                          <p:stCondLst>
                                            <p:cond delay="0"/>
                                          </p:stCondLst>
                                        </p:cTn>
                                        <p:tgtEl>
                                          <p:spTgt spid="59"/>
                                        </p:tgtEl>
                                        <p:attrNameLst>
                                          <p:attrName>style.visibility</p:attrName>
                                        </p:attrNameLst>
                                      </p:cBhvr>
                                      <p:to>
                                        <p:strVal val="visible"/>
                                      </p:to>
                                    </p:set>
                                    <p:animEffect transition="in" filter="wipe(left)">
                                      <p:cBhvr>
                                        <p:cTn id="12" dur="1000"/>
                                        <p:tgtEl>
                                          <p:spTgt spid="59"/>
                                        </p:tgtEl>
                                      </p:cBhvr>
                                    </p:animEffect>
                                  </p:childTnLst>
                                </p:cTn>
                              </p:par>
                              <p:par>
                                <p:cTn id="13" presetID="22" presetClass="entr" presetSubtype="2" fill="hold" grpId="0" nodeType="withEffect">
                                  <p:stCondLst>
                                    <p:cond delay="750"/>
                                  </p:stCondLst>
                                  <p:childTnLst>
                                    <p:set>
                                      <p:cBhvr>
                                        <p:cTn id="14" dur="1" fill="hold">
                                          <p:stCondLst>
                                            <p:cond delay="0"/>
                                          </p:stCondLst>
                                        </p:cTn>
                                        <p:tgtEl>
                                          <p:spTgt spid="58"/>
                                        </p:tgtEl>
                                        <p:attrNameLst>
                                          <p:attrName>style.visibility</p:attrName>
                                        </p:attrNameLst>
                                      </p:cBhvr>
                                      <p:to>
                                        <p:strVal val="visible"/>
                                      </p:to>
                                    </p:set>
                                    <p:animEffect transition="in" filter="wipe(right)">
                                      <p:cBhvr>
                                        <p:cTn id="15" dur="1000"/>
                                        <p:tgtEl>
                                          <p:spTgt spid="58"/>
                                        </p:tgtEl>
                                      </p:cBhvr>
                                    </p:animEffect>
                                  </p:childTnLst>
                                </p:cTn>
                              </p:par>
                              <p:par>
                                <p:cTn id="16" presetID="10" presetClass="entr" presetSubtype="0" fill="hold" nodeType="withEffect">
                                  <p:stCondLst>
                                    <p:cond delay="1750"/>
                                  </p:stCondLst>
                                  <p:childTnLst>
                                    <p:set>
                                      <p:cBhvr>
                                        <p:cTn id="17" dur="1" fill="hold">
                                          <p:stCondLst>
                                            <p:cond delay="0"/>
                                          </p:stCondLst>
                                        </p:cTn>
                                        <p:tgtEl>
                                          <p:spTgt spid="37"/>
                                        </p:tgtEl>
                                        <p:attrNameLst>
                                          <p:attrName>style.visibility</p:attrName>
                                        </p:attrNameLst>
                                      </p:cBhvr>
                                      <p:to>
                                        <p:strVal val="visible"/>
                                      </p:to>
                                    </p:set>
                                    <p:animEffect transition="in" filter="fade">
                                      <p:cBhvr>
                                        <p:cTn id="18" dur="1250"/>
                                        <p:tgtEl>
                                          <p:spTgt spid="37"/>
                                        </p:tgtEl>
                                      </p:cBhvr>
                                    </p:animEffect>
                                  </p:childTnLst>
                                </p:cTn>
                              </p:par>
                              <p:par>
                                <p:cTn id="19" presetID="52" presetClass="entr" presetSubtype="0" fill="hold" grpId="0" nodeType="withEffect">
                                  <p:stCondLst>
                                    <p:cond delay="3000"/>
                                  </p:stCondLst>
                                  <p:iterate type="lt">
                                    <p:tmPct val="10000"/>
                                  </p:iterate>
                                  <p:childTnLst>
                                    <p:set>
                                      <p:cBhvr>
                                        <p:cTn id="20" dur="1" fill="hold">
                                          <p:stCondLst>
                                            <p:cond delay="0"/>
                                          </p:stCondLst>
                                        </p:cTn>
                                        <p:tgtEl>
                                          <p:spTgt spid="33"/>
                                        </p:tgtEl>
                                        <p:attrNameLst>
                                          <p:attrName>style.visibility</p:attrName>
                                        </p:attrNameLst>
                                      </p:cBhvr>
                                      <p:to>
                                        <p:strVal val="visible"/>
                                      </p:to>
                                    </p:set>
                                    <p:animScale>
                                      <p:cBhvr>
                                        <p:cTn id="21" dur="1000" decel="50000" fill="hold">
                                          <p:stCondLst>
                                            <p:cond delay="0"/>
                                          </p:stCondLst>
                                        </p:cTn>
                                        <p:tgtEl>
                                          <p:spTgt spid="3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33"/>
                                        </p:tgtEl>
                                        <p:attrNameLst>
                                          <p:attrName>ppt_x</p:attrName>
                                          <p:attrName>ppt_y</p:attrName>
                                        </p:attrNameLst>
                                      </p:cBhvr>
                                    </p:animMotion>
                                    <p:animEffect transition="in" filter="fade">
                                      <p:cBhvr>
                                        <p:cTn id="23" dur="1000"/>
                                        <p:tgtEl>
                                          <p:spTgt spid="33"/>
                                        </p:tgtEl>
                                      </p:cBhvr>
                                    </p:animEffect>
                                  </p:childTnLst>
                                </p:cTn>
                              </p:par>
                              <p:par>
                                <p:cTn id="24" presetID="22" presetClass="entr" presetSubtype="8" fill="hold" grpId="0" nodeType="withEffect">
                                  <p:stCondLst>
                                    <p:cond delay="4750"/>
                                  </p:stCondLst>
                                  <p:childTnLst>
                                    <p:set>
                                      <p:cBhvr>
                                        <p:cTn id="25" dur="1" fill="hold">
                                          <p:stCondLst>
                                            <p:cond delay="0"/>
                                          </p:stCondLst>
                                        </p:cTn>
                                        <p:tgtEl>
                                          <p:spTgt spid="43"/>
                                        </p:tgtEl>
                                        <p:attrNameLst>
                                          <p:attrName>style.visibility</p:attrName>
                                        </p:attrNameLst>
                                      </p:cBhvr>
                                      <p:to>
                                        <p:strVal val="visible"/>
                                      </p:to>
                                    </p:set>
                                    <p:animEffect transition="in" filter="wipe(left)">
                                      <p:cBhvr>
                                        <p:cTn id="26" dur="1250"/>
                                        <p:tgtEl>
                                          <p:spTgt spid="43"/>
                                        </p:tgtEl>
                                      </p:cBhvr>
                                    </p:animEffect>
                                  </p:childTnLst>
                                </p:cTn>
                              </p:par>
                              <p:par>
                                <p:cTn id="27" presetID="22" presetClass="entr" presetSubtype="8" fill="hold" nodeType="withEffect">
                                  <p:stCondLst>
                                    <p:cond delay="6000"/>
                                  </p:stCondLst>
                                  <p:childTnLst>
                                    <p:set>
                                      <p:cBhvr>
                                        <p:cTn id="28" dur="1" fill="hold">
                                          <p:stCondLst>
                                            <p:cond delay="0"/>
                                          </p:stCondLst>
                                        </p:cTn>
                                        <p:tgtEl>
                                          <p:spTgt spid="35"/>
                                        </p:tgtEl>
                                        <p:attrNameLst>
                                          <p:attrName>style.visibility</p:attrName>
                                        </p:attrNameLst>
                                      </p:cBhvr>
                                      <p:to>
                                        <p:strVal val="visible"/>
                                      </p:to>
                                    </p:set>
                                    <p:animEffect transition="in" filter="wipe(left)">
                                      <p:cBhvr>
                                        <p:cTn id="29" dur="1250"/>
                                        <p:tgtEl>
                                          <p:spTgt spid="35"/>
                                        </p:tgtEl>
                                      </p:cBhvr>
                                    </p:animEffect>
                                  </p:childTnLst>
                                </p:cTn>
                              </p:par>
                              <p:par>
                                <p:cTn id="30" presetID="22" presetClass="entr" presetSubtype="8" fill="hold" nodeType="withEffect">
                                  <p:stCondLst>
                                    <p:cond delay="6000"/>
                                  </p:stCondLst>
                                  <p:childTnLst>
                                    <p:set>
                                      <p:cBhvr>
                                        <p:cTn id="31" dur="1" fill="hold">
                                          <p:stCondLst>
                                            <p:cond delay="0"/>
                                          </p:stCondLst>
                                        </p:cTn>
                                        <p:tgtEl>
                                          <p:spTgt spid="34"/>
                                        </p:tgtEl>
                                        <p:attrNameLst>
                                          <p:attrName>style.visibility</p:attrName>
                                        </p:attrNameLst>
                                      </p:cBhvr>
                                      <p:to>
                                        <p:strVal val="visible"/>
                                      </p:to>
                                    </p:set>
                                    <p:animEffect transition="in" filter="wipe(left)">
                                      <p:cBhvr>
                                        <p:cTn id="32" dur="1250"/>
                                        <p:tgtEl>
                                          <p:spTgt spid="34"/>
                                        </p:tgtEl>
                                      </p:cBhvr>
                                    </p:animEffect>
                                  </p:childTnLst>
                                </p:cTn>
                              </p:par>
                              <p:par>
                                <p:cTn id="33" presetID="2" presetClass="entr" presetSubtype="2" fill="hold" grpId="0" nodeType="withEffect">
                                  <p:stCondLst>
                                    <p:cond delay="6250"/>
                                  </p:stCondLst>
                                  <p:iterate type="lt">
                                    <p:tmPct val="10000"/>
                                  </p:iterate>
                                  <p:childTnLst>
                                    <p:set>
                                      <p:cBhvr>
                                        <p:cTn id="34" dur="1" fill="hold">
                                          <p:stCondLst>
                                            <p:cond delay="0"/>
                                          </p:stCondLst>
                                        </p:cTn>
                                        <p:tgtEl>
                                          <p:spTgt spid="36"/>
                                        </p:tgtEl>
                                        <p:attrNameLst>
                                          <p:attrName>style.visibility</p:attrName>
                                        </p:attrNameLst>
                                      </p:cBhvr>
                                      <p:to>
                                        <p:strVal val="visible"/>
                                      </p:to>
                                    </p:set>
                                    <p:anim calcmode="lin" valueType="num">
                                      <p:cBhvr additive="base">
                                        <p:cTn id="35" dur="500" fill="hold"/>
                                        <p:tgtEl>
                                          <p:spTgt spid="36"/>
                                        </p:tgtEl>
                                        <p:attrNameLst>
                                          <p:attrName>ppt_x</p:attrName>
                                        </p:attrNameLst>
                                      </p:cBhvr>
                                      <p:tavLst>
                                        <p:tav tm="0">
                                          <p:val>
                                            <p:strVal val="1+#ppt_w/2"/>
                                          </p:val>
                                        </p:tav>
                                        <p:tav tm="100000">
                                          <p:val>
                                            <p:strVal val="#ppt_x"/>
                                          </p:val>
                                        </p:tav>
                                      </p:tavLst>
                                    </p:anim>
                                    <p:anim calcmode="lin" valueType="num">
                                      <p:cBhvr additive="base">
                                        <p:cTn id="36" dur="500" fill="hold"/>
                                        <p:tgtEl>
                                          <p:spTgt spid="36"/>
                                        </p:tgtEl>
                                        <p:attrNameLst>
                                          <p:attrName>ppt_y</p:attrName>
                                        </p:attrNameLst>
                                      </p:cBhvr>
                                      <p:tavLst>
                                        <p:tav tm="0">
                                          <p:val>
                                            <p:strVal val="#ppt_y"/>
                                          </p:val>
                                        </p:tav>
                                        <p:tav tm="100000">
                                          <p:val>
                                            <p:strVal val="#ppt_y"/>
                                          </p:val>
                                        </p:tav>
                                      </p:tavLst>
                                    </p:anim>
                                  </p:childTnLst>
                                </p:cTn>
                              </p:par>
                              <p:par>
                                <p:cTn id="37" presetID="10" presetClass="entr" presetSubtype="0" fill="hold" grpId="0" nodeType="withEffect">
                                  <p:stCondLst>
                                    <p:cond delay="7500"/>
                                  </p:stCondLst>
                                  <p:childTnLst>
                                    <p:set>
                                      <p:cBhvr>
                                        <p:cTn id="38" dur="1" fill="hold">
                                          <p:stCondLst>
                                            <p:cond delay="0"/>
                                          </p:stCondLst>
                                        </p:cTn>
                                        <p:tgtEl>
                                          <p:spTgt spid="40"/>
                                        </p:tgtEl>
                                        <p:attrNameLst>
                                          <p:attrName>style.visibility</p:attrName>
                                        </p:attrNameLst>
                                      </p:cBhvr>
                                      <p:to>
                                        <p:strVal val="visible"/>
                                      </p:to>
                                    </p:set>
                                    <p:animEffect transition="in" filter="fade">
                                      <p:cBhvr>
                                        <p:cTn id="39" dur="1250"/>
                                        <p:tgtEl>
                                          <p:spTgt spid="40"/>
                                        </p:tgtEl>
                                      </p:cBhvr>
                                    </p:animEffect>
                                  </p:childTnLst>
                                </p:cTn>
                              </p:par>
                              <p:par>
                                <p:cTn id="40" presetID="10" presetClass="entr" presetSubtype="0" fill="hold" grpId="0" nodeType="withEffect">
                                  <p:stCondLst>
                                    <p:cond delay="8750"/>
                                  </p:stCondLst>
                                  <p:childTnLst>
                                    <p:set>
                                      <p:cBhvr>
                                        <p:cTn id="41" dur="1" fill="hold">
                                          <p:stCondLst>
                                            <p:cond delay="0"/>
                                          </p:stCondLst>
                                        </p:cTn>
                                        <p:tgtEl>
                                          <p:spTgt spid="41"/>
                                        </p:tgtEl>
                                        <p:attrNameLst>
                                          <p:attrName>style.visibility</p:attrName>
                                        </p:attrNameLst>
                                      </p:cBhvr>
                                      <p:to>
                                        <p:strVal val="visible"/>
                                      </p:to>
                                    </p:set>
                                    <p:animEffect transition="in" filter="fade">
                                      <p:cBhvr>
                                        <p:cTn id="42" dur="1250"/>
                                        <p:tgtEl>
                                          <p:spTgt spid="41"/>
                                        </p:tgtEl>
                                      </p:cBhvr>
                                    </p:animEffect>
                                  </p:childTnLst>
                                </p:cTn>
                              </p:par>
                              <p:par>
                                <p:cTn id="43" presetID="10" presetClass="entr" presetSubtype="0" fill="hold" grpId="0" nodeType="withEffect">
                                  <p:stCondLst>
                                    <p:cond delay="10000"/>
                                  </p:stCondLst>
                                  <p:childTnLst>
                                    <p:set>
                                      <p:cBhvr>
                                        <p:cTn id="44" dur="1" fill="hold">
                                          <p:stCondLst>
                                            <p:cond delay="0"/>
                                          </p:stCondLst>
                                        </p:cTn>
                                        <p:tgtEl>
                                          <p:spTgt spid="56"/>
                                        </p:tgtEl>
                                        <p:attrNameLst>
                                          <p:attrName>style.visibility</p:attrName>
                                        </p:attrNameLst>
                                      </p:cBhvr>
                                      <p:to>
                                        <p:strVal val="visible"/>
                                      </p:to>
                                    </p:set>
                                    <p:animEffect transition="in" filter="fade">
                                      <p:cBhvr>
                                        <p:cTn id="45" dur="750"/>
                                        <p:tgtEl>
                                          <p:spTgt spid="56"/>
                                        </p:tgtEl>
                                      </p:cBhvr>
                                    </p:animEffect>
                                  </p:childTnLst>
                                </p:cTn>
                              </p:par>
                              <p:par>
                                <p:cTn id="46" presetID="10" presetClass="entr" presetSubtype="0" fill="hold" grpId="0" nodeType="withEffect">
                                  <p:stCondLst>
                                    <p:cond delay="10500"/>
                                  </p:stCondLst>
                                  <p:childTnLst>
                                    <p:set>
                                      <p:cBhvr>
                                        <p:cTn id="47" dur="1" fill="hold">
                                          <p:stCondLst>
                                            <p:cond delay="0"/>
                                          </p:stCondLst>
                                        </p:cTn>
                                        <p:tgtEl>
                                          <p:spTgt spid="57"/>
                                        </p:tgtEl>
                                        <p:attrNameLst>
                                          <p:attrName>style.visibility</p:attrName>
                                        </p:attrNameLst>
                                      </p:cBhvr>
                                      <p:to>
                                        <p:strVal val="visible"/>
                                      </p:to>
                                    </p:set>
                                    <p:animEffect transition="in" filter="fade">
                                      <p:cBhvr>
                                        <p:cTn id="48" dur="75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6" grpId="0"/>
      <p:bldP spid="40" grpId="0"/>
      <p:bldP spid="41" grpId="0"/>
      <p:bldP spid="43" grpId="0"/>
      <p:bldP spid="60" grpId="0" animBg="1"/>
      <p:bldP spid="58" grpId="0" animBg="1"/>
      <p:bldP spid="59" grpId="0" animBg="1"/>
      <p:bldP spid="56" grpId="0" animBg="1"/>
      <p:bldP spid="57"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矩形 22"/>
          <p:cNvSpPr/>
          <p:nvPr/>
        </p:nvSpPr>
        <p:spPr>
          <a:xfrm>
            <a:off x="0" y="0"/>
            <a:ext cx="12190413" cy="6859588"/>
          </a:xfrm>
          <a:prstGeom prst="rect">
            <a:avLst/>
          </a:prstGeom>
          <a:solidFill>
            <a:srgbClr val="007C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 name="组合 1"/>
          <p:cNvGrpSpPr/>
          <p:nvPr/>
        </p:nvGrpSpPr>
        <p:grpSpPr>
          <a:xfrm>
            <a:off x="2062758" y="4509914"/>
            <a:ext cx="1296144" cy="1296144"/>
            <a:chOff x="1558702" y="3796923"/>
            <a:chExt cx="1467753" cy="1467753"/>
          </a:xfrm>
        </p:grpSpPr>
        <p:sp>
          <p:nvSpPr>
            <p:cNvPr id="3" name="椭圆 2"/>
            <p:cNvSpPr/>
            <p:nvPr/>
          </p:nvSpPr>
          <p:spPr>
            <a:xfrm>
              <a:off x="1558702" y="3796923"/>
              <a:ext cx="1467753" cy="1467753"/>
            </a:xfrm>
            <a:prstGeom prst="ellipse">
              <a:avLst/>
            </a:prstGeom>
            <a:solidFill>
              <a:srgbClr val="01A6D9"/>
            </a:solid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b="1"/>
            </a:p>
          </p:txBody>
        </p:sp>
        <p:sp>
          <p:nvSpPr>
            <p:cNvPr id="4" name="TextBox 34"/>
            <p:cNvSpPr txBox="1"/>
            <p:nvPr/>
          </p:nvSpPr>
          <p:spPr>
            <a:xfrm>
              <a:off x="1614499" y="4078951"/>
              <a:ext cx="1330414" cy="836463"/>
            </a:xfrm>
            <a:prstGeom prst="rect">
              <a:avLst/>
            </a:prstGeom>
            <a:noFill/>
            <a:ln>
              <a:noFill/>
            </a:ln>
          </p:spPr>
          <p:txBody>
            <a:bodyPr wrap="square" rtlCol="0">
              <a:spAutoFit/>
            </a:bodyPr>
            <a:lstStyle/>
            <a:p>
              <a:pPr algn="ctr"/>
              <a:r>
                <a:rPr lang="zh-CN" altLang="en-US" sz="1400" b="1" dirty="0">
                  <a:solidFill>
                    <a:schemeClr val="bg1"/>
                  </a:solidFill>
                  <a:latin typeface="微软雅黑" panose="020B0503020204020204" pitchFamily="34" charset="-122"/>
                  <a:ea typeface="微软雅黑" panose="020B0503020204020204" pitchFamily="34" charset="-122"/>
                </a:rPr>
                <a:t>There is a big market demand</a:t>
              </a:r>
            </a:p>
          </p:txBody>
        </p:sp>
      </p:grpSp>
      <p:grpSp>
        <p:nvGrpSpPr>
          <p:cNvPr id="5" name="组合 4"/>
          <p:cNvGrpSpPr/>
          <p:nvPr/>
        </p:nvGrpSpPr>
        <p:grpSpPr>
          <a:xfrm>
            <a:off x="4213177" y="4509914"/>
            <a:ext cx="1305968" cy="1296144"/>
            <a:chOff x="3851834" y="3796923"/>
            <a:chExt cx="1478877" cy="1467753"/>
          </a:xfrm>
        </p:grpSpPr>
        <p:sp>
          <p:nvSpPr>
            <p:cNvPr id="6" name="椭圆 5"/>
            <p:cNvSpPr/>
            <p:nvPr/>
          </p:nvSpPr>
          <p:spPr>
            <a:xfrm>
              <a:off x="3862958" y="3796923"/>
              <a:ext cx="1467753" cy="1467753"/>
            </a:xfrm>
            <a:prstGeom prst="ellipse">
              <a:avLst/>
            </a:prstGeom>
            <a:solidFill>
              <a:schemeClr val="bg1">
                <a:lumMod val="65000"/>
              </a:schemeClr>
            </a:solid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b="1"/>
            </a:p>
          </p:txBody>
        </p:sp>
        <p:sp>
          <p:nvSpPr>
            <p:cNvPr id="7" name="TextBox 36"/>
            <p:cNvSpPr txBox="1"/>
            <p:nvPr/>
          </p:nvSpPr>
          <p:spPr>
            <a:xfrm>
              <a:off x="3851834" y="4190065"/>
              <a:ext cx="1373737" cy="592494"/>
            </a:xfrm>
            <a:prstGeom prst="rect">
              <a:avLst/>
            </a:prstGeom>
            <a:noFill/>
            <a:ln>
              <a:noFill/>
            </a:ln>
          </p:spPr>
          <p:txBody>
            <a:bodyPr wrap="square" rtlCol="0">
              <a:spAutoFit/>
            </a:bodyPr>
            <a:lstStyle/>
            <a:p>
              <a:pPr algn="ctr"/>
              <a:r>
                <a:rPr lang="zh-CN" altLang="en-US" sz="1400" b="1" dirty="0">
                  <a:solidFill>
                    <a:schemeClr val="bg1"/>
                  </a:solidFill>
                  <a:latin typeface="微软雅黑" panose="020B0503020204020204" pitchFamily="34" charset="-122"/>
                  <a:ea typeface="微软雅黑" panose="020B0503020204020204" pitchFamily="34" charset="-122"/>
                </a:rPr>
                <a:t>Talent shortage</a:t>
              </a:r>
            </a:p>
          </p:txBody>
        </p:sp>
      </p:grpSp>
      <p:grpSp>
        <p:nvGrpSpPr>
          <p:cNvPr id="8" name="组合 7"/>
          <p:cNvGrpSpPr/>
          <p:nvPr/>
        </p:nvGrpSpPr>
        <p:grpSpPr>
          <a:xfrm>
            <a:off x="6455246" y="4509914"/>
            <a:ext cx="1296144" cy="1296144"/>
            <a:chOff x="6167214" y="3769330"/>
            <a:chExt cx="1467753" cy="1467753"/>
          </a:xfrm>
        </p:grpSpPr>
        <p:sp>
          <p:nvSpPr>
            <p:cNvPr id="9" name="椭圆 8"/>
            <p:cNvSpPr/>
            <p:nvPr/>
          </p:nvSpPr>
          <p:spPr>
            <a:xfrm>
              <a:off x="6167214" y="3769330"/>
              <a:ext cx="1467753" cy="1467753"/>
            </a:xfrm>
            <a:prstGeom prst="ellipse">
              <a:avLst/>
            </a:prstGeom>
            <a:solidFill>
              <a:srgbClr val="22C4C4"/>
            </a:solid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b="1"/>
            </a:p>
          </p:txBody>
        </p:sp>
        <p:sp>
          <p:nvSpPr>
            <p:cNvPr id="10" name="TextBox 38"/>
            <p:cNvSpPr txBox="1"/>
            <p:nvPr/>
          </p:nvSpPr>
          <p:spPr>
            <a:xfrm>
              <a:off x="6167214" y="4206959"/>
              <a:ext cx="1458616" cy="592494"/>
            </a:xfrm>
            <a:prstGeom prst="rect">
              <a:avLst/>
            </a:prstGeom>
            <a:noFill/>
            <a:ln>
              <a:noFill/>
            </a:ln>
          </p:spPr>
          <p:txBody>
            <a:bodyPr wrap="square" rtlCol="0">
              <a:spAutoFit/>
            </a:bodyPr>
            <a:lstStyle/>
            <a:p>
              <a:pPr algn="ctr"/>
              <a:r>
                <a:rPr lang="zh-CN" altLang="en-US" sz="1400" b="1" dirty="0">
                  <a:solidFill>
                    <a:schemeClr val="bg1"/>
                  </a:solidFill>
                  <a:latin typeface="微软雅黑" panose="020B0503020204020204" pitchFamily="34" charset="-122"/>
                  <a:ea typeface="微软雅黑" panose="020B0503020204020204" pitchFamily="34" charset="-122"/>
                </a:rPr>
                <a:t>Expanding space</a:t>
              </a:r>
            </a:p>
          </p:txBody>
        </p:sp>
      </p:grpSp>
      <p:grpSp>
        <p:nvGrpSpPr>
          <p:cNvPr id="11" name="组合 10"/>
          <p:cNvGrpSpPr/>
          <p:nvPr/>
        </p:nvGrpSpPr>
        <p:grpSpPr>
          <a:xfrm>
            <a:off x="8687493" y="4509914"/>
            <a:ext cx="1296147" cy="1296144"/>
            <a:chOff x="8399459" y="3769330"/>
            <a:chExt cx="1467756" cy="1467753"/>
          </a:xfrm>
        </p:grpSpPr>
        <p:sp>
          <p:nvSpPr>
            <p:cNvPr id="12" name="椭圆 11"/>
            <p:cNvSpPr/>
            <p:nvPr/>
          </p:nvSpPr>
          <p:spPr>
            <a:xfrm>
              <a:off x="8399462" y="3769330"/>
              <a:ext cx="1467753" cy="1467753"/>
            </a:xfrm>
            <a:prstGeom prst="ellipse">
              <a:avLst/>
            </a:prstGeom>
            <a:solidFill>
              <a:srgbClr val="FFC000"/>
            </a:solid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b="1"/>
            </a:p>
          </p:txBody>
        </p:sp>
        <p:sp>
          <p:nvSpPr>
            <p:cNvPr id="13" name="TextBox 40"/>
            <p:cNvSpPr txBox="1"/>
            <p:nvPr/>
          </p:nvSpPr>
          <p:spPr>
            <a:xfrm>
              <a:off x="8399459" y="4162472"/>
              <a:ext cx="1399088" cy="592494"/>
            </a:xfrm>
            <a:prstGeom prst="rect">
              <a:avLst/>
            </a:prstGeom>
            <a:noFill/>
            <a:ln>
              <a:noFill/>
            </a:ln>
          </p:spPr>
          <p:txBody>
            <a:bodyPr wrap="square" rtlCol="0">
              <a:spAutoFit/>
            </a:bodyPr>
            <a:lstStyle/>
            <a:p>
              <a:pPr algn="ctr"/>
              <a:r>
                <a:rPr lang="zh-CN" altLang="en-US" sz="1400" b="1" dirty="0">
                  <a:solidFill>
                    <a:schemeClr val="bg1"/>
                  </a:solidFill>
                  <a:latin typeface="微软雅黑" panose="020B0503020204020204" pitchFamily="34" charset="-122"/>
                  <a:ea typeface="微软雅黑" panose="020B0503020204020204" pitchFamily="34" charset="-122"/>
                </a:rPr>
                <a:t>Product extension</a:t>
              </a:r>
            </a:p>
          </p:txBody>
        </p:sp>
      </p:grpSp>
      <p:sp>
        <p:nvSpPr>
          <p:cNvPr id="14" name="矩形 13"/>
          <p:cNvSpPr/>
          <p:nvPr/>
        </p:nvSpPr>
        <p:spPr>
          <a:xfrm>
            <a:off x="1414686" y="2244948"/>
            <a:ext cx="9217024" cy="2048942"/>
          </a:xfrm>
          <a:prstGeom prst="rect">
            <a:avLst/>
          </a:prstGeom>
          <a:solidFill>
            <a:schemeClr val="bg1">
              <a:alpha val="40000"/>
            </a:schemeClr>
          </a:solid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5" name="组合 14"/>
          <p:cNvGrpSpPr/>
          <p:nvPr/>
        </p:nvGrpSpPr>
        <p:grpSpPr>
          <a:xfrm>
            <a:off x="1600955" y="2007384"/>
            <a:ext cx="1968014" cy="510629"/>
            <a:chOff x="3958522" y="2693625"/>
            <a:chExt cx="1968014" cy="510629"/>
          </a:xfrm>
        </p:grpSpPr>
        <p:sp>
          <p:nvSpPr>
            <p:cNvPr id="16" name="矩形 15"/>
            <p:cNvSpPr/>
            <p:nvPr/>
          </p:nvSpPr>
          <p:spPr>
            <a:xfrm>
              <a:off x="4014624" y="2693625"/>
              <a:ext cx="1822935" cy="510629"/>
            </a:xfrm>
            <a:prstGeom prst="rect">
              <a:avLst/>
            </a:prstGeom>
            <a:solidFill>
              <a:schemeClr val="bg1">
                <a:lumMod val="95000"/>
              </a:schemeClr>
            </a:solid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3958522" y="2729755"/>
              <a:ext cx="1968014" cy="377411"/>
            </a:xfrm>
            <a:prstGeom prst="rect">
              <a:avLst/>
            </a:prstGeom>
          </p:spPr>
          <p:txBody>
            <a:bodyPr wrap="square">
              <a:spAutoFit/>
            </a:bodyPr>
            <a:lstStyle/>
            <a:p>
              <a:pPr>
                <a:lnSpc>
                  <a:spcPct val="150000"/>
                </a:lnSpc>
              </a:pPr>
              <a:r>
                <a:rPr lang="zh-CN" altLang="en-US" sz="1400" dirty="0">
                  <a:solidFill>
                    <a:schemeClr val="tx1">
                      <a:lumMod val="65000"/>
                      <a:lumOff val="35000"/>
                    </a:schemeClr>
                  </a:solidFill>
                  <a:latin typeface="张海山锐谐体" panose="02000000000000000000" pitchFamily="2" charset="-122"/>
                  <a:ea typeface="张海山锐谐体" panose="02000000000000000000" pitchFamily="2" charset="-122"/>
                </a:rPr>
                <a:t>OVERALL OUTLOOK</a:t>
              </a:r>
              <a:endParaRPr lang="en-US" altLang="zh-CN" sz="1400" dirty="0">
                <a:solidFill>
                  <a:schemeClr val="tx1">
                    <a:lumMod val="65000"/>
                    <a:lumOff val="35000"/>
                  </a:schemeClr>
                </a:solidFill>
                <a:latin typeface="张海山锐谐体" panose="02000000000000000000" pitchFamily="2" charset="-122"/>
                <a:ea typeface="张海山锐谐体" panose="02000000000000000000" pitchFamily="2" charset="-122"/>
              </a:endParaRPr>
            </a:p>
          </p:txBody>
        </p:sp>
      </p:grpSp>
      <p:sp>
        <p:nvSpPr>
          <p:cNvPr id="22" name="TextBox 44"/>
          <p:cNvSpPr txBox="1"/>
          <p:nvPr/>
        </p:nvSpPr>
        <p:spPr>
          <a:xfrm>
            <a:off x="1765487" y="2701247"/>
            <a:ext cx="8693005" cy="824200"/>
          </a:xfrm>
          <a:prstGeom prst="rect">
            <a:avLst/>
          </a:prstGeom>
          <a:noFill/>
          <a:ln>
            <a:noFill/>
          </a:ln>
        </p:spPr>
        <p:txBody>
          <a:bodyPr wrap="square" rtlCol="0">
            <a:spAutoFit/>
          </a:bodyPr>
          <a:lstStyle/>
          <a:p>
            <a:pPr>
              <a:lnSpc>
                <a:spcPct val="150000"/>
              </a:lnSpc>
            </a:pPr>
            <a:r>
              <a:rPr lang="zh-CN" altLang="en-US" sz="1100" dirty="0">
                <a:solidFill>
                  <a:schemeClr val="bg1"/>
                </a:solidFill>
                <a:latin typeface="微软雅黑" panose="020B0503020204020204" pitchFamily="34" charset="-122"/>
                <a:ea typeface="微软雅黑" panose="020B0503020204020204" pitchFamily="34" charset="-122"/>
              </a:rPr>
              <a:t>      In this entry industry prospects in this entry industry prospects in this entry industry prospects in this entry industry prospects in this entry industry prospects in this entry industry prospects in this entry industry prospects in this entry industry prospects in this entry industry prospects in this entry industry prospects in this entry industry prospects in this entry industry prospects in this entry industry prospects in this entry industry prospects in this entry industry prospects in this entry industry prospects in this entry industry prospects enter industry prospects. In this entry industry prospects in this entry industry prospects in this input industry prospects in this input industry prospects</a:t>
            </a:r>
          </a:p>
        </p:txBody>
      </p:sp>
      <p:sp>
        <p:nvSpPr>
          <p:cNvPr id="24" name="椭圆 23"/>
          <p:cNvSpPr/>
          <p:nvPr/>
        </p:nvSpPr>
        <p:spPr>
          <a:xfrm>
            <a:off x="5083077" y="354340"/>
            <a:ext cx="1801459" cy="1801459"/>
          </a:xfrm>
          <a:prstGeom prst="ellipse">
            <a:avLst/>
          </a:prstGeom>
          <a:solidFill>
            <a:srgbClr val="229B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25" name="椭圆 24"/>
          <p:cNvSpPr/>
          <p:nvPr/>
        </p:nvSpPr>
        <p:spPr>
          <a:xfrm>
            <a:off x="6340403" y="95148"/>
            <a:ext cx="1324990" cy="1324990"/>
          </a:xfrm>
          <a:prstGeom prst="ellipse">
            <a:avLst/>
          </a:prstGeom>
          <a:solidFill>
            <a:srgbClr val="FFC000">
              <a:alpha val="7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26" name="椭圆 25"/>
          <p:cNvSpPr/>
          <p:nvPr/>
        </p:nvSpPr>
        <p:spPr>
          <a:xfrm>
            <a:off x="4354308" y="303675"/>
            <a:ext cx="608689" cy="608689"/>
          </a:xfrm>
          <a:prstGeom prst="ellipse">
            <a:avLst/>
          </a:prstGeom>
          <a:solidFill>
            <a:srgbClr val="17CFCB">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27" name="TextBox 46"/>
          <p:cNvSpPr txBox="1"/>
          <p:nvPr/>
        </p:nvSpPr>
        <p:spPr>
          <a:xfrm>
            <a:off x="4962713" y="567553"/>
            <a:ext cx="2017977" cy="1308884"/>
          </a:xfrm>
          <a:prstGeom prst="rect">
            <a:avLst/>
          </a:prstGeom>
          <a:noFill/>
          <a:ln>
            <a:noFill/>
          </a:ln>
        </p:spPr>
        <p:txBody>
          <a:bodyPr wrap="square" rtlCol="0">
            <a:spAutoFit/>
          </a:bodyPr>
          <a:lstStyle/>
          <a:p>
            <a:pPr algn="ctr">
              <a:lnSpc>
                <a:spcPct val="150000"/>
              </a:lnSpc>
            </a:pPr>
            <a:r>
              <a:rPr lang="zh-CN" altLang="en-US" sz="2800" dirty="0">
                <a:solidFill>
                  <a:schemeClr val="bg1"/>
                </a:solidFill>
                <a:latin typeface="张海山锐谐体" panose="02000000000000000000" pitchFamily="2" charset="-122"/>
                <a:ea typeface="张海山锐谐体" panose="02000000000000000000" pitchFamily="2" charset="-122"/>
              </a:rPr>
              <a:t>Industry Overview</a:t>
            </a:r>
          </a:p>
        </p:txBody>
      </p:sp>
      <p:pic>
        <p:nvPicPr>
          <p:cNvPr id="28" name="图片 27"/>
          <p:cNvPicPr>
            <a:picLocks noChangeAspect="1"/>
          </p:cNvPicPr>
          <p:nvPr/>
        </p:nvPicPr>
        <p:blipFill rotWithShape="1">
          <a:blip r:embed="rId3">
            <a:extLst>
              <a:ext uri="{28A0092B-C50C-407E-A947-70E740481C1C}">
                <a14:useLocalDpi xmlns:a14="http://schemas.microsoft.com/office/drawing/2010/main" val="0"/>
              </a:ext>
            </a:extLst>
          </a:blip>
          <a:srcRect l="31236" r="23647"/>
          <a:stretch/>
        </p:blipFill>
        <p:spPr>
          <a:xfrm rot="2524152">
            <a:off x="9314565" y="-1991982"/>
            <a:ext cx="4538111" cy="5657849"/>
          </a:xfrm>
          <a:prstGeom prst="rect">
            <a:avLst/>
          </a:prstGeom>
        </p:spPr>
      </p:pic>
    </p:spTree>
    <p:extLst>
      <p:ext uri="{BB962C8B-B14F-4D97-AF65-F5344CB8AC3E}">
        <p14:creationId xmlns:p14="http://schemas.microsoft.com/office/powerpoint/2010/main" val="1504409453"/>
      </p:ext>
    </p:extLst>
  </p:cSld>
  <p:clrMapOvr>
    <a:masterClrMapping/>
  </p:clrMapOvr>
  <mc:AlternateContent xmlns:mc="http://schemas.openxmlformats.org/markup-compatibility/2006" xmlns:p14="http://schemas.microsoft.com/office/powerpoint/2010/main">
    <mc:Choice Requires="p14">
      <p:transition spd="slow" p14:dur="1200" advTm="0">
        <p14:prism dir="u"/>
      </p:transition>
    </mc:Choice>
    <mc:Fallback xmlns:a14="http://schemas.microsoft.com/office/drawing/2010/main" xmlns="">
      <p:transition spd="slow" advTm="0">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1000"/>
                                            <p:tgtEl>
                                              <p:spTgt spid="2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fade">
                                          <p:cBhvr>
                                            <p:cTn id="10" dur="500"/>
                                            <p:tgtEl>
                                              <p:spTgt spid="24"/>
                                            </p:tgtEl>
                                          </p:cBhvr>
                                        </p:animEffect>
                                      </p:childTnLst>
                                    </p:cTn>
                                  </p:par>
                                  <p:par>
                                    <p:cTn id="11" presetID="10" presetClass="entr" presetSubtype="0" fill="hold" grpId="0" nodeType="withEffect">
                                      <p:stCondLst>
                                        <p:cond delay="250"/>
                                      </p:stCondLst>
                                      <p:childTnLst>
                                        <p:set>
                                          <p:cBhvr>
                                            <p:cTn id="12" dur="1" fill="hold">
                                              <p:stCondLst>
                                                <p:cond delay="0"/>
                                              </p:stCondLst>
                                            </p:cTn>
                                            <p:tgtEl>
                                              <p:spTgt spid="26"/>
                                            </p:tgtEl>
                                            <p:attrNameLst>
                                              <p:attrName>style.visibility</p:attrName>
                                            </p:attrNameLst>
                                          </p:cBhvr>
                                          <p:to>
                                            <p:strVal val="visible"/>
                                          </p:to>
                                        </p:set>
                                        <p:animEffect transition="in" filter="fade">
                                          <p:cBhvr>
                                            <p:cTn id="13" dur="500"/>
                                            <p:tgtEl>
                                              <p:spTgt spid="26"/>
                                            </p:tgtEl>
                                          </p:cBhvr>
                                        </p:animEffect>
                                      </p:childTnLst>
                                    </p:cTn>
                                  </p:par>
                                  <p:par>
                                    <p:cTn id="14" presetID="10" presetClass="entr" presetSubtype="0" fill="hold" grpId="0" nodeType="withEffect">
                                      <p:stCondLst>
                                        <p:cond delay="500"/>
                                      </p:stCondLst>
                                      <p:childTnLst>
                                        <p:set>
                                          <p:cBhvr>
                                            <p:cTn id="15" dur="1" fill="hold">
                                              <p:stCondLst>
                                                <p:cond delay="0"/>
                                              </p:stCondLst>
                                            </p:cTn>
                                            <p:tgtEl>
                                              <p:spTgt spid="25"/>
                                            </p:tgtEl>
                                            <p:attrNameLst>
                                              <p:attrName>style.visibility</p:attrName>
                                            </p:attrNameLst>
                                          </p:cBhvr>
                                          <p:to>
                                            <p:strVal val="visible"/>
                                          </p:to>
                                        </p:set>
                                        <p:animEffect transition="in" filter="fade">
                                          <p:cBhvr>
                                            <p:cTn id="16" dur="500"/>
                                            <p:tgtEl>
                                              <p:spTgt spid="25"/>
                                            </p:tgtEl>
                                          </p:cBhvr>
                                        </p:animEffect>
                                      </p:childTnLst>
                                    </p:cTn>
                                  </p:par>
                                  <p:par>
                                    <p:cTn id="17" presetID="2" presetClass="entr" presetSubtype="1" fill="hold" grpId="0" nodeType="withEffect" p14:presetBounceEnd="40000">
                                      <p:stCondLst>
                                        <p:cond delay="1000"/>
                                      </p:stCondLst>
                                      <p:childTnLst>
                                        <p:set>
                                          <p:cBhvr>
                                            <p:cTn id="18" dur="1" fill="hold">
                                              <p:stCondLst>
                                                <p:cond delay="0"/>
                                              </p:stCondLst>
                                            </p:cTn>
                                            <p:tgtEl>
                                              <p:spTgt spid="27"/>
                                            </p:tgtEl>
                                            <p:attrNameLst>
                                              <p:attrName>style.visibility</p:attrName>
                                            </p:attrNameLst>
                                          </p:cBhvr>
                                          <p:to>
                                            <p:strVal val="visible"/>
                                          </p:to>
                                        </p:set>
                                        <p:anim calcmode="lin" valueType="num" p14:bounceEnd="40000">
                                          <p:cBhvr additive="base">
                                            <p:cTn id="19" dur="1000" fill="hold"/>
                                            <p:tgtEl>
                                              <p:spTgt spid="27"/>
                                            </p:tgtEl>
                                            <p:attrNameLst>
                                              <p:attrName>ppt_x</p:attrName>
                                            </p:attrNameLst>
                                          </p:cBhvr>
                                          <p:tavLst>
                                            <p:tav tm="0">
                                              <p:val>
                                                <p:strVal val="#ppt_x"/>
                                              </p:val>
                                            </p:tav>
                                            <p:tav tm="100000">
                                              <p:val>
                                                <p:strVal val="#ppt_x"/>
                                              </p:val>
                                            </p:tav>
                                          </p:tavLst>
                                        </p:anim>
                                        <p:anim calcmode="lin" valueType="num" p14:bounceEnd="40000">
                                          <p:cBhvr additive="base">
                                            <p:cTn id="20" dur="1000" fill="hold"/>
                                            <p:tgtEl>
                                              <p:spTgt spid="27"/>
                                            </p:tgtEl>
                                            <p:attrNameLst>
                                              <p:attrName>ppt_y</p:attrName>
                                            </p:attrNameLst>
                                          </p:cBhvr>
                                          <p:tavLst>
                                            <p:tav tm="0">
                                              <p:val>
                                                <p:strVal val="0-#ppt_h/2"/>
                                              </p:val>
                                            </p:tav>
                                            <p:tav tm="100000">
                                              <p:val>
                                                <p:strVal val="#ppt_y"/>
                                              </p:val>
                                            </p:tav>
                                          </p:tavLst>
                                        </p:anim>
                                      </p:childTnLst>
                                    </p:cTn>
                                  </p:par>
                                  <p:par>
                                    <p:cTn id="21" presetID="2" presetClass="entr" presetSubtype="1" fill="hold" nodeType="withEffect" p14:presetBounceEnd="46000">
                                      <p:stCondLst>
                                        <p:cond delay="2000"/>
                                      </p:stCondLst>
                                      <p:childTnLst>
                                        <p:set>
                                          <p:cBhvr>
                                            <p:cTn id="22" dur="1" fill="hold">
                                              <p:stCondLst>
                                                <p:cond delay="0"/>
                                              </p:stCondLst>
                                            </p:cTn>
                                            <p:tgtEl>
                                              <p:spTgt spid="15"/>
                                            </p:tgtEl>
                                            <p:attrNameLst>
                                              <p:attrName>style.visibility</p:attrName>
                                            </p:attrNameLst>
                                          </p:cBhvr>
                                          <p:to>
                                            <p:strVal val="visible"/>
                                          </p:to>
                                        </p:set>
                                        <p:anim calcmode="lin" valueType="num" p14:bounceEnd="46000">
                                          <p:cBhvr additive="base">
                                            <p:cTn id="23" dur="1000" fill="hold"/>
                                            <p:tgtEl>
                                              <p:spTgt spid="15"/>
                                            </p:tgtEl>
                                            <p:attrNameLst>
                                              <p:attrName>ppt_x</p:attrName>
                                            </p:attrNameLst>
                                          </p:cBhvr>
                                          <p:tavLst>
                                            <p:tav tm="0">
                                              <p:val>
                                                <p:strVal val="#ppt_x"/>
                                              </p:val>
                                            </p:tav>
                                            <p:tav tm="100000">
                                              <p:val>
                                                <p:strVal val="#ppt_x"/>
                                              </p:val>
                                            </p:tav>
                                          </p:tavLst>
                                        </p:anim>
                                        <p:anim calcmode="lin" valueType="num" p14:bounceEnd="46000">
                                          <p:cBhvr additive="base">
                                            <p:cTn id="24" dur="1000" fill="hold"/>
                                            <p:tgtEl>
                                              <p:spTgt spid="15"/>
                                            </p:tgtEl>
                                            <p:attrNameLst>
                                              <p:attrName>ppt_y</p:attrName>
                                            </p:attrNameLst>
                                          </p:cBhvr>
                                          <p:tavLst>
                                            <p:tav tm="0">
                                              <p:val>
                                                <p:strVal val="0-#ppt_h/2"/>
                                              </p:val>
                                            </p:tav>
                                            <p:tav tm="100000">
                                              <p:val>
                                                <p:strVal val="#ppt_y"/>
                                              </p:val>
                                            </p:tav>
                                          </p:tavLst>
                                        </p:anim>
                                      </p:childTnLst>
                                    </p:cTn>
                                  </p:par>
                                  <p:par>
                                    <p:cTn id="25" presetID="10" presetClass="entr" presetSubtype="0" fill="hold" grpId="0" nodeType="withEffect">
                                      <p:stCondLst>
                                        <p:cond delay="300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500"/>
                                            <p:tgtEl>
                                              <p:spTgt spid="14"/>
                                            </p:tgtEl>
                                          </p:cBhvr>
                                        </p:animEffect>
                                      </p:childTnLst>
                                    </p:cTn>
                                  </p:par>
                                  <p:par>
                                    <p:cTn id="28" presetID="22" presetClass="entr" presetSubtype="1" fill="hold" grpId="0" nodeType="withEffect">
                                      <p:stCondLst>
                                        <p:cond delay="3500"/>
                                      </p:stCondLst>
                                      <p:childTnLst>
                                        <p:set>
                                          <p:cBhvr>
                                            <p:cTn id="29" dur="1" fill="hold">
                                              <p:stCondLst>
                                                <p:cond delay="0"/>
                                              </p:stCondLst>
                                            </p:cTn>
                                            <p:tgtEl>
                                              <p:spTgt spid="22"/>
                                            </p:tgtEl>
                                            <p:attrNameLst>
                                              <p:attrName>style.visibility</p:attrName>
                                            </p:attrNameLst>
                                          </p:cBhvr>
                                          <p:to>
                                            <p:strVal val="visible"/>
                                          </p:to>
                                        </p:set>
                                        <p:animEffect transition="in" filter="wipe(up)">
                                          <p:cBhvr>
                                            <p:cTn id="30" dur="1250"/>
                                            <p:tgtEl>
                                              <p:spTgt spid="22"/>
                                            </p:tgtEl>
                                          </p:cBhvr>
                                        </p:animEffect>
                                      </p:childTnLst>
                                    </p:cTn>
                                  </p:par>
                                  <p:par>
                                    <p:cTn id="31" presetID="10" presetClass="entr" presetSubtype="0" fill="hold" nodeType="withEffect">
                                      <p:stCondLst>
                                        <p:cond delay="4750"/>
                                      </p:stCondLst>
                                      <p:childTnLst>
                                        <p:set>
                                          <p:cBhvr>
                                            <p:cTn id="32" dur="1" fill="hold">
                                              <p:stCondLst>
                                                <p:cond delay="0"/>
                                              </p:stCondLst>
                                            </p:cTn>
                                            <p:tgtEl>
                                              <p:spTgt spid="2"/>
                                            </p:tgtEl>
                                            <p:attrNameLst>
                                              <p:attrName>style.visibility</p:attrName>
                                            </p:attrNameLst>
                                          </p:cBhvr>
                                          <p:to>
                                            <p:strVal val="visible"/>
                                          </p:to>
                                        </p:set>
                                        <p:animEffect transition="in" filter="fade">
                                          <p:cBhvr>
                                            <p:cTn id="33" dur="1000"/>
                                            <p:tgtEl>
                                              <p:spTgt spid="2"/>
                                            </p:tgtEl>
                                          </p:cBhvr>
                                        </p:animEffect>
                                      </p:childTnLst>
                                    </p:cTn>
                                  </p:par>
                                  <p:par>
                                    <p:cTn id="34" presetID="10" presetClass="entr" presetSubtype="0" fill="hold" nodeType="withEffect">
                                      <p:stCondLst>
                                        <p:cond delay="5500"/>
                                      </p:stCondLst>
                                      <p:childTnLst>
                                        <p:set>
                                          <p:cBhvr>
                                            <p:cTn id="35" dur="1" fill="hold">
                                              <p:stCondLst>
                                                <p:cond delay="0"/>
                                              </p:stCondLst>
                                            </p:cTn>
                                            <p:tgtEl>
                                              <p:spTgt spid="5"/>
                                            </p:tgtEl>
                                            <p:attrNameLst>
                                              <p:attrName>style.visibility</p:attrName>
                                            </p:attrNameLst>
                                          </p:cBhvr>
                                          <p:to>
                                            <p:strVal val="visible"/>
                                          </p:to>
                                        </p:set>
                                        <p:animEffect transition="in" filter="fade">
                                          <p:cBhvr>
                                            <p:cTn id="36" dur="1000"/>
                                            <p:tgtEl>
                                              <p:spTgt spid="5"/>
                                            </p:tgtEl>
                                          </p:cBhvr>
                                        </p:animEffect>
                                      </p:childTnLst>
                                    </p:cTn>
                                  </p:par>
                                  <p:par>
                                    <p:cTn id="37" presetID="10" presetClass="entr" presetSubtype="0" fill="hold" nodeType="withEffect">
                                      <p:stCondLst>
                                        <p:cond delay="625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childTnLst>
                                    </p:cTn>
                                  </p:par>
                                  <p:par>
                                    <p:cTn id="40" presetID="10" presetClass="entr" presetSubtype="0" fill="hold" nodeType="withEffect">
                                      <p:stCondLst>
                                        <p:cond delay="700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22" grpId="0"/>
          <p:bldP spid="24" grpId="0" animBg="1"/>
          <p:bldP spid="25" grpId="0" animBg="1"/>
          <p:bldP spid="26" grpId="0" animBg="1"/>
          <p:bldP spid="27" grpId="0"/>
        </p:bldLst>
      </p:timing>
    </mc:Choice>
    <mc:Fallback xmlns:a14="http://schemas.microsoft.com/office/drawing/2010/main"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1000"/>
                                            <p:tgtEl>
                                              <p:spTgt spid="2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fade">
                                          <p:cBhvr>
                                            <p:cTn id="10" dur="500"/>
                                            <p:tgtEl>
                                              <p:spTgt spid="24"/>
                                            </p:tgtEl>
                                          </p:cBhvr>
                                        </p:animEffect>
                                      </p:childTnLst>
                                    </p:cTn>
                                  </p:par>
                                  <p:par>
                                    <p:cTn id="11" presetID="10" presetClass="entr" presetSubtype="0" fill="hold" grpId="0" nodeType="withEffect">
                                      <p:stCondLst>
                                        <p:cond delay="250"/>
                                      </p:stCondLst>
                                      <p:childTnLst>
                                        <p:set>
                                          <p:cBhvr>
                                            <p:cTn id="12" dur="1" fill="hold">
                                              <p:stCondLst>
                                                <p:cond delay="0"/>
                                              </p:stCondLst>
                                            </p:cTn>
                                            <p:tgtEl>
                                              <p:spTgt spid="26"/>
                                            </p:tgtEl>
                                            <p:attrNameLst>
                                              <p:attrName>style.visibility</p:attrName>
                                            </p:attrNameLst>
                                          </p:cBhvr>
                                          <p:to>
                                            <p:strVal val="visible"/>
                                          </p:to>
                                        </p:set>
                                        <p:animEffect transition="in" filter="fade">
                                          <p:cBhvr>
                                            <p:cTn id="13" dur="500"/>
                                            <p:tgtEl>
                                              <p:spTgt spid="26"/>
                                            </p:tgtEl>
                                          </p:cBhvr>
                                        </p:animEffect>
                                      </p:childTnLst>
                                    </p:cTn>
                                  </p:par>
                                  <p:par>
                                    <p:cTn id="14" presetID="10" presetClass="entr" presetSubtype="0" fill="hold" grpId="0" nodeType="withEffect">
                                      <p:stCondLst>
                                        <p:cond delay="500"/>
                                      </p:stCondLst>
                                      <p:childTnLst>
                                        <p:set>
                                          <p:cBhvr>
                                            <p:cTn id="15" dur="1" fill="hold">
                                              <p:stCondLst>
                                                <p:cond delay="0"/>
                                              </p:stCondLst>
                                            </p:cTn>
                                            <p:tgtEl>
                                              <p:spTgt spid="25"/>
                                            </p:tgtEl>
                                            <p:attrNameLst>
                                              <p:attrName>style.visibility</p:attrName>
                                            </p:attrNameLst>
                                          </p:cBhvr>
                                          <p:to>
                                            <p:strVal val="visible"/>
                                          </p:to>
                                        </p:set>
                                        <p:animEffect transition="in" filter="fade">
                                          <p:cBhvr>
                                            <p:cTn id="16" dur="500"/>
                                            <p:tgtEl>
                                              <p:spTgt spid="25"/>
                                            </p:tgtEl>
                                          </p:cBhvr>
                                        </p:animEffect>
                                      </p:childTnLst>
                                    </p:cTn>
                                  </p:par>
                                  <p:par>
                                    <p:cTn id="17" presetID="2" presetClass="entr" presetSubtype="1" fill="hold" grpId="0" nodeType="withEffect">
                                      <p:stCondLst>
                                        <p:cond delay="1000"/>
                                      </p:stCondLst>
                                      <p:childTnLst>
                                        <p:set>
                                          <p:cBhvr>
                                            <p:cTn id="18" dur="1" fill="hold">
                                              <p:stCondLst>
                                                <p:cond delay="0"/>
                                              </p:stCondLst>
                                            </p:cTn>
                                            <p:tgtEl>
                                              <p:spTgt spid="27"/>
                                            </p:tgtEl>
                                            <p:attrNameLst>
                                              <p:attrName>style.visibility</p:attrName>
                                            </p:attrNameLst>
                                          </p:cBhvr>
                                          <p:to>
                                            <p:strVal val="visible"/>
                                          </p:to>
                                        </p:set>
                                        <p:anim calcmode="lin" valueType="num">
                                          <p:cBhvr additive="base">
                                            <p:cTn id="19" dur="1000" fill="hold"/>
                                            <p:tgtEl>
                                              <p:spTgt spid="27"/>
                                            </p:tgtEl>
                                            <p:attrNameLst>
                                              <p:attrName>ppt_x</p:attrName>
                                            </p:attrNameLst>
                                          </p:cBhvr>
                                          <p:tavLst>
                                            <p:tav tm="0">
                                              <p:val>
                                                <p:strVal val="#ppt_x"/>
                                              </p:val>
                                            </p:tav>
                                            <p:tav tm="100000">
                                              <p:val>
                                                <p:strVal val="#ppt_x"/>
                                              </p:val>
                                            </p:tav>
                                          </p:tavLst>
                                        </p:anim>
                                        <p:anim calcmode="lin" valueType="num">
                                          <p:cBhvr additive="base">
                                            <p:cTn id="20" dur="1000" fill="hold"/>
                                            <p:tgtEl>
                                              <p:spTgt spid="27"/>
                                            </p:tgtEl>
                                            <p:attrNameLst>
                                              <p:attrName>ppt_y</p:attrName>
                                            </p:attrNameLst>
                                          </p:cBhvr>
                                          <p:tavLst>
                                            <p:tav tm="0">
                                              <p:val>
                                                <p:strVal val="0-#ppt_h/2"/>
                                              </p:val>
                                            </p:tav>
                                            <p:tav tm="100000">
                                              <p:val>
                                                <p:strVal val="#ppt_y"/>
                                              </p:val>
                                            </p:tav>
                                          </p:tavLst>
                                        </p:anim>
                                      </p:childTnLst>
                                    </p:cTn>
                                  </p:par>
                                  <p:par>
                                    <p:cTn id="21" presetID="2" presetClass="entr" presetSubtype="1" fill="hold" nodeType="withEffect">
                                      <p:stCondLst>
                                        <p:cond delay="2000"/>
                                      </p:stCondLst>
                                      <p:childTnLst>
                                        <p:set>
                                          <p:cBhvr>
                                            <p:cTn id="22" dur="1" fill="hold">
                                              <p:stCondLst>
                                                <p:cond delay="0"/>
                                              </p:stCondLst>
                                            </p:cTn>
                                            <p:tgtEl>
                                              <p:spTgt spid="15"/>
                                            </p:tgtEl>
                                            <p:attrNameLst>
                                              <p:attrName>style.visibility</p:attrName>
                                            </p:attrNameLst>
                                          </p:cBhvr>
                                          <p:to>
                                            <p:strVal val="visible"/>
                                          </p:to>
                                        </p:set>
                                        <p:anim calcmode="lin" valueType="num">
                                          <p:cBhvr additive="base">
                                            <p:cTn id="23" dur="1000" fill="hold"/>
                                            <p:tgtEl>
                                              <p:spTgt spid="15"/>
                                            </p:tgtEl>
                                            <p:attrNameLst>
                                              <p:attrName>ppt_x</p:attrName>
                                            </p:attrNameLst>
                                          </p:cBhvr>
                                          <p:tavLst>
                                            <p:tav tm="0">
                                              <p:val>
                                                <p:strVal val="#ppt_x"/>
                                              </p:val>
                                            </p:tav>
                                            <p:tav tm="100000">
                                              <p:val>
                                                <p:strVal val="#ppt_x"/>
                                              </p:val>
                                            </p:tav>
                                          </p:tavLst>
                                        </p:anim>
                                        <p:anim calcmode="lin" valueType="num">
                                          <p:cBhvr additive="base">
                                            <p:cTn id="24" dur="1000" fill="hold"/>
                                            <p:tgtEl>
                                              <p:spTgt spid="15"/>
                                            </p:tgtEl>
                                            <p:attrNameLst>
                                              <p:attrName>ppt_y</p:attrName>
                                            </p:attrNameLst>
                                          </p:cBhvr>
                                          <p:tavLst>
                                            <p:tav tm="0">
                                              <p:val>
                                                <p:strVal val="0-#ppt_h/2"/>
                                              </p:val>
                                            </p:tav>
                                            <p:tav tm="100000">
                                              <p:val>
                                                <p:strVal val="#ppt_y"/>
                                              </p:val>
                                            </p:tav>
                                          </p:tavLst>
                                        </p:anim>
                                      </p:childTnLst>
                                    </p:cTn>
                                  </p:par>
                                  <p:par>
                                    <p:cTn id="25" presetID="10" presetClass="entr" presetSubtype="0" fill="hold" grpId="0" nodeType="withEffect">
                                      <p:stCondLst>
                                        <p:cond delay="300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500"/>
                                            <p:tgtEl>
                                              <p:spTgt spid="14"/>
                                            </p:tgtEl>
                                          </p:cBhvr>
                                        </p:animEffect>
                                      </p:childTnLst>
                                    </p:cTn>
                                  </p:par>
                                  <p:par>
                                    <p:cTn id="28" presetID="22" presetClass="entr" presetSubtype="1" fill="hold" grpId="0" nodeType="withEffect">
                                      <p:stCondLst>
                                        <p:cond delay="3500"/>
                                      </p:stCondLst>
                                      <p:childTnLst>
                                        <p:set>
                                          <p:cBhvr>
                                            <p:cTn id="29" dur="1" fill="hold">
                                              <p:stCondLst>
                                                <p:cond delay="0"/>
                                              </p:stCondLst>
                                            </p:cTn>
                                            <p:tgtEl>
                                              <p:spTgt spid="22"/>
                                            </p:tgtEl>
                                            <p:attrNameLst>
                                              <p:attrName>style.visibility</p:attrName>
                                            </p:attrNameLst>
                                          </p:cBhvr>
                                          <p:to>
                                            <p:strVal val="visible"/>
                                          </p:to>
                                        </p:set>
                                        <p:animEffect transition="in" filter="wipe(up)">
                                          <p:cBhvr>
                                            <p:cTn id="30" dur="1250"/>
                                            <p:tgtEl>
                                              <p:spTgt spid="22"/>
                                            </p:tgtEl>
                                          </p:cBhvr>
                                        </p:animEffect>
                                      </p:childTnLst>
                                    </p:cTn>
                                  </p:par>
                                  <p:par>
                                    <p:cTn id="31" presetID="10" presetClass="entr" presetSubtype="0" fill="hold" nodeType="withEffect">
                                      <p:stCondLst>
                                        <p:cond delay="4750"/>
                                      </p:stCondLst>
                                      <p:childTnLst>
                                        <p:set>
                                          <p:cBhvr>
                                            <p:cTn id="32" dur="1" fill="hold">
                                              <p:stCondLst>
                                                <p:cond delay="0"/>
                                              </p:stCondLst>
                                            </p:cTn>
                                            <p:tgtEl>
                                              <p:spTgt spid="2"/>
                                            </p:tgtEl>
                                            <p:attrNameLst>
                                              <p:attrName>style.visibility</p:attrName>
                                            </p:attrNameLst>
                                          </p:cBhvr>
                                          <p:to>
                                            <p:strVal val="visible"/>
                                          </p:to>
                                        </p:set>
                                        <p:animEffect transition="in" filter="fade">
                                          <p:cBhvr>
                                            <p:cTn id="33" dur="1000"/>
                                            <p:tgtEl>
                                              <p:spTgt spid="2"/>
                                            </p:tgtEl>
                                          </p:cBhvr>
                                        </p:animEffect>
                                      </p:childTnLst>
                                    </p:cTn>
                                  </p:par>
                                  <p:par>
                                    <p:cTn id="34" presetID="10" presetClass="entr" presetSubtype="0" fill="hold" nodeType="withEffect">
                                      <p:stCondLst>
                                        <p:cond delay="5500"/>
                                      </p:stCondLst>
                                      <p:childTnLst>
                                        <p:set>
                                          <p:cBhvr>
                                            <p:cTn id="35" dur="1" fill="hold">
                                              <p:stCondLst>
                                                <p:cond delay="0"/>
                                              </p:stCondLst>
                                            </p:cTn>
                                            <p:tgtEl>
                                              <p:spTgt spid="5"/>
                                            </p:tgtEl>
                                            <p:attrNameLst>
                                              <p:attrName>style.visibility</p:attrName>
                                            </p:attrNameLst>
                                          </p:cBhvr>
                                          <p:to>
                                            <p:strVal val="visible"/>
                                          </p:to>
                                        </p:set>
                                        <p:animEffect transition="in" filter="fade">
                                          <p:cBhvr>
                                            <p:cTn id="36" dur="1000"/>
                                            <p:tgtEl>
                                              <p:spTgt spid="5"/>
                                            </p:tgtEl>
                                          </p:cBhvr>
                                        </p:animEffect>
                                      </p:childTnLst>
                                    </p:cTn>
                                  </p:par>
                                  <p:par>
                                    <p:cTn id="37" presetID="10" presetClass="entr" presetSubtype="0" fill="hold" nodeType="withEffect">
                                      <p:stCondLst>
                                        <p:cond delay="625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childTnLst>
                                    </p:cTn>
                                  </p:par>
                                  <p:par>
                                    <p:cTn id="40" presetID="10" presetClass="entr" presetSubtype="0" fill="hold" nodeType="withEffect">
                                      <p:stCondLst>
                                        <p:cond delay="700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22" grpId="0"/>
          <p:bldP spid="24" grpId="0" animBg="1"/>
          <p:bldP spid="25" grpId="0" animBg="1"/>
          <p:bldP spid="26" grpId="0" animBg="1"/>
          <p:bldP spid="27" grpId="0"/>
        </p:bldLst>
      </p:timing>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矩形 38"/>
          <p:cNvSpPr/>
          <p:nvPr/>
        </p:nvSpPr>
        <p:spPr>
          <a:xfrm>
            <a:off x="0" y="0"/>
            <a:ext cx="12190413" cy="68595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 name="直接连接符 1"/>
          <p:cNvCxnSpPr/>
          <p:nvPr/>
        </p:nvCxnSpPr>
        <p:spPr>
          <a:xfrm flipH="1">
            <a:off x="6267635" y="4015615"/>
            <a:ext cx="2088232" cy="0"/>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3" name="直接连接符 2"/>
          <p:cNvCxnSpPr/>
          <p:nvPr/>
        </p:nvCxnSpPr>
        <p:spPr>
          <a:xfrm>
            <a:off x="2091171" y="2305509"/>
            <a:ext cx="0" cy="1710106"/>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4" name="直接连接符 3"/>
          <p:cNvCxnSpPr/>
          <p:nvPr/>
        </p:nvCxnSpPr>
        <p:spPr>
          <a:xfrm>
            <a:off x="4179403" y="4013248"/>
            <a:ext cx="0" cy="1710106"/>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a:off x="6267635" y="2308547"/>
            <a:ext cx="0" cy="1710106"/>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 name="TextBox 19"/>
          <p:cNvSpPr txBox="1"/>
          <p:nvPr/>
        </p:nvSpPr>
        <p:spPr>
          <a:xfrm>
            <a:off x="2483484" y="2835842"/>
            <a:ext cx="2443078" cy="570284"/>
          </a:xfrm>
          <a:prstGeom prst="rect">
            <a:avLst/>
          </a:prstGeom>
          <a:noFill/>
          <a:ln>
            <a:noFill/>
          </a:ln>
        </p:spPr>
        <p:txBody>
          <a:bodyPr wrap="square" rtlCol="0">
            <a:spAutoFit/>
          </a:bodyPr>
          <a:lstStyle/>
          <a:p>
            <a:pPr>
              <a:lnSpc>
                <a:spcPct val="150000"/>
              </a:lnSpc>
            </a:pPr>
            <a:r>
              <a:rPr lang="zh-CN" altLang="en-US" sz="1100" dirty="0">
                <a:solidFill>
                  <a:schemeClr val="bg1">
                    <a:lumMod val="65000"/>
                  </a:schemeClr>
                </a:solidFill>
                <a:latin typeface="微软雅黑" panose="020B0503020204020204" pitchFamily="34" charset="-122"/>
                <a:ea typeface="微软雅黑" panose="020B0503020204020204" pitchFamily="34" charset="-122"/>
              </a:rPr>
              <a:t>Here to enter the specific content in this entry specific</a:t>
            </a:r>
          </a:p>
        </p:txBody>
      </p:sp>
      <p:cxnSp>
        <p:nvCxnSpPr>
          <p:cNvPr id="7" name="直接连接符 6"/>
          <p:cNvCxnSpPr/>
          <p:nvPr/>
        </p:nvCxnSpPr>
        <p:spPr>
          <a:xfrm flipH="1">
            <a:off x="4179403" y="4015615"/>
            <a:ext cx="2088232" cy="0"/>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flipH="1">
            <a:off x="2091171" y="4015615"/>
            <a:ext cx="2088232" cy="0"/>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a:off x="8355618" y="4013248"/>
            <a:ext cx="0" cy="1710106"/>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flipH="1">
            <a:off x="8355867" y="4015615"/>
            <a:ext cx="2088232" cy="0"/>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grpSp>
        <p:nvGrpSpPr>
          <p:cNvPr id="11" name="组合 10"/>
          <p:cNvGrpSpPr/>
          <p:nvPr/>
        </p:nvGrpSpPr>
        <p:grpSpPr>
          <a:xfrm>
            <a:off x="1724192" y="2076480"/>
            <a:ext cx="727019" cy="727019"/>
            <a:chOff x="1479755" y="1847783"/>
            <a:chExt cx="727019" cy="727019"/>
          </a:xfrm>
        </p:grpSpPr>
        <p:sp>
          <p:nvSpPr>
            <p:cNvPr id="12" name="椭圆 11"/>
            <p:cNvSpPr/>
            <p:nvPr/>
          </p:nvSpPr>
          <p:spPr>
            <a:xfrm>
              <a:off x="1479755" y="1847783"/>
              <a:ext cx="727019" cy="727019"/>
            </a:xfrm>
            <a:prstGeom prst="ellipse">
              <a:avLst/>
            </a:prstGeom>
            <a:solidFill>
              <a:srgbClr val="007C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13" name="TextBox 11"/>
            <p:cNvSpPr txBox="1"/>
            <p:nvPr/>
          </p:nvSpPr>
          <p:spPr>
            <a:xfrm>
              <a:off x="1630710" y="1917626"/>
              <a:ext cx="432048" cy="646331"/>
            </a:xfrm>
            <a:prstGeom prst="rect">
              <a:avLst/>
            </a:prstGeom>
            <a:noFill/>
          </p:spPr>
          <p:txBody>
            <a:bodyPr wrap="square" rtlCol="0">
              <a:spAutoFit/>
            </a:bodyPr>
            <a:lstStyle/>
            <a:p>
              <a:r>
                <a:rPr lang="en-US" altLang="zh-CN" sz="3600" b="1" dirty="0">
                  <a:solidFill>
                    <a:schemeClr val="bg1"/>
                  </a:solidFill>
                  <a:latin typeface="微软雅黑" panose="020B0503020204020204" pitchFamily="34" charset="-122"/>
                  <a:ea typeface="微软雅黑" panose="020B0503020204020204" pitchFamily="34" charset="-122"/>
                </a:rPr>
                <a:t>S</a:t>
              </a:r>
              <a:endParaRPr lang="zh-CN" altLang="en-US" sz="3600" b="1" dirty="0">
                <a:solidFill>
                  <a:schemeClr val="bg1"/>
                </a:solidFill>
                <a:latin typeface="微软雅黑" panose="020B0503020204020204" pitchFamily="34" charset="-122"/>
                <a:ea typeface="微软雅黑" panose="020B0503020204020204" pitchFamily="34" charset="-122"/>
              </a:endParaRPr>
            </a:p>
          </p:txBody>
        </p:sp>
      </p:grpSp>
      <p:grpSp>
        <p:nvGrpSpPr>
          <p:cNvPr id="14" name="组合 13"/>
          <p:cNvGrpSpPr/>
          <p:nvPr/>
        </p:nvGrpSpPr>
        <p:grpSpPr>
          <a:xfrm>
            <a:off x="5900656" y="2074315"/>
            <a:ext cx="727019" cy="727019"/>
            <a:chOff x="5656219" y="1845618"/>
            <a:chExt cx="727019" cy="727019"/>
          </a:xfrm>
        </p:grpSpPr>
        <p:sp>
          <p:nvSpPr>
            <p:cNvPr id="15" name="椭圆 14"/>
            <p:cNvSpPr/>
            <p:nvPr/>
          </p:nvSpPr>
          <p:spPr>
            <a:xfrm>
              <a:off x="5656219" y="1845618"/>
              <a:ext cx="727019" cy="72701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16" name="TextBox 26"/>
            <p:cNvSpPr txBox="1"/>
            <p:nvPr/>
          </p:nvSpPr>
          <p:spPr>
            <a:xfrm>
              <a:off x="5819910" y="1891596"/>
              <a:ext cx="432048" cy="646331"/>
            </a:xfrm>
            <a:prstGeom prst="rect">
              <a:avLst/>
            </a:prstGeom>
            <a:noFill/>
          </p:spPr>
          <p:txBody>
            <a:bodyPr wrap="square" rtlCol="0">
              <a:spAutoFit/>
            </a:bodyPr>
            <a:lstStyle/>
            <a:p>
              <a:r>
                <a:rPr lang="en-US" altLang="zh-CN" sz="3600" b="1" dirty="0">
                  <a:solidFill>
                    <a:schemeClr val="bg1"/>
                  </a:solidFill>
                  <a:latin typeface="微软雅黑" panose="020B0503020204020204" pitchFamily="34" charset="-122"/>
                  <a:ea typeface="微软雅黑" panose="020B0503020204020204" pitchFamily="34" charset="-122"/>
                </a:rPr>
                <a:t>S</a:t>
              </a:r>
              <a:endParaRPr lang="zh-CN" altLang="en-US" sz="3600" b="1" dirty="0">
                <a:solidFill>
                  <a:schemeClr val="bg1"/>
                </a:solidFill>
                <a:latin typeface="微软雅黑" panose="020B0503020204020204" pitchFamily="34" charset="-122"/>
                <a:ea typeface="微软雅黑" panose="020B0503020204020204" pitchFamily="34" charset="-122"/>
              </a:endParaRPr>
            </a:p>
          </p:txBody>
        </p:sp>
      </p:grpSp>
      <p:grpSp>
        <p:nvGrpSpPr>
          <p:cNvPr id="17" name="组合 16"/>
          <p:cNvGrpSpPr/>
          <p:nvPr/>
        </p:nvGrpSpPr>
        <p:grpSpPr>
          <a:xfrm>
            <a:off x="3812424" y="5251771"/>
            <a:ext cx="727019" cy="727019"/>
            <a:chOff x="3567987" y="5232159"/>
            <a:chExt cx="727019" cy="727019"/>
          </a:xfrm>
        </p:grpSpPr>
        <p:sp>
          <p:nvSpPr>
            <p:cNvPr id="18" name="椭圆 17"/>
            <p:cNvSpPr/>
            <p:nvPr/>
          </p:nvSpPr>
          <p:spPr>
            <a:xfrm>
              <a:off x="3567987" y="5232159"/>
              <a:ext cx="727019" cy="727019"/>
            </a:xfrm>
            <a:prstGeom prst="ellipse">
              <a:avLst/>
            </a:prstGeom>
            <a:solidFill>
              <a:srgbClr val="FFA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19" name="TextBox 28"/>
            <p:cNvSpPr txBox="1"/>
            <p:nvPr/>
          </p:nvSpPr>
          <p:spPr>
            <a:xfrm>
              <a:off x="3646934" y="5280072"/>
              <a:ext cx="432048" cy="646331"/>
            </a:xfrm>
            <a:prstGeom prst="rect">
              <a:avLst/>
            </a:prstGeom>
            <a:noFill/>
          </p:spPr>
          <p:txBody>
            <a:bodyPr wrap="square" rtlCol="0">
              <a:spAutoFit/>
            </a:bodyPr>
            <a:lstStyle/>
            <a:p>
              <a:r>
                <a:rPr lang="en-US" altLang="zh-CN" sz="3600" b="1" dirty="0">
                  <a:solidFill>
                    <a:schemeClr val="bg1"/>
                  </a:solidFill>
                  <a:latin typeface="微软雅黑" panose="020B0503020204020204" pitchFamily="34" charset="-122"/>
                  <a:ea typeface="微软雅黑" panose="020B0503020204020204" pitchFamily="34" charset="-122"/>
                </a:rPr>
                <a:t>O</a:t>
              </a:r>
              <a:endParaRPr lang="zh-CN" altLang="en-US" sz="3600" b="1" dirty="0">
                <a:solidFill>
                  <a:schemeClr val="bg1"/>
                </a:solidFill>
                <a:latin typeface="微软雅黑" panose="020B0503020204020204" pitchFamily="34" charset="-122"/>
                <a:ea typeface="微软雅黑" panose="020B0503020204020204" pitchFamily="34" charset="-122"/>
              </a:endParaRPr>
            </a:p>
          </p:txBody>
        </p:sp>
      </p:grpSp>
      <p:grpSp>
        <p:nvGrpSpPr>
          <p:cNvPr id="20" name="组合 19"/>
          <p:cNvGrpSpPr/>
          <p:nvPr/>
        </p:nvGrpSpPr>
        <p:grpSpPr>
          <a:xfrm>
            <a:off x="7988888" y="5259341"/>
            <a:ext cx="727019" cy="727019"/>
            <a:chOff x="7744451" y="5239729"/>
            <a:chExt cx="727019" cy="727019"/>
          </a:xfrm>
        </p:grpSpPr>
        <p:sp>
          <p:nvSpPr>
            <p:cNvPr id="21" name="椭圆 20"/>
            <p:cNvSpPr/>
            <p:nvPr/>
          </p:nvSpPr>
          <p:spPr>
            <a:xfrm>
              <a:off x="7744451" y="5239729"/>
              <a:ext cx="727019" cy="727019"/>
            </a:xfrm>
            <a:prstGeom prst="ellipse">
              <a:avLst/>
            </a:prstGeom>
            <a:solidFill>
              <a:srgbClr val="22C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22" name="TextBox 29"/>
            <p:cNvSpPr txBox="1"/>
            <p:nvPr/>
          </p:nvSpPr>
          <p:spPr>
            <a:xfrm>
              <a:off x="7823398" y="5303743"/>
              <a:ext cx="432048" cy="646331"/>
            </a:xfrm>
            <a:prstGeom prst="rect">
              <a:avLst/>
            </a:prstGeom>
            <a:noFill/>
          </p:spPr>
          <p:txBody>
            <a:bodyPr wrap="square" rtlCol="0">
              <a:spAutoFit/>
            </a:bodyPr>
            <a:lstStyle/>
            <a:p>
              <a:r>
                <a:rPr lang="en-US" altLang="zh-CN" sz="3600" b="1" dirty="0">
                  <a:solidFill>
                    <a:schemeClr val="bg1"/>
                  </a:solidFill>
                  <a:latin typeface="微软雅黑" panose="020B0503020204020204" pitchFamily="34" charset="-122"/>
                  <a:ea typeface="微软雅黑" panose="020B0503020204020204" pitchFamily="34" charset="-122"/>
                </a:rPr>
                <a:t>O</a:t>
              </a:r>
              <a:endParaRPr lang="zh-CN" altLang="en-US" sz="3600" b="1" dirty="0">
                <a:solidFill>
                  <a:schemeClr val="bg1"/>
                </a:solidFill>
                <a:latin typeface="微软雅黑" panose="020B0503020204020204" pitchFamily="34" charset="-122"/>
                <a:ea typeface="微软雅黑" panose="020B0503020204020204" pitchFamily="34" charset="-122"/>
              </a:endParaRPr>
            </a:p>
          </p:txBody>
        </p:sp>
      </p:grpSp>
      <p:sp>
        <p:nvSpPr>
          <p:cNvPr id="23" name="矩形 22"/>
          <p:cNvSpPr/>
          <p:nvPr/>
        </p:nvSpPr>
        <p:spPr>
          <a:xfrm>
            <a:off x="2659023" y="3968153"/>
            <a:ext cx="954107" cy="499624"/>
          </a:xfrm>
          <a:prstGeom prst="rect">
            <a:avLst/>
          </a:prstGeom>
        </p:spPr>
        <p:txBody>
          <a:bodyPr wrap="none">
            <a:spAutoFit/>
          </a:bodyPr>
          <a:lstStyle/>
          <a:p>
            <a:pPr>
              <a:lnSpc>
                <a:spcPct val="150000"/>
              </a:lnSpc>
            </a:pPr>
            <a:r>
              <a:rPr lang="zh-CN" altLang="en-US" sz="2000" b="1" dirty="0">
                <a:solidFill>
                  <a:schemeClr val="tx1">
                    <a:lumMod val="65000"/>
                    <a:lumOff val="35000"/>
                  </a:schemeClr>
                </a:solidFill>
                <a:latin typeface="微软雅黑" panose="020B0503020204020204" pitchFamily="34" charset="-122"/>
                <a:ea typeface="微软雅黑" panose="020B0503020204020204" pitchFamily="34" charset="-122"/>
              </a:rPr>
              <a:t>Early start</a:t>
            </a:r>
            <a:endParaRPr lang="en-US" altLang="zh-CN" sz="2000" b="1"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24" name="矩形 23"/>
          <p:cNvSpPr/>
          <p:nvPr/>
        </p:nvSpPr>
        <p:spPr>
          <a:xfrm>
            <a:off x="6627675" y="3960059"/>
            <a:ext cx="1210588" cy="499624"/>
          </a:xfrm>
          <a:prstGeom prst="rect">
            <a:avLst/>
          </a:prstGeom>
        </p:spPr>
        <p:txBody>
          <a:bodyPr wrap="none">
            <a:spAutoFit/>
          </a:bodyPr>
          <a:lstStyle/>
          <a:p>
            <a:pPr>
              <a:lnSpc>
                <a:spcPct val="150000"/>
              </a:lnSpc>
            </a:pPr>
            <a:r>
              <a:rPr lang="zh-CN" altLang="en-US" sz="2000" b="1" dirty="0">
                <a:solidFill>
                  <a:schemeClr val="tx1">
                    <a:lumMod val="65000"/>
                    <a:lumOff val="35000"/>
                  </a:schemeClr>
                </a:solidFill>
                <a:latin typeface="微软雅黑" panose="020B0503020204020204" pitchFamily="34" charset="-122"/>
                <a:ea typeface="微软雅黑" panose="020B0503020204020204" pitchFamily="34" charset="-122"/>
              </a:rPr>
              <a:t>Well-funded</a:t>
            </a:r>
            <a:endParaRPr lang="en-US" altLang="zh-CN" sz="2000" b="1"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25" name="矩形 24"/>
          <p:cNvSpPr/>
          <p:nvPr/>
        </p:nvSpPr>
        <p:spPr>
          <a:xfrm>
            <a:off x="4066083" y="3474336"/>
            <a:ext cx="1210588" cy="499624"/>
          </a:xfrm>
          <a:prstGeom prst="rect">
            <a:avLst/>
          </a:prstGeom>
        </p:spPr>
        <p:txBody>
          <a:bodyPr wrap="none">
            <a:spAutoFit/>
          </a:bodyPr>
          <a:lstStyle/>
          <a:p>
            <a:pPr>
              <a:lnSpc>
                <a:spcPct val="150000"/>
              </a:lnSpc>
            </a:pPr>
            <a:r>
              <a:rPr lang="zh-CN" altLang="en-US" sz="2000" b="1" dirty="0">
                <a:solidFill>
                  <a:schemeClr val="tx1">
                    <a:lumMod val="65000"/>
                    <a:lumOff val="35000"/>
                  </a:schemeClr>
                </a:solidFill>
                <a:latin typeface="微软雅黑" panose="020B0503020204020204" pitchFamily="34" charset="-122"/>
                <a:ea typeface="微软雅黑" panose="020B0503020204020204" pitchFamily="34" charset="-122"/>
              </a:rPr>
              <a:t>Market demand</a:t>
            </a:r>
            <a:endParaRPr lang="en-US" altLang="zh-CN" sz="2000" b="1"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26" name="矩形 25"/>
          <p:cNvSpPr/>
          <p:nvPr/>
        </p:nvSpPr>
        <p:spPr>
          <a:xfrm>
            <a:off x="8178955" y="3474336"/>
            <a:ext cx="1210588" cy="499624"/>
          </a:xfrm>
          <a:prstGeom prst="rect">
            <a:avLst/>
          </a:prstGeom>
        </p:spPr>
        <p:txBody>
          <a:bodyPr wrap="none">
            <a:spAutoFit/>
          </a:bodyPr>
          <a:lstStyle/>
          <a:p>
            <a:pPr>
              <a:lnSpc>
                <a:spcPct val="150000"/>
              </a:lnSpc>
            </a:pPr>
            <a:r>
              <a:rPr lang="zh-CN" altLang="en-US" sz="2000" b="1" dirty="0">
                <a:solidFill>
                  <a:schemeClr val="tx1">
                    <a:lumMod val="65000"/>
                    <a:lumOff val="35000"/>
                  </a:schemeClr>
                </a:solidFill>
                <a:latin typeface="微软雅黑" panose="020B0503020204020204" pitchFamily="34" charset="-122"/>
                <a:ea typeface="微软雅黑" panose="020B0503020204020204" pitchFamily="34" charset="-122"/>
              </a:rPr>
              <a:t>Development space</a:t>
            </a:r>
            <a:endParaRPr lang="en-US" altLang="zh-CN" sz="2000" b="1"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27" name="TextBox 32"/>
          <p:cNvSpPr txBox="1"/>
          <p:nvPr/>
        </p:nvSpPr>
        <p:spPr>
          <a:xfrm>
            <a:off x="4608034" y="4027635"/>
            <a:ext cx="1731609" cy="1107996"/>
          </a:xfrm>
          <a:prstGeom prst="rect">
            <a:avLst/>
          </a:prstGeom>
          <a:noFill/>
          <a:ln>
            <a:noFill/>
          </a:ln>
        </p:spPr>
        <p:txBody>
          <a:bodyPr wrap="square" rtlCol="0">
            <a:spAutoFit/>
          </a:bodyPr>
          <a:lstStyle/>
          <a:p>
            <a:pPr>
              <a:lnSpc>
                <a:spcPct val="150000"/>
              </a:lnSpc>
            </a:pPr>
            <a:r>
              <a:rPr lang="zh-CN" altLang="en-US" sz="1100" dirty="0">
                <a:solidFill>
                  <a:schemeClr val="bg1">
                    <a:lumMod val="65000"/>
                  </a:schemeClr>
                </a:solidFill>
                <a:latin typeface="微软雅黑" panose="020B0503020204020204" pitchFamily="34" charset="-122"/>
                <a:ea typeface="微软雅黑" panose="020B0503020204020204" pitchFamily="34" charset="-122"/>
              </a:rPr>
              <a:t>Here to enter the specific content in this entry specific content in this</a:t>
            </a:r>
          </a:p>
        </p:txBody>
      </p:sp>
      <p:sp>
        <p:nvSpPr>
          <p:cNvPr id="28" name="TextBox 33"/>
          <p:cNvSpPr txBox="1"/>
          <p:nvPr/>
        </p:nvSpPr>
        <p:spPr>
          <a:xfrm>
            <a:off x="6627674" y="2656855"/>
            <a:ext cx="2147584" cy="824200"/>
          </a:xfrm>
          <a:prstGeom prst="rect">
            <a:avLst/>
          </a:prstGeom>
          <a:noFill/>
          <a:ln>
            <a:noFill/>
          </a:ln>
        </p:spPr>
        <p:txBody>
          <a:bodyPr wrap="square" rtlCol="0">
            <a:spAutoFit/>
          </a:bodyPr>
          <a:lstStyle/>
          <a:p>
            <a:pPr>
              <a:lnSpc>
                <a:spcPct val="150000"/>
              </a:lnSpc>
            </a:pPr>
            <a:r>
              <a:rPr lang="zh-CN" altLang="en-US" sz="1100" dirty="0">
                <a:solidFill>
                  <a:schemeClr val="bg1">
                    <a:lumMod val="65000"/>
                  </a:schemeClr>
                </a:solidFill>
                <a:latin typeface="微软雅黑" panose="020B0503020204020204" pitchFamily="34" charset="-122"/>
                <a:ea typeface="微软雅黑" panose="020B0503020204020204" pitchFamily="34" charset="-122"/>
              </a:rPr>
              <a:t>Here to enter the specific content in this entry specific content in this</a:t>
            </a:r>
          </a:p>
        </p:txBody>
      </p:sp>
      <p:sp>
        <p:nvSpPr>
          <p:cNvPr id="29" name="TextBox 34"/>
          <p:cNvSpPr txBox="1"/>
          <p:nvPr/>
        </p:nvSpPr>
        <p:spPr>
          <a:xfrm>
            <a:off x="8715907" y="4027635"/>
            <a:ext cx="2415511" cy="1078116"/>
          </a:xfrm>
          <a:prstGeom prst="rect">
            <a:avLst/>
          </a:prstGeom>
          <a:noFill/>
          <a:ln>
            <a:noFill/>
          </a:ln>
        </p:spPr>
        <p:txBody>
          <a:bodyPr wrap="square" rtlCol="0">
            <a:spAutoFit/>
          </a:bodyPr>
          <a:lstStyle/>
          <a:p>
            <a:pPr>
              <a:lnSpc>
                <a:spcPct val="150000"/>
              </a:lnSpc>
            </a:pPr>
            <a:r>
              <a:rPr lang="zh-CN" altLang="en-US" sz="1100" dirty="0">
                <a:solidFill>
                  <a:schemeClr val="bg1">
                    <a:lumMod val="65000"/>
                  </a:schemeClr>
                </a:solidFill>
                <a:latin typeface="微软雅黑" panose="020B0503020204020204" pitchFamily="34" charset="-122"/>
                <a:ea typeface="微软雅黑" panose="020B0503020204020204" pitchFamily="34" charset="-122"/>
              </a:rPr>
              <a:t>Here to enter the specific content in this entry specific content in this entry specific content in this</a:t>
            </a:r>
          </a:p>
        </p:txBody>
      </p:sp>
      <p:pic>
        <p:nvPicPr>
          <p:cNvPr id="34" name="图片 33"/>
          <p:cNvPicPr>
            <a:picLocks noChangeAspect="1"/>
          </p:cNvPicPr>
          <p:nvPr/>
        </p:nvPicPr>
        <p:blipFill rotWithShape="1">
          <a:blip r:embed="rId3">
            <a:extLst>
              <a:ext uri="{28A0092B-C50C-407E-A947-70E740481C1C}">
                <a14:useLocalDpi xmlns:a14="http://schemas.microsoft.com/office/drawing/2010/main" val="0"/>
              </a:ext>
            </a:extLst>
          </a:blip>
          <a:srcRect l="31236" r="23647"/>
          <a:stretch/>
        </p:blipFill>
        <p:spPr>
          <a:xfrm rot="2524152">
            <a:off x="9314565" y="-1991982"/>
            <a:ext cx="4538111" cy="5657849"/>
          </a:xfrm>
          <a:prstGeom prst="rect">
            <a:avLst/>
          </a:prstGeom>
        </p:spPr>
      </p:pic>
      <p:sp>
        <p:nvSpPr>
          <p:cNvPr id="35" name="椭圆 34"/>
          <p:cNvSpPr/>
          <p:nvPr/>
        </p:nvSpPr>
        <p:spPr>
          <a:xfrm>
            <a:off x="5141693" y="49540"/>
            <a:ext cx="1801459" cy="1801459"/>
          </a:xfrm>
          <a:prstGeom prst="ellipse">
            <a:avLst/>
          </a:prstGeom>
          <a:solidFill>
            <a:srgbClr val="007C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36" name="椭圆 35"/>
          <p:cNvSpPr/>
          <p:nvPr/>
        </p:nvSpPr>
        <p:spPr>
          <a:xfrm>
            <a:off x="6399019" y="-209652"/>
            <a:ext cx="1324990" cy="1324990"/>
          </a:xfrm>
          <a:prstGeom prst="ellipse">
            <a:avLst/>
          </a:prstGeom>
          <a:solidFill>
            <a:srgbClr val="FFC000">
              <a:alpha val="7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37" name="椭圆 36"/>
          <p:cNvSpPr/>
          <p:nvPr/>
        </p:nvSpPr>
        <p:spPr>
          <a:xfrm>
            <a:off x="4412924" y="-1125"/>
            <a:ext cx="608689" cy="608689"/>
          </a:xfrm>
          <a:prstGeom prst="ellipse">
            <a:avLst/>
          </a:prstGeom>
          <a:solidFill>
            <a:srgbClr val="17CFCB">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38" name="TextBox 46"/>
          <p:cNvSpPr txBox="1"/>
          <p:nvPr/>
        </p:nvSpPr>
        <p:spPr>
          <a:xfrm>
            <a:off x="5222600" y="425676"/>
            <a:ext cx="2017977" cy="961289"/>
          </a:xfrm>
          <a:prstGeom prst="rect">
            <a:avLst/>
          </a:prstGeom>
          <a:noFill/>
          <a:ln>
            <a:noFill/>
          </a:ln>
        </p:spPr>
        <p:txBody>
          <a:bodyPr wrap="square" rtlCol="0">
            <a:spAutoFit/>
          </a:bodyPr>
          <a:lstStyle/>
          <a:p>
            <a:pPr>
              <a:lnSpc>
                <a:spcPct val="150000"/>
              </a:lnSpc>
            </a:pPr>
            <a:r>
              <a:rPr lang="zh-CN" altLang="en-US" sz="2000" dirty="0">
                <a:solidFill>
                  <a:schemeClr val="bg1"/>
                </a:solidFill>
                <a:latin typeface="张海山锐谐体" panose="02000000000000000000" pitchFamily="2" charset="-122"/>
                <a:ea typeface="张海山锐谐体" panose="02000000000000000000" pitchFamily="2" charset="-122"/>
              </a:rPr>
              <a:t>Competitive advantage</a:t>
            </a:r>
          </a:p>
        </p:txBody>
      </p:sp>
      <p:sp>
        <p:nvSpPr>
          <p:cNvPr id="40" name="矩形 39"/>
          <p:cNvSpPr/>
          <p:nvPr/>
        </p:nvSpPr>
        <p:spPr>
          <a:xfrm>
            <a:off x="0" y="6623538"/>
            <a:ext cx="12190413" cy="236050"/>
          </a:xfrm>
          <a:prstGeom prst="rect">
            <a:avLst/>
          </a:prstGeom>
          <a:solidFill>
            <a:srgbClr val="007C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706149309"/>
      </p:ext>
    </p:extLst>
  </p:cSld>
  <p:clrMapOvr>
    <a:masterClrMapping/>
  </p:clrMapOvr>
  <mc:AlternateContent xmlns:mc="http://schemas.openxmlformats.org/markup-compatibility/2006" xmlns:p14="http://schemas.microsoft.com/office/powerpoint/2010/main">
    <mc:Choice Requires="p14">
      <p:transition spd="slow" p14:dur="1200" advTm="0">
        <p14:prism dir="u"/>
      </p:transition>
    </mc:Choice>
    <mc:Fallback xmlns:a14="http://schemas.microsoft.com/office/drawing/2010/main" xmlns="">
      <p:transition spd="slow" advTm="0">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1000"/>
                                            <p:tgtEl>
                                              <p:spTgt spid="3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5"/>
                                            </p:tgtEl>
                                            <p:attrNameLst>
                                              <p:attrName>style.visibility</p:attrName>
                                            </p:attrNameLst>
                                          </p:cBhvr>
                                          <p:to>
                                            <p:strVal val="visible"/>
                                          </p:to>
                                        </p:set>
                                        <p:animEffect transition="in" filter="fade">
                                          <p:cBhvr>
                                            <p:cTn id="10" dur="500"/>
                                            <p:tgtEl>
                                              <p:spTgt spid="35"/>
                                            </p:tgtEl>
                                          </p:cBhvr>
                                        </p:animEffect>
                                      </p:childTnLst>
                                    </p:cTn>
                                  </p:par>
                                  <p:par>
                                    <p:cTn id="11" presetID="10" presetClass="entr" presetSubtype="0" fill="hold" grpId="0" nodeType="withEffect">
                                      <p:stCondLst>
                                        <p:cond delay="250"/>
                                      </p:stCondLst>
                                      <p:childTnLst>
                                        <p:set>
                                          <p:cBhvr>
                                            <p:cTn id="12" dur="1" fill="hold">
                                              <p:stCondLst>
                                                <p:cond delay="0"/>
                                              </p:stCondLst>
                                            </p:cTn>
                                            <p:tgtEl>
                                              <p:spTgt spid="37"/>
                                            </p:tgtEl>
                                            <p:attrNameLst>
                                              <p:attrName>style.visibility</p:attrName>
                                            </p:attrNameLst>
                                          </p:cBhvr>
                                          <p:to>
                                            <p:strVal val="visible"/>
                                          </p:to>
                                        </p:set>
                                        <p:animEffect transition="in" filter="fade">
                                          <p:cBhvr>
                                            <p:cTn id="13" dur="500"/>
                                            <p:tgtEl>
                                              <p:spTgt spid="37"/>
                                            </p:tgtEl>
                                          </p:cBhvr>
                                        </p:animEffect>
                                      </p:childTnLst>
                                    </p:cTn>
                                  </p:par>
                                  <p:par>
                                    <p:cTn id="14" presetID="10" presetClass="entr" presetSubtype="0" fill="hold" grpId="0" nodeType="withEffect">
                                      <p:stCondLst>
                                        <p:cond delay="500"/>
                                      </p:stCondLst>
                                      <p:childTnLst>
                                        <p:set>
                                          <p:cBhvr>
                                            <p:cTn id="15" dur="1" fill="hold">
                                              <p:stCondLst>
                                                <p:cond delay="0"/>
                                              </p:stCondLst>
                                            </p:cTn>
                                            <p:tgtEl>
                                              <p:spTgt spid="36"/>
                                            </p:tgtEl>
                                            <p:attrNameLst>
                                              <p:attrName>style.visibility</p:attrName>
                                            </p:attrNameLst>
                                          </p:cBhvr>
                                          <p:to>
                                            <p:strVal val="visible"/>
                                          </p:to>
                                        </p:set>
                                        <p:animEffect transition="in" filter="fade">
                                          <p:cBhvr>
                                            <p:cTn id="16" dur="500"/>
                                            <p:tgtEl>
                                              <p:spTgt spid="36"/>
                                            </p:tgtEl>
                                          </p:cBhvr>
                                        </p:animEffect>
                                      </p:childTnLst>
                                    </p:cTn>
                                  </p:par>
                                  <p:par>
                                    <p:cTn id="17" presetID="2" presetClass="entr" presetSubtype="1" fill="hold" grpId="0" nodeType="withEffect" p14:presetBounceEnd="40000">
                                      <p:stCondLst>
                                        <p:cond delay="1000"/>
                                      </p:stCondLst>
                                      <p:childTnLst>
                                        <p:set>
                                          <p:cBhvr>
                                            <p:cTn id="18" dur="1" fill="hold">
                                              <p:stCondLst>
                                                <p:cond delay="0"/>
                                              </p:stCondLst>
                                            </p:cTn>
                                            <p:tgtEl>
                                              <p:spTgt spid="38"/>
                                            </p:tgtEl>
                                            <p:attrNameLst>
                                              <p:attrName>style.visibility</p:attrName>
                                            </p:attrNameLst>
                                          </p:cBhvr>
                                          <p:to>
                                            <p:strVal val="visible"/>
                                          </p:to>
                                        </p:set>
                                        <p:anim calcmode="lin" valueType="num" p14:bounceEnd="40000">
                                          <p:cBhvr additive="base">
                                            <p:cTn id="19" dur="1000" fill="hold"/>
                                            <p:tgtEl>
                                              <p:spTgt spid="38"/>
                                            </p:tgtEl>
                                            <p:attrNameLst>
                                              <p:attrName>ppt_x</p:attrName>
                                            </p:attrNameLst>
                                          </p:cBhvr>
                                          <p:tavLst>
                                            <p:tav tm="0">
                                              <p:val>
                                                <p:strVal val="#ppt_x"/>
                                              </p:val>
                                            </p:tav>
                                            <p:tav tm="100000">
                                              <p:val>
                                                <p:strVal val="#ppt_x"/>
                                              </p:val>
                                            </p:tav>
                                          </p:tavLst>
                                        </p:anim>
                                        <p:anim calcmode="lin" valueType="num" p14:bounceEnd="40000">
                                          <p:cBhvr additive="base">
                                            <p:cTn id="20" dur="1000" fill="hold"/>
                                            <p:tgtEl>
                                              <p:spTgt spid="38"/>
                                            </p:tgtEl>
                                            <p:attrNameLst>
                                              <p:attrName>ppt_y</p:attrName>
                                            </p:attrNameLst>
                                          </p:cBhvr>
                                          <p:tavLst>
                                            <p:tav tm="0">
                                              <p:val>
                                                <p:strVal val="0-#ppt_h/2"/>
                                              </p:val>
                                            </p:tav>
                                            <p:tav tm="100000">
                                              <p:val>
                                                <p:strVal val="#ppt_y"/>
                                              </p:val>
                                            </p:tav>
                                          </p:tavLst>
                                        </p:anim>
                                      </p:childTnLst>
                                    </p:cTn>
                                  </p:par>
                                </p:childTnLst>
                              </p:cTn>
                            </p:par>
                            <p:par>
                              <p:cTn id="21" fill="hold">
                                <p:stCondLst>
                                  <p:cond delay="2000"/>
                                </p:stCondLst>
                                <p:childTnLst>
                                  <p:par>
                                    <p:cTn id="22" presetID="53" presetClass="entr" presetSubtype="16" fill="hold" nodeType="afterEffect">
                                      <p:stCondLst>
                                        <p:cond delay="0"/>
                                      </p:stCondLst>
                                      <p:childTnLst>
                                        <p:set>
                                          <p:cBhvr>
                                            <p:cTn id="23" dur="1" fill="hold">
                                              <p:stCondLst>
                                                <p:cond delay="0"/>
                                              </p:stCondLst>
                                            </p:cTn>
                                            <p:tgtEl>
                                              <p:spTgt spid="11"/>
                                            </p:tgtEl>
                                            <p:attrNameLst>
                                              <p:attrName>style.visibility</p:attrName>
                                            </p:attrNameLst>
                                          </p:cBhvr>
                                          <p:to>
                                            <p:strVal val="visible"/>
                                          </p:to>
                                        </p:set>
                                        <p:anim calcmode="lin" valueType="num">
                                          <p:cBhvr>
                                            <p:cTn id="24" dur="500" fill="hold"/>
                                            <p:tgtEl>
                                              <p:spTgt spid="11"/>
                                            </p:tgtEl>
                                            <p:attrNameLst>
                                              <p:attrName>ppt_w</p:attrName>
                                            </p:attrNameLst>
                                          </p:cBhvr>
                                          <p:tavLst>
                                            <p:tav tm="0">
                                              <p:val>
                                                <p:fltVal val="0"/>
                                              </p:val>
                                            </p:tav>
                                            <p:tav tm="100000">
                                              <p:val>
                                                <p:strVal val="#ppt_w"/>
                                              </p:val>
                                            </p:tav>
                                          </p:tavLst>
                                        </p:anim>
                                        <p:anim calcmode="lin" valueType="num">
                                          <p:cBhvr>
                                            <p:cTn id="25" dur="500" fill="hold"/>
                                            <p:tgtEl>
                                              <p:spTgt spid="11"/>
                                            </p:tgtEl>
                                            <p:attrNameLst>
                                              <p:attrName>ppt_h</p:attrName>
                                            </p:attrNameLst>
                                          </p:cBhvr>
                                          <p:tavLst>
                                            <p:tav tm="0">
                                              <p:val>
                                                <p:fltVal val="0"/>
                                              </p:val>
                                            </p:tav>
                                            <p:tav tm="100000">
                                              <p:val>
                                                <p:strVal val="#ppt_h"/>
                                              </p:val>
                                            </p:tav>
                                          </p:tavLst>
                                        </p:anim>
                                        <p:animEffect transition="in" filter="fade">
                                          <p:cBhvr>
                                            <p:cTn id="26" dur="500"/>
                                            <p:tgtEl>
                                              <p:spTgt spid="11"/>
                                            </p:tgtEl>
                                          </p:cBhvr>
                                        </p:animEffect>
                                      </p:childTnLst>
                                    </p:cTn>
                                  </p:par>
                                </p:childTnLst>
                              </p:cTn>
                            </p:par>
                            <p:par>
                              <p:cTn id="27" fill="hold">
                                <p:stCondLst>
                                  <p:cond delay="2500"/>
                                </p:stCondLst>
                                <p:childTnLst>
                                  <p:par>
                                    <p:cTn id="28" presetID="22" presetClass="entr" presetSubtype="1" fill="hold" nodeType="after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wipe(up)">
                                          <p:cBhvr>
                                            <p:cTn id="30" dur="500"/>
                                            <p:tgtEl>
                                              <p:spTgt spid="3"/>
                                            </p:tgtEl>
                                          </p:cBhvr>
                                        </p:animEffect>
                                      </p:childTnLst>
                                    </p:cTn>
                                  </p:par>
                                </p:childTnLst>
                              </p:cTn>
                            </p:par>
                            <p:par>
                              <p:cTn id="31" fill="hold">
                                <p:stCondLst>
                                  <p:cond delay="3000"/>
                                </p:stCondLst>
                                <p:childTnLst>
                                  <p:par>
                                    <p:cTn id="32" presetID="22" presetClass="entr" presetSubtype="8" fill="hold" nodeType="after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wipe(left)">
                                          <p:cBhvr>
                                            <p:cTn id="34" dur="500"/>
                                            <p:tgtEl>
                                              <p:spTgt spid="8"/>
                                            </p:tgtEl>
                                          </p:cBhvr>
                                        </p:animEffect>
                                      </p:childTnLst>
                                    </p:cTn>
                                  </p:par>
                                </p:childTnLst>
                              </p:cTn>
                            </p:par>
                            <p:par>
                              <p:cTn id="35" fill="hold">
                                <p:stCondLst>
                                  <p:cond delay="3500"/>
                                </p:stCondLst>
                                <p:childTnLst>
                                  <p:par>
                                    <p:cTn id="36" presetID="12" presetClass="entr" presetSubtype="4" fill="hold" grpId="0" nodeType="afterEffect">
                                      <p:stCondLst>
                                        <p:cond delay="0"/>
                                      </p:stCondLst>
                                      <p:childTnLst>
                                        <p:set>
                                          <p:cBhvr>
                                            <p:cTn id="37" dur="1" fill="hold">
                                              <p:stCondLst>
                                                <p:cond delay="0"/>
                                              </p:stCondLst>
                                            </p:cTn>
                                            <p:tgtEl>
                                              <p:spTgt spid="23"/>
                                            </p:tgtEl>
                                            <p:attrNameLst>
                                              <p:attrName>style.visibility</p:attrName>
                                            </p:attrNameLst>
                                          </p:cBhvr>
                                          <p:to>
                                            <p:strVal val="visible"/>
                                          </p:to>
                                        </p:set>
                                        <p:anim calcmode="lin" valueType="num">
                                          <p:cBhvr additive="base">
                                            <p:cTn id="38" dur="500"/>
                                            <p:tgtEl>
                                              <p:spTgt spid="23"/>
                                            </p:tgtEl>
                                            <p:attrNameLst>
                                              <p:attrName>ppt_y</p:attrName>
                                            </p:attrNameLst>
                                          </p:cBhvr>
                                          <p:tavLst>
                                            <p:tav tm="0">
                                              <p:val>
                                                <p:strVal val="#ppt_y+#ppt_h*1.125000"/>
                                              </p:val>
                                            </p:tav>
                                            <p:tav tm="100000">
                                              <p:val>
                                                <p:strVal val="#ppt_y"/>
                                              </p:val>
                                            </p:tav>
                                          </p:tavLst>
                                        </p:anim>
                                        <p:animEffect transition="in" filter="wipe(up)">
                                          <p:cBhvr>
                                            <p:cTn id="39" dur="500"/>
                                            <p:tgtEl>
                                              <p:spTgt spid="23"/>
                                            </p:tgtEl>
                                          </p:cBhvr>
                                        </p:animEffect>
                                      </p:childTnLst>
                                    </p:cTn>
                                  </p:par>
                                  <p:par>
                                    <p:cTn id="40" presetID="22" presetClass="entr" presetSubtype="1" fill="hold" grpId="0" nodeType="withEffect">
                                      <p:stCondLst>
                                        <p:cond delay="500"/>
                                      </p:stCondLst>
                                      <p:childTnLst>
                                        <p:set>
                                          <p:cBhvr>
                                            <p:cTn id="41" dur="1" fill="hold">
                                              <p:stCondLst>
                                                <p:cond delay="0"/>
                                              </p:stCondLst>
                                            </p:cTn>
                                            <p:tgtEl>
                                              <p:spTgt spid="6"/>
                                            </p:tgtEl>
                                            <p:attrNameLst>
                                              <p:attrName>style.visibility</p:attrName>
                                            </p:attrNameLst>
                                          </p:cBhvr>
                                          <p:to>
                                            <p:strVal val="visible"/>
                                          </p:to>
                                        </p:set>
                                        <p:animEffect transition="in" filter="wipe(up)">
                                          <p:cBhvr>
                                            <p:cTn id="42" dur="1000"/>
                                            <p:tgtEl>
                                              <p:spTgt spid="6"/>
                                            </p:tgtEl>
                                          </p:cBhvr>
                                        </p:animEffect>
                                      </p:childTnLst>
                                    </p:cTn>
                                  </p:par>
                                </p:childTnLst>
                              </p:cTn>
                            </p:par>
                            <p:par>
                              <p:cTn id="43" fill="hold">
                                <p:stCondLst>
                                  <p:cond delay="5000"/>
                                </p:stCondLst>
                                <p:childTnLst>
                                  <p:par>
                                    <p:cTn id="44" presetID="53" presetClass="entr" presetSubtype="16" fill="hold" nodeType="afterEffect">
                                      <p:stCondLst>
                                        <p:cond delay="0"/>
                                      </p:stCondLst>
                                      <p:childTnLst>
                                        <p:set>
                                          <p:cBhvr>
                                            <p:cTn id="45" dur="1" fill="hold">
                                              <p:stCondLst>
                                                <p:cond delay="0"/>
                                              </p:stCondLst>
                                            </p:cTn>
                                            <p:tgtEl>
                                              <p:spTgt spid="17"/>
                                            </p:tgtEl>
                                            <p:attrNameLst>
                                              <p:attrName>style.visibility</p:attrName>
                                            </p:attrNameLst>
                                          </p:cBhvr>
                                          <p:to>
                                            <p:strVal val="visible"/>
                                          </p:to>
                                        </p:set>
                                        <p:anim calcmode="lin" valueType="num">
                                          <p:cBhvr>
                                            <p:cTn id="46" dur="500" fill="hold"/>
                                            <p:tgtEl>
                                              <p:spTgt spid="17"/>
                                            </p:tgtEl>
                                            <p:attrNameLst>
                                              <p:attrName>ppt_w</p:attrName>
                                            </p:attrNameLst>
                                          </p:cBhvr>
                                          <p:tavLst>
                                            <p:tav tm="0">
                                              <p:val>
                                                <p:fltVal val="0"/>
                                              </p:val>
                                            </p:tav>
                                            <p:tav tm="100000">
                                              <p:val>
                                                <p:strVal val="#ppt_w"/>
                                              </p:val>
                                            </p:tav>
                                          </p:tavLst>
                                        </p:anim>
                                        <p:anim calcmode="lin" valueType="num">
                                          <p:cBhvr>
                                            <p:cTn id="47" dur="500" fill="hold"/>
                                            <p:tgtEl>
                                              <p:spTgt spid="17"/>
                                            </p:tgtEl>
                                            <p:attrNameLst>
                                              <p:attrName>ppt_h</p:attrName>
                                            </p:attrNameLst>
                                          </p:cBhvr>
                                          <p:tavLst>
                                            <p:tav tm="0">
                                              <p:val>
                                                <p:fltVal val="0"/>
                                              </p:val>
                                            </p:tav>
                                            <p:tav tm="100000">
                                              <p:val>
                                                <p:strVal val="#ppt_h"/>
                                              </p:val>
                                            </p:tav>
                                          </p:tavLst>
                                        </p:anim>
                                        <p:animEffect transition="in" filter="fade">
                                          <p:cBhvr>
                                            <p:cTn id="48" dur="500"/>
                                            <p:tgtEl>
                                              <p:spTgt spid="17"/>
                                            </p:tgtEl>
                                          </p:cBhvr>
                                        </p:animEffect>
                                      </p:childTnLst>
                                    </p:cTn>
                                  </p:par>
                                </p:childTnLst>
                              </p:cTn>
                            </p:par>
                            <p:par>
                              <p:cTn id="49" fill="hold">
                                <p:stCondLst>
                                  <p:cond delay="5500"/>
                                </p:stCondLst>
                                <p:childTnLst>
                                  <p:par>
                                    <p:cTn id="50" presetID="22" presetClass="entr" presetSubtype="4" fill="hold" nodeType="afterEffect">
                                      <p:stCondLst>
                                        <p:cond delay="0"/>
                                      </p:stCondLst>
                                      <p:childTnLst>
                                        <p:set>
                                          <p:cBhvr>
                                            <p:cTn id="51" dur="1" fill="hold">
                                              <p:stCondLst>
                                                <p:cond delay="0"/>
                                              </p:stCondLst>
                                            </p:cTn>
                                            <p:tgtEl>
                                              <p:spTgt spid="4"/>
                                            </p:tgtEl>
                                            <p:attrNameLst>
                                              <p:attrName>style.visibility</p:attrName>
                                            </p:attrNameLst>
                                          </p:cBhvr>
                                          <p:to>
                                            <p:strVal val="visible"/>
                                          </p:to>
                                        </p:set>
                                        <p:animEffect transition="in" filter="wipe(down)">
                                          <p:cBhvr>
                                            <p:cTn id="52" dur="500"/>
                                            <p:tgtEl>
                                              <p:spTgt spid="4"/>
                                            </p:tgtEl>
                                          </p:cBhvr>
                                        </p:animEffect>
                                      </p:childTnLst>
                                    </p:cTn>
                                  </p:par>
                                </p:childTnLst>
                              </p:cTn>
                            </p:par>
                            <p:par>
                              <p:cTn id="53" fill="hold">
                                <p:stCondLst>
                                  <p:cond delay="6000"/>
                                </p:stCondLst>
                                <p:childTnLst>
                                  <p:par>
                                    <p:cTn id="54" presetID="22" presetClass="entr" presetSubtype="8" fill="hold" nodeType="afterEffect">
                                      <p:stCondLst>
                                        <p:cond delay="0"/>
                                      </p:stCondLst>
                                      <p:childTnLst>
                                        <p:set>
                                          <p:cBhvr>
                                            <p:cTn id="55" dur="1" fill="hold">
                                              <p:stCondLst>
                                                <p:cond delay="0"/>
                                              </p:stCondLst>
                                            </p:cTn>
                                            <p:tgtEl>
                                              <p:spTgt spid="7"/>
                                            </p:tgtEl>
                                            <p:attrNameLst>
                                              <p:attrName>style.visibility</p:attrName>
                                            </p:attrNameLst>
                                          </p:cBhvr>
                                          <p:to>
                                            <p:strVal val="visible"/>
                                          </p:to>
                                        </p:set>
                                        <p:animEffect transition="in" filter="wipe(left)">
                                          <p:cBhvr>
                                            <p:cTn id="56" dur="500"/>
                                            <p:tgtEl>
                                              <p:spTgt spid="7"/>
                                            </p:tgtEl>
                                          </p:cBhvr>
                                        </p:animEffect>
                                      </p:childTnLst>
                                    </p:cTn>
                                  </p:par>
                                </p:childTnLst>
                              </p:cTn>
                            </p:par>
                            <p:par>
                              <p:cTn id="57" fill="hold">
                                <p:stCondLst>
                                  <p:cond delay="6500"/>
                                </p:stCondLst>
                                <p:childTnLst>
                                  <p:par>
                                    <p:cTn id="58" presetID="12" presetClass="entr" presetSubtype="1" fill="hold" grpId="0" nodeType="afterEffect">
                                      <p:stCondLst>
                                        <p:cond delay="0"/>
                                      </p:stCondLst>
                                      <p:childTnLst>
                                        <p:set>
                                          <p:cBhvr>
                                            <p:cTn id="59" dur="1" fill="hold">
                                              <p:stCondLst>
                                                <p:cond delay="0"/>
                                              </p:stCondLst>
                                            </p:cTn>
                                            <p:tgtEl>
                                              <p:spTgt spid="25"/>
                                            </p:tgtEl>
                                            <p:attrNameLst>
                                              <p:attrName>style.visibility</p:attrName>
                                            </p:attrNameLst>
                                          </p:cBhvr>
                                          <p:to>
                                            <p:strVal val="visible"/>
                                          </p:to>
                                        </p:set>
                                        <p:anim calcmode="lin" valueType="num">
                                          <p:cBhvr additive="base">
                                            <p:cTn id="60" dur="500"/>
                                            <p:tgtEl>
                                              <p:spTgt spid="25"/>
                                            </p:tgtEl>
                                            <p:attrNameLst>
                                              <p:attrName>ppt_y</p:attrName>
                                            </p:attrNameLst>
                                          </p:cBhvr>
                                          <p:tavLst>
                                            <p:tav tm="0">
                                              <p:val>
                                                <p:strVal val="#ppt_y-#ppt_h*1.125000"/>
                                              </p:val>
                                            </p:tav>
                                            <p:tav tm="100000">
                                              <p:val>
                                                <p:strVal val="#ppt_y"/>
                                              </p:val>
                                            </p:tav>
                                          </p:tavLst>
                                        </p:anim>
                                        <p:animEffect transition="in" filter="wipe(down)">
                                          <p:cBhvr>
                                            <p:cTn id="61" dur="500"/>
                                            <p:tgtEl>
                                              <p:spTgt spid="25"/>
                                            </p:tgtEl>
                                          </p:cBhvr>
                                        </p:animEffect>
                                      </p:childTnLst>
                                    </p:cTn>
                                  </p:par>
                                  <p:par>
                                    <p:cTn id="62" presetID="22" presetClass="entr" presetSubtype="1" fill="hold" grpId="0" nodeType="withEffect">
                                      <p:stCondLst>
                                        <p:cond delay="500"/>
                                      </p:stCondLst>
                                      <p:childTnLst>
                                        <p:set>
                                          <p:cBhvr>
                                            <p:cTn id="63" dur="1" fill="hold">
                                              <p:stCondLst>
                                                <p:cond delay="0"/>
                                              </p:stCondLst>
                                            </p:cTn>
                                            <p:tgtEl>
                                              <p:spTgt spid="27"/>
                                            </p:tgtEl>
                                            <p:attrNameLst>
                                              <p:attrName>style.visibility</p:attrName>
                                            </p:attrNameLst>
                                          </p:cBhvr>
                                          <p:to>
                                            <p:strVal val="visible"/>
                                          </p:to>
                                        </p:set>
                                        <p:animEffect transition="in" filter="wipe(up)">
                                          <p:cBhvr>
                                            <p:cTn id="64" dur="1000"/>
                                            <p:tgtEl>
                                              <p:spTgt spid="27"/>
                                            </p:tgtEl>
                                          </p:cBhvr>
                                        </p:animEffect>
                                      </p:childTnLst>
                                    </p:cTn>
                                  </p:par>
                                </p:childTnLst>
                              </p:cTn>
                            </p:par>
                            <p:par>
                              <p:cTn id="65" fill="hold">
                                <p:stCondLst>
                                  <p:cond delay="8000"/>
                                </p:stCondLst>
                                <p:childTnLst>
                                  <p:par>
                                    <p:cTn id="66" presetID="53" presetClass="entr" presetSubtype="16" fill="hold" nodeType="afterEffect">
                                      <p:stCondLst>
                                        <p:cond delay="0"/>
                                      </p:stCondLst>
                                      <p:childTnLst>
                                        <p:set>
                                          <p:cBhvr>
                                            <p:cTn id="67" dur="1" fill="hold">
                                              <p:stCondLst>
                                                <p:cond delay="0"/>
                                              </p:stCondLst>
                                            </p:cTn>
                                            <p:tgtEl>
                                              <p:spTgt spid="14"/>
                                            </p:tgtEl>
                                            <p:attrNameLst>
                                              <p:attrName>style.visibility</p:attrName>
                                            </p:attrNameLst>
                                          </p:cBhvr>
                                          <p:to>
                                            <p:strVal val="visible"/>
                                          </p:to>
                                        </p:set>
                                        <p:anim calcmode="lin" valueType="num">
                                          <p:cBhvr>
                                            <p:cTn id="68" dur="500" fill="hold"/>
                                            <p:tgtEl>
                                              <p:spTgt spid="14"/>
                                            </p:tgtEl>
                                            <p:attrNameLst>
                                              <p:attrName>ppt_w</p:attrName>
                                            </p:attrNameLst>
                                          </p:cBhvr>
                                          <p:tavLst>
                                            <p:tav tm="0">
                                              <p:val>
                                                <p:fltVal val="0"/>
                                              </p:val>
                                            </p:tav>
                                            <p:tav tm="100000">
                                              <p:val>
                                                <p:strVal val="#ppt_w"/>
                                              </p:val>
                                            </p:tav>
                                          </p:tavLst>
                                        </p:anim>
                                        <p:anim calcmode="lin" valueType="num">
                                          <p:cBhvr>
                                            <p:cTn id="69" dur="500" fill="hold"/>
                                            <p:tgtEl>
                                              <p:spTgt spid="14"/>
                                            </p:tgtEl>
                                            <p:attrNameLst>
                                              <p:attrName>ppt_h</p:attrName>
                                            </p:attrNameLst>
                                          </p:cBhvr>
                                          <p:tavLst>
                                            <p:tav tm="0">
                                              <p:val>
                                                <p:fltVal val="0"/>
                                              </p:val>
                                            </p:tav>
                                            <p:tav tm="100000">
                                              <p:val>
                                                <p:strVal val="#ppt_h"/>
                                              </p:val>
                                            </p:tav>
                                          </p:tavLst>
                                        </p:anim>
                                        <p:animEffect transition="in" filter="fade">
                                          <p:cBhvr>
                                            <p:cTn id="70" dur="500"/>
                                            <p:tgtEl>
                                              <p:spTgt spid="14"/>
                                            </p:tgtEl>
                                          </p:cBhvr>
                                        </p:animEffect>
                                      </p:childTnLst>
                                    </p:cTn>
                                  </p:par>
                                </p:childTnLst>
                              </p:cTn>
                            </p:par>
                            <p:par>
                              <p:cTn id="71" fill="hold">
                                <p:stCondLst>
                                  <p:cond delay="8500"/>
                                </p:stCondLst>
                                <p:childTnLst>
                                  <p:par>
                                    <p:cTn id="72" presetID="22" presetClass="entr" presetSubtype="1" fill="hold" nodeType="afterEffect">
                                      <p:stCondLst>
                                        <p:cond delay="0"/>
                                      </p:stCondLst>
                                      <p:childTnLst>
                                        <p:set>
                                          <p:cBhvr>
                                            <p:cTn id="73" dur="1" fill="hold">
                                              <p:stCondLst>
                                                <p:cond delay="0"/>
                                              </p:stCondLst>
                                            </p:cTn>
                                            <p:tgtEl>
                                              <p:spTgt spid="5"/>
                                            </p:tgtEl>
                                            <p:attrNameLst>
                                              <p:attrName>style.visibility</p:attrName>
                                            </p:attrNameLst>
                                          </p:cBhvr>
                                          <p:to>
                                            <p:strVal val="visible"/>
                                          </p:to>
                                        </p:set>
                                        <p:animEffect transition="in" filter="wipe(up)">
                                          <p:cBhvr>
                                            <p:cTn id="74" dur="500"/>
                                            <p:tgtEl>
                                              <p:spTgt spid="5"/>
                                            </p:tgtEl>
                                          </p:cBhvr>
                                        </p:animEffect>
                                      </p:childTnLst>
                                    </p:cTn>
                                  </p:par>
                                </p:childTnLst>
                              </p:cTn>
                            </p:par>
                            <p:par>
                              <p:cTn id="75" fill="hold">
                                <p:stCondLst>
                                  <p:cond delay="9000"/>
                                </p:stCondLst>
                                <p:childTnLst>
                                  <p:par>
                                    <p:cTn id="76" presetID="22" presetClass="entr" presetSubtype="8" fill="hold" nodeType="afterEffect">
                                      <p:stCondLst>
                                        <p:cond delay="0"/>
                                      </p:stCondLst>
                                      <p:childTnLst>
                                        <p:set>
                                          <p:cBhvr>
                                            <p:cTn id="77" dur="1" fill="hold">
                                              <p:stCondLst>
                                                <p:cond delay="0"/>
                                              </p:stCondLst>
                                            </p:cTn>
                                            <p:tgtEl>
                                              <p:spTgt spid="2"/>
                                            </p:tgtEl>
                                            <p:attrNameLst>
                                              <p:attrName>style.visibility</p:attrName>
                                            </p:attrNameLst>
                                          </p:cBhvr>
                                          <p:to>
                                            <p:strVal val="visible"/>
                                          </p:to>
                                        </p:set>
                                        <p:animEffect transition="in" filter="wipe(left)">
                                          <p:cBhvr>
                                            <p:cTn id="78" dur="500"/>
                                            <p:tgtEl>
                                              <p:spTgt spid="2"/>
                                            </p:tgtEl>
                                          </p:cBhvr>
                                        </p:animEffect>
                                      </p:childTnLst>
                                    </p:cTn>
                                  </p:par>
                                </p:childTnLst>
                              </p:cTn>
                            </p:par>
                            <p:par>
                              <p:cTn id="79" fill="hold">
                                <p:stCondLst>
                                  <p:cond delay="9500"/>
                                </p:stCondLst>
                                <p:childTnLst>
                                  <p:par>
                                    <p:cTn id="80" presetID="12" presetClass="entr" presetSubtype="4" fill="hold" grpId="0" nodeType="afterEffect">
                                      <p:stCondLst>
                                        <p:cond delay="0"/>
                                      </p:stCondLst>
                                      <p:childTnLst>
                                        <p:set>
                                          <p:cBhvr>
                                            <p:cTn id="81" dur="1" fill="hold">
                                              <p:stCondLst>
                                                <p:cond delay="0"/>
                                              </p:stCondLst>
                                            </p:cTn>
                                            <p:tgtEl>
                                              <p:spTgt spid="24"/>
                                            </p:tgtEl>
                                            <p:attrNameLst>
                                              <p:attrName>style.visibility</p:attrName>
                                            </p:attrNameLst>
                                          </p:cBhvr>
                                          <p:to>
                                            <p:strVal val="visible"/>
                                          </p:to>
                                        </p:set>
                                        <p:anim calcmode="lin" valueType="num">
                                          <p:cBhvr additive="base">
                                            <p:cTn id="82" dur="500"/>
                                            <p:tgtEl>
                                              <p:spTgt spid="24"/>
                                            </p:tgtEl>
                                            <p:attrNameLst>
                                              <p:attrName>ppt_y</p:attrName>
                                            </p:attrNameLst>
                                          </p:cBhvr>
                                          <p:tavLst>
                                            <p:tav tm="0">
                                              <p:val>
                                                <p:strVal val="#ppt_y+#ppt_h*1.125000"/>
                                              </p:val>
                                            </p:tav>
                                            <p:tav tm="100000">
                                              <p:val>
                                                <p:strVal val="#ppt_y"/>
                                              </p:val>
                                            </p:tav>
                                          </p:tavLst>
                                        </p:anim>
                                        <p:animEffect transition="in" filter="wipe(up)">
                                          <p:cBhvr>
                                            <p:cTn id="83" dur="500"/>
                                            <p:tgtEl>
                                              <p:spTgt spid="24"/>
                                            </p:tgtEl>
                                          </p:cBhvr>
                                        </p:animEffect>
                                      </p:childTnLst>
                                    </p:cTn>
                                  </p:par>
                                  <p:par>
                                    <p:cTn id="84" presetID="22" presetClass="entr" presetSubtype="4" fill="hold" grpId="0" nodeType="withEffect">
                                      <p:stCondLst>
                                        <p:cond delay="500"/>
                                      </p:stCondLst>
                                      <p:childTnLst>
                                        <p:set>
                                          <p:cBhvr>
                                            <p:cTn id="85" dur="1" fill="hold">
                                              <p:stCondLst>
                                                <p:cond delay="0"/>
                                              </p:stCondLst>
                                            </p:cTn>
                                            <p:tgtEl>
                                              <p:spTgt spid="28"/>
                                            </p:tgtEl>
                                            <p:attrNameLst>
                                              <p:attrName>style.visibility</p:attrName>
                                            </p:attrNameLst>
                                          </p:cBhvr>
                                          <p:to>
                                            <p:strVal val="visible"/>
                                          </p:to>
                                        </p:set>
                                        <p:animEffect transition="in" filter="wipe(down)">
                                          <p:cBhvr>
                                            <p:cTn id="86" dur="1000"/>
                                            <p:tgtEl>
                                              <p:spTgt spid="28"/>
                                            </p:tgtEl>
                                          </p:cBhvr>
                                        </p:animEffect>
                                      </p:childTnLst>
                                    </p:cTn>
                                  </p:par>
                                </p:childTnLst>
                              </p:cTn>
                            </p:par>
                            <p:par>
                              <p:cTn id="87" fill="hold">
                                <p:stCondLst>
                                  <p:cond delay="11000"/>
                                </p:stCondLst>
                                <p:childTnLst>
                                  <p:par>
                                    <p:cTn id="88" presetID="53" presetClass="entr" presetSubtype="16" fill="hold" nodeType="afterEffect">
                                      <p:stCondLst>
                                        <p:cond delay="0"/>
                                      </p:stCondLst>
                                      <p:childTnLst>
                                        <p:set>
                                          <p:cBhvr>
                                            <p:cTn id="89" dur="1" fill="hold">
                                              <p:stCondLst>
                                                <p:cond delay="0"/>
                                              </p:stCondLst>
                                            </p:cTn>
                                            <p:tgtEl>
                                              <p:spTgt spid="20"/>
                                            </p:tgtEl>
                                            <p:attrNameLst>
                                              <p:attrName>style.visibility</p:attrName>
                                            </p:attrNameLst>
                                          </p:cBhvr>
                                          <p:to>
                                            <p:strVal val="visible"/>
                                          </p:to>
                                        </p:set>
                                        <p:anim calcmode="lin" valueType="num">
                                          <p:cBhvr>
                                            <p:cTn id="90" dur="500" fill="hold"/>
                                            <p:tgtEl>
                                              <p:spTgt spid="20"/>
                                            </p:tgtEl>
                                            <p:attrNameLst>
                                              <p:attrName>ppt_w</p:attrName>
                                            </p:attrNameLst>
                                          </p:cBhvr>
                                          <p:tavLst>
                                            <p:tav tm="0">
                                              <p:val>
                                                <p:fltVal val="0"/>
                                              </p:val>
                                            </p:tav>
                                            <p:tav tm="100000">
                                              <p:val>
                                                <p:strVal val="#ppt_w"/>
                                              </p:val>
                                            </p:tav>
                                          </p:tavLst>
                                        </p:anim>
                                        <p:anim calcmode="lin" valueType="num">
                                          <p:cBhvr>
                                            <p:cTn id="91" dur="500" fill="hold"/>
                                            <p:tgtEl>
                                              <p:spTgt spid="20"/>
                                            </p:tgtEl>
                                            <p:attrNameLst>
                                              <p:attrName>ppt_h</p:attrName>
                                            </p:attrNameLst>
                                          </p:cBhvr>
                                          <p:tavLst>
                                            <p:tav tm="0">
                                              <p:val>
                                                <p:fltVal val="0"/>
                                              </p:val>
                                            </p:tav>
                                            <p:tav tm="100000">
                                              <p:val>
                                                <p:strVal val="#ppt_h"/>
                                              </p:val>
                                            </p:tav>
                                          </p:tavLst>
                                        </p:anim>
                                        <p:animEffect transition="in" filter="fade">
                                          <p:cBhvr>
                                            <p:cTn id="92" dur="500"/>
                                            <p:tgtEl>
                                              <p:spTgt spid="20"/>
                                            </p:tgtEl>
                                          </p:cBhvr>
                                        </p:animEffect>
                                      </p:childTnLst>
                                    </p:cTn>
                                  </p:par>
                                </p:childTnLst>
                              </p:cTn>
                            </p:par>
                            <p:par>
                              <p:cTn id="93" fill="hold">
                                <p:stCondLst>
                                  <p:cond delay="11500"/>
                                </p:stCondLst>
                                <p:childTnLst>
                                  <p:par>
                                    <p:cTn id="94" presetID="22" presetClass="entr" presetSubtype="4" fill="hold" nodeType="afterEffect">
                                      <p:stCondLst>
                                        <p:cond delay="0"/>
                                      </p:stCondLst>
                                      <p:childTnLst>
                                        <p:set>
                                          <p:cBhvr>
                                            <p:cTn id="95" dur="1" fill="hold">
                                              <p:stCondLst>
                                                <p:cond delay="0"/>
                                              </p:stCondLst>
                                            </p:cTn>
                                            <p:tgtEl>
                                              <p:spTgt spid="9"/>
                                            </p:tgtEl>
                                            <p:attrNameLst>
                                              <p:attrName>style.visibility</p:attrName>
                                            </p:attrNameLst>
                                          </p:cBhvr>
                                          <p:to>
                                            <p:strVal val="visible"/>
                                          </p:to>
                                        </p:set>
                                        <p:animEffect transition="in" filter="wipe(down)">
                                          <p:cBhvr>
                                            <p:cTn id="96" dur="500"/>
                                            <p:tgtEl>
                                              <p:spTgt spid="9"/>
                                            </p:tgtEl>
                                          </p:cBhvr>
                                        </p:animEffect>
                                      </p:childTnLst>
                                    </p:cTn>
                                  </p:par>
                                </p:childTnLst>
                              </p:cTn>
                            </p:par>
                            <p:par>
                              <p:cTn id="97" fill="hold">
                                <p:stCondLst>
                                  <p:cond delay="12000"/>
                                </p:stCondLst>
                                <p:childTnLst>
                                  <p:par>
                                    <p:cTn id="98" presetID="22" presetClass="entr" presetSubtype="8" fill="hold" nodeType="afterEffect">
                                      <p:stCondLst>
                                        <p:cond delay="0"/>
                                      </p:stCondLst>
                                      <p:childTnLst>
                                        <p:set>
                                          <p:cBhvr>
                                            <p:cTn id="99" dur="1" fill="hold">
                                              <p:stCondLst>
                                                <p:cond delay="0"/>
                                              </p:stCondLst>
                                            </p:cTn>
                                            <p:tgtEl>
                                              <p:spTgt spid="10"/>
                                            </p:tgtEl>
                                            <p:attrNameLst>
                                              <p:attrName>style.visibility</p:attrName>
                                            </p:attrNameLst>
                                          </p:cBhvr>
                                          <p:to>
                                            <p:strVal val="visible"/>
                                          </p:to>
                                        </p:set>
                                        <p:animEffect transition="in" filter="wipe(left)">
                                          <p:cBhvr>
                                            <p:cTn id="100" dur="500"/>
                                            <p:tgtEl>
                                              <p:spTgt spid="10"/>
                                            </p:tgtEl>
                                          </p:cBhvr>
                                        </p:animEffect>
                                      </p:childTnLst>
                                    </p:cTn>
                                  </p:par>
                                </p:childTnLst>
                              </p:cTn>
                            </p:par>
                            <p:par>
                              <p:cTn id="101" fill="hold">
                                <p:stCondLst>
                                  <p:cond delay="12500"/>
                                </p:stCondLst>
                                <p:childTnLst>
                                  <p:par>
                                    <p:cTn id="102" presetID="12" presetClass="entr" presetSubtype="1" fill="hold" grpId="0" nodeType="afterEffect">
                                      <p:stCondLst>
                                        <p:cond delay="0"/>
                                      </p:stCondLst>
                                      <p:childTnLst>
                                        <p:set>
                                          <p:cBhvr>
                                            <p:cTn id="103" dur="1" fill="hold">
                                              <p:stCondLst>
                                                <p:cond delay="0"/>
                                              </p:stCondLst>
                                            </p:cTn>
                                            <p:tgtEl>
                                              <p:spTgt spid="26"/>
                                            </p:tgtEl>
                                            <p:attrNameLst>
                                              <p:attrName>style.visibility</p:attrName>
                                            </p:attrNameLst>
                                          </p:cBhvr>
                                          <p:to>
                                            <p:strVal val="visible"/>
                                          </p:to>
                                        </p:set>
                                        <p:anim calcmode="lin" valueType="num">
                                          <p:cBhvr additive="base">
                                            <p:cTn id="104" dur="500"/>
                                            <p:tgtEl>
                                              <p:spTgt spid="26"/>
                                            </p:tgtEl>
                                            <p:attrNameLst>
                                              <p:attrName>ppt_y</p:attrName>
                                            </p:attrNameLst>
                                          </p:cBhvr>
                                          <p:tavLst>
                                            <p:tav tm="0">
                                              <p:val>
                                                <p:strVal val="#ppt_y-#ppt_h*1.125000"/>
                                              </p:val>
                                            </p:tav>
                                            <p:tav tm="100000">
                                              <p:val>
                                                <p:strVal val="#ppt_y"/>
                                              </p:val>
                                            </p:tav>
                                          </p:tavLst>
                                        </p:anim>
                                        <p:animEffect transition="in" filter="wipe(down)">
                                          <p:cBhvr>
                                            <p:cTn id="105" dur="500"/>
                                            <p:tgtEl>
                                              <p:spTgt spid="26"/>
                                            </p:tgtEl>
                                          </p:cBhvr>
                                        </p:animEffect>
                                      </p:childTnLst>
                                    </p:cTn>
                                  </p:par>
                                  <p:par>
                                    <p:cTn id="106" presetID="22" presetClass="entr" presetSubtype="1" fill="hold" grpId="0" nodeType="withEffect">
                                      <p:stCondLst>
                                        <p:cond delay="500"/>
                                      </p:stCondLst>
                                      <p:childTnLst>
                                        <p:set>
                                          <p:cBhvr>
                                            <p:cTn id="107" dur="1" fill="hold">
                                              <p:stCondLst>
                                                <p:cond delay="0"/>
                                              </p:stCondLst>
                                            </p:cTn>
                                            <p:tgtEl>
                                              <p:spTgt spid="29"/>
                                            </p:tgtEl>
                                            <p:attrNameLst>
                                              <p:attrName>style.visibility</p:attrName>
                                            </p:attrNameLst>
                                          </p:cBhvr>
                                          <p:to>
                                            <p:strVal val="visible"/>
                                          </p:to>
                                        </p:set>
                                        <p:animEffect transition="in" filter="wipe(up)">
                                          <p:cBhvr>
                                            <p:cTn id="108" dur="1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3" grpId="0"/>
          <p:bldP spid="24" grpId="0"/>
          <p:bldP spid="25" grpId="0"/>
          <p:bldP spid="26" grpId="0"/>
          <p:bldP spid="27" grpId="0"/>
          <p:bldP spid="28" grpId="0"/>
          <p:bldP spid="29" grpId="0"/>
          <p:bldP spid="35" grpId="0" animBg="1"/>
          <p:bldP spid="36" grpId="0" animBg="1"/>
          <p:bldP spid="37" grpId="0" animBg="1"/>
          <p:bldP spid="38" grpId="0"/>
        </p:bldLst>
      </p:timing>
    </mc:Choice>
    <mc:Fallback xmlns:a14="http://schemas.microsoft.com/office/drawing/2010/main"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1000"/>
                                            <p:tgtEl>
                                              <p:spTgt spid="3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5"/>
                                            </p:tgtEl>
                                            <p:attrNameLst>
                                              <p:attrName>style.visibility</p:attrName>
                                            </p:attrNameLst>
                                          </p:cBhvr>
                                          <p:to>
                                            <p:strVal val="visible"/>
                                          </p:to>
                                        </p:set>
                                        <p:animEffect transition="in" filter="fade">
                                          <p:cBhvr>
                                            <p:cTn id="10" dur="500"/>
                                            <p:tgtEl>
                                              <p:spTgt spid="35"/>
                                            </p:tgtEl>
                                          </p:cBhvr>
                                        </p:animEffect>
                                      </p:childTnLst>
                                    </p:cTn>
                                  </p:par>
                                  <p:par>
                                    <p:cTn id="11" presetID="10" presetClass="entr" presetSubtype="0" fill="hold" grpId="0" nodeType="withEffect">
                                      <p:stCondLst>
                                        <p:cond delay="250"/>
                                      </p:stCondLst>
                                      <p:childTnLst>
                                        <p:set>
                                          <p:cBhvr>
                                            <p:cTn id="12" dur="1" fill="hold">
                                              <p:stCondLst>
                                                <p:cond delay="0"/>
                                              </p:stCondLst>
                                            </p:cTn>
                                            <p:tgtEl>
                                              <p:spTgt spid="37"/>
                                            </p:tgtEl>
                                            <p:attrNameLst>
                                              <p:attrName>style.visibility</p:attrName>
                                            </p:attrNameLst>
                                          </p:cBhvr>
                                          <p:to>
                                            <p:strVal val="visible"/>
                                          </p:to>
                                        </p:set>
                                        <p:animEffect transition="in" filter="fade">
                                          <p:cBhvr>
                                            <p:cTn id="13" dur="500"/>
                                            <p:tgtEl>
                                              <p:spTgt spid="37"/>
                                            </p:tgtEl>
                                          </p:cBhvr>
                                        </p:animEffect>
                                      </p:childTnLst>
                                    </p:cTn>
                                  </p:par>
                                  <p:par>
                                    <p:cTn id="14" presetID="10" presetClass="entr" presetSubtype="0" fill="hold" grpId="0" nodeType="withEffect">
                                      <p:stCondLst>
                                        <p:cond delay="500"/>
                                      </p:stCondLst>
                                      <p:childTnLst>
                                        <p:set>
                                          <p:cBhvr>
                                            <p:cTn id="15" dur="1" fill="hold">
                                              <p:stCondLst>
                                                <p:cond delay="0"/>
                                              </p:stCondLst>
                                            </p:cTn>
                                            <p:tgtEl>
                                              <p:spTgt spid="36"/>
                                            </p:tgtEl>
                                            <p:attrNameLst>
                                              <p:attrName>style.visibility</p:attrName>
                                            </p:attrNameLst>
                                          </p:cBhvr>
                                          <p:to>
                                            <p:strVal val="visible"/>
                                          </p:to>
                                        </p:set>
                                        <p:animEffect transition="in" filter="fade">
                                          <p:cBhvr>
                                            <p:cTn id="16" dur="500"/>
                                            <p:tgtEl>
                                              <p:spTgt spid="36"/>
                                            </p:tgtEl>
                                          </p:cBhvr>
                                        </p:animEffect>
                                      </p:childTnLst>
                                    </p:cTn>
                                  </p:par>
                                  <p:par>
                                    <p:cTn id="17" presetID="2" presetClass="entr" presetSubtype="1" fill="hold" grpId="0" nodeType="withEffect">
                                      <p:stCondLst>
                                        <p:cond delay="1000"/>
                                      </p:stCondLst>
                                      <p:childTnLst>
                                        <p:set>
                                          <p:cBhvr>
                                            <p:cTn id="18" dur="1" fill="hold">
                                              <p:stCondLst>
                                                <p:cond delay="0"/>
                                              </p:stCondLst>
                                            </p:cTn>
                                            <p:tgtEl>
                                              <p:spTgt spid="38"/>
                                            </p:tgtEl>
                                            <p:attrNameLst>
                                              <p:attrName>style.visibility</p:attrName>
                                            </p:attrNameLst>
                                          </p:cBhvr>
                                          <p:to>
                                            <p:strVal val="visible"/>
                                          </p:to>
                                        </p:set>
                                        <p:anim calcmode="lin" valueType="num">
                                          <p:cBhvr additive="base">
                                            <p:cTn id="19" dur="1000" fill="hold"/>
                                            <p:tgtEl>
                                              <p:spTgt spid="38"/>
                                            </p:tgtEl>
                                            <p:attrNameLst>
                                              <p:attrName>ppt_x</p:attrName>
                                            </p:attrNameLst>
                                          </p:cBhvr>
                                          <p:tavLst>
                                            <p:tav tm="0">
                                              <p:val>
                                                <p:strVal val="#ppt_x"/>
                                              </p:val>
                                            </p:tav>
                                            <p:tav tm="100000">
                                              <p:val>
                                                <p:strVal val="#ppt_x"/>
                                              </p:val>
                                            </p:tav>
                                          </p:tavLst>
                                        </p:anim>
                                        <p:anim calcmode="lin" valueType="num">
                                          <p:cBhvr additive="base">
                                            <p:cTn id="20" dur="1000" fill="hold"/>
                                            <p:tgtEl>
                                              <p:spTgt spid="38"/>
                                            </p:tgtEl>
                                            <p:attrNameLst>
                                              <p:attrName>ppt_y</p:attrName>
                                            </p:attrNameLst>
                                          </p:cBhvr>
                                          <p:tavLst>
                                            <p:tav tm="0">
                                              <p:val>
                                                <p:strVal val="0-#ppt_h/2"/>
                                              </p:val>
                                            </p:tav>
                                            <p:tav tm="100000">
                                              <p:val>
                                                <p:strVal val="#ppt_y"/>
                                              </p:val>
                                            </p:tav>
                                          </p:tavLst>
                                        </p:anim>
                                      </p:childTnLst>
                                    </p:cTn>
                                  </p:par>
                                </p:childTnLst>
                              </p:cTn>
                            </p:par>
                            <p:par>
                              <p:cTn id="21" fill="hold">
                                <p:stCondLst>
                                  <p:cond delay="2000"/>
                                </p:stCondLst>
                                <p:childTnLst>
                                  <p:par>
                                    <p:cTn id="22" presetID="53" presetClass="entr" presetSubtype="16" fill="hold" nodeType="afterEffect">
                                      <p:stCondLst>
                                        <p:cond delay="0"/>
                                      </p:stCondLst>
                                      <p:childTnLst>
                                        <p:set>
                                          <p:cBhvr>
                                            <p:cTn id="23" dur="1" fill="hold">
                                              <p:stCondLst>
                                                <p:cond delay="0"/>
                                              </p:stCondLst>
                                            </p:cTn>
                                            <p:tgtEl>
                                              <p:spTgt spid="11"/>
                                            </p:tgtEl>
                                            <p:attrNameLst>
                                              <p:attrName>style.visibility</p:attrName>
                                            </p:attrNameLst>
                                          </p:cBhvr>
                                          <p:to>
                                            <p:strVal val="visible"/>
                                          </p:to>
                                        </p:set>
                                        <p:anim calcmode="lin" valueType="num">
                                          <p:cBhvr>
                                            <p:cTn id="24" dur="500" fill="hold"/>
                                            <p:tgtEl>
                                              <p:spTgt spid="11"/>
                                            </p:tgtEl>
                                            <p:attrNameLst>
                                              <p:attrName>ppt_w</p:attrName>
                                            </p:attrNameLst>
                                          </p:cBhvr>
                                          <p:tavLst>
                                            <p:tav tm="0">
                                              <p:val>
                                                <p:fltVal val="0"/>
                                              </p:val>
                                            </p:tav>
                                            <p:tav tm="100000">
                                              <p:val>
                                                <p:strVal val="#ppt_w"/>
                                              </p:val>
                                            </p:tav>
                                          </p:tavLst>
                                        </p:anim>
                                        <p:anim calcmode="lin" valueType="num">
                                          <p:cBhvr>
                                            <p:cTn id="25" dur="500" fill="hold"/>
                                            <p:tgtEl>
                                              <p:spTgt spid="11"/>
                                            </p:tgtEl>
                                            <p:attrNameLst>
                                              <p:attrName>ppt_h</p:attrName>
                                            </p:attrNameLst>
                                          </p:cBhvr>
                                          <p:tavLst>
                                            <p:tav tm="0">
                                              <p:val>
                                                <p:fltVal val="0"/>
                                              </p:val>
                                            </p:tav>
                                            <p:tav tm="100000">
                                              <p:val>
                                                <p:strVal val="#ppt_h"/>
                                              </p:val>
                                            </p:tav>
                                          </p:tavLst>
                                        </p:anim>
                                        <p:animEffect transition="in" filter="fade">
                                          <p:cBhvr>
                                            <p:cTn id="26" dur="500"/>
                                            <p:tgtEl>
                                              <p:spTgt spid="11"/>
                                            </p:tgtEl>
                                          </p:cBhvr>
                                        </p:animEffect>
                                      </p:childTnLst>
                                    </p:cTn>
                                  </p:par>
                                </p:childTnLst>
                              </p:cTn>
                            </p:par>
                            <p:par>
                              <p:cTn id="27" fill="hold">
                                <p:stCondLst>
                                  <p:cond delay="2500"/>
                                </p:stCondLst>
                                <p:childTnLst>
                                  <p:par>
                                    <p:cTn id="28" presetID="22" presetClass="entr" presetSubtype="1" fill="hold" nodeType="after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wipe(up)">
                                          <p:cBhvr>
                                            <p:cTn id="30" dur="500"/>
                                            <p:tgtEl>
                                              <p:spTgt spid="3"/>
                                            </p:tgtEl>
                                          </p:cBhvr>
                                        </p:animEffect>
                                      </p:childTnLst>
                                    </p:cTn>
                                  </p:par>
                                </p:childTnLst>
                              </p:cTn>
                            </p:par>
                            <p:par>
                              <p:cTn id="31" fill="hold">
                                <p:stCondLst>
                                  <p:cond delay="3000"/>
                                </p:stCondLst>
                                <p:childTnLst>
                                  <p:par>
                                    <p:cTn id="32" presetID="22" presetClass="entr" presetSubtype="8" fill="hold" nodeType="after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wipe(left)">
                                          <p:cBhvr>
                                            <p:cTn id="34" dur="500"/>
                                            <p:tgtEl>
                                              <p:spTgt spid="8"/>
                                            </p:tgtEl>
                                          </p:cBhvr>
                                        </p:animEffect>
                                      </p:childTnLst>
                                    </p:cTn>
                                  </p:par>
                                </p:childTnLst>
                              </p:cTn>
                            </p:par>
                            <p:par>
                              <p:cTn id="35" fill="hold">
                                <p:stCondLst>
                                  <p:cond delay="3500"/>
                                </p:stCondLst>
                                <p:childTnLst>
                                  <p:par>
                                    <p:cTn id="36" presetID="12" presetClass="entr" presetSubtype="4" fill="hold" grpId="0" nodeType="afterEffect">
                                      <p:stCondLst>
                                        <p:cond delay="0"/>
                                      </p:stCondLst>
                                      <p:childTnLst>
                                        <p:set>
                                          <p:cBhvr>
                                            <p:cTn id="37" dur="1" fill="hold">
                                              <p:stCondLst>
                                                <p:cond delay="0"/>
                                              </p:stCondLst>
                                            </p:cTn>
                                            <p:tgtEl>
                                              <p:spTgt spid="23"/>
                                            </p:tgtEl>
                                            <p:attrNameLst>
                                              <p:attrName>style.visibility</p:attrName>
                                            </p:attrNameLst>
                                          </p:cBhvr>
                                          <p:to>
                                            <p:strVal val="visible"/>
                                          </p:to>
                                        </p:set>
                                        <p:anim calcmode="lin" valueType="num">
                                          <p:cBhvr additive="base">
                                            <p:cTn id="38" dur="500"/>
                                            <p:tgtEl>
                                              <p:spTgt spid="23"/>
                                            </p:tgtEl>
                                            <p:attrNameLst>
                                              <p:attrName>ppt_y</p:attrName>
                                            </p:attrNameLst>
                                          </p:cBhvr>
                                          <p:tavLst>
                                            <p:tav tm="0">
                                              <p:val>
                                                <p:strVal val="#ppt_y+#ppt_h*1.125000"/>
                                              </p:val>
                                            </p:tav>
                                            <p:tav tm="100000">
                                              <p:val>
                                                <p:strVal val="#ppt_y"/>
                                              </p:val>
                                            </p:tav>
                                          </p:tavLst>
                                        </p:anim>
                                        <p:animEffect transition="in" filter="wipe(up)">
                                          <p:cBhvr>
                                            <p:cTn id="39" dur="500"/>
                                            <p:tgtEl>
                                              <p:spTgt spid="23"/>
                                            </p:tgtEl>
                                          </p:cBhvr>
                                        </p:animEffect>
                                      </p:childTnLst>
                                    </p:cTn>
                                  </p:par>
                                  <p:par>
                                    <p:cTn id="40" presetID="22" presetClass="entr" presetSubtype="1" fill="hold" grpId="0" nodeType="withEffect">
                                      <p:stCondLst>
                                        <p:cond delay="500"/>
                                      </p:stCondLst>
                                      <p:childTnLst>
                                        <p:set>
                                          <p:cBhvr>
                                            <p:cTn id="41" dur="1" fill="hold">
                                              <p:stCondLst>
                                                <p:cond delay="0"/>
                                              </p:stCondLst>
                                            </p:cTn>
                                            <p:tgtEl>
                                              <p:spTgt spid="6"/>
                                            </p:tgtEl>
                                            <p:attrNameLst>
                                              <p:attrName>style.visibility</p:attrName>
                                            </p:attrNameLst>
                                          </p:cBhvr>
                                          <p:to>
                                            <p:strVal val="visible"/>
                                          </p:to>
                                        </p:set>
                                        <p:animEffect transition="in" filter="wipe(up)">
                                          <p:cBhvr>
                                            <p:cTn id="42" dur="1000"/>
                                            <p:tgtEl>
                                              <p:spTgt spid="6"/>
                                            </p:tgtEl>
                                          </p:cBhvr>
                                        </p:animEffect>
                                      </p:childTnLst>
                                    </p:cTn>
                                  </p:par>
                                </p:childTnLst>
                              </p:cTn>
                            </p:par>
                            <p:par>
                              <p:cTn id="43" fill="hold">
                                <p:stCondLst>
                                  <p:cond delay="5000"/>
                                </p:stCondLst>
                                <p:childTnLst>
                                  <p:par>
                                    <p:cTn id="44" presetID="53" presetClass="entr" presetSubtype="16" fill="hold" nodeType="afterEffect">
                                      <p:stCondLst>
                                        <p:cond delay="0"/>
                                      </p:stCondLst>
                                      <p:childTnLst>
                                        <p:set>
                                          <p:cBhvr>
                                            <p:cTn id="45" dur="1" fill="hold">
                                              <p:stCondLst>
                                                <p:cond delay="0"/>
                                              </p:stCondLst>
                                            </p:cTn>
                                            <p:tgtEl>
                                              <p:spTgt spid="17"/>
                                            </p:tgtEl>
                                            <p:attrNameLst>
                                              <p:attrName>style.visibility</p:attrName>
                                            </p:attrNameLst>
                                          </p:cBhvr>
                                          <p:to>
                                            <p:strVal val="visible"/>
                                          </p:to>
                                        </p:set>
                                        <p:anim calcmode="lin" valueType="num">
                                          <p:cBhvr>
                                            <p:cTn id="46" dur="500" fill="hold"/>
                                            <p:tgtEl>
                                              <p:spTgt spid="17"/>
                                            </p:tgtEl>
                                            <p:attrNameLst>
                                              <p:attrName>ppt_w</p:attrName>
                                            </p:attrNameLst>
                                          </p:cBhvr>
                                          <p:tavLst>
                                            <p:tav tm="0">
                                              <p:val>
                                                <p:fltVal val="0"/>
                                              </p:val>
                                            </p:tav>
                                            <p:tav tm="100000">
                                              <p:val>
                                                <p:strVal val="#ppt_w"/>
                                              </p:val>
                                            </p:tav>
                                          </p:tavLst>
                                        </p:anim>
                                        <p:anim calcmode="lin" valueType="num">
                                          <p:cBhvr>
                                            <p:cTn id="47" dur="500" fill="hold"/>
                                            <p:tgtEl>
                                              <p:spTgt spid="17"/>
                                            </p:tgtEl>
                                            <p:attrNameLst>
                                              <p:attrName>ppt_h</p:attrName>
                                            </p:attrNameLst>
                                          </p:cBhvr>
                                          <p:tavLst>
                                            <p:tav tm="0">
                                              <p:val>
                                                <p:fltVal val="0"/>
                                              </p:val>
                                            </p:tav>
                                            <p:tav tm="100000">
                                              <p:val>
                                                <p:strVal val="#ppt_h"/>
                                              </p:val>
                                            </p:tav>
                                          </p:tavLst>
                                        </p:anim>
                                        <p:animEffect transition="in" filter="fade">
                                          <p:cBhvr>
                                            <p:cTn id="48" dur="500"/>
                                            <p:tgtEl>
                                              <p:spTgt spid="17"/>
                                            </p:tgtEl>
                                          </p:cBhvr>
                                        </p:animEffect>
                                      </p:childTnLst>
                                    </p:cTn>
                                  </p:par>
                                </p:childTnLst>
                              </p:cTn>
                            </p:par>
                            <p:par>
                              <p:cTn id="49" fill="hold">
                                <p:stCondLst>
                                  <p:cond delay="5500"/>
                                </p:stCondLst>
                                <p:childTnLst>
                                  <p:par>
                                    <p:cTn id="50" presetID="22" presetClass="entr" presetSubtype="4" fill="hold" nodeType="afterEffect">
                                      <p:stCondLst>
                                        <p:cond delay="0"/>
                                      </p:stCondLst>
                                      <p:childTnLst>
                                        <p:set>
                                          <p:cBhvr>
                                            <p:cTn id="51" dur="1" fill="hold">
                                              <p:stCondLst>
                                                <p:cond delay="0"/>
                                              </p:stCondLst>
                                            </p:cTn>
                                            <p:tgtEl>
                                              <p:spTgt spid="4"/>
                                            </p:tgtEl>
                                            <p:attrNameLst>
                                              <p:attrName>style.visibility</p:attrName>
                                            </p:attrNameLst>
                                          </p:cBhvr>
                                          <p:to>
                                            <p:strVal val="visible"/>
                                          </p:to>
                                        </p:set>
                                        <p:animEffect transition="in" filter="wipe(down)">
                                          <p:cBhvr>
                                            <p:cTn id="52" dur="500"/>
                                            <p:tgtEl>
                                              <p:spTgt spid="4"/>
                                            </p:tgtEl>
                                          </p:cBhvr>
                                        </p:animEffect>
                                      </p:childTnLst>
                                    </p:cTn>
                                  </p:par>
                                </p:childTnLst>
                              </p:cTn>
                            </p:par>
                            <p:par>
                              <p:cTn id="53" fill="hold">
                                <p:stCondLst>
                                  <p:cond delay="6000"/>
                                </p:stCondLst>
                                <p:childTnLst>
                                  <p:par>
                                    <p:cTn id="54" presetID="22" presetClass="entr" presetSubtype="8" fill="hold" nodeType="afterEffect">
                                      <p:stCondLst>
                                        <p:cond delay="0"/>
                                      </p:stCondLst>
                                      <p:childTnLst>
                                        <p:set>
                                          <p:cBhvr>
                                            <p:cTn id="55" dur="1" fill="hold">
                                              <p:stCondLst>
                                                <p:cond delay="0"/>
                                              </p:stCondLst>
                                            </p:cTn>
                                            <p:tgtEl>
                                              <p:spTgt spid="7"/>
                                            </p:tgtEl>
                                            <p:attrNameLst>
                                              <p:attrName>style.visibility</p:attrName>
                                            </p:attrNameLst>
                                          </p:cBhvr>
                                          <p:to>
                                            <p:strVal val="visible"/>
                                          </p:to>
                                        </p:set>
                                        <p:animEffect transition="in" filter="wipe(left)">
                                          <p:cBhvr>
                                            <p:cTn id="56" dur="500"/>
                                            <p:tgtEl>
                                              <p:spTgt spid="7"/>
                                            </p:tgtEl>
                                          </p:cBhvr>
                                        </p:animEffect>
                                      </p:childTnLst>
                                    </p:cTn>
                                  </p:par>
                                </p:childTnLst>
                              </p:cTn>
                            </p:par>
                            <p:par>
                              <p:cTn id="57" fill="hold">
                                <p:stCondLst>
                                  <p:cond delay="6500"/>
                                </p:stCondLst>
                                <p:childTnLst>
                                  <p:par>
                                    <p:cTn id="58" presetID="12" presetClass="entr" presetSubtype="1" fill="hold" grpId="0" nodeType="afterEffect">
                                      <p:stCondLst>
                                        <p:cond delay="0"/>
                                      </p:stCondLst>
                                      <p:childTnLst>
                                        <p:set>
                                          <p:cBhvr>
                                            <p:cTn id="59" dur="1" fill="hold">
                                              <p:stCondLst>
                                                <p:cond delay="0"/>
                                              </p:stCondLst>
                                            </p:cTn>
                                            <p:tgtEl>
                                              <p:spTgt spid="25"/>
                                            </p:tgtEl>
                                            <p:attrNameLst>
                                              <p:attrName>style.visibility</p:attrName>
                                            </p:attrNameLst>
                                          </p:cBhvr>
                                          <p:to>
                                            <p:strVal val="visible"/>
                                          </p:to>
                                        </p:set>
                                        <p:anim calcmode="lin" valueType="num">
                                          <p:cBhvr additive="base">
                                            <p:cTn id="60" dur="500"/>
                                            <p:tgtEl>
                                              <p:spTgt spid="25"/>
                                            </p:tgtEl>
                                            <p:attrNameLst>
                                              <p:attrName>ppt_y</p:attrName>
                                            </p:attrNameLst>
                                          </p:cBhvr>
                                          <p:tavLst>
                                            <p:tav tm="0">
                                              <p:val>
                                                <p:strVal val="#ppt_y-#ppt_h*1.125000"/>
                                              </p:val>
                                            </p:tav>
                                            <p:tav tm="100000">
                                              <p:val>
                                                <p:strVal val="#ppt_y"/>
                                              </p:val>
                                            </p:tav>
                                          </p:tavLst>
                                        </p:anim>
                                        <p:animEffect transition="in" filter="wipe(down)">
                                          <p:cBhvr>
                                            <p:cTn id="61" dur="500"/>
                                            <p:tgtEl>
                                              <p:spTgt spid="25"/>
                                            </p:tgtEl>
                                          </p:cBhvr>
                                        </p:animEffect>
                                      </p:childTnLst>
                                    </p:cTn>
                                  </p:par>
                                  <p:par>
                                    <p:cTn id="62" presetID="22" presetClass="entr" presetSubtype="1" fill="hold" grpId="0" nodeType="withEffect">
                                      <p:stCondLst>
                                        <p:cond delay="500"/>
                                      </p:stCondLst>
                                      <p:childTnLst>
                                        <p:set>
                                          <p:cBhvr>
                                            <p:cTn id="63" dur="1" fill="hold">
                                              <p:stCondLst>
                                                <p:cond delay="0"/>
                                              </p:stCondLst>
                                            </p:cTn>
                                            <p:tgtEl>
                                              <p:spTgt spid="27"/>
                                            </p:tgtEl>
                                            <p:attrNameLst>
                                              <p:attrName>style.visibility</p:attrName>
                                            </p:attrNameLst>
                                          </p:cBhvr>
                                          <p:to>
                                            <p:strVal val="visible"/>
                                          </p:to>
                                        </p:set>
                                        <p:animEffect transition="in" filter="wipe(up)">
                                          <p:cBhvr>
                                            <p:cTn id="64" dur="1000"/>
                                            <p:tgtEl>
                                              <p:spTgt spid="27"/>
                                            </p:tgtEl>
                                          </p:cBhvr>
                                        </p:animEffect>
                                      </p:childTnLst>
                                    </p:cTn>
                                  </p:par>
                                </p:childTnLst>
                              </p:cTn>
                            </p:par>
                            <p:par>
                              <p:cTn id="65" fill="hold">
                                <p:stCondLst>
                                  <p:cond delay="8000"/>
                                </p:stCondLst>
                                <p:childTnLst>
                                  <p:par>
                                    <p:cTn id="66" presetID="53" presetClass="entr" presetSubtype="16" fill="hold" nodeType="afterEffect">
                                      <p:stCondLst>
                                        <p:cond delay="0"/>
                                      </p:stCondLst>
                                      <p:childTnLst>
                                        <p:set>
                                          <p:cBhvr>
                                            <p:cTn id="67" dur="1" fill="hold">
                                              <p:stCondLst>
                                                <p:cond delay="0"/>
                                              </p:stCondLst>
                                            </p:cTn>
                                            <p:tgtEl>
                                              <p:spTgt spid="14"/>
                                            </p:tgtEl>
                                            <p:attrNameLst>
                                              <p:attrName>style.visibility</p:attrName>
                                            </p:attrNameLst>
                                          </p:cBhvr>
                                          <p:to>
                                            <p:strVal val="visible"/>
                                          </p:to>
                                        </p:set>
                                        <p:anim calcmode="lin" valueType="num">
                                          <p:cBhvr>
                                            <p:cTn id="68" dur="500" fill="hold"/>
                                            <p:tgtEl>
                                              <p:spTgt spid="14"/>
                                            </p:tgtEl>
                                            <p:attrNameLst>
                                              <p:attrName>ppt_w</p:attrName>
                                            </p:attrNameLst>
                                          </p:cBhvr>
                                          <p:tavLst>
                                            <p:tav tm="0">
                                              <p:val>
                                                <p:fltVal val="0"/>
                                              </p:val>
                                            </p:tav>
                                            <p:tav tm="100000">
                                              <p:val>
                                                <p:strVal val="#ppt_w"/>
                                              </p:val>
                                            </p:tav>
                                          </p:tavLst>
                                        </p:anim>
                                        <p:anim calcmode="lin" valueType="num">
                                          <p:cBhvr>
                                            <p:cTn id="69" dur="500" fill="hold"/>
                                            <p:tgtEl>
                                              <p:spTgt spid="14"/>
                                            </p:tgtEl>
                                            <p:attrNameLst>
                                              <p:attrName>ppt_h</p:attrName>
                                            </p:attrNameLst>
                                          </p:cBhvr>
                                          <p:tavLst>
                                            <p:tav tm="0">
                                              <p:val>
                                                <p:fltVal val="0"/>
                                              </p:val>
                                            </p:tav>
                                            <p:tav tm="100000">
                                              <p:val>
                                                <p:strVal val="#ppt_h"/>
                                              </p:val>
                                            </p:tav>
                                          </p:tavLst>
                                        </p:anim>
                                        <p:animEffect transition="in" filter="fade">
                                          <p:cBhvr>
                                            <p:cTn id="70" dur="500"/>
                                            <p:tgtEl>
                                              <p:spTgt spid="14"/>
                                            </p:tgtEl>
                                          </p:cBhvr>
                                        </p:animEffect>
                                      </p:childTnLst>
                                    </p:cTn>
                                  </p:par>
                                </p:childTnLst>
                              </p:cTn>
                            </p:par>
                            <p:par>
                              <p:cTn id="71" fill="hold">
                                <p:stCondLst>
                                  <p:cond delay="8500"/>
                                </p:stCondLst>
                                <p:childTnLst>
                                  <p:par>
                                    <p:cTn id="72" presetID="22" presetClass="entr" presetSubtype="1" fill="hold" nodeType="afterEffect">
                                      <p:stCondLst>
                                        <p:cond delay="0"/>
                                      </p:stCondLst>
                                      <p:childTnLst>
                                        <p:set>
                                          <p:cBhvr>
                                            <p:cTn id="73" dur="1" fill="hold">
                                              <p:stCondLst>
                                                <p:cond delay="0"/>
                                              </p:stCondLst>
                                            </p:cTn>
                                            <p:tgtEl>
                                              <p:spTgt spid="5"/>
                                            </p:tgtEl>
                                            <p:attrNameLst>
                                              <p:attrName>style.visibility</p:attrName>
                                            </p:attrNameLst>
                                          </p:cBhvr>
                                          <p:to>
                                            <p:strVal val="visible"/>
                                          </p:to>
                                        </p:set>
                                        <p:animEffect transition="in" filter="wipe(up)">
                                          <p:cBhvr>
                                            <p:cTn id="74" dur="500"/>
                                            <p:tgtEl>
                                              <p:spTgt spid="5"/>
                                            </p:tgtEl>
                                          </p:cBhvr>
                                        </p:animEffect>
                                      </p:childTnLst>
                                    </p:cTn>
                                  </p:par>
                                </p:childTnLst>
                              </p:cTn>
                            </p:par>
                            <p:par>
                              <p:cTn id="75" fill="hold">
                                <p:stCondLst>
                                  <p:cond delay="9000"/>
                                </p:stCondLst>
                                <p:childTnLst>
                                  <p:par>
                                    <p:cTn id="76" presetID="22" presetClass="entr" presetSubtype="8" fill="hold" nodeType="afterEffect">
                                      <p:stCondLst>
                                        <p:cond delay="0"/>
                                      </p:stCondLst>
                                      <p:childTnLst>
                                        <p:set>
                                          <p:cBhvr>
                                            <p:cTn id="77" dur="1" fill="hold">
                                              <p:stCondLst>
                                                <p:cond delay="0"/>
                                              </p:stCondLst>
                                            </p:cTn>
                                            <p:tgtEl>
                                              <p:spTgt spid="2"/>
                                            </p:tgtEl>
                                            <p:attrNameLst>
                                              <p:attrName>style.visibility</p:attrName>
                                            </p:attrNameLst>
                                          </p:cBhvr>
                                          <p:to>
                                            <p:strVal val="visible"/>
                                          </p:to>
                                        </p:set>
                                        <p:animEffect transition="in" filter="wipe(left)">
                                          <p:cBhvr>
                                            <p:cTn id="78" dur="500"/>
                                            <p:tgtEl>
                                              <p:spTgt spid="2"/>
                                            </p:tgtEl>
                                          </p:cBhvr>
                                        </p:animEffect>
                                      </p:childTnLst>
                                    </p:cTn>
                                  </p:par>
                                </p:childTnLst>
                              </p:cTn>
                            </p:par>
                            <p:par>
                              <p:cTn id="79" fill="hold">
                                <p:stCondLst>
                                  <p:cond delay="9500"/>
                                </p:stCondLst>
                                <p:childTnLst>
                                  <p:par>
                                    <p:cTn id="80" presetID="12" presetClass="entr" presetSubtype="4" fill="hold" grpId="0" nodeType="afterEffect">
                                      <p:stCondLst>
                                        <p:cond delay="0"/>
                                      </p:stCondLst>
                                      <p:childTnLst>
                                        <p:set>
                                          <p:cBhvr>
                                            <p:cTn id="81" dur="1" fill="hold">
                                              <p:stCondLst>
                                                <p:cond delay="0"/>
                                              </p:stCondLst>
                                            </p:cTn>
                                            <p:tgtEl>
                                              <p:spTgt spid="24"/>
                                            </p:tgtEl>
                                            <p:attrNameLst>
                                              <p:attrName>style.visibility</p:attrName>
                                            </p:attrNameLst>
                                          </p:cBhvr>
                                          <p:to>
                                            <p:strVal val="visible"/>
                                          </p:to>
                                        </p:set>
                                        <p:anim calcmode="lin" valueType="num">
                                          <p:cBhvr additive="base">
                                            <p:cTn id="82" dur="500"/>
                                            <p:tgtEl>
                                              <p:spTgt spid="24"/>
                                            </p:tgtEl>
                                            <p:attrNameLst>
                                              <p:attrName>ppt_y</p:attrName>
                                            </p:attrNameLst>
                                          </p:cBhvr>
                                          <p:tavLst>
                                            <p:tav tm="0">
                                              <p:val>
                                                <p:strVal val="#ppt_y+#ppt_h*1.125000"/>
                                              </p:val>
                                            </p:tav>
                                            <p:tav tm="100000">
                                              <p:val>
                                                <p:strVal val="#ppt_y"/>
                                              </p:val>
                                            </p:tav>
                                          </p:tavLst>
                                        </p:anim>
                                        <p:animEffect transition="in" filter="wipe(up)">
                                          <p:cBhvr>
                                            <p:cTn id="83" dur="500"/>
                                            <p:tgtEl>
                                              <p:spTgt spid="24"/>
                                            </p:tgtEl>
                                          </p:cBhvr>
                                        </p:animEffect>
                                      </p:childTnLst>
                                    </p:cTn>
                                  </p:par>
                                  <p:par>
                                    <p:cTn id="84" presetID="22" presetClass="entr" presetSubtype="4" fill="hold" grpId="0" nodeType="withEffect">
                                      <p:stCondLst>
                                        <p:cond delay="500"/>
                                      </p:stCondLst>
                                      <p:childTnLst>
                                        <p:set>
                                          <p:cBhvr>
                                            <p:cTn id="85" dur="1" fill="hold">
                                              <p:stCondLst>
                                                <p:cond delay="0"/>
                                              </p:stCondLst>
                                            </p:cTn>
                                            <p:tgtEl>
                                              <p:spTgt spid="28"/>
                                            </p:tgtEl>
                                            <p:attrNameLst>
                                              <p:attrName>style.visibility</p:attrName>
                                            </p:attrNameLst>
                                          </p:cBhvr>
                                          <p:to>
                                            <p:strVal val="visible"/>
                                          </p:to>
                                        </p:set>
                                        <p:animEffect transition="in" filter="wipe(down)">
                                          <p:cBhvr>
                                            <p:cTn id="86" dur="1000"/>
                                            <p:tgtEl>
                                              <p:spTgt spid="28"/>
                                            </p:tgtEl>
                                          </p:cBhvr>
                                        </p:animEffect>
                                      </p:childTnLst>
                                    </p:cTn>
                                  </p:par>
                                </p:childTnLst>
                              </p:cTn>
                            </p:par>
                            <p:par>
                              <p:cTn id="87" fill="hold">
                                <p:stCondLst>
                                  <p:cond delay="11000"/>
                                </p:stCondLst>
                                <p:childTnLst>
                                  <p:par>
                                    <p:cTn id="88" presetID="53" presetClass="entr" presetSubtype="16" fill="hold" nodeType="afterEffect">
                                      <p:stCondLst>
                                        <p:cond delay="0"/>
                                      </p:stCondLst>
                                      <p:childTnLst>
                                        <p:set>
                                          <p:cBhvr>
                                            <p:cTn id="89" dur="1" fill="hold">
                                              <p:stCondLst>
                                                <p:cond delay="0"/>
                                              </p:stCondLst>
                                            </p:cTn>
                                            <p:tgtEl>
                                              <p:spTgt spid="20"/>
                                            </p:tgtEl>
                                            <p:attrNameLst>
                                              <p:attrName>style.visibility</p:attrName>
                                            </p:attrNameLst>
                                          </p:cBhvr>
                                          <p:to>
                                            <p:strVal val="visible"/>
                                          </p:to>
                                        </p:set>
                                        <p:anim calcmode="lin" valueType="num">
                                          <p:cBhvr>
                                            <p:cTn id="90" dur="500" fill="hold"/>
                                            <p:tgtEl>
                                              <p:spTgt spid="20"/>
                                            </p:tgtEl>
                                            <p:attrNameLst>
                                              <p:attrName>ppt_w</p:attrName>
                                            </p:attrNameLst>
                                          </p:cBhvr>
                                          <p:tavLst>
                                            <p:tav tm="0">
                                              <p:val>
                                                <p:fltVal val="0"/>
                                              </p:val>
                                            </p:tav>
                                            <p:tav tm="100000">
                                              <p:val>
                                                <p:strVal val="#ppt_w"/>
                                              </p:val>
                                            </p:tav>
                                          </p:tavLst>
                                        </p:anim>
                                        <p:anim calcmode="lin" valueType="num">
                                          <p:cBhvr>
                                            <p:cTn id="91" dur="500" fill="hold"/>
                                            <p:tgtEl>
                                              <p:spTgt spid="20"/>
                                            </p:tgtEl>
                                            <p:attrNameLst>
                                              <p:attrName>ppt_h</p:attrName>
                                            </p:attrNameLst>
                                          </p:cBhvr>
                                          <p:tavLst>
                                            <p:tav tm="0">
                                              <p:val>
                                                <p:fltVal val="0"/>
                                              </p:val>
                                            </p:tav>
                                            <p:tav tm="100000">
                                              <p:val>
                                                <p:strVal val="#ppt_h"/>
                                              </p:val>
                                            </p:tav>
                                          </p:tavLst>
                                        </p:anim>
                                        <p:animEffect transition="in" filter="fade">
                                          <p:cBhvr>
                                            <p:cTn id="92" dur="500"/>
                                            <p:tgtEl>
                                              <p:spTgt spid="20"/>
                                            </p:tgtEl>
                                          </p:cBhvr>
                                        </p:animEffect>
                                      </p:childTnLst>
                                    </p:cTn>
                                  </p:par>
                                </p:childTnLst>
                              </p:cTn>
                            </p:par>
                            <p:par>
                              <p:cTn id="93" fill="hold">
                                <p:stCondLst>
                                  <p:cond delay="11500"/>
                                </p:stCondLst>
                                <p:childTnLst>
                                  <p:par>
                                    <p:cTn id="94" presetID="22" presetClass="entr" presetSubtype="4" fill="hold" nodeType="afterEffect">
                                      <p:stCondLst>
                                        <p:cond delay="0"/>
                                      </p:stCondLst>
                                      <p:childTnLst>
                                        <p:set>
                                          <p:cBhvr>
                                            <p:cTn id="95" dur="1" fill="hold">
                                              <p:stCondLst>
                                                <p:cond delay="0"/>
                                              </p:stCondLst>
                                            </p:cTn>
                                            <p:tgtEl>
                                              <p:spTgt spid="9"/>
                                            </p:tgtEl>
                                            <p:attrNameLst>
                                              <p:attrName>style.visibility</p:attrName>
                                            </p:attrNameLst>
                                          </p:cBhvr>
                                          <p:to>
                                            <p:strVal val="visible"/>
                                          </p:to>
                                        </p:set>
                                        <p:animEffect transition="in" filter="wipe(down)">
                                          <p:cBhvr>
                                            <p:cTn id="96" dur="500"/>
                                            <p:tgtEl>
                                              <p:spTgt spid="9"/>
                                            </p:tgtEl>
                                          </p:cBhvr>
                                        </p:animEffect>
                                      </p:childTnLst>
                                    </p:cTn>
                                  </p:par>
                                </p:childTnLst>
                              </p:cTn>
                            </p:par>
                            <p:par>
                              <p:cTn id="97" fill="hold">
                                <p:stCondLst>
                                  <p:cond delay="12000"/>
                                </p:stCondLst>
                                <p:childTnLst>
                                  <p:par>
                                    <p:cTn id="98" presetID="22" presetClass="entr" presetSubtype="8" fill="hold" nodeType="afterEffect">
                                      <p:stCondLst>
                                        <p:cond delay="0"/>
                                      </p:stCondLst>
                                      <p:childTnLst>
                                        <p:set>
                                          <p:cBhvr>
                                            <p:cTn id="99" dur="1" fill="hold">
                                              <p:stCondLst>
                                                <p:cond delay="0"/>
                                              </p:stCondLst>
                                            </p:cTn>
                                            <p:tgtEl>
                                              <p:spTgt spid="10"/>
                                            </p:tgtEl>
                                            <p:attrNameLst>
                                              <p:attrName>style.visibility</p:attrName>
                                            </p:attrNameLst>
                                          </p:cBhvr>
                                          <p:to>
                                            <p:strVal val="visible"/>
                                          </p:to>
                                        </p:set>
                                        <p:animEffect transition="in" filter="wipe(left)">
                                          <p:cBhvr>
                                            <p:cTn id="100" dur="500"/>
                                            <p:tgtEl>
                                              <p:spTgt spid="10"/>
                                            </p:tgtEl>
                                          </p:cBhvr>
                                        </p:animEffect>
                                      </p:childTnLst>
                                    </p:cTn>
                                  </p:par>
                                </p:childTnLst>
                              </p:cTn>
                            </p:par>
                            <p:par>
                              <p:cTn id="101" fill="hold">
                                <p:stCondLst>
                                  <p:cond delay="12500"/>
                                </p:stCondLst>
                                <p:childTnLst>
                                  <p:par>
                                    <p:cTn id="102" presetID="12" presetClass="entr" presetSubtype="1" fill="hold" grpId="0" nodeType="afterEffect">
                                      <p:stCondLst>
                                        <p:cond delay="0"/>
                                      </p:stCondLst>
                                      <p:childTnLst>
                                        <p:set>
                                          <p:cBhvr>
                                            <p:cTn id="103" dur="1" fill="hold">
                                              <p:stCondLst>
                                                <p:cond delay="0"/>
                                              </p:stCondLst>
                                            </p:cTn>
                                            <p:tgtEl>
                                              <p:spTgt spid="26"/>
                                            </p:tgtEl>
                                            <p:attrNameLst>
                                              <p:attrName>style.visibility</p:attrName>
                                            </p:attrNameLst>
                                          </p:cBhvr>
                                          <p:to>
                                            <p:strVal val="visible"/>
                                          </p:to>
                                        </p:set>
                                        <p:anim calcmode="lin" valueType="num">
                                          <p:cBhvr additive="base">
                                            <p:cTn id="104" dur="500"/>
                                            <p:tgtEl>
                                              <p:spTgt spid="26"/>
                                            </p:tgtEl>
                                            <p:attrNameLst>
                                              <p:attrName>ppt_y</p:attrName>
                                            </p:attrNameLst>
                                          </p:cBhvr>
                                          <p:tavLst>
                                            <p:tav tm="0">
                                              <p:val>
                                                <p:strVal val="#ppt_y-#ppt_h*1.125000"/>
                                              </p:val>
                                            </p:tav>
                                            <p:tav tm="100000">
                                              <p:val>
                                                <p:strVal val="#ppt_y"/>
                                              </p:val>
                                            </p:tav>
                                          </p:tavLst>
                                        </p:anim>
                                        <p:animEffect transition="in" filter="wipe(down)">
                                          <p:cBhvr>
                                            <p:cTn id="105" dur="500"/>
                                            <p:tgtEl>
                                              <p:spTgt spid="26"/>
                                            </p:tgtEl>
                                          </p:cBhvr>
                                        </p:animEffect>
                                      </p:childTnLst>
                                    </p:cTn>
                                  </p:par>
                                  <p:par>
                                    <p:cTn id="106" presetID="22" presetClass="entr" presetSubtype="1" fill="hold" grpId="0" nodeType="withEffect">
                                      <p:stCondLst>
                                        <p:cond delay="500"/>
                                      </p:stCondLst>
                                      <p:childTnLst>
                                        <p:set>
                                          <p:cBhvr>
                                            <p:cTn id="107" dur="1" fill="hold">
                                              <p:stCondLst>
                                                <p:cond delay="0"/>
                                              </p:stCondLst>
                                            </p:cTn>
                                            <p:tgtEl>
                                              <p:spTgt spid="29"/>
                                            </p:tgtEl>
                                            <p:attrNameLst>
                                              <p:attrName>style.visibility</p:attrName>
                                            </p:attrNameLst>
                                          </p:cBhvr>
                                          <p:to>
                                            <p:strVal val="visible"/>
                                          </p:to>
                                        </p:set>
                                        <p:animEffect transition="in" filter="wipe(up)">
                                          <p:cBhvr>
                                            <p:cTn id="108" dur="1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3" grpId="0"/>
          <p:bldP spid="24" grpId="0"/>
          <p:bldP spid="25" grpId="0"/>
          <p:bldP spid="26" grpId="0"/>
          <p:bldP spid="27" grpId="0"/>
          <p:bldP spid="28" grpId="0"/>
          <p:bldP spid="29" grpId="0"/>
          <p:bldP spid="35" grpId="0" animBg="1"/>
          <p:bldP spid="36" grpId="0" animBg="1"/>
          <p:bldP spid="37" grpId="0" animBg="1"/>
          <p:bldP spid="38" grpId="0"/>
        </p:bldLst>
      </p:timing>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矩形 37"/>
          <p:cNvSpPr/>
          <p:nvPr/>
        </p:nvSpPr>
        <p:spPr>
          <a:xfrm>
            <a:off x="0" y="0"/>
            <a:ext cx="12190413" cy="68595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9" name="图片 38"/>
          <p:cNvPicPr>
            <a:picLocks noChangeAspect="1"/>
          </p:cNvPicPr>
          <p:nvPr/>
        </p:nvPicPr>
        <p:blipFill rotWithShape="1">
          <a:blip r:embed="rId3">
            <a:extLst>
              <a:ext uri="{28A0092B-C50C-407E-A947-70E740481C1C}">
                <a14:useLocalDpi xmlns:a14="http://schemas.microsoft.com/office/drawing/2010/main" val="0"/>
              </a:ext>
            </a:extLst>
          </a:blip>
          <a:srcRect l="31236" r="23647"/>
          <a:stretch/>
        </p:blipFill>
        <p:spPr>
          <a:xfrm rot="2524152">
            <a:off x="9314565" y="-1991982"/>
            <a:ext cx="4538111" cy="5657849"/>
          </a:xfrm>
          <a:prstGeom prst="rect">
            <a:avLst/>
          </a:prstGeom>
        </p:spPr>
      </p:pic>
      <p:cxnSp>
        <p:nvCxnSpPr>
          <p:cNvPr id="2" name="直接连接符 1"/>
          <p:cNvCxnSpPr/>
          <p:nvPr/>
        </p:nvCxnSpPr>
        <p:spPr>
          <a:xfrm flipH="1">
            <a:off x="5915622" y="4061680"/>
            <a:ext cx="2088232" cy="0"/>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3" name="直接连接符 2"/>
          <p:cNvCxnSpPr/>
          <p:nvPr/>
        </p:nvCxnSpPr>
        <p:spPr>
          <a:xfrm>
            <a:off x="10092086" y="2363594"/>
            <a:ext cx="0" cy="1710106"/>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4" name="直接连接符 3"/>
          <p:cNvCxnSpPr/>
          <p:nvPr/>
        </p:nvCxnSpPr>
        <p:spPr>
          <a:xfrm>
            <a:off x="3827390" y="4059313"/>
            <a:ext cx="0" cy="1710106"/>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a:off x="5915622" y="2354612"/>
            <a:ext cx="0" cy="1710106"/>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flipH="1">
            <a:off x="3827390" y="4061680"/>
            <a:ext cx="2088232" cy="0"/>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a:xfrm flipH="1">
            <a:off x="1739158" y="4061680"/>
            <a:ext cx="2088232" cy="0"/>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a:off x="8003605" y="4059313"/>
            <a:ext cx="0" cy="1710106"/>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flipH="1">
            <a:off x="8003854" y="4061680"/>
            <a:ext cx="2088232" cy="0"/>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grpSp>
        <p:nvGrpSpPr>
          <p:cNvPr id="10" name="组合 9"/>
          <p:cNvGrpSpPr/>
          <p:nvPr/>
        </p:nvGrpSpPr>
        <p:grpSpPr>
          <a:xfrm>
            <a:off x="9725107" y="2134565"/>
            <a:ext cx="727019" cy="727019"/>
            <a:chOff x="1479755" y="1847783"/>
            <a:chExt cx="727019" cy="727019"/>
          </a:xfrm>
        </p:grpSpPr>
        <p:sp>
          <p:nvSpPr>
            <p:cNvPr id="11" name="椭圆 10"/>
            <p:cNvSpPr/>
            <p:nvPr/>
          </p:nvSpPr>
          <p:spPr>
            <a:xfrm>
              <a:off x="1479755" y="1847783"/>
              <a:ext cx="727019" cy="727019"/>
            </a:xfrm>
            <a:prstGeom prst="ellipse">
              <a:avLst/>
            </a:prstGeom>
            <a:solidFill>
              <a:srgbClr val="007C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endParaRPr>
            </a:p>
          </p:txBody>
        </p:sp>
        <p:sp>
          <p:nvSpPr>
            <p:cNvPr id="12" name="TextBox 27"/>
            <p:cNvSpPr txBox="1"/>
            <p:nvPr/>
          </p:nvSpPr>
          <p:spPr>
            <a:xfrm>
              <a:off x="1527562" y="1917626"/>
              <a:ext cx="432048" cy="646331"/>
            </a:xfrm>
            <a:prstGeom prst="rect">
              <a:avLst/>
            </a:prstGeom>
            <a:noFill/>
          </p:spPr>
          <p:txBody>
            <a:bodyPr wrap="square" rtlCol="0">
              <a:spAutoFit/>
            </a:bodyPr>
            <a:lstStyle/>
            <a:p>
              <a:r>
                <a:rPr lang="en-US" altLang="zh-CN" sz="3600" b="1" dirty="0">
                  <a:solidFill>
                    <a:schemeClr val="bg1"/>
                  </a:solidFill>
                  <a:latin typeface="微软雅黑" panose="020B0503020204020204" pitchFamily="34" charset="-122"/>
                  <a:ea typeface="微软雅黑" panose="020B0503020204020204" pitchFamily="34" charset="-122"/>
                </a:rPr>
                <a:t>W</a:t>
              </a:r>
              <a:endParaRPr lang="zh-CN" altLang="en-US" sz="3600" b="1" dirty="0">
                <a:solidFill>
                  <a:schemeClr val="bg1"/>
                </a:solidFill>
                <a:latin typeface="微软雅黑" panose="020B0503020204020204" pitchFamily="34" charset="-122"/>
                <a:ea typeface="微软雅黑" panose="020B0503020204020204" pitchFamily="34" charset="-122"/>
              </a:endParaRPr>
            </a:p>
          </p:txBody>
        </p:sp>
      </p:grpSp>
      <p:grpSp>
        <p:nvGrpSpPr>
          <p:cNvPr id="13" name="组合 12"/>
          <p:cNvGrpSpPr/>
          <p:nvPr/>
        </p:nvGrpSpPr>
        <p:grpSpPr>
          <a:xfrm>
            <a:off x="5548643" y="2120380"/>
            <a:ext cx="727019" cy="729184"/>
            <a:chOff x="5656219" y="1845618"/>
            <a:chExt cx="727019" cy="729184"/>
          </a:xfrm>
        </p:grpSpPr>
        <p:sp>
          <p:nvSpPr>
            <p:cNvPr id="14" name="椭圆 13"/>
            <p:cNvSpPr/>
            <p:nvPr/>
          </p:nvSpPr>
          <p:spPr>
            <a:xfrm>
              <a:off x="5656219" y="1845618"/>
              <a:ext cx="727019" cy="72701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endParaRPr>
            </a:p>
          </p:txBody>
        </p:sp>
        <p:sp>
          <p:nvSpPr>
            <p:cNvPr id="15" name="TextBox 30"/>
            <p:cNvSpPr txBox="1"/>
            <p:nvPr/>
          </p:nvSpPr>
          <p:spPr>
            <a:xfrm>
              <a:off x="5693093" y="1928471"/>
              <a:ext cx="653270" cy="646331"/>
            </a:xfrm>
            <a:prstGeom prst="rect">
              <a:avLst/>
            </a:prstGeom>
            <a:noFill/>
          </p:spPr>
          <p:txBody>
            <a:bodyPr wrap="square" rtlCol="0">
              <a:spAutoFit/>
            </a:bodyPr>
            <a:lstStyle/>
            <a:p>
              <a:r>
                <a:rPr lang="en-US" altLang="zh-CN" sz="3600" b="1" dirty="0">
                  <a:solidFill>
                    <a:schemeClr val="bg1"/>
                  </a:solidFill>
                  <a:latin typeface="微软雅黑" panose="020B0503020204020204" pitchFamily="34" charset="-122"/>
                  <a:ea typeface="微软雅黑" panose="020B0503020204020204" pitchFamily="34" charset="-122"/>
                </a:rPr>
                <a:t>W</a:t>
              </a:r>
              <a:endParaRPr lang="zh-CN" altLang="en-US" sz="3600" b="1" dirty="0">
                <a:solidFill>
                  <a:schemeClr val="bg1"/>
                </a:solidFill>
                <a:latin typeface="微软雅黑" panose="020B0503020204020204" pitchFamily="34" charset="-122"/>
                <a:ea typeface="微软雅黑" panose="020B0503020204020204" pitchFamily="34" charset="-122"/>
              </a:endParaRPr>
            </a:p>
          </p:txBody>
        </p:sp>
      </p:grpSp>
      <p:grpSp>
        <p:nvGrpSpPr>
          <p:cNvPr id="16" name="组合 15"/>
          <p:cNvGrpSpPr/>
          <p:nvPr/>
        </p:nvGrpSpPr>
        <p:grpSpPr>
          <a:xfrm>
            <a:off x="3460411" y="5297836"/>
            <a:ext cx="727019" cy="727019"/>
            <a:chOff x="3567987" y="5232159"/>
            <a:chExt cx="727019" cy="727019"/>
          </a:xfrm>
        </p:grpSpPr>
        <p:sp>
          <p:nvSpPr>
            <p:cNvPr id="17" name="椭圆 16"/>
            <p:cNvSpPr/>
            <p:nvPr/>
          </p:nvSpPr>
          <p:spPr>
            <a:xfrm>
              <a:off x="3567987" y="5232159"/>
              <a:ext cx="727019" cy="727019"/>
            </a:xfrm>
            <a:prstGeom prst="ellipse">
              <a:avLst/>
            </a:prstGeom>
            <a:solidFill>
              <a:srgbClr val="22C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endParaRPr>
            </a:p>
          </p:txBody>
        </p:sp>
        <p:sp>
          <p:nvSpPr>
            <p:cNvPr id="18" name="TextBox 33"/>
            <p:cNvSpPr txBox="1"/>
            <p:nvPr/>
          </p:nvSpPr>
          <p:spPr>
            <a:xfrm>
              <a:off x="3661683" y="5290829"/>
              <a:ext cx="432048" cy="646331"/>
            </a:xfrm>
            <a:prstGeom prst="rect">
              <a:avLst/>
            </a:prstGeom>
            <a:noFill/>
          </p:spPr>
          <p:txBody>
            <a:bodyPr wrap="square" rtlCol="0">
              <a:spAutoFit/>
            </a:bodyPr>
            <a:lstStyle/>
            <a:p>
              <a:r>
                <a:rPr lang="en-US" altLang="zh-CN" sz="3600" b="1" dirty="0">
                  <a:solidFill>
                    <a:schemeClr val="bg1"/>
                  </a:solidFill>
                  <a:latin typeface="微软雅黑" panose="020B0503020204020204" pitchFamily="34" charset="-122"/>
                  <a:ea typeface="微软雅黑" panose="020B0503020204020204" pitchFamily="34" charset="-122"/>
                </a:rPr>
                <a:t>T</a:t>
              </a:r>
              <a:endParaRPr lang="zh-CN" altLang="en-US" sz="3600" b="1" dirty="0">
                <a:solidFill>
                  <a:schemeClr val="bg1"/>
                </a:solidFill>
                <a:latin typeface="微软雅黑" panose="020B0503020204020204" pitchFamily="34" charset="-122"/>
                <a:ea typeface="微软雅黑" panose="020B0503020204020204" pitchFamily="34" charset="-122"/>
              </a:endParaRPr>
            </a:p>
          </p:txBody>
        </p:sp>
      </p:grpSp>
      <p:grpSp>
        <p:nvGrpSpPr>
          <p:cNvPr id="19" name="组合 18"/>
          <p:cNvGrpSpPr/>
          <p:nvPr/>
        </p:nvGrpSpPr>
        <p:grpSpPr>
          <a:xfrm>
            <a:off x="7636875" y="5305406"/>
            <a:ext cx="727019" cy="727019"/>
            <a:chOff x="7744451" y="5239729"/>
            <a:chExt cx="727019" cy="727019"/>
          </a:xfrm>
        </p:grpSpPr>
        <p:sp>
          <p:nvSpPr>
            <p:cNvPr id="20" name="椭圆 19"/>
            <p:cNvSpPr/>
            <p:nvPr/>
          </p:nvSpPr>
          <p:spPr>
            <a:xfrm>
              <a:off x="7744451" y="5239729"/>
              <a:ext cx="727019" cy="727019"/>
            </a:xfrm>
            <a:prstGeom prst="ellipse">
              <a:avLst/>
            </a:prstGeom>
            <a:solidFill>
              <a:srgbClr val="FFA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endParaRPr>
            </a:p>
          </p:txBody>
        </p:sp>
        <p:sp>
          <p:nvSpPr>
            <p:cNvPr id="21" name="TextBox 36"/>
            <p:cNvSpPr txBox="1"/>
            <p:nvPr/>
          </p:nvSpPr>
          <p:spPr>
            <a:xfrm>
              <a:off x="7891936" y="5303743"/>
              <a:ext cx="432048" cy="646331"/>
            </a:xfrm>
            <a:prstGeom prst="rect">
              <a:avLst/>
            </a:prstGeom>
            <a:noFill/>
          </p:spPr>
          <p:txBody>
            <a:bodyPr wrap="square" rtlCol="0">
              <a:spAutoFit/>
            </a:bodyPr>
            <a:lstStyle/>
            <a:p>
              <a:r>
                <a:rPr lang="en-US" altLang="zh-CN" sz="3600" b="1" dirty="0">
                  <a:solidFill>
                    <a:schemeClr val="bg1"/>
                  </a:solidFill>
                  <a:latin typeface="微软雅黑" panose="020B0503020204020204" pitchFamily="34" charset="-122"/>
                  <a:ea typeface="微软雅黑" panose="020B0503020204020204" pitchFamily="34" charset="-122"/>
                </a:rPr>
                <a:t>T</a:t>
              </a:r>
              <a:endParaRPr lang="zh-CN" altLang="en-US" sz="3600" b="1" dirty="0">
                <a:solidFill>
                  <a:schemeClr val="bg1"/>
                </a:solidFill>
                <a:latin typeface="微软雅黑" panose="020B0503020204020204" pitchFamily="34" charset="-122"/>
                <a:ea typeface="微软雅黑" panose="020B0503020204020204" pitchFamily="34" charset="-122"/>
              </a:endParaRPr>
            </a:p>
          </p:txBody>
        </p:sp>
      </p:grpSp>
      <p:sp>
        <p:nvSpPr>
          <p:cNvPr id="22" name="矩形 21"/>
          <p:cNvSpPr/>
          <p:nvPr/>
        </p:nvSpPr>
        <p:spPr>
          <a:xfrm>
            <a:off x="1845627" y="3401527"/>
            <a:ext cx="1831399" cy="707886"/>
          </a:xfrm>
          <a:prstGeom prst="rect">
            <a:avLst/>
          </a:prstGeom>
        </p:spPr>
        <p:txBody>
          <a:bodyPr wrap="none">
            <a:spAutoFit/>
          </a:bodyPr>
          <a:lstStyle/>
          <a:p>
            <a:r>
              <a:rPr lang="zh-CN" altLang="en-US" sz="2000" b="1" dirty="0">
                <a:solidFill>
                  <a:schemeClr val="tx1">
                    <a:lumMod val="65000"/>
                    <a:lumOff val="35000"/>
                  </a:schemeClr>
                </a:solidFill>
                <a:latin typeface="微软雅黑" panose="020B0503020204020204" pitchFamily="34" charset="-122"/>
                <a:ea typeface="微软雅黑" panose="020B0503020204020204" pitchFamily="34" charset="-122"/>
              </a:rPr>
              <a:t>Competitive </a:t>
            </a:r>
            <a:endParaRPr lang="en-US" altLang="zh-CN" sz="2000" b="1" dirty="0">
              <a:solidFill>
                <a:schemeClr val="tx1">
                  <a:lumMod val="65000"/>
                  <a:lumOff val="35000"/>
                </a:schemeClr>
              </a:solidFill>
              <a:latin typeface="微软雅黑" panose="020B0503020204020204" pitchFamily="34" charset="-122"/>
              <a:ea typeface="微软雅黑" panose="020B0503020204020204" pitchFamily="34" charset="-122"/>
            </a:endParaRPr>
          </a:p>
          <a:p>
            <a:r>
              <a:rPr lang="zh-CN" altLang="en-US" sz="2000" b="1" dirty="0">
                <a:solidFill>
                  <a:schemeClr val="tx1">
                    <a:lumMod val="65000"/>
                    <a:lumOff val="35000"/>
                  </a:schemeClr>
                </a:solidFill>
                <a:latin typeface="微软雅黑" panose="020B0503020204020204" pitchFamily="34" charset="-122"/>
                <a:ea typeface="微软雅黑" panose="020B0503020204020204" pitchFamily="34" charset="-122"/>
              </a:rPr>
              <a:t>competition</a:t>
            </a:r>
          </a:p>
        </p:txBody>
      </p:sp>
      <p:sp>
        <p:nvSpPr>
          <p:cNvPr id="23" name="矩形 22"/>
          <p:cNvSpPr/>
          <p:nvPr/>
        </p:nvSpPr>
        <p:spPr>
          <a:xfrm>
            <a:off x="6347670" y="3601582"/>
            <a:ext cx="1210588" cy="400110"/>
          </a:xfrm>
          <a:prstGeom prst="rect">
            <a:avLst/>
          </a:prstGeom>
        </p:spPr>
        <p:txBody>
          <a:bodyPr wrap="none">
            <a:spAutoFit/>
          </a:bodyPr>
          <a:lstStyle/>
          <a:p>
            <a:r>
              <a:rPr lang="zh-CN" altLang="en-US" sz="2000" b="1" dirty="0">
                <a:solidFill>
                  <a:schemeClr val="tx1">
                    <a:lumMod val="65000"/>
                    <a:lumOff val="35000"/>
                  </a:schemeClr>
                </a:solidFill>
                <a:latin typeface="微软雅黑" panose="020B0503020204020204" pitchFamily="34" charset="-122"/>
                <a:ea typeface="微软雅黑" panose="020B0503020204020204" pitchFamily="34" charset="-122"/>
              </a:rPr>
              <a:t>Talent shortage</a:t>
            </a:r>
          </a:p>
        </p:txBody>
      </p:sp>
      <p:sp>
        <p:nvSpPr>
          <p:cNvPr id="24" name="TextBox 40"/>
          <p:cNvSpPr txBox="1"/>
          <p:nvPr/>
        </p:nvSpPr>
        <p:spPr>
          <a:xfrm>
            <a:off x="4245561" y="4105638"/>
            <a:ext cx="1394765" cy="400110"/>
          </a:xfrm>
          <a:prstGeom prst="rect">
            <a:avLst/>
          </a:prstGeom>
          <a:noFill/>
          <a:ln>
            <a:noFill/>
          </a:ln>
        </p:spPr>
        <p:txBody>
          <a:bodyPr wrap="square" rtlCol="0">
            <a:spAutoFit/>
          </a:bodyPr>
          <a:lstStyle/>
          <a:p>
            <a:r>
              <a:rPr lang="zh-CN" altLang="en-US" sz="2000" b="1" dirty="0">
                <a:solidFill>
                  <a:schemeClr val="tx1">
                    <a:lumMod val="65000"/>
                    <a:lumOff val="35000"/>
                  </a:schemeClr>
                </a:solidFill>
                <a:latin typeface="微软雅黑" panose="020B0503020204020204" pitchFamily="34" charset="-122"/>
                <a:ea typeface="微软雅黑" panose="020B0503020204020204" pitchFamily="34" charset="-122"/>
              </a:rPr>
              <a:t>Staff turnover</a:t>
            </a:r>
          </a:p>
        </p:txBody>
      </p:sp>
      <p:sp>
        <p:nvSpPr>
          <p:cNvPr id="25" name="TextBox 41"/>
          <p:cNvSpPr txBox="1"/>
          <p:nvPr/>
        </p:nvSpPr>
        <p:spPr>
          <a:xfrm>
            <a:off x="8072445" y="4105638"/>
            <a:ext cx="1803617" cy="400110"/>
          </a:xfrm>
          <a:prstGeom prst="rect">
            <a:avLst/>
          </a:prstGeom>
          <a:noFill/>
          <a:ln>
            <a:noFill/>
          </a:ln>
        </p:spPr>
        <p:txBody>
          <a:bodyPr wrap="square" rtlCol="0">
            <a:spAutoFit/>
          </a:bodyPr>
          <a:lstStyle/>
          <a:p>
            <a:pPr algn="ctr"/>
            <a:r>
              <a:rPr lang="zh-CN" altLang="en-US" sz="2000" b="1" dirty="0">
                <a:solidFill>
                  <a:schemeClr val="tx1">
                    <a:lumMod val="65000"/>
                    <a:lumOff val="35000"/>
                  </a:schemeClr>
                </a:solidFill>
                <a:latin typeface="微软雅黑" panose="020B0503020204020204" pitchFamily="34" charset="-122"/>
                <a:ea typeface="微软雅黑" panose="020B0503020204020204" pitchFamily="34" charset="-122"/>
              </a:rPr>
              <a:t>Customer satisfaction</a:t>
            </a:r>
          </a:p>
        </p:txBody>
      </p:sp>
      <p:sp>
        <p:nvSpPr>
          <p:cNvPr id="26" name="TextBox 37"/>
          <p:cNvSpPr txBox="1"/>
          <p:nvPr/>
        </p:nvSpPr>
        <p:spPr>
          <a:xfrm>
            <a:off x="1943005" y="4095215"/>
            <a:ext cx="1650050" cy="1107996"/>
          </a:xfrm>
          <a:prstGeom prst="rect">
            <a:avLst/>
          </a:prstGeom>
          <a:noFill/>
          <a:ln>
            <a:noFill/>
          </a:ln>
        </p:spPr>
        <p:txBody>
          <a:bodyPr wrap="square" rtlCol="0">
            <a:spAutoFit/>
          </a:bodyPr>
          <a:lstStyle/>
          <a:p>
            <a:pPr>
              <a:lnSpc>
                <a:spcPct val="150000"/>
              </a:lnSpc>
            </a:pPr>
            <a:r>
              <a:rPr lang="zh-CN" altLang="en-US" sz="1100" dirty="0">
                <a:solidFill>
                  <a:schemeClr val="bg1">
                    <a:lumMod val="65000"/>
                  </a:schemeClr>
                </a:solidFill>
                <a:latin typeface="微软雅黑" panose="020B0503020204020204" pitchFamily="34" charset="-122"/>
                <a:ea typeface="微软雅黑" panose="020B0503020204020204" pitchFamily="34" charset="-122"/>
              </a:rPr>
              <a:t>Here to enter the specific content in this entry specific content in this</a:t>
            </a:r>
          </a:p>
        </p:txBody>
      </p:sp>
      <p:sp>
        <p:nvSpPr>
          <p:cNvPr id="27" name="TextBox 38"/>
          <p:cNvSpPr txBox="1"/>
          <p:nvPr/>
        </p:nvSpPr>
        <p:spPr>
          <a:xfrm>
            <a:off x="3693708" y="2655996"/>
            <a:ext cx="1911028" cy="570284"/>
          </a:xfrm>
          <a:prstGeom prst="rect">
            <a:avLst/>
          </a:prstGeom>
          <a:noFill/>
          <a:ln>
            <a:noFill/>
          </a:ln>
        </p:spPr>
        <p:txBody>
          <a:bodyPr wrap="square" rtlCol="0">
            <a:spAutoFit/>
          </a:bodyPr>
          <a:lstStyle/>
          <a:p>
            <a:pPr>
              <a:lnSpc>
                <a:spcPct val="150000"/>
              </a:lnSpc>
            </a:pPr>
            <a:r>
              <a:rPr lang="zh-CN" altLang="en-US" sz="1100" dirty="0">
                <a:solidFill>
                  <a:schemeClr val="bg1">
                    <a:lumMod val="65000"/>
                  </a:schemeClr>
                </a:solidFill>
                <a:latin typeface="微软雅黑" panose="020B0503020204020204" pitchFamily="34" charset="-122"/>
                <a:ea typeface="微软雅黑" panose="020B0503020204020204" pitchFamily="34" charset="-122"/>
              </a:rPr>
              <a:t>Here to enter the specific content in this</a:t>
            </a:r>
          </a:p>
        </p:txBody>
      </p:sp>
      <p:sp>
        <p:nvSpPr>
          <p:cNvPr id="28" name="TextBox 43"/>
          <p:cNvSpPr txBox="1"/>
          <p:nvPr/>
        </p:nvSpPr>
        <p:spPr>
          <a:xfrm>
            <a:off x="5987630" y="4073700"/>
            <a:ext cx="1731609" cy="1332031"/>
          </a:xfrm>
          <a:prstGeom prst="rect">
            <a:avLst/>
          </a:prstGeom>
          <a:noFill/>
          <a:ln>
            <a:noFill/>
          </a:ln>
        </p:spPr>
        <p:txBody>
          <a:bodyPr wrap="square" rtlCol="0">
            <a:spAutoFit/>
          </a:bodyPr>
          <a:lstStyle/>
          <a:p>
            <a:pPr>
              <a:lnSpc>
                <a:spcPct val="150000"/>
              </a:lnSpc>
            </a:pPr>
            <a:r>
              <a:rPr lang="zh-CN" altLang="en-US" sz="1100" dirty="0">
                <a:solidFill>
                  <a:schemeClr val="bg1">
                    <a:lumMod val="65000"/>
                  </a:schemeClr>
                </a:solidFill>
                <a:latin typeface="微软雅黑" panose="020B0503020204020204" pitchFamily="34" charset="-122"/>
                <a:ea typeface="微软雅黑" panose="020B0503020204020204" pitchFamily="34" charset="-122"/>
              </a:rPr>
              <a:t>Here to enter the specific content in this entry specific content in this entry specific content in this</a:t>
            </a:r>
          </a:p>
        </p:txBody>
      </p:sp>
      <p:sp>
        <p:nvSpPr>
          <p:cNvPr id="29" name="TextBox 44"/>
          <p:cNvSpPr txBox="1"/>
          <p:nvPr/>
        </p:nvSpPr>
        <p:spPr>
          <a:xfrm>
            <a:off x="7558258" y="2386760"/>
            <a:ext cx="2150167" cy="824200"/>
          </a:xfrm>
          <a:prstGeom prst="rect">
            <a:avLst/>
          </a:prstGeom>
          <a:noFill/>
          <a:ln>
            <a:noFill/>
          </a:ln>
        </p:spPr>
        <p:txBody>
          <a:bodyPr wrap="square" rtlCol="0">
            <a:spAutoFit/>
          </a:bodyPr>
          <a:lstStyle/>
          <a:p>
            <a:pPr>
              <a:lnSpc>
                <a:spcPct val="150000"/>
              </a:lnSpc>
            </a:pPr>
            <a:r>
              <a:rPr lang="zh-CN" altLang="en-US" sz="1100" dirty="0">
                <a:solidFill>
                  <a:schemeClr val="bg1">
                    <a:lumMod val="65000"/>
                  </a:schemeClr>
                </a:solidFill>
                <a:latin typeface="微软雅黑" panose="020B0503020204020204" pitchFamily="34" charset="-122"/>
                <a:ea typeface="微软雅黑" panose="020B0503020204020204" pitchFamily="34" charset="-122"/>
              </a:rPr>
              <a:t>Here to enter the specific content in this entry specific content in this</a:t>
            </a:r>
          </a:p>
        </p:txBody>
      </p:sp>
      <p:sp>
        <p:nvSpPr>
          <p:cNvPr id="34" name="椭圆 33"/>
          <p:cNvSpPr/>
          <p:nvPr/>
        </p:nvSpPr>
        <p:spPr>
          <a:xfrm>
            <a:off x="5141693" y="49540"/>
            <a:ext cx="1801459" cy="1801459"/>
          </a:xfrm>
          <a:prstGeom prst="ellipse">
            <a:avLst/>
          </a:prstGeom>
          <a:solidFill>
            <a:srgbClr val="229B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35" name="椭圆 34"/>
          <p:cNvSpPr/>
          <p:nvPr/>
        </p:nvSpPr>
        <p:spPr>
          <a:xfrm>
            <a:off x="6399019" y="-209652"/>
            <a:ext cx="1324990" cy="1324990"/>
          </a:xfrm>
          <a:prstGeom prst="ellipse">
            <a:avLst/>
          </a:prstGeom>
          <a:solidFill>
            <a:srgbClr val="FFC000">
              <a:alpha val="7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36" name="椭圆 35"/>
          <p:cNvSpPr/>
          <p:nvPr/>
        </p:nvSpPr>
        <p:spPr>
          <a:xfrm>
            <a:off x="4425450" y="-88807"/>
            <a:ext cx="608689" cy="608689"/>
          </a:xfrm>
          <a:prstGeom prst="ellipse">
            <a:avLst/>
          </a:prstGeom>
          <a:solidFill>
            <a:srgbClr val="17CFCB">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37" name="TextBox 46"/>
          <p:cNvSpPr txBox="1"/>
          <p:nvPr/>
        </p:nvSpPr>
        <p:spPr>
          <a:xfrm>
            <a:off x="5222600" y="425676"/>
            <a:ext cx="2017977" cy="757772"/>
          </a:xfrm>
          <a:prstGeom prst="rect">
            <a:avLst/>
          </a:prstGeom>
          <a:noFill/>
          <a:ln>
            <a:noFill/>
          </a:ln>
        </p:spPr>
        <p:txBody>
          <a:bodyPr wrap="square" rtlCol="0">
            <a:spAutoFit/>
          </a:bodyPr>
          <a:lstStyle/>
          <a:p>
            <a:pPr>
              <a:lnSpc>
                <a:spcPct val="150000"/>
              </a:lnSpc>
            </a:pPr>
            <a:r>
              <a:rPr lang="zh-CN" altLang="en-US" sz="3200">
                <a:solidFill>
                  <a:schemeClr val="bg1"/>
                </a:solidFill>
                <a:latin typeface="张海山锐谐体" panose="02000000000000000000" pitchFamily="2" charset="-122"/>
                <a:ea typeface="张海山锐谐体" panose="02000000000000000000" pitchFamily="2" charset="-122"/>
              </a:rPr>
              <a:t>Problems</a:t>
            </a:r>
            <a:endParaRPr lang="zh-CN" altLang="en-US" sz="3200" dirty="0">
              <a:solidFill>
                <a:schemeClr val="bg1"/>
              </a:solidFill>
              <a:latin typeface="张海山锐谐体" panose="02000000000000000000" pitchFamily="2" charset="-122"/>
              <a:ea typeface="张海山锐谐体" panose="02000000000000000000" pitchFamily="2" charset="-122"/>
            </a:endParaRPr>
          </a:p>
        </p:txBody>
      </p:sp>
      <p:sp>
        <p:nvSpPr>
          <p:cNvPr id="40" name="矩形 39"/>
          <p:cNvSpPr/>
          <p:nvPr/>
        </p:nvSpPr>
        <p:spPr>
          <a:xfrm>
            <a:off x="0" y="6623538"/>
            <a:ext cx="12190413" cy="2360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934900381"/>
      </p:ext>
    </p:extLst>
  </p:cSld>
  <p:clrMapOvr>
    <a:masterClrMapping/>
  </p:clrMapOvr>
  <mc:AlternateContent xmlns:mc="http://schemas.openxmlformats.org/markup-compatibility/2006" xmlns:p14="http://schemas.microsoft.com/office/powerpoint/2010/main">
    <mc:Choice Requires="p14">
      <p:transition spd="slow" p14:dur="1200" advTm="0">
        <p14:prism dir="u"/>
      </p:transition>
    </mc:Choice>
    <mc:Fallback xmlns:a14="http://schemas.microsoft.com/office/drawing/2010/main" xmlns="">
      <p:transition spd="slow" advTm="0">
        <p:fade/>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fade">
                                          <p:cBhvr>
                                            <p:cTn id="7" dur="1250"/>
                                            <p:tgtEl>
                                              <p:spTgt spid="3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4"/>
                                            </p:tgtEl>
                                            <p:attrNameLst>
                                              <p:attrName>style.visibility</p:attrName>
                                            </p:attrNameLst>
                                          </p:cBhvr>
                                          <p:to>
                                            <p:strVal val="visible"/>
                                          </p:to>
                                        </p:set>
                                        <p:animEffect transition="in" filter="fade">
                                          <p:cBhvr>
                                            <p:cTn id="10" dur="500"/>
                                            <p:tgtEl>
                                              <p:spTgt spid="34"/>
                                            </p:tgtEl>
                                          </p:cBhvr>
                                        </p:animEffect>
                                      </p:childTnLst>
                                    </p:cTn>
                                  </p:par>
                                  <p:par>
                                    <p:cTn id="11" presetID="10" presetClass="entr" presetSubtype="0" fill="hold" grpId="0" nodeType="withEffect">
                                      <p:stCondLst>
                                        <p:cond delay="250"/>
                                      </p:stCondLst>
                                      <p:childTnLst>
                                        <p:set>
                                          <p:cBhvr>
                                            <p:cTn id="12" dur="1" fill="hold">
                                              <p:stCondLst>
                                                <p:cond delay="0"/>
                                              </p:stCondLst>
                                            </p:cTn>
                                            <p:tgtEl>
                                              <p:spTgt spid="36"/>
                                            </p:tgtEl>
                                            <p:attrNameLst>
                                              <p:attrName>style.visibility</p:attrName>
                                            </p:attrNameLst>
                                          </p:cBhvr>
                                          <p:to>
                                            <p:strVal val="visible"/>
                                          </p:to>
                                        </p:set>
                                        <p:animEffect transition="in" filter="fade">
                                          <p:cBhvr>
                                            <p:cTn id="13" dur="500"/>
                                            <p:tgtEl>
                                              <p:spTgt spid="36"/>
                                            </p:tgtEl>
                                          </p:cBhvr>
                                        </p:animEffect>
                                      </p:childTnLst>
                                    </p:cTn>
                                  </p:par>
                                  <p:par>
                                    <p:cTn id="14" presetID="10" presetClass="entr" presetSubtype="0" fill="hold" grpId="0" nodeType="withEffect">
                                      <p:stCondLst>
                                        <p:cond delay="500"/>
                                      </p:stCondLst>
                                      <p:childTnLst>
                                        <p:set>
                                          <p:cBhvr>
                                            <p:cTn id="15" dur="1" fill="hold">
                                              <p:stCondLst>
                                                <p:cond delay="0"/>
                                              </p:stCondLst>
                                            </p:cTn>
                                            <p:tgtEl>
                                              <p:spTgt spid="35"/>
                                            </p:tgtEl>
                                            <p:attrNameLst>
                                              <p:attrName>style.visibility</p:attrName>
                                            </p:attrNameLst>
                                          </p:cBhvr>
                                          <p:to>
                                            <p:strVal val="visible"/>
                                          </p:to>
                                        </p:set>
                                        <p:animEffect transition="in" filter="fade">
                                          <p:cBhvr>
                                            <p:cTn id="16" dur="500"/>
                                            <p:tgtEl>
                                              <p:spTgt spid="35"/>
                                            </p:tgtEl>
                                          </p:cBhvr>
                                        </p:animEffect>
                                      </p:childTnLst>
                                    </p:cTn>
                                  </p:par>
                                  <p:par>
                                    <p:cTn id="17" presetID="2" presetClass="entr" presetSubtype="1" fill="hold" grpId="0" nodeType="withEffect" p14:presetBounceEnd="40000">
                                      <p:stCondLst>
                                        <p:cond delay="1000"/>
                                      </p:stCondLst>
                                      <p:childTnLst>
                                        <p:set>
                                          <p:cBhvr>
                                            <p:cTn id="18" dur="1" fill="hold">
                                              <p:stCondLst>
                                                <p:cond delay="0"/>
                                              </p:stCondLst>
                                            </p:cTn>
                                            <p:tgtEl>
                                              <p:spTgt spid="37"/>
                                            </p:tgtEl>
                                            <p:attrNameLst>
                                              <p:attrName>style.visibility</p:attrName>
                                            </p:attrNameLst>
                                          </p:cBhvr>
                                          <p:to>
                                            <p:strVal val="visible"/>
                                          </p:to>
                                        </p:set>
                                        <p:anim calcmode="lin" valueType="num" p14:bounceEnd="40000">
                                          <p:cBhvr additive="base">
                                            <p:cTn id="19" dur="1000" fill="hold"/>
                                            <p:tgtEl>
                                              <p:spTgt spid="37"/>
                                            </p:tgtEl>
                                            <p:attrNameLst>
                                              <p:attrName>ppt_x</p:attrName>
                                            </p:attrNameLst>
                                          </p:cBhvr>
                                          <p:tavLst>
                                            <p:tav tm="0">
                                              <p:val>
                                                <p:strVal val="#ppt_x"/>
                                              </p:val>
                                            </p:tav>
                                            <p:tav tm="100000">
                                              <p:val>
                                                <p:strVal val="#ppt_x"/>
                                              </p:val>
                                            </p:tav>
                                          </p:tavLst>
                                        </p:anim>
                                        <p:anim calcmode="lin" valueType="num" p14:bounceEnd="40000">
                                          <p:cBhvr additive="base">
                                            <p:cTn id="20" dur="1000" fill="hold"/>
                                            <p:tgtEl>
                                              <p:spTgt spid="37"/>
                                            </p:tgtEl>
                                            <p:attrNameLst>
                                              <p:attrName>ppt_y</p:attrName>
                                            </p:attrNameLst>
                                          </p:cBhvr>
                                          <p:tavLst>
                                            <p:tav tm="0">
                                              <p:val>
                                                <p:strVal val="0-#ppt_h/2"/>
                                              </p:val>
                                            </p:tav>
                                            <p:tav tm="100000">
                                              <p:val>
                                                <p:strVal val="#ppt_y"/>
                                              </p:val>
                                            </p:tav>
                                          </p:tavLst>
                                        </p:anim>
                                      </p:childTnLst>
                                    </p:cTn>
                                  </p:par>
                                </p:childTnLst>
                              </p:cTn>
                            </p:par>
                            <p:par>
                              <p:cTn id="21" fill="hold">
                                <p:stCondLst>
                                  <p:cond delay="2000"/>
                                </p:stCondLst>
                                <p:childTnLst>
                                  <p:par>
                                    <p:cTn id="22" presetID="53" presetClass="entr" presetSubtype="16" fill="hold" nodeType="after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p:cTn id="24" dur="500" fill="hold"/>
                                            <p:tgtEl>
                                              <p:spTgt spid="10"/>
                                            </p:tgtEl>
                                            <p:attrNameLst>
                                              <p:attrName>ppt_w</p:attrName>
                                            </p:attrNameLst>
                                          </p:cBhvr>
                                          <p:tavLst>
                                            <p:tav tm="0">
                                              <p:val>
                                                <p:fltVal val="0"/>
                                              </p:val>
                                            </p:tav>
                                            <p:tav tm="100000">
                                              <p:val>
                                                <p:strVal val="#ppt_w"/>
                                              </p:val>
                                            </p:tav>
                                          </p:tavLst>
                                        </p:anim>
                                        <p:anim calcmode="lin" valueType="num">
                                          <p:cBhvr>
                                            <p:cTn id="25" dur="500" fill="hold"/>
                                            <p:tgtEl>
                                              <p:spTgt spid="10"/>
                                            </p:tgtEl>
                                            <p:attrNameLst>
                                              <p:attrName>ppt_h</p:attrName>
                                            </p:attrNameLst>
                                          </p:cBhvr>
                                          <p:tavLst>
                                            <p:tav tm="0">
                                              <p:val>
                                                <p:fltVal val="0"/>
                                              </p:val>
                                            </p:tav>
                                            <p:tav tm="100000">
                                              <p:val>
                                                <p:strVal val="#ppt_h"/>
                                              </p:val>
                                            </p:tav>
                                          </p:tavLst>
                                        </p:anim>
                                        <p:animEffect transition="in" filter="fade">
                                          <p:cBhvr>
                                            <p:cTn id="26" dur="500"/>
                                            <p:tgtEl>
                                              <p:spTgt spid="10"/>
                                            </p:tgtEl>
                                          </p:cBhvr>
                                        </p:animEffect>
                                      </p:childTnLst>
                                    </p:cTn>
                                  </p:par>
                                </p:childTnLst>
                              </p:cTn>
                            </p:par>
                            <p:par>
                              <p:cTn id="27" fill="hold">
                                <p:stCondLst>
                                  <p:cond delay="2500"/>
                                </p:stCondLst>
                                <p:childTnLst>
                                  <p:par>
                                    <p:cTn id="28" presetID="22" presetClass="entr" presetSubtype="1" fill="hold" nodeType="after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wipe(up)">
                                          <p:cBhvr>
                                            <p:cTn id="30" dur="500"/>
                                            <p:tgtEl>
                                              <p:spTgt spid="3"/>
                                            </p:tgtEl>
                                          </p:cBhvr>
                                        </p:animEffect>
                                      </p:childTnLst>
                                    </p:cTn>
                                  </p:par>
                                </p:childTnLst>
                              </p:cTn>
                            </p:par>
                            <p:par>
                              <p:cTn id="31" fill="hold">
                                <p:stCondLst>
                                  <p:cond delay="3000"/>
                                </p:stCondLst>
                                <p:childTnLst>
                                  <p:par>
                                    <p:cTn id="32" presetID="22" presetClass="entr" presetSubtype="2" fill="hold" nodeType="after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wipe(right)">
                                          <p:cBhvr>
                                            <p:cTn id="34" dur="500"/>
                                            <p:tgtEl>
                                              <p:spTgt spid="9"/>
                                            </p:tgtEl>
                                          </p:cBhvr>
                                        </p:animEffect>
                                      </p:childTnLst>
                                    </p:cTn>
                                  </p:par>
                                </p:childTnLst>
                              </p:cTn>
                            </p:par>
                            <p:par>
                              <p:cTn id="35" fill="hold">
                                <p:stCondLst>
                                  <p:cond delay="3500"/>
                                </p:stCondLst>
                                <p:childTnLst>
                                  <p:par>
                                    <p:cTn id="36" presetID="12" presetClass="entr" presetSubtype="4" fill="hold" grpId="0" nodeType="afterEffect">
                                      <p:stCondLst>
                                        <p:cond delay="0"/>
                                      </p:stCondLst>
                                      <p:childTnLst>
                                        <p:set>
                                          <p:cBhvr>
                                            <p:cTn id="37" dur="1" fill="hold">
                                              <p:stCondLst>
                                                <p:cond delay="0"/>
                                              </p:stCondLst>
                                            </p:cTn>
                                            <p:tgtEl>
                                              <p:spTgt spid="25"/>
                                            </p:tgtEl>
                                            <p:attrNameLst>
                                              <p:attrName>style.visibility</p:attrName>
                                            </p:attrNameLst>
                                          </p:cBhvr>
                                          <p:to>
                                            <p:strVal val="visible"/>
                                          </p:to>
                                        </p:set>
                                        <p:anim calcmode="lin" valueType="num">
                                          <p:cBhvr additive="base">
                                            <p:cTn id="38" dur="500"/>
                                            <p:tgtEl>
                                              <p:spTgt spid="25"/>
                                            </p:tgtEl>
                                            <p:attrNameLst>
                                              <p:attrName>ppt_y</p:attrName>
                                            </p:attrNameLst>
                                          </p:cBhvr>
                                          <p:tavLst>
                                            <p:tav tm="0">
                                              <p:val>
                                                <p:strVal val="#ppt_y+#ppt_h*1.125000"/>
                                              </p:val>
                                            </p:tav>
                                            <p:tav tm="100000">
                                              <p:val>
                                                <p:strVal val="#ppt_y"/>
                                              </p:val>
                                            </p:tav>
                                          </p:tavLst>
                                        </p:anim>
                                        <p:animEffect transition="in" filter="wipe(up)">
                                          <p:cBhvr>
                                            <p:cTn id="39" dur="500"/>
                                            <p:tgtEl>
                                              <p:spTgt spid="25"/>
                                            </p:tgtEl>
                                          </p:cBhvr>
                                        </p:animEffect>
                                      </p:childTnLst>
                                    </p:cTn>
                                  </p:par>
                                </p:childTnLst>
                              </p:cTn>
                            </p:par>
                            <p:par>
                              <p:cTn id="40" fill="hold">
                                <p:stCondLst>
                                  <p:cond delay="4000"/>
                                </p:stCondLst>
                                <p:childTnLst>
                                  <p:par>
                                    <p:cTn id="41" presetID="10" presetClass="entr" presetSubtype="0" fill="hold" grpId="0" nodeType="afterEffect">
                                      <p:stCondLst>
                                        <p:cond delay="0"/>
                                      </p:stCondLst>
                                      <p:childTnLst>
                                        <p:set>
                                          <p:cBhvr>
                                            <p:cTn id="42" dur="1" fill="hold">
                                              <p:stCondLst>
                                                <p:cond delay="0"/>
                                              </p:stCondLst>
                                            </p:cTn>
                                            <p:tgtEl>
                                              <p:spTgt spid="29"/>
                                            </p:tgtEl>
                                            <p:attrNameLst>
                                              <p:attrName>style.visibility</p:attrName>
                                            </p:attrNameLst>
                                          </p:cBhvr>
                                          <p:to>
                                            <p:strVal val="visible"/>
                                          </p:to>
                                        </p:set>
                                        <p:animEffect transition="in" filter="fade">
                                          <p:cBhvr>
                                            <p:cTn id="43" dur="500"/>
                                            <p:tgtEl>
                                              <p:spTgt spid="29"/>
                                            </p:tgtEl>
                                          </p:cBhvr>
                                        </p:animEffect>
                                      </p:childTnLst>
                                    </p:cTn>
                                  </p:par>
                                </p:childTnLst>
                              </p:cTn>
                            </p:par>
                            <p:par>
                              <p:cTn id="44" fill="hold">
                                <p:stCondLst>
                                  <p:cond delay="4500"/>
                                </p:stCondLst>
                                <p:childTnLst>
                                  <p:par>
                                    <p:cTn id="45" presetID="53" presetClass="entr" presetSubtype="16" fill="hold" nodeType="afterEffect">
                                      <p:stCondLst>
                                        <p:cond delay="0"/>
                                      </p:stCondLst>
                                      <p:childTnLst>
                                        <p:set>
                                          <p:cBhvr>
                                            <p:cTn id="46" dur="1" fill="hold">
                                              <p:stCondLst>
                                                <p:cond delay="0"/>
                                              </p:stCondLst>
                                            </p:cTn>
                                            <p:tgtEl>
                                              <p:spTgt spid="19"/>
                                            </p:tgtEl>
                                            <p:attrNameLst>
                                              <p:attrName>style.visibility</p:attrName>
                                            </p:attrNameLst>
                                          </p:cBhvr>
                                          <p:to>
                                            <p:strVal val="visible"/>
                                          </p:to>
                                        </p:set>
                                        <p:anim calcmode="lin" valueType="num">
                                          <p:cBhvr>
                                            <p:cTn id="47" dur="500" fill="hold"/>
                                            <p:tgtEl>
                                              <p:spTgt spid="19"/>
                                            </p:tgtEl>
                                            <p:attrNameLst>
                                              <p:attrName>ppt_w</p:attrName>
                                            </p:attrNameLst>
                                          </p:cBhvr>
                                          <p:tavLst>
                                            <p:tav tm="0">
                                              <p:val>
                                                <p:fltVal val="0"/>
                                              </p:val>
                                            </p:tav>
                                            <p:tav tm="100000">
                                              <p:val>
                                                <p:strVal val="#ppt_w"/>
                                              </p:val>
                                            </p:tav>
                                          </p:tavLst>
                                        </p:anim>
                                        <p:anim calcmode="lin" valueType="num">
                                          <p:cBhvr>
                                            <p:cTn id="48" dur="500" fill="hold"/>
                                            <p:tgtEl>
                                              <p:spTgt spid="19"/>
                                            </p:tgtEl>
                                            <p:attrNameLst>
                                              <p:attrName>ppt_h</p:attrName>
                                            </p:attrNameLst>
                                          </p:cBhvr>
                                          <p:tavLst>
                                            <p:tav tm="0">
                                              <p:val>
                                                <p:fltVal val="0"/>
                                              </p:val>
                                            </p:tav>
                                            <p:tav tm="100000">
                                              <p:val>
                                                <p:strVal val="#ppt_h"/>
                                              </p:val>
                                            </p:tav>
                                          </p:tavLst>
                                        </p:anim>
                                        <p:animEffect transition="in" filter="fade">
                                          <p:cBhvr>
                                            <p:cTn id="49" dur="500"/>
                                            <p:tgtEl>
                                              <p:spTgt spid="19"/>
                                            </p:tgtEl>
                                          </p:cBhvr>
                                        </p:animEffect>
                                      </p:childTnLst>
                                    </p:cTn>
                                  </p:par>
                                </p:childTnLst>
                              </p:cTn>
                            </p:par>
                            <p:par>
                              <p:cTn id="50" fill="hold">
                                <p:stCondLst>
                                  <p:cond delay="5000"/>
                                </p:stCondLst>
                                <p:childTnLst>
                                  <p:par>
                                    <p:cTn id="51" presetID="22" presetClass="entr" presetSubtype="4" fill="hold" nodeType="afterEffect">
                                      <p:stCondLst>
                                        <p:cond delay="0"/>
                                      </p:stCondLst>
                                      <p:childTnLst>
                                        <p:set>
                                          <p:cBhvr>
                                            <p:cTn id="52" dur="1" fill="hold">
                                              <p:stCondLst>
                                                <p:cond delay="0"/>
                                              </p:stCondLst>
                                            </p:cTn>
                                            <p:tgtEl>
                                              <p:spTgt spid="8"/>
                                            </p:tgtEl>
                                            <p:attrNameLst>
                                              <p:attrName>style.visibility</p:attrName>
                                            </p:attrNameLst>
                                          </p:cBhvr>
                                          <p:to>
                                            <p:strVal val="visible"/>
                                          </p:to>
                                        </p:set>
                                        <p:animEffect transition="in" filter="wipe(down)">
                                          <p:cBhvr>
                                            <p:cTn id="53" dur="500"/>
                                            <p:tgtEl>
                                              <p:spTgt spid="8"/>
                                            </p:tgtEl>
                                          </p:cBhvr>
                                        </p:animEffect>
                                      </p:childTnLst>
                                    </p:cTn>
                                  </p:par>
                                </p:childTnLst>
                              </p:cTn>
                            </p:par>
                            <p:par>
                              <p:cTn id="54" fill="hold">
                                <p:stCondLst>
                                  <p:cond delay="5500"/>
                                </p:stCondLst>
                                <p:childTnLst>
                                  <p:par>
                                    <p:cTn id="55" presetID="22" presetClass="entr" presetSubtype="2" fill="hold" nodeType="afterEffect">
                                      <p:stCondLst>
                                        <p:cond delay="0"/>
                                      </p:stCondLst>
                                      <p:childTnLst>
                                        <p:set>
                                          <p:cBhvr>
                                            <p:cTn id="56" dur="1" fill="hold">
                                              <p:stCondLst>
                                                <p:cond delay="0"/>
                                              </p:stCondLst>
                                            </p:cTn>
                                            <p:tgtEl>
                                              <p:spTgt spid="2"/>
                                            </p:tgtEl>
                                            <p:attrNameLst>
                                              <p:attrName>style.visibility</p:attrName>
                                            </p:attrNameLst>
                                          </p:cBhvr>
                                          <p:to>
                                            <p:strVal val="visible"/>
                                          </p:to>
                                        </p:set>
                                        <p:animEffect transition="in" filter="wipe(right)">
                                          <p:cBhvr>
                                            <p:cTn id="57" dur="500"/>
                                            <p:tgtEl>
                                              <p:spTgt spid="2"/>
                                            </p:tgtEl>
                                          </p:cBhvr>
                                        </p:animEffect>
                                      </p:childTnLst>
                                    </p:cTn>
                                  </p:par>
                                </p:childTnLst>
                              </p:cTn>
                            </p:par>
                            <p:par>
                              <p:cTn id="58" fill="hold">
                                <p:stCondLst>
                                  <p:cond delay="6000"/>
                                </p:stCondLst>
                                <p:childTnLst>
                                  <p:par>
                                    <p:cTn id="59" presetID="12" presetClass="entr" presetSubtype="1" fill="hold" grpId="0" nodeType="afterEffect">
                                      <p:stCondLst>
                                        <p:cond delay="0"/>
                                      </p:stCondLst>
                                      <p:childTnLst>
                                        <p:set>
                                          <p:cBhvr>
                                            <p:cTn id="60" dur="1" fill="hold">
                                              <p:stCondLst>
                                                <p:cond delay="0"/>
                                              </p:stCondLst>
                                            </p:cTn>
                                            <p:tgtEl>
                                              <p:spTgt spid="23"/>
                                            </p:tgtEl>
                                            <p:attrNameLst>
                                              <p:attrName>style.visibility</p:attrName>
                                            </p:attrNameLst>
                                          </p:cBhvr>
                                          <p:to>
                                            <p:strVal val="visible"/>
                                          </p:to>
                                        </p:set>
                                        <p:anim calcmode="lin" valueType="num">
                                          <p:cBhvr additive="base">
                                            <p:cTn id="61" dur="500"/>
                                            <p:tgtEl>
                                              <p:spTgt spid="23"/>
                                            </p:tgtEl>
                                            <p:attrNameLst>
                                              <p:attrName>ppt_y</p:attrName>
                                            </p:attrNameLst>
                                          </p:cBhvr>
                                          <p:tavLst>
                                            <p:tav tm="0">
                                              <p:val>
                                                <p:strVal val="#ppt_y-#ppt_h*1.125000"/>
                                              </p:val>
                                            </p:tav>
                                            <p:tav tm="100000">
                                              <p:val>
                                                <p:strVal val="#ppt_y"/>
                                              </p:val>
                                            </p:tav>
                                          </p:tavLst>
                                        </p:anim>
                                        <p:animEffect transition="in" filter="wipe(down)">
                                          <p:cBhvr>
                                            <p:cTn id="62" dur="500"/>
                                            <p:tgtEl>
                                              <p:spTgt spid="23"/>
                                            </p:tgtEl>
                                          </p:cBhvr>
                                        </p:animEffect>
                                      </p:childTnLst>
                                    </p:cTn>
                                  </p:par>
                                </p:childTnLst>
                              </p:cTn>
                            </p:par>
                            <p:par>
                              <p:cTn id="63" fill="hold">
                                <p:stCondLst>
                                  <p:cond delay="6500"/>
                                </p:stCondLst>
                                <p:childTnLst>
                                  <p:par>
                                    <p:cTn id="64" presetID="10" presetClass="entr" presetSubtype="0" fill="hold" grpId="0" nodeType="afterEffect">
                                      <p:stCondLst>
                                        <p:cond delay="0"/>
                                      </p:stCondLst>
                                      <p:childTnLst>
                                        <p:set>
                                          <p:cBhvr>
                                            <p:cTn id="65" dur="1" fill="hold">
                                              <p:stCondLst>
                                                <p:cond delay="0"/>
                                              </p:stCondLst>
                                            </p:cTn>
                                            <p:tgtEl>
                                              <p:spTgt spid="28"/>
                                            </p:tgtEl>
                                            <p:attrNameLst>
                                              <p:attrName>style.visibility</p:attrName>
                                            </p:attrNameLst>
                                          </p:cBhvr>
                                          <p:to>
                                            <p:strVal val="visible"/>
                                          </p:to>
                                        </p:set>
                                        <p:animEffect transition="in" filter="fade">
                                          <p:cBhvr>
                                            <p:cTn id="66" dur="500"/>
                                            <p:tgtEl>
                                              <p:spTgt spid="28"/>
                                            </p:tgtEl>
                                          </p:cBhvr>
                                        </p:animEffect>
                                      </p:childTnLst>
                                    </p:cTn>
                                  </p:par>
                                </p:childTnLst>
                              </p:cTn>
                            </p:par>
                            <p:par>
                              <p:cTn id="67" fill="hold">
                                <p:stCondLst>
                                  <p:cond delay="7000"/>
                                </p:stCondLst>
                                <p:childTnLst>
                                  <p:par>
                                    <p:cTn id="68" presetID="53" presetClass="entr" presetSubtype="16" fill="hold" nodeType="afterEffect">
                                      <p:stCondLst>
                                        <p:cond delay="0"/>
                                      </p:stCondLst>
                                      <p:childTnLst>
                                        <p:set>
                                          <p:cBhvr>
                                            <p:cTn id="69" dur="1" fill="hold">
                                              <p:stCondLst>
                                                <p:cond delay="0"/>
                                              </p:stCondLst>
                                            </p:cTn>
                                            <p:tgtEl>
                                              <p:spTgt spid="13"/>
                                            </p:tgtEl>
                                            <p:attrNameLst>
                                              <p:attrName>style.visibility</p:attrName>
                                            </p:attrNameLst>
                                          </p:cBhvr>
                                          <p:to>
                                            <p:strVal val="visible"/>
                                          </p:to>
                                        </p:set>
                                        <p:anim calcmode="lin" valueType="num">
                                          <p:cBhvr>
                                            <p:cTn id="70" dur="500" fill="hold"/>
                                            <p:tgtEl>
                                              <p:spTgt spid="13"/>
                                            </p:tgtEl>
                                            <p:attrNameLst>
                                              <p:attrName>ppt_w</p:attrName>
                                            </p:attrNameLst>
                                          </p:cBhvr>
                                          <p:tavLst>
                                            <p:tav tm="0">
                                              <p:val>
                                                <p:fltVal val="0"/>
                                              </p:val>
                                            </p:tav>
                                            <p:tav tm="100000">
                                              <p:val>
                                                <p:strVal val="#ppt_w"/>
                                              </p:val>
                                            </p:tav>
                                          </p:tavLst>
                                        </p:anim>
                                        <p:anim calcmode="lin" valueType="num">
                                          <p:cBhvr>
                                            <p:cTn id="71" dur="500" fill="hold"/>
                                            <p:tgtEl>
                                              <p:spTgt spid="13"/>
                                            </p:tgtEl>
                                            <p:attrNameLst>
                                              <p:attrName>ppt_h</p:attrName>
                                            </p:attrNameLst>
                                          </p:cBhvr>
                                          <p:tavLst>
                                            <p:tav tm="0">
                                              <p:val>
                                                <p:fltVal val="0"/>
                                              </p:val>
                                            </p:tav>
                                            <p:tav tm="100000">
                                              <p:val>
                                                <p:strVal val="#ppt_h"/>
                                              </p:val>
                                            </p:tav>
                                          </p:tavLst>
                                        </p:anim>
                                        <p:animEffect transition="in" filter="fade">
                                          <p:cBhvr>
                                            <p:cTn id="72" dur="500"/>
                                            <p:tgtEl>
                                              <p:spTgt spid="13"/>
                                            </p:tgtEl>
                                          </p:cBhvr>
                                        </p:animEffect>
                                      </p:childTnLst>
                                    </p:cTn>
                                  </p:par>
                                </p:childTnLst>
                              </p:cTn>
                            </p:par>
                            <p:par>
                              <p:cTn id="73" fill="hold">
                                <p:stCondLst>
                                  <p:cond delay="7500"/>
                                </p:stCondLst>
                                <p:childTnLst>
                                  <p:par>
                                    <p:cTn id="74" presetID="22" presetClass="entr" presetSubtype="1"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Effect transition="in" filter="wipe(up)">
                                          <p:cBhvr>
                                            <p:cTn id="76" dur="500"/>
                                            <p:tgtEl>
                                              <p:spTgt spid="5"/>
                                            </p:tgtEl>
                                          </p:cBhvr>
                                        </p:animEffect>
                                      </p:childTnLst>
                                    </p:cTn>
                                  </p:par>
                                </p:childTnLst>
                              </p:cTn>
                            </p:par>
                            <p:par>
                              <p:cTn id="77" fill="hold">
                                <p:stCondLst>
                                  <p:cond delay="8000"/>
                                </p:stCondLst>
                                <p:childTnLst>
                                  <p:par>
                                    <p:cTn id="78" presetID="22" presetClass="entr" presetSubtype="2" fill="hold" nodeType="afterEffect">
                                      <p:stCondLst>
                                        <p:cond delay="0"/>
                                      </p:stCondLst>
                                      <p:childTnLst>
                                        <p:set>
                                          <p:cBhvr>
                                            <p:cTn id="79" dur="1" fill="hold">
                                              <p:stCondLst>
                                                <p:cond delay="0"/>
                                              </p:stCondLst>
                                            </p:cTn>
                                            <p:tgtEl>
                                              <p:spTgt spid="6"/>
                                            </p:tgtEl>
                                            <p:attrNameLst>
                                              <p:attrName>style.visibility</p:attrName>
                                            </p:attrNameLst>
                                          </p:cBhvr>
                                          <p:to>
                                            <p:strVal val="visible"/>
                                          </p:to>
                                        </p:set>
                                        <p:animEffect transition="in" filter="wipe(right)">
                                          <p:cBhvr>
                                            <p:cTn id="80" dur="500"/>
                                            <p:tgtEl>
                                              <p:spTgt spid="6"/>
                                            </p:tgtEl>
                                          </p:cBhvr>
                                        </p:animEffect>
                                      </p:childTnLst>
                                    </p:cTn>
                                  </p:par>
                                </p:childTnLst>
                              </p:cTn>
                            </p:par>
                            <p:par>
                              <p:cTn id="81" fill="hold">
                                <p:stCondLst>
                                  <p:cond delay="8500"/>
                                </p:stCondLst>
                                <p:childTnLst>
                                  <p:par>
                                    <p:cTn id="82" presetID="12" presetClass="entr" presetSubtype="4" fill="hold" grpId="0" nodeType="afterEffect">
                                      <p:stCondLst>
                                        <p:cond delay="0"/>
                                      </p:stCondLst>
                                      <p:childTnLst>
                                        <p:set>
                                          <p:cBhvr>
                                            <p:cTn id="83" dur="1" fill="hold">
                                              <p:stCondLst>
                                                <p:cond delay="0"/>
                                              </p:stCondLst>
                                            </p:cTn>
                                            <p:tgtEl>
                                              <p:spTgt spid="24"/>
                                            </p:tgtEl>
                                            <p:attrNameLst>
                                              <p:attrName>style.visibility</p:attrName>
                                            </p:attrNameLst>
                                          </p:cBhvr>
                                          <p:to>
                                            <p:strVal val="visible"/>
                                          </p:to>
                                        </p:set>
                                        <p:anim calcmode="lin" valueType="num">
                                          <p:cBhvr additive="base">
                                            <p:cTn id="84" dur="500"/>
                                            <p:tgtEl>
                                              <p:spTgt spid="24"/>
                                            </p:tgtEl>
                                            <p:attrNameLst>
                                              <p:attrName>ppt_y</p:attrName>
                                            </p:attrNameLst>
                                          </p:cBhvr>
                                          <p:tavLst>
                                            <p:tav tm="0">
                                              <p:val>
                                                <p:strVal val="#ppt_y+#ppt_h*1.125000"/>
                                              </p:val>
                                            </p:tav>
                                            <p:tav tm="100000">
                                              <p:val>
                                                <p:strVal val="#ppt_y"/>
                                              </p:val>
                                            </p:tav>
                                          </p:tavLst>
                                        </p:anim>
                                        <p:animEffect transition="in" filter="wipe(up)">
                                          <p:cBhvr>
                                            <p:cTn id="85" dur="500"/>
                                            <p:tgtEl>
                                              <p:spTgt spid="24"/>
                                            </p:tgtEl>
                                          </p:cBhvr>
                                        </p:animEffect>
                                      </p:childTnLst>
                                    </p:cTn>
                                  </p:par>
                                </p:childTnLst>
                              </p:cTn>
                            </p:par>
                            <p:par>
                              <p:cTn id="86" fill="hold">
                                <p:stCondLst>
                                  <p:cond delay="9000"/>
                                </p:stCondLst>
                                <p:childTnLst>
                                  <p:par>
                                    <p:cTn id="87" presetID="10" presetClass="entr" presetSubtype="0" fill="hold" grpId="0" nodeType="afterEffect">
                                      <p:stCondLst>
                                        <p:cond delay="0"/>
                                      </p:stCondLst>
                                      <p:childTnLst>
                                        <p:set>
                                          <p:cBhvr>
                                            <p:cTn id="88" dur="1" fill="hold">
                                              <p:stCondLst>
                                                <p:cond delay="0"/>
                                              </p:stCondLst>
                                            </p:cTn>
                                            <p:tgtEl>
                                              <p:spTgt spid="27"/>
                                            </p:tgtEl>
                                            <p:attrNameLst>
                                              <p:attrName>style.visibility</p:attrName>
                                            </p:attrNameLst>
                                          </p:cBhvr>
                                          <p:to>
                                            <p:strVal val="visible"/>
                                          </p:to>
                                        </p:set>
                                        <p:animEffect transition="in" filter="fade">
                                          <p:cBhvr>
                                            <p:cTn id="89" dur="500"/>
                                            <p:tgtEl>
                                              <p:spTgt spid="27"/>
                                            </p:tgtEl>
                                          </p:cBhvr>
                                        </p:animEffect>
                                      </p:childTnLst>
                                    </p:cTn>
                                  </p:par>
                                </p:childTnLst>
                              </p:cTn>
                            </p:par>
                            <p:par>
                              <p:cTn id="90" fill="hold">
                                <p:stCondLst>
                                  <p:cond delay="9500"/>
                                </p:stCondLst>
                                <p:childTnLst>
                                  <p:par>
                                    <p:cTn id="91" presetID="53" presetClass="entr" presetSubtype="16" fill="hold" nodeType="afterEffect">
                                      <p:stCondLst>
                                        <p:cond delay="0"/>
                                      </p:stCondLst>
                                      <p:childTnLst>
                                        <p:set>
                                          <p:cBhvr>
                                            <p:cTn id="92" dur="1" fill="hold">
                                              <p:stCondLst>
                                                <p:cond delay="0"/>
                                              </p:stCondLst>
                                            </p:cTn>
                                            <p:tgtEl>
                                              <p:spTgt spid="16"/>
                                            </p:tgtEl>
                                            <p:attrNameLst>
                                              <p:attrName>style.visibility</p:attrName>
                                            </p:attrNameLst>
                                          </p:cBhvr>
                                          <p:to>
                                            <p:strVal val="visible"/>
                                          </p:to>
                                        </p:set>
                                        <p:anim calcmode="lin" valueType="num">
                                          <p:cBhvr>
                                            <p:cTn id="93" dur="500" fill="hold"/>
                                            <p:tgtEl>
                                              <p:spTgt spid="16"/>
                                            </p:tgtEl>
                                            <p:attrNameLst>
                                              <p:attrName>ppt_w</p:attrName>
                                            </p:attrNameLst>
                                          </p:cBhvr>
                                          <p:tavLst>
                                            <p:tav tm="0">
                                              <p:val>
                                                <p:fltVal val="0"/>
                                              </p:val>
                                            </p:tav>
                                            <p:tav tm="100000">
                                              <p:val>
                                                <p:strVal val="#ppt_w"/>
                                              </p:val>
                                            </p:tav>
                                          </p:tavLst>
                                        </p:anim>
                                        <p:anim calcmode="lin" valueType="num">
                                          <p:cBhvr>
                                            <p:cTn id="94" dur="500" fill="hold"/>
                                            <p:tgtEl>
                                              <p:spTgt spid="16"/>
                                            </p:tgtEl>
                                            <p:attrNameLst>
                                              <p:attrName>ppt_h</p:attrName>
                                            </p:attrNameLst>
                                          </p:cBhvr>
                                          <p:tavLst>
                                            <p:tav tm="0">
                                              <p:val>
                                                <p:fltVal val="0"/>
                                              </p:val>
                                            </p:tav>
                                            <p:tav tm="100000">
                                              <p:val>
                                                <p:strVal val="#ppt_h"/>
                                              </p:val>
                                            </p:tav>
                                          </p:tavLst>
                                        </p:anim>
                                        <p:animEffect transition="in" filter="fade">
                                          <p:cBhvr>
                                            <p:cTn id="95" dur="500"/>
                                            <p:tgtEl>
                                              <p:spTgt spid="16"/>
                                            </p:tgtEl>
                                          </p:cBhvr>
                                        </p:animEffect>
                                      </p:childTnLst>
                                    </p:cTn>
                                  </p:par>
                                </p:childTnLst>
                              </p:cTn>
                            </p:par>
                            <p:par>
                              <p:cTn id="96" fill="hold">
                                <p:stCondLst>
                                  <p:cond delay="10000"/>
                                </p:stCondLst>
                                <p:childTnLst>
                                  <p:par>
                                    <p:cTn id="97" presetID="22" presetClass="entr" presetSubtype="4" fill="hold" nodeType="afterEffect">
                                      <p:stCondLst>
                                        <p:cond delay="0"/>
                                      </p:stCondLst>
                                      <p:childTnLst>
                                        <p:set>
                                          <p:cBhvr>
                                            <p:cTn id="98" dur="1" fill="hold">
                                              <p:stCondLst>
                                                <p:cond delay="0"/>
                                              </p:stCondLst>
                                            </p:cTn>
                                            <p:tgtEl>
                                              <p:spTgt spid="4"/>
                                            </p:tgtEl>
                                            <p:attrNameLst>
                                              <p:attrName>style.visibility</p:attrName>
                                            </p:attrNameLst>
                                          </p:cBhvr>
                                          <p:to>
                                            <p:strVal val="visible"/>
                                          </p:to>
                                        </p:set>
                                        <p:animEffect transition="in" filter="wipe(down)">
                                          <p:cBhvr>
                                            <p:cTn id="99" dur="500"/>
                                            <p:tgtEl>
                                              <p:spTgt spid="4"/>
                                            </p:tgtEl>
                                          </p:cBhvr>
                                        </p:animEffect>
                                      </p:childTnLst>
                                    </p:cTn>
                                  </p:par>
                                </p:childTnLst>
                              </p:cTn>
                            </p:par>
                            <p:par>
                              <p:cTn id="100" fill="hold">
                                <p:stCondLst>
                                  <p:cond delay="10500"/>
                                </p:stCondLst>
                                <p:childTnLst>
                                  <p:par>
                                    <p:cTn id="101" presetID="22" presetClass="entr" presetSubtype="2" fill="hold" nodeType="afterEffect">
                                      <p:stCondLst>
                                        <p:cond delay="0"/>
                                      </p:stCondLst>
                                      <p:childTnLst>
                                        <p:set>
                                          <p:cBhvr>
                                            <p:cTn id="102" dur="1" fill="hold">
                                              <p:stCondLst>
                                                <p:cond delay="0"/>
                                              </p:stCondLst>
                                            </p:cTn>
                                            <p:tgtEl>
                                              <p:spTgt spid="7"/>
                                            </p:tgtEl>
                                            <p:attrNameLst>
                                              <p:attrName>style.visibility</p:attrName>
                                            </p:attrNameLst>
                                          </p:cBhvr>
                                          <p:to>
                                            <p:strVal val="visible"/>
                                          </p:to>
                                        </p:set>
                                        <p:animEffect transition="in" filter="wipe(right)">
                                          <p:cBhvr>
                                            <p:cTn id="103" dur="500"/>
                                            <p:tgtEl>
                                              <p:spTgt spid="7"/>
                                            </p:tgtEl>
                                          </p:cBhvr>
                                        </p:animEffect>
                                      </p:childTnLst>
                                    </p:cTn>
                                  </p:par>
                                </p:childTnLst>
                              </p:cTn>
                            </p:par>
                            <p:par>
                              <p:cTn id="104" fill="hold">
                                <p:stCondLst>
                                  <p:cond delay="11000"/>
                                </p:stCondLst>
                                <p:childTnLst>
                                  <p:par>
                                    <p:cTn id="105" presetID="12" presetClass="entr" presetSubtype="1" fill="hold" grpId="0" nodeType="afterEffect">
                                      <p:stCondLst>
                                        <p:cond delay="0"/>
                                      </p:stCondLst>
                                      <p:childTnLst>
                                        <p:set>
                                          <p:cBhvr>
                                            <p:cTn id="106" dur="1" fill="hold">
                                              <p:stCondLst>
                                                <p:cond delay="0"/>
                                              </p:stCondLst>
                                            </p:cTn>
                                            <p:tgtEl>
                                              <p:spTgt spid="22"/>
                                            </p:tgtEl>
                                            <p:attrNameLst>
                                              <p:attrName>style.visibility</p:attrName>
                                            </p:attrNameLst>
                                          </p:cBhvr>
                                          <p:to>
                                            <p:strVal val="visible"/>
                                          </p:to>
                                        </p:set>
                                        <p:anim calcmode="lin" valueType="num">
                                          <p:cBhvr additive="base">
                                            <p:cTn id="107" dur="500"/>
                                            <p:tgtEl>
                                              <p:spTgt spid="22"/>
                                            </p:tgtEl>
                                            <p:attrNameLst>
                                              <p:attrName>ppt_y</p:attrName>
                                            </p:attrNameLst>
                                          </p:cBhvr>
                                          <p:tavLst>
                                            <p:tav tm="0">
                                              <p:val>
                                                <p:strVal val="#ppt_y-#ppt_h*1.125000"/>
                                              </p:val>
                                            </p:tav>
                                            <p:tav tm="100000">
                                              <p:val>
                                                <p:strVal val="#ppt_y"/>
                                              </p:val>
                                            </p:tav>
                                          </p:tavLst>
                                        </p:anim>
                                        <p:animEffect transition="in" filter="wipe(down)">
                                          <p:cBhvr>
                                            <p:cTn id="108" dur="500"/>
                                            <p:tgtEl>
                                              <p:spTgt spid="22"/>
                                            </p:tgtEl>
                                          </p:cBhvr>
                                        </p:animEffect>
                                      </p:childTnLst>
                                    </p:cTn>
                                  </p:par>
                                </p:childTnLst>
                              </p:cTn>
                            </p:par>
                            <p:par>
                              <p:cTn id="109" fill="hold">
                                <p:stCondLst>
                                  <p:cond delay="11500"/>
                                </p:stCondLst>
                                <p:childTnLst>
                                  <p:par>
                                    <p:cTn id="110" presetID="10" presetClass="entr" presetSubtype="0" fill="hold" grpId="0" nodeType="afterEffect">
                                      <p:stCondLst>
                                        <p:cond delay="0"/>
                                      </p:stCondLst>
                                      <p:childTnLst>
                                        <p:set>
                                          <p:cBhvr>
                                            <p:cTn id="111" dur="1" fill="hold">
                                              <p:stCondLst>
                                                <p:cond delay="0"/>
                                              </p:stCondLst>
                                            </p:cTn>
                                            <p:tgtEl>
                                              <p:spTgt spid="26"/>
                                            </p:tgtEl>
                                            <p:attrNameLst>
                                              <p:attrName>style.visibility</p:attrName>
                                            </p:attrNameLst>
                                          </p:cBhvr>
                                          <p:to>
                                            <p:strVal val="visible"/>
                                          </p:to>
                                        </p:set>
                                        <p:animEffect transition="in" filter="fade">
                                          <p:cBhvr>
                                            <p:cTn id="11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4" grpId="0"/>
          <p:bldP spid="25" grpId="0"/>
          <p:bldP spid="26" grpId="0"/>
          <p:bldP spid="27" grpId="0"/>
          <p:bldP spid="28" grpId="0"/>
          <p:bldP spid="29" grpId="0"/>
          <p:bldP spid="34" grpId="0" animBg="1"/>
          <p:bldP spid="35" grpId="0" animBg="1"/>
          <p:bldP spid="36" grpId="0" animBg="1"/>
          <p:bldP spid="37"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fade">
                                          <p:cBhvr>
                                            <p:cTn id="7" dur="1250"/>
                                            <p:tgtEl>
                                              <p:spTgt spid="3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4"/>
                                            </p:tgtEl>
                                            <p:attrNameLst>
                                              <p:attrName>style.visibility</p:attrName>
                                            </p:attrNameLst>
                                          </p:cBhvr>
                                          <p:to>
                                            <p:strVal val="visible"/>
                                          </p:to>
                                        </p:set>
                                        <p:animEffect transition="in" filter="fade">
                                          <p:cBhvr>
                                            <p:cTn id="10" dur="500"/>
                                            <p:tgtEl>
                                              <p:spTgt spid="34"/>
                                            </p:tgtEl>
                                          </p:cBhvr>
                                        </p:animEffect>
                                      </p:childTnLst>
                                    </p:cTn>
                                  </p:par>
                                  <p:par>
                                    <p:cTn id="11" presetID="10" presetClass="entr" presetSubtype="0" fill="hold" grpId="0" nodeType="withEffect">
                                      <p:stCondLst>
                                        <p:cond delay="250"/>
                                      </p:stCondLst>
                                      <p:childTnLst>
                                        <p:set>
                                          <p:cBhvr>
                                            <p:cTn id="12" dur="1" fill="hold">
                                              <p:stCondLst>
                                                <p:cond delay="0"/>
                                              </p:stCondLst>
                                            </p:cTn>
                                            <p:tgtEl>
                                              <p:spTgt spid="36"/>
                                            </p:tgtEl>
                                            <p:attrNameLst>
                                              <p:attrName>style.visibility</p:attrName>
                                            </p:attrNameLst>
                                          </p:cBhvr>
                                          <p:to>
                                            <p:strVal val="visible"/>
                                          </p:to>
                                        </p:set>
                                        <p:animEffect transition="in" filter="fade">
                                          <p:cBhvr>
                                            <p:cTn id="13" dur="500"/>
                                            <p:tgtEl>
                                              <p:spTgt spid="36"/>
                                            </p:tgtEl>
                                          </p:cBhvr>
                                        </p:animEffect>
                                      </p:childTnLst>
                                    </p:cTn>
                                  </p:par>
                                  <p:par>
                                    <p:cTn id="14" presetID="10" presetClass="entr" presetSubtype="0" fill="hold" grpId="0" nodeType="withEffect">
                                      <p:stCondLst>
                                        <p:cond delay="500"/>
                                      </p:stCondLst>
                                      <p:childTnLst>
                                        <p:set>
                                          <p:cBhvr>
                                            <p:cTn id="15" dur="1" fill="hold">
                                              <p:stCondLst>
                                                <p:cond delay="0"/>
                                              </p:stCondLst>
                                            </p:cTn>
                                            <p:tgtEl>
                                              <p:spTgt spid="35"/>
                                            </p:tgtEl>
                                            <p:attrNameLst>
                                              <p:attrName>style.visibility</p:attrName>
                                            </p:attrNameLst>
                                          </p:cBhvr>
                                          <p:to>
                                            <p:strVal val="visible"/>
                                          </p:to>
                                        </p:set>
                                        <p:animEffect transition="in" filter="fade">
                                          <p:cBhvr>
                                            <p:cTn id="16" dur="500"/>
                                            <p:tgtEl>
                                              <p:spTgt spid="35"/>
                                            </p:tgtEl>
                                          </p:cBhvr>
                                        </p:animEffect>
                                      </p:childTnLst>
                                    </p:cTn>
                                  </p:par>
                                  <p:par>
                                    <p:cTn id="17" presetID="2" presetClass="entr" presetSubtype="1" fill="hold" grpId="0" nodeType="withEffect">
                                      <p:stCondLst>
                                        <p:cond delay="1000"/>
                                      </p:stCondLst>
                                      <p:childTnLst>
                                        <p:set>
                                          <p:cBhvr>
                                            <p:cTn id="18" dur="1" fill="hold">
                                              <p:stCondLst>
                                                <p:cond delay="0"/>
                                              </p:stCondLst>
                                            </p:cTn>
                                            <p:tgtEl>
                                              <p:spTgt spid="37"/>
                                            </p:tgtEl>
                                            <p:attrNameLst>
                                              <p:attrName>style.visibility</p:attrName>
                                            </p:attrNameLst>
                                          </p:cBhvr>
                                          <p:to>
                                            <p:strVal val="visible"/>
                                          </p:to>
                                        </p:set>
                                        <p:anim calcmode="lin" valueType="num">
                                          <p:cBhvr additive="base">
                                            <p:cTn id="19" dur="1000" fill="hold"/>
                                            <p:tgtEl>
                                              <p:spTgt spid="37"/>
                                            </p:tgtEl>
                                            <p:attrNameLst>
                                              <p:attrName>ppt_x</p:attrName>
                                            </p:attrNameLst>
                                          </p:cBhvr>
                                          <p:tavLst>
                                            <p:tav tm="0">
                                              <p:val>
                                                <p:strVal val="#ppt_x"/>
                                              </p:val>
                                            </p:tav>
                                            <p:tav tm="100000">
                                              <p:val>
                                                <p:strVal val="#ppt_x"/>
                                              </p:val>
                                            </p:tav>
                                          </p:tavLst>
                                        </p:anim>
                                        <p:anim calcmode="lin" valueType="num">
                                          <p:cBhvr additive="base">
                                            <p:cTn id="20" dur="1000" fill="hold"/>
                                            <p:tgtEl>
                                              <p:spTgt spid="37"/>
                                            </p:tgtEl>
                                            <p:attrNameLst>
                                              <p:attrName>ppt_y</p:attrName>
                                            </p:attrNameLst>
                                          </p:cBhvr>
                                          <p:tavLst>
                                            <p:tav tm="0">
                                              <p:val>
                                                <p:strVal val="0-#ppt_h/2"/>
                                              </p:val>
                                            </p:tav>
                                            <p:tav tm="100000">
                                              <p:val>
                                                <p:strVal val="#ppt_y"/>
                                              </p:val>
                                            </p:tav>
                                          </p:tavLst>
                                        </p:anim>
                                      </p:childTnLst>
                                    </p:cTn>
                                  </p:par>
                                </p:childTnLst>
                              </p:cTn>
                            </p:par>
                            <p:par>
                              <p:cTn id="21" fill="hold">
                                <p:stCondLst>
                                  <p:cond delay="2000"/>
                                </p:stCondLst>
                                <p:childTnLst>
                                  <p:par>
                                    <p:cTn id="22" presetID="53" presetClass="entr" presetSubtype="16" fill="hold" nodeType="after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p:cTn id="24" dur="500" fill="hold"/>
                                            <p:tgtEl>
                                              <p:spTgt spid="10"/>
                                            </p:tgtEl>
                                            <p:attrNameLst>
                                              <p:attrName>ppt_w</p:attrName>
                                            </p:attrNameLst>
                                          </p:cBhvr>
                                          <p:tavLst>
                                            <p:tav tm="0">
                                              <p:val>
                                                <p:fltVal val="0"/>
                                              </p:val>
                                            </p:tav>
                                            <p:tav tm="100000">
                                              <p:val>
                                                <p:strVal val="#ppt_w"/>
                                              </p:val>
                                            </p:tav>
                                          </p:tavLst>
                                        </p:anim>
                                        <p:anim calcmode="lin" valueType="num">
                                          <p:cBhvr>
                                            <p:cTn id="25" dur="500" fill="hold"/>
                                            <p:tgtEl>
                                              <p:spTgt spid="10"/>
                                            </p:tgtEl>
                                            <p:attrNameLst>
                                              <p:attrName>ppt_h</p:attrName>
                                            </p:attrNameLst>
                                          </p:cBhvr>
                                          <p:tavLst>
                                            <p:tav tm="0">
                                              <p:val>
                                                <p:fltVal val="0"/>
                                              </p:val>
                                            </p:tav>
                                            <p:tav tm="100000">
                                              <p:val>
                                                <p:strVal val="#ppt_h"/>
                                              </p:val>
                                            </p:tav>
                                          </p:tavLst>
                                        </p:anim>
                                        <p:animEffect transition="in" filter="fade">
                                          <p:cBhvr>
                                            <p:cTn id="26" dur="500"/>
                                            <p:tgtEl>
                                              <p:spTgt spid="10"/>
                                            </p:tgtEl>
                                          </p:cBhvr>
                                        </p:animEffect>
                                      </p:childTnLst>
                                    </p:cTn>
                                  </p:par>
                                </p:childTnLst>
                              </p:cTn>
                            </p:par>
                            <p:par>
                              <p:cTn id="27" fill="hold">
                                <p:stCondLst>
                                  <p:cond delay="2500"/>
                                </p:stCondLst>
                                <p:childTnLst>
                                  <p:par>
                                    <p:cTn id="28" presetID="22" presetClass="entr" presetSubtype="1" fill="hold" nodeType="after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wipe(up)">
                                          <p:cBhvr>
                                            <p:cTn id="30" dur="500"/>
                                            <p:tgtEl>
                                              <p:spTgt spid="3"/>
                                            </p:tgtEl>
                                          </p:cBhvr>
                                        </p:animEffect>
                                      </p:childTnLst>
                                    </p:cTn>
                                  </p:par>
                                </p:childTnLst>
                              </p:cTn>
                            </p:par>
                            <p:par>
                              <p:cTn id="31" fill="hold">
                                <p:stCondLst>
                                  <p:cond delay="3000"/>
                                </p:stCondLst>
                                <p:childTnLst>
                                  <p:par>
                                    <p:cTn id="32" presetID="22" presetClass="entr" presetSubtype="2" fill="hold" nodeType="after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wipe(right)">
                                          <p:cBhvr>
                                            <p:cTn id="34" dur="500"/>
                                            <p:tgtEl>
                                              <p:spTgt spid="9"/>
                                            </p:tgtEl>
                                          </p:cBhvr>
                                        </p:animEffect>
                                      </p:childTnLst>
                                    </p:cTn>
                                  </p:par>
                                </p:childTnLst>
                              </p:cTn>
                            </p:par>
                            <p:par>
                              <p:cTn id="35" fill="hold">
                                <p:stCondLst>
                                  <p:cond delay="3500"/>
                                </p:stCondLst>
                                <p:childTnLst>
                                  <p:par>
                                    <p:cTn id="36" presetID="12" presetClass="entr" presetSubtype="4" fill="hold" grpId="0" nodeType="afterEffect">
                                      <p:stCondLst>
                                        <p:cond delay="0"/>
                                      </p:stCondLst>
                                      <p:childTnLst>
                                        <p:set>
                                          <p:cBhvr>
                                            <p:cTn id="37" dur="1" fill="hold">
                                              <p:stCondLst>
                                                <p:cond delay="0"/>
                                              </p:stCondLst>
                                            </p:cTn>
                                            <p:tgtEl>
                                              <p:spTgt spid="25"/>
                                            </p:tgtEl>
                                            <p:attrNameLst>
                                              <p:attrName>style.visibility</p:attrName>
                                            </p:attrNameLst>
                                          </p:cBhvr>
                                          <p:to>
                                            <p:strVal val="visible"/>
                                          </p:to>
                                        </p:set>
                                        <p:anim calcmode="lin" valueType="num">
                                          <p:cBhvr additive="base">
                                            <p:cTn id="38" dur="500"/>
                                            <p:tgtEl>
                                              <p:spTgt spid="25"/>
                                            </p:tgtEl>
                                            <p:attrNameLst>
                                              <p:attrName>ppt_y</p:attrName>
                                            </p:attrNameLst>
                                          </p:cBhvr>
                                          <p:tavLst>
                                            <p:tav tm="0">
                                              <p:val>
                                                <p:strVal val="#ppt_y+#ppt_h*1.125000"/>
                                              </p:val>
                                            </p:tav>
                                            <p:tav tm="100000">
                                              <p:val>
                                                <p:strVal val="#ppt_y"/>
                                              </p:val>
                                            </p:tav>
                                          </p:tavLst>
                                        </p:anim>
                                        <p:animEffect transition="in" filter="wipe(up)">
                                          <p:cBhvr>
                                            <p:cTn id="39" dur="500"/>
                                            <p:tgtEl>
                                              <p:spTgt spid="25"/>
                                            </p:tgtEl>
                                          </p:cBhvr>
                                        </p:animEffect>
                                      </p:childTnLst>
                                    </p:cTn>
                                  </p:par>
                                </p:childTnLst>
                              </p:cTn>
                            </p:par>
                            <p:par>
                              <p:cTn id="40" fill="hold">
                                <p:stCondLst>
                                  <p:cond delay="4000"/>
                                </p:stCondLst>
                                <p:childTnLst>
                                  <p:par>
                                    <p:cTn id="41" presetID="10" presetClass="entr" presetSubtype="0" fill="hold" grpId="0" nodeType="afterEffect">
                                      <p:stCondLst>
                                        <p:cond delay="0"/>
                                      </p:stCondLst>
                                      <p:childTnLst>
                                        <p:set>
                                          <p:cBhvr>
                                            <p:cTn id="42" dur="1" fill="hold">
                                              <p:stCondLst>
                                                <p:cond delay="0"/>
                                              </p:stCondLst>
                                            </p:cTn>
                                            <p:tgtEl>
                                              <p:spTgt spid="29"/>
                                            </p:tgtEl>
                                            <p:attrNameLst>
                                              <p:attrName>style.visibility</p:attrName>
                                            </p:attrNameLst>
                                          </p:cBhvr>
                                          <p:to>
                                            <p:strVal val="visible"/>
                                          </p:to>
                                        </p:set>
                                        <p:animEffect transition="in" filter="fade">
                                          <p:cBhvr>
                                            <p:cTn id="43" dur="500"/>
                                            <p:tgtEl>
                                              <p:spTgt spid="29"/>
                                            </p:tgtEl>
                                          </p:cBhvr>
                                        </p:animEffect>
                                      </p:childTnLst>
                                    </p:cTn>
                                  </p:par>
                                </p:childTnLst>
                              </p:cTn>
                            </p:par>
                            <p:par>
                              <p:cTn id="44" fill="hold">
                                <p:stCondLst>
                                  <p:cond delay="4500"/>
                                </p:stCondLst>
                                <p:childTnLst>
                                  <p:par>
                                    <p:cTn id="45" presetID="53" presetClass="entr" presetSubtype="16" fill="hold" nodeType="afterEffect">
                                      <p:stCondLst>
                                        <p:cond delay="0"/>
                                      </p:stCondLst>
                                      <p:childTnLst>
                                        <p:set>
                                          <p:cBhvr>
                                            <p:cTn id="46" dur="1" fill="hold">
                                              <p:stCondLst>
                                                <p:cond delay="0"/>
                                              </p:stCondLst>
                                            </p:cTn>
                                            <p:tgtEl>
                                              <p:spTgt spid="19"/>
                                            </p:tgtEl>
                                            <p:attrNameLst>
                                              <p:attrName>style.visibility</p:attrName>
                                            </p:attrNameLst>
                                          </p:cBhvr>
                                          <p:to>
                                            <p:strVal val="visible"/>
                                          </p:to>
                                        </p:set>
                                        <p:anim calcmode="lin" valueType="num">
                                          <p:cBhvr>
                                            <p:cTn id="47" dur="500" fill="hold"/>
                                            <p:tgtEl>
                                              <p:spTgt spid="19"/>
                                            </p:tgtEl>
                                            <p:attrNameLst>
                                              <p:attrName>ppt_w</p:attrName>
                                            </p:attrNameLst>
                                          </p:cBhvr>
                                          <p:tavLst>
                                            <p:tav tm="0">
                                              <p:val>
                                                <p:fltVal val="0"/>
                                              </p:val>
                                            </p:tav>
                                            <p:tav tm="100000">
                                              <p:val>
                                                <p:strVal val="#ppt_w"/>
                                              </p:val>
                                            </p:tav>
                                          </p:tavLst>
                                        </p:anim>
                                        <p:anim calcmode="lin" valueType="num">
                                          <p:cBhvr>
                                            <p:cTn id="48" dur="500" fill="hold"/>
                                            <p:tgtEl>
                                              <p:spTgt spid="19"/>
                                            </p:tgtEl>
                                            <p:attrNameLst>
                                              <p:attrName>ppt_h</p:attrName>
                                            </p:attrNameLst>
                                          </p:cBhvr>
                                          <p:tavLst>
                                            <p:tav tm="0">
                                              <p:val>
                                                <p:fltVal val="0"/>
                                              </p:val>
                                            </p:tav>
                                            <p:tav tm="100000">
                                              <p:val>
                                                <p:strVal val="#ppt_h"/>
                                              </p:val>
                                            </p:tav>
                                          </p:tavLst>
                                        </p:anim>
                                        <p:animEffect transition="in" filter="fade">
                                          <p:cBhvr>
                                            <p:cTn id="49" dur="500"/>
                                            <p:tgtEl>
                                              <p:spTgt spid="19"/>
                                            </p:tgtEl>
                                          </p:cBhvr>
                                        </p:animEffect>
                                      </p:childTnLst>
                                    </p:cTn>
                                  </p:par>
                                </p:childTnLst>
                              </p:cTn>
                            </p:par>
                            <p:par>
                              <p:cTn id="50" fill="hold">
                                <p:stCondLst>
                                  <p:cond delay="5000"/>
                                </p:stCondLst>
                                <p:childTnLst>
                                  <p:par>
                                    <p:cTn id="51" presetID="22" presetClass="entr" presetSubtype="4" fill="hold" nodeType="afterEffect">
                                      <p:stCondLst>
                                        <p:cond delay="0"/>
                                      </p:stCondLst>
                                      <p:childTnLst>
                                        <p:set>
                                          <p:cBhvr>
                                            <p:cTn id="52" dur="1" fill="hold">
                                              <p:stCondLst>
                                                <p:cond delay="0"/>
                                              </p:stCondLst>
                                            </p:cTn>
                                            <p:tgtEl>
                                              <p:spTgt spid="8"/>
                                            </p:tgtEl>
                                            <p:attrNameLst>
                                              <p:attrName>style.visibility</p:attrName>
                                            </p:attrNameLst>
                                          </p:cBhvr>
                                          <p:to>
                                            <p:strVal val="visible"/>
                                          </p:to>
                                        </p:set>
                                        <p:animEffect transition="in" filter="wipe(down)">
                                          <p:cBhvr>
                                            <p:cTn id="53" dur="500"/>
                                            <p:tgtEl>
                                              <p:spTgt spid="8"/>
                                            </p:tgtEl>
                                          </p:cBhvr>
                                        </p:animEffect>
                                      </p:childTnLst>
                                    </p:cTn>
                                  </p:par>
                                </p:childTnLst>
                              </p:cTn>
                            </p:par>
                            <p:par>
                              <p:cTn id="54" fill="hold">
                                <p:stCondLst>
                                  <p:cond delay="5500"/>
                                </p:stCondLst>
                                <p:childTnLst>
                                  <p:par>
                                    <p:cTn id="55" presetID="22" presetClass="entr" presetSubtype="2" fill="hold" nodeType="afterEffect">
                                      <p:stCondLst>
                                        <p:cond delay="0"/>
                                      </p:stCondLst>
                                      <p:childTnLst>
                                        <p:set>
                                          <p:cBhvr>
                                            <p:cTn id="56" dur="1" fill="hold">
                                              <p:stCondLst>
                                                <p:cond delay="0"/>
                                              </p:stCondLst>
                                            </p:cTn>
                                            <p:tgtEl>
                                              <p:spTgt spid="2"/>
                                            </p:tgtEl>
                                            <p:attrNameLst>
                                              <p:attrName>style.visibility</p:attrName>
                                            </p:attrNameLst>
                                          </p:cBhvr>
                                          <p:to>
                                            <p:strVal val="visible"/>
                                          </p:to>
                                        </p:set>
                                        <p:animEffect transition="in" filter="wipe(right)">
                                          <p:cBhvr>
                                            <p:cTn id="57" dur="500"/>
                                            <p:tgtEl>
                                              <p:spTgt spid="2"/>
                                            </p:tgtEl>
                                          </p:cBhvr>
                                        </p:animEffect>
                                      </p:childTnLst>
                                    </p:cTn>
                                  </p:par>
                                </p:childTnLst>
                              </p:cTn>
                            </p:par>
                            <p:par>
                              <p:cTn id="58" fill="hold">
                                <p:stCondLst>
                                  <p:cond delay="6000"/>
                                </p:stCondLst>
                                <p:childTnLst>
                                  <p:par>
                                    <p:cTn id="59" presetID="12" presetClass="entr" presetSubtype="1" fill="hold" grpId="0" nodeType="afterEffect">
                                      <p:stCondLst>
                                        <p:cond delay="0"/>
                                      </p:stCondLst>
                                      <p:childTnLst>
                                        <p:set>
                                          <p:cBhvr>
                                            <p:cTn id="60" dur="1" fill="hold">
                                              <p:stCondLst>
                                                <p:cond delay="0"/>
                                              </p:stCondLst>
                                            </p:cTn>
                                            <p:tgtEl>
                                              <p:spTgt spid="23"/>
                                            </p:tgtEl>
                                            <p:attrNameLst>
                                              <p:attrName>style.visibility</p:attrName>
                                            </p:attrNameLst>
                                          </p:cBhvr>
                                          <p:to>
                                            <p:strVal val="visible"/>
                                          </p:to>
                                        </p:set>
                                        <p:anim calcmode="lin" valueType="num">
                                          <p:cBhvr additive="base">
                                            <p:cTn id="61" dur="500"/>
                                            <p:tgtEl>
                                              <p:spTgt spid="23"/>
                                            </p:tgtEl>
                                            <p:attrNameLst>
                                              <p:attrName>ppt_y</p:attrName>
                                            </p:attrNameLst>
                                          </p:cBhvr>
                                          <p:tavLst>
                                            <p:tav tm="0">
                                              <p:val>
                                                <p:strVal val="#ppt_y-#ppt_h*1.125000"/>
                                              </p:val>
                                            </p:tav>
                                            <p:tav tm="100000">
                                              <p:val>
                                                <p:strVal val="#ppt_y"/>
                                              </p:val>
                                            </p:tav>
                                          </p:tavLst>
                                        </p:anim>
                                        <p:animEffect transition="in" filter="wipe(down)">
                                          <p:cBhvr>
                                            <p:cTn id="62" dur="500"/>
                                            <p:tgtEl>
                                              <p:spTgt spid="23"/>
                                            </p:tgtEl>
                                          </p:cBhvr>
                                        </p:animEffect>
                                      </p:childTnLst>
                                    </p:cTn>
                                  </p:par>
                                </p:childTnLst>
                              </p:cTn>
                            </p:par>
                            <p:par>
                              <p:cTn id="63" fill="hold">
                                <p:stCondLst>
                                  <p:cond delay="6500"/>
                                </p:stCondLst>
                                <p:childTnLst>
                                  <p:par>
                                    <p:cTn id="64" presetID="10" presetClass="entr" presetSubtype="0" fill="hold" grpId="0" nodeType="afterEffect">
                                      <p:stCondLst>
                                        <p:cond delay="0"/>
                                      </p:stCondLst>
                                      <p:childTnLst>
                                        <p:set>
                                          <p:cBhvr>
                                            <p:cTn id="65" dur="1" fill="hold">
                                              <p:stCondLst>
                                                <p:cond delay="0"/>
                                              </p:stCondLst>
                                            </p:cTn>
                                            <p:tgtEl>
                                              <p:spTgt spid="28"/>
                                            </p:tgtEl>
                                            <p:attrNameLst>
                                              <p:attrName>style.visibility</p:attrName>
                                            </p:attrNameLst>
                                          </p:cBhvr>
                                          <p:to>
                                            <p:strVal val="visible"/>
                                          </p:to>
                                        </p:set>
                                        <p:animEffect transition="in" filter="fade">
                                          <p:cBhvr>
                                            <p:cTn id="66" dur="500"/>
                                            <p:tgtEl>
                                              <p:spTgt spid="28"/>
                                            </p:tgtEl>
                                          </p:cBhvr>
                                        </p:animEffect>
                                      </p:childTnLst>
                                    </p:cTn>
                                  </p:par>
                                </p:childTnLst>
                              </p:cTn>
                            </p:par>
                            <p:par>
                              <p:cTn id="67" fill="hold">
                                <p:stCondLst>
                                  <p:cond delay="7000"/>
                                </p:stCondLst>
                                <p:childTnLst>
                                  <p:par>
                                    <p:cTn id="68" presetID="53" presetClass="entr" presetSubtype="16" fill="hold" nodeType="afterEffect">
                                      <p:stCondLst>
                                        <p:cond delay="0"/>
                                      </p:stCondLst>
                                      <p:childTnLst>
                                        <p:set>
                                          <p:cBhvr>
                                            <p:cTn id="69" dur="1" fill="hold">
                                              <p:stCondLst>
                                                <p:cond delay="0"/>
                                              </p:stCondLst>
                                            </p:cTn>
                                            <p:tgtEl>
                                              <p:spTgt spid="13"/>
                                            </p:tgtEl>
                                            <p:attrNameLst>
                                              <p:attrName>style.visibility</p:attrName>
                                            </p:attrNameLst>
                                          </p:cBhvr>
                                          <p:to>
                                            <p:strVal val="visible"/>
                                          </p:to>
                                        </p:set>
                                        <p:anim calcmode="lin" valueType="num">
                                          <p:cBhvr>
                                            <p:cTn id="70" dur="500" fill="hold"/>
                                            <p:tgtEl>
                                              <p:spTgt spid="13"/>
                                            </p:tgtEl>
                                            <p:attrNameLst>
                                              <p:attrName>ppt_w</p:attrName>
                                            </p:attrNameLst>
                                          </p:cBhvr>
                                          <p:tavLst>
                                            <p:tav tm="0">
                                              <p:val>
                                                <p:fltVal val="0"/>
                                              </p:val>
                                            </p:tav>
                                            <p:tav tm="100000">
                                              <p:val>
                                                <p:strVal val="#ppt_w"/>
                                              </p:val>
                                            </p:tav>
                                          </p:tavLst>
                                        </p:anim>
                                        <p:anim calcmode="lin" valueType="num">
                                          <p:cBhvr>
                                            <p:cTn id="71" dur="500" fill="hold"/>
                                            <p:tgtEl>
                                              <p:spTgt spid="13"/>
                                            </p:tgtEl>
                                            <p:attrNameLst>
                                              <p:attrName>ppt_h</p:attrName>
                                            </p:attrNameLst>
                                          </p:cBhvr>
                                          <p:tavLst>
                                            <p:tav tm="0">
                                              <p:val>
                                                <p:fltVal val="0"/>
                                              </p:val>
                                            </p:tav>
                                            <p:tav tm="100000">
                                              <p:val>
                                                <p:strVal val="#ppt_h"/>
                                              </p:val>
                                            </p:tav>
                                          </p:tavLst>
                                        </p:anim>
                                        <p:animEffect transition="in" filter="fade">
                                          <p:cBhvr>
                                            <p:cTn id="72" dur="500"/>
                                            <p:tgtEl>
                                              <p:spTgt spid="13"/>
                                            </p:tgtEl>
                                          </p:cBhvr>
                                        </p:animEffect>
                                      </p:childTnLst>
                                    </p:cTn>
                                  </p:par>
                                </p:childTnLst>
                              </p:cTn>
                            </p:par>
                            <p:par>
                              <p:cTn id="73" fill="hold">
                                <p:stCondLst>
                                  <p:cond delay="7500"/>
                                </p:stCondLst>
                                <p:childTnLst>
                                  <p:par>
                                    <p:cTn id="74" presetID="22" presetClass="entr" presetSubtype="1"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Effect transition="in" filter="wipe(up)">
                                          <p:cBhvr>
                                            <p:cTn id="76" dur="500"/>
                                            <p:tgtEl>
                                              <p:spTgt spid="5"/>
                                            </p:tgtEl>
                                          </p:cBhvr>
                                        </p:animEffect>
                                      </p:childTnLst>
                                    </p:cTn>
                                  </p:par>
                                </p:childTnLst>
                              </p:cTn>
                            </p:par>
                            <p:par>
                              <p:cTn id="77" fill="hold">
                                <p:stCondLst>
                                  <p:cond delay="8000"/>
                                </p:stCondLst>
                                <p:childTnLst>
                                  <p:par>
                                    <p:cTn id="78" presetID="22" presetClass="entr" presetSubtype="2" fill="hold" nodeType="afterEffect">
                                      <p:stCondLst>
                                        <p:cond delay="0"/>
                                      </p:stCondLst>
                                      <p:childTnLst>
                                        <p:set>
                                          <p:cBhvr>
                                            <p:cTn id="79" dur="1" fill="hold">
                                              <p:stCondLst>
                                                <p:cond delay="0"/>
                                              </p:stCondLst>
                                            </p:cTn>
                                            <p:tgtEl>
                                              <p:spTgt spid="6"/>
                                            </p:tgtEl>
                                            <p:attrNameLst>
                                              <p:attrName>style.visibility</p:attrName>
                                            </p:attrNameLst>
                                          </p:cBhvr>
                                          <p:to>
                                            <p:strVal val="visible"/>
                                          </p:to>
                                        </p:set>
                                        <p:animEffect transition="in" filter="wipe(right)">
                                          <p:cBhvr>
                                            <p:cTn id="80" dur="500"/>
                                            <p:tgtEl>
                                              <p:spTgt spid="6"/>
                                            </p:tgtEl>
                                          </p:cBhvr>
                                        </p:animEffect>
                                      </p:childTnLst>
                                    </p:cTn>
                                  </p:par>
                                </p:childTnLst>
                              </p:cTn>
                            </p:par>
                            <p:par>
                              <p:cTn id="81" fill="hold">
                                <p:stCondLst>
                                  <p:cond delay="8500"/>
                                </p:stCondLst>
                                <p:childTnLst>
                                  <p:par>
                                    <p:cTn id="82" presetID="12" presetClass="entr" presetSubtype="4" fill="hold" grpId="0" nodeType="afterEffect">
                                      <p:stCondLst>
                                        <p:cond delay="0"/>
                                      </p:stCondLst>
                                      <p:childTnLst>
                                        <p:set>
                                          <p:cBhvr>
                                            <p:cTn id="83" dur="1" fill="hold">
                                              <p:stCondLst>
                                                <p:cond delay="0"/>
                                              </p:stCondLst>
                                            </p:cTn>
                                            <p:tgtEl>
                                              <p:spTgt spid="24"/>
                                            </p:tgtEl>
                                            <p:attrNameLst>
                                              <p:attrName>style.visibility</p:attrName>
                                            </p:attrNameLst>
                                          </p:cBhvr>
                                          <p:to>
                                            <p:strVal val="visible"/>
                                          </p:to>
                                        </p:set>
                                        <p:anim calcmode="lin" valueType="num">
                                          <p:cBhvr additive="base">
                                            <p:cTn id="84" dur="500"/>
                                            <p:tgtEl>
                                              <p:spTgt spid="24"/>
                                            </p:tgtEl>
                                            <p:attrNameLst>
                                              <p:attrName>ppt_y</p:attrName>
                                            </p:attrNameLst>
                                          </p:cBhvr>
                                          <p:tavLst>
                                            <p:tav tm="0">
                                              <p:val>
                                                <p:strVal val="#ppt_y+#ppt_h*1.125000"/>
                                              </p:val>
                                            </p:tav>
                                            <p:tav tm="100000">
                                              <p:val>
                                                <p:strVal val="#ppt_y"/>
                                              </p:val>
                                            </p:tav>
                                          </p:tavLst>
                                        </p:anim>
                                        <p:animEffect transition="in" filter="wipe(up)">
                                          <p:cBhvr>
                                            <p:cTn id="85" dur="500"/>
                                            <p:tgtEl>
                                              <p:spTgt spid="24"/>
                                            </p:tgtEl>
                                          </p:cBhvr>
                                        </p:animEffect>
                                      </p:childTnLst>
                                    </p:cTn>
                                  </p:par>
                                </p:childTnLst>
                              </p:cTn>
                            </p:par>
                            <p:par>
                              <p:cTn id="86" fill="hold">
                                <p:stCondLst>
                                  <p:cond delay="9000"/>
                                </p:stCondLst>
                                <p:childTnLst>
                                  <p:par>
                                    <p:cTn id="87" presetID="10" presetClass="entr" presetSubtype="0" fill="hold" grpId="0" nodeType="afterEffect">
                                      <p:stCondLst>
                                        <p:cond delay="0"/>
                                      </p:stCondLst>
                                      <p:childTnLst>
                                        <p:set>
                                          <p:cBhvr>
                                            <p:cTn id="88" dur="1" fill="hold">
                                              <p:stCondLst>
                                                <p:cond delay="0"/>
                                              </p:stCondLst>
                                            </p:cTn>
                                            <p:tgtEl>
                                              <p:spTgt spid="27"/>
                                            </p:tgtEl>
                                            <p:attrNameLst>
                                              <p:attrName>style.visibility</p:attrName>
                                            </p:attrNameLst>
                                          </p:cBhvr>
                                          <p:to>
                                            <p:strVal val="visible"/>
                                          </p:to>
                                        </p:set>
                                        <p:animEffect transition="in" filter="fade">
                                          <p:cBhvr>
                                            <p:cTn id="89" dur="500"/>
                                            <p:tgtEl>
                                              <p:spTgt spid="27"/>
                                            </p:tgtEl>
                                          </p:cBhvr>
                                        </p:animEffect>
                                      </p:childTnLst>
                                    </p:cTn>
                                  </p:par>
                                </p:childTnLst>
                              </p:cTn>
                            </p:par>
                            <p:par>
                              <p:cTn id="90" fill="hold">
                                <p:stCondLst>
                                  <p:cond delay="9500"/>
                                </p:stCondLst>
                                <p:childTnLst>
                                  <p:par>
                                    <p:cTn id="91" presetID="53" presetClass="entr" presetSubtype="16" fill="hold" nodeType="afterEffect">
                                      <p:stCondLst>
                                        <p:cond delay="0"/>
                                      </p:stCondLst>
                                      <p:childTnLst>
                                        <p:set>
                                          <p:cBhvr>
                                            <p:cTn id="92" dur="1" fill="hold">
                                              <p:stCondLst>
                                                <p:cond delay="0"/>
                                              </p:stCondLst>
                                            </p:cTn>
                                            <p:tgtEl>
                                              <p:spTgt spid="16"/>
                                            </p:tgtEl>
                                            <p:attrNameLst>
                                              <p:attrName>style.visibility</p:attrName>
                                            </p:attrNameLst>
                                          </p:cBhvr>
                                          <p:to>
                                            <p:strVal val="visible"/>
                                          </p:to>
                                        </p:set>
                                        <p:anim calcmode="lin" valueType="num">
                                          <p:cBhvr>
                                            <p:cTn id="93" dur="500" fill="hold"/>
                                            <p:tgtEl>
                                              <p:spTgt spid="16"/>
                                            </p:tgtEl>
                                            <p:attrNameLst>
                                              <p:attrName>ppt_w</p:attrName>
                                            </p:attrNameLst>
                                          </p:cBhvr>
                                          <p:tavLst>
                                            <p:tav tm="0">
                                              <p:val>
                                                <p:fltVal val="0"/>
                                              </p:val>
                                            </p:tav>
                                            <p:tav tm="100000">
                                              <p:val>
                                                <p:strVal val="#ppt_w"/>
                                              </p:val>
                                            </p:tav>
                                          </p:tavLst>
                                        </p:anim>
                                        <p:anim calcmode="lin" valueType="num">
                                          <p:cBhvr>
                                            <p:cTn id="94" dur="500" fill="hold"/>
                                            <p:tgtEl>
                                              <p:spTgt spid="16"/>
                                            </p:tgtEl>
                                            <p:attrNameLst>
                                              <p:attrName>ppt_h</p:attrName>
                                            </p:attrNameLst>
                                          </p:cBhvr>
                                          <p:tavLst>
                                            <p:tav tm="0">
                                              <p:val>
                                                <p:fltVal val="0"/>
                                              </p:val>
                                            </p:tav>
                                            <p:tav tm="100000">
                                              <p:val>
                                                <p:strVal val="#ppt_h"/>
                                              </p:val>
                                            </p:tav>
                                          </p:tavLst>
                                        </p:anim>
                                        <p:animEffect transition="in" filter="fade">
                                          <p:cBhvr>
                                            <p:cTn id="95" dur="500"/>
                                            <p:tgtEl>
                                              <p:spTgt spid="16"/>
                                            </p:tgtEl>
                                          </p:cBhvr>
                                        </p:animEffect>
                                      </p:childTnLst>
                                    </p:cTn>
                                  </p:par>
                                </p:childTnLst>
                              </p:cTn>
                            </p:par>
                            <p:par>
                              <p:cTn id="96" fill="hold">
                                <p:stCondLst>
                                  <p:cond delay="10000"/>
                                </p:stCondLst>
                                <p:childTnLst>
                                  <p:par>
                                    <p:cTn id="97" presetID="22" presetClass="entr" presetSubtype="4" fill="hold" nodeType="afterEffect">
                                      <p:stCondLst>
                                        <p:cond delay="0"/>
                                      </p:stCondLst>
                                      <p:childTnLst>
                                        <p:set>
                                          <p:cBhvr>
                                            <p:cTn id="98" dur="1" fill="hold">
                                              <p:stCondLst>
                                                <p:cond delay="0"/>
                                              </p:stCondLst>
                                            </p:cTn>
                                            <p:tgtEl>
                                              <p:spTgt spid="4"/>
                                            </p:tgtEl>
                                            <p:attrNameLst>
                                              <p:attrName>style.visibility</p:attrName>
                                            </p:attrNameLst>
                                          </p:cBhvr>
                                          <p:to>
                                            <p:strVal val="visible"/>
                                          </p:to>
                                        </p:set>
                                        <p:animEffect transition="in" filter="wipe(down)">
                                          <p:cBhvr>
                                            <p:cTn id="99" dur="500"/>
                                            <p:tgtEl>
                                              <p:spTgt spid="4"/>
                                            </p:tgtEl>
                                          </p:cBhvr>
                                        </p:animEffect>
                                      </p:childTnLst>
                                    </p:cTn>
                                  </p:par>
                                </p:childTnLst>
                              </p:cTn>
                            </p:par>
                            <p:par>
                              <p:cTn id="100" fill="hold">
                                <p:stCondLst>
                                  <p:cond delay="10500"/>
                                </p:stCondLst>
                                <p:childTnLst>
                                  <p:par>
                                    <p:cTn id="101" presetID="22" presetClass="entr" presetSubtype="2" fill="hold" nodeType="afterEffect">
                                      <p:stCondLst>
                                        <p:cond delay="0"/>
                                      </p:stCondLst>
                                      <p:childTnLst>
                                        <p:set>
                                          <p:cBhvr>
                                            <p:cTn id="102" dur="1" fill="hold">
                                              <p:stCondLst>
                                                <p:cond delay="0"/>
                                              </p:stCondLst>
                                            </p:cTn>
                                            <p:tgtEl>
                                              <p:spTgt spid="7"/>
                                            </p:tgtEl>
                                            <p:attrNameLst>
                                              <p:attrName>style.visibility</p:attrName>
                                            </p:attrNameLst>
                                          </p:cBhvr>
                                          <p:to>
                                            <p:strVal val="visible"/>
                                          </p:to>
                                        </p:set>
                                        <p:animEffect transition="in" filter="wipe(right)">
                                          <p:cBhvr>
                                            <p:cTn id="103" dur="500"/>
                                            <p:tgtEl>
                                              <p:spTgt spid="7"/>
                                            </p:tgtEl>
                                          </p:cBhvr>
                                        </p:animEffect>
                                      </p:childTnLst>
                                    </p:cTn>
                                  </p:par>
                                </p:childTnLst>
                              </p:cTn>
                            </p:par>
                            <p:par>
                              <p:cTn id="104" fill="hold">
                                <p:stCondLst>
                                  <p:cond delay="11000"/>
                                </p:stCondLst>
                                <p:childTnLst>
                                  <p:par>
                                    <p:cTn id="105" presetID="12" presetClass="entr" presetSubtype="1" fill="hold" grpId="0" nodeType="afterEffect">
                                      <p:stCondLst>
                                        <p:cond delay="0"/>
                                      </p:stCondLst>
                                      <p:childTnLst>
                                        <p:set>
                                          <p:cBhvr>
                                            <p:cTn id="106" dur="1" fill="hold">
                                              <p:stCondLst>
                                                <p:cond delay="0"/>
                                              </p:stCondLst>
                                            </p:cTn>
                                            <p:tgtEl>
                                              <p:spTgt spid="22"/>
                                            </p:tgtEl>
                                            <p:attrNameLst>
                                              <p:attrName>style.visibility</p:attrName>
                                            </p:attrNameLst>
                                          </p:cBhvr>
                                          <p:to>
                                            <p:strVal val="visible"/>
                                          </p:to>
                                        </p:set>
                                        <p:anim calcmode="lin" valueType="num">
                                          <p:cBhvr additive="base">
                                            <p:cTn id="107" dur="500"/>
                                            <p:tgtEl>
                                              <p:spTgt spid="22"/>
                                            </p:tgtEl>
                                            <p:attrNameLst>
                                              <p:attrName>ppt_y</p:attrName>
                                            </p:attrNameLst>
                                          </p:cBhvr>
                                          <p:tavLst>
                                            <p:tav tm="0">
                                              <p:val>
                                                <p:strVal val="#ppt_y-#ppt_h*1.125000"/>
                                              </p:val>
                                            </p:tav>
                                            <p:tav tm="100000">
                                              <p:val>
                                                <p:strVal val="#ppt_y"/>
                                              </p:val>
                                            </p:tav>
                                          </p:tavLst>
                                        </p:anim>
                                        <p:animEffect transition="in" filter="wipe(down)">
                                          <p:cBhvr>
                                            <p:cTn id="108" dur="500"/>
                                            <p:tgtEl>
                                              <p:spTgt spid="22"/>
                                            </p:tgtEl>
                                          </p:cBhvr>
                                        </p:animEffect>
                                      </p:childTnLst>
                                    </p:cTn>
                                  </p:par>
                                </p:childTnLst>
                              </p:cTn>
                            </p:par>
                            <p:par>
                              <p:cTn id="109" fill="hold">
                                <p:stCondLst>
                                  <p:cond delay="11500"/>
                                </p:stCondLst>
                                <p:childTnLst>
                                  <p:par>
                                    <p:cTn id="110" presetID="10" presetClass="entr" presetSubtype="0" fill="hold" grpId="0" nodeType="afterEffect">
                                      <p:stCondLst>
                                        <p:cond delay="0"/>
                                      </p:stCondLst>
                                      <p:childTnLst>
                                        <p:set>
                                          <p:cBhvr>
                                            <p:cTn id="111" dur="1" fill="hold">
                                              <p:stCondLst>
                                                <p:cond delay="0"/>
                                              </p:stCondLst>
                                            </p:cTn>
                                            <p:tgtEl>
                                              <p:spTgt spid="26"/>
                                            </p:tgtEl>
                                            <p:attrNameLst>
                                              <p:attrName>style.visibility</p:attrName>
                                            </p:attrNameLst>
                                          </p:cBhvr>
                                          <p:to>
                                            <p:strVal val="visible"/>
                                          </p:to>
                                        </p:set>
                                        <p:animEffect transition="in" filter="fade">
                                          <p:cBhvr>
                                            <p:cTn id="11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4" grpId="0"/>
          <p:bldP spid="25" grpId="0"/>
          <p:bldP spid="26" grpId="0"/>
          <p:bldP spid="27" grpId="0"/>
          <p:bldP spid="28" grpId="0"/>
          <p:bldP spid="29" grpId="0"/>
          <p:bldP spid="34" grpId="0" animBg="1"/>
          <p:bldP spid="35" grpId="0" animBg="1"/>
          <p:bldP spid="36" grpId="0" animBg="1"/>
          <p:bldP spid="37" grpId="0"/>
        </p:bldLst>
      </p:timing>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矩形 37"/>
          <p:cNvSpPr/>
          <p:nvPr/>
        </p:nvSpPr>
        <p:spPr>
          <a:xfrm>
            <a:off x="0" y="0"/>
            <a:ext cx="12190413" cy="68595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 name="组合 1"/>
          <p:cNvGrpSpPr/>
          <p:nvPr/>
        </p:nvGrpSpPr>
        <p:grpSpPr>
          <a:xfrm>
            <a:off x="1729036" y="2214042"/>
            <a:ext cx="1223817" cy="1224136"/>
            <a:chOff x="1794532" y="2166037"/>
            <a:chExt cx="1425674" cy="1426046"/>
          </a:xfrm>
        </p:grpSpPr>
        <p:sp>
          <p:nvSpPr>
            <p:cNvPr id="3" name="Round Diagonal Corner Rectangle 53"/>
            <p:cNvSpPr/>
            <p:nvPr/>
          </p:nvSpPr>
          <p:spPr>
            <a:xfrm>
              <a:off x="1794532" y="2166037"/>
              <a:ext cx="1425674" cy="1426046"/>
            </a:xfrm>
            <a:prstGeom prst="round2DiagRect">
              <a:avLst>
                <a:gd name="adj1" fmla="val 18841"/>
                <a:gd name="adj2" fmla="val 0"/>
              </a:avLst>
            </a:prstGeom>
            <a:solidFill>
              <a:srgbClr val="007C8A"/>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ctr"/>
              <a:endParaRPr lang="bg-BG">
                <a:solidFill>
                  <a:schemeClr val="bg1">
                    <a:lumMod val="65000"/>
                  </a:schemeClr>
                </a:solidFill>
              </a:endParaRPr>
            </a:p>
          </p:txBody>
        </p:sp>
        <p:grpSp>
          <p:nvGrpSpPr>
            <p:cNvPr id="4" name="Group 588"/>
            <p:cNvGrpSpPr>
              <a:grpSpLocks/>
            </p:cNvGrpSpPr>
            <p:nvPr/>
          </p:nvGrpSpPr>
          <p:grpSpPr bwMode="auto">
            <a:xfrm>
              <a:off x="2161490" y="2591639"/>
              <a:ext cx="691403" cy="619197"/>
              <a:chOff x="2061431" y="5656262"/>
              <a:chExt cx="583344" cy="522287"/>
            </a:xfrm>
            <a:solidFill>
              <a:schemeClr val="bg1"/>
            </a:solidFill>
          </p:grpSpPr>
          <p:sp>
            <p:nvSpPr>
              <p:cNvPr id="5" name="Freeform 539"/>
              <p:cNvSpPr>
                <a:spLocks noChangeArrowheads="1"/>
              </p:cNvSpPr>
              <p:nvPr/>
            </p:nvSpPr>
            <p:spPr bwMode="auto">
              <a:xfrm>
                <a:off x="2403475" y="5656262"/>
                <a:ext cx="241300" cy="238125"/>
              </a:xfrm>
              <a:custGeom>
                <a:avLst/>
                <a:gdLst>
                  <a:gd name="T0" fmla="*/ 159 w 670"/>
                  <a:gd name="T1" fmla="*/ 660 h 661"/>
                  <a:gd name="T2" fmla="*/ 259 w 670"/>
                  <a:gd name="T3" fmla="*/ 635 h 661"/>
                  <a:gd name="T4" fmla="*/ 669 w 670"/>
                  <a:gd name="T5" fmla="*/ 225 h 661"/>
                  <a:gd name="T6" fmla="*/ 435 w 670"/>
                  <a:gd name="T7" fmla="*/ 0 h 661"/>
                  <a:gd name="T8" fmla="*/ 33 w 670"/>
                  <a:gd name="T9" fmla="*/ 409 h 661"/>
                  <a:gd name="T10" fmla="*/ 0 w 670"/>
                  <a:gd name="T11" fmla="*/ 510 h 661"/>
                  <a:gd name="T12" fmla="*/ 159 w 670"/>
                  <a:gd name="T13" fmla="*/ 660 h 661"/>
                  <a:gd name="T14" fmla="*/ 159 w 670"/>
                  <a:gd name="T15" fmla="*/ 660 h 661"/>
                  <a:gd name="T16" fmla="*/ 159 w 670"/>
                  <a:gd name="T17" fmla="*/ 66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70" h="661">
                    <a:moveTo>
                      <a:pt x="159" y="660"/>
                    </a:moveTo>
                    <a:cubicBezTo>
                      <a:pt x="184" y="643"/>
                      <a:pt x="226" y="635"/>
                      <a:pt x="259" y="635"/>
                    </a:cubicBezTo>
                    <a:cubicBezTo>
                      <a:pt x="669" y="225"/>
                      <a:pt x="669" y="225"/>
                      <a:pt x="669" y="225"/>
                    </a:cubicBezTo>
                    <a:cubicBezTo>
                      <a:pt x="435" y="0"/>
                      <a:pt x="435" y="0"/>
                      <a:pt x="435" y="0"/>
                    </a:cubicBezTo>
                    <a:cubicBezTo>
                      <a:pt x="33" y="409"/>
                      <a:pt x="33" y="409"/>
                      <a:pt x="33" y="409"/>
                    </a:cubicBezTo>
                    <a:cubicBezTo>
                      <a:pt x="33" y="443"/>
                      <a:pt x="25" y="485"/>
                      <a:pt x="0" y="510"/>
                    </a:cubicBezTo>
                    <a:lnTo>
                      <a:pt x="159" y="660"/>
                    </a:lnTo>
                    <a:close/>
                    <a:moveTo>
                      <a:pt x="159" y="660"/>
                    </a:moveTo>
                    <a:lnTo>
                      <a:pt x="159" y="660"/>
                    </a:lnTo>
                    <a:close/>
                  </a:path>
                </a:pathLst>
              </a:custGeom>
              <a:grp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dirty="0">
                  <a:solidFill>
                    <a:schemeClr val="bg1">
                      <a:lumMod val="65000"/>
                    </a:schemeClr>
                  </a:solidFill>
                  <a:ea typeface="SimSun" charset="0"/>
                </a:endParaRPr>
              </a:p>
            </p:txBody>
          </p:sp>
          <p:sp>
            <p:nvSpPr>
              <p:cNvPr id="6" name="Freeform 540"/>
              <p:cNvSpPr>
                <a:spLocks noChangeArrowheads="1"/>
              </p:cNvSpPr>
              <p:nvPr/>
            </p:nvSpPr>
            <p:spPr bwMode="auto">
              <a:xfrm>
                <a:off x="2124075" y="5981699"/>
                <a:ext cx="196850" cy="195263"/>
              </a:xfrm>
              <a:custGeom>
                <a:avLst/>
                <a:gdLst>
                  <a:gd name="T0" fmla="*/ 226 w 545"/>
                  <a:gd name="T1" fmla="*/ 259 h 544"/>
                  <a:gd name="T2" fmla="*/ 209 w 545"/>
                  <a:gd name="T3" fmla="*/ 242 h 544"/>
                  <a:gd name="T4" fmla="*/ 134 w 545"/>
                  <a:gd name="T5" fmla="*/ 301 h 544"/>
                  <a:gd name="T6" fmla="*/ 0 w 545"/>
                  <a:gd name="T7" fmla="*/ 510 h 544"/>
                  <a:gd name="T8" fmla="*/ 34 w 545"/>
                  <a:gd name="T9" fmla="*/ 543 h 544"/>
                  <a:gd name="T10" fmla="*/ 243 w 545"/>
                  <a:gd name="T11" fmla="*/ 409 h 544"/>
                  <a:gd name="T12" fmla="*/ 301 w 545"/>
                  <a:gd name="T13" fmla="*/ 334 h 544"/>
                  <a:gd name="T14" fmla="*/ 285 w 545"/>
                  <a:gd name="T15" fmla="*/ 317 h 544"/>
                  <a:gd name="T16" fmla="*/ 544 w 545"/>
                  <a:gd name="T17" fmla="*/ 58 h 544"/>
                  <a:gd name="T18" fmla="*/ 485 w 545"/>
                  <a:gd name="T19" fmla="*/ 0 h 544"/>
                  <a:gd name="T20" fmla="*/ 226 w 545"/>
                  <a:gd name="T21" fmla="*/ 259 h 544"/>
                  <a:gd name="T22" fmla="*/ 226 w 545"/>
                  <a:gd name="T23" fmla="*/ 259 h 544"/>
                  <a:gd name="T24" fmla="*/ 226 w 545"/>
                  <a:gd name="T25" fmla="*/ 259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45" h="544">
                    <a:moveTo>
                      <a:pt x="226" y="259"/>
                    </a:moveTo>
                    <a:lnTo>
                      <a:pt x="209" y="242"/>
                    </a:lnTo>
                    <a:lnTo>
                      <a:pt x="134" y="301"/>
                    </a:lnTo>
                    <a:lnTo>
                      <a:pt x="0" y="510"/>
                    </a:lnTo>
                    <a:lnTo>
                      <a:pt x="34" y="543"/>
                    </a:lnTo>
                    <a:lnTo>
                      <a:pt x="243" y="409"/>
                    </a:lnTo>
                    <a:lnTo>
                      <a:pt x="301" y="334"/>
                    </a:lnTo>
                    <a:lnTo>
                      <a:pt x="285" y="317"/>
                    </a:lnTo>
                    <a:lnTo>
                      <a:pt x="544" y="58"/>
                    </a:lnTo>
                    <a:lnTo>
                      <a:pt x="485" y="0"/>
                    </a:lnTo>
                    <a:lnTo>
                      <a:pt x="226" y="259"/>
                    </a:lnTo>
                    <a:close/>
                    <a:moveTo>
                      <a:pt x="226" y="259"/>
                    </a:moveTo>
                    <a:lnTo>
                      <a:pt x="226" y="259"/>
                    </a:lnTo>
                    <a:close/>
                  </a:path>
                </a:pathLst>
              </a:custGeom>
              <a:grp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dirty="0">
                  <a:solidFill>
                    <a:schemeClr val="bg1">
                      <a:lumMod val="65000"/>
                    </a:schemeClr>
                  </a:solidFill>
                  <a:ea typeface="SimSun" charset="0"/>
                </a:endParaRPr>
              </a:p>
            </p:txBody>
          </p:sp>
          <p:sp>
            <p:nvSpPr>
              <p:cNvPr id="7" name="Freeform 541"/>
              <p:cNvSpPr>
                <a:spLocks noChangeArrowheads="1"/>
              </p:cNvSpPr>
              <p:nvPr/>
            </p:nvSpPr>
            <p:spPr bwMode="auto">
              <a:xfrm>
                <a:off x="2124075" y="5981699"/>
                <a:ext cx="196850" cy="195263"/>
              </a:xfrm>
              <a:custGeom>
                <a:avLst/>
                <a:gdLst>
                  <a:gd name="T0" fmla="*/ 226 w 545"/>
                  <a:gd name="T1" fmla="*/ 259 h 544"/>
                  <a:gd name="T2" fmla="*/ 209 w 545"/>
                  <a:gd name="T3" fmla="*/ 242 h 544"/>
                  <a:gd name="T4" fmla="*/ 134 w 545"/>
                  <a:gd name="T5" fmla="*/ 301 h 544"/>
                  <a:gd name="T6" fmla="*/ 0 w 545"/>
                  <a:gd name="T7" fmla="*/ 510 h 544"/>
                  <a:gd name="T8" fmla="*/ 34 w 545"/>
                  <a:gd name="T9" fmla="*/ 543 h 544"/>
                  <a:gd name="T10" fmla="*/ 243 w 545"/>
                  <a:gd name="T11" fmla="*/ 409 h 544"/>
                  <a:gd name="T12" fmla="*/ 301 w 545"/>
                  <a:gd name="T13" fmla="*/ 334 h 544"/>
                  <a:gd name="T14" fmla="*/ 285 w 545"/>
                  <a:gd name="T15" fmla="*/ 317 h 544"/>
                  <a:gd name="T16" fmla="*/ 544 w 545"/>
                  <a:gd name="T17" fmla="*/ 58 h 544"/>
                  <a:gd name="T18" fmla="*/ 485 w 545"/>
                  <a:gd name="T19" fmla="*/ 0 h 544"/>
                  <a:gd name="T20" fmla="*/ 226 w 545"/>
                  <a:gd name="T21" fmla="*/ 259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5" h="544">
                    <a:moveTo>
                      <a:pt x="226" y="259"/>
                    </a:moveTo>
                    <a:lnTo>
                      <a:pt x="209" y="242"/>
                    </a:lnTo>
                    <a:lnTo>
                      <a:pt x="134" y="301"/>
                    </a:lnTo>
                    <a:lnTo>
                      <a:pt x="0" y="510"/>
                    </a:lnTo>
                    <a:lnTo>
                      <a:pt x="34" y="543"/>
                    </a:lnTo>
                    <a:lnTo>
                      <a:pt x="243" y="409"/>
                    </a:lnTo>
                    <a:lnTo>
                      <a:pt x="301" y="334"/>
                    </a:lnTo>
                    <a:lnTo>
                      <a:pt x="285" y="317"/>
                    </a:lnTo>
                    <a:lnTo>
                      <a:pt x="544" y="58"/>
                    </a:lnTo>
                    <a:lnTo>
                      <a:pt x="485" y="0"/>
                    </a:lnTo>
                    <a:lnTo>
                      <a:pt x="226" y="259"/>
                    </a:lnTo>
                  </a:path>
                </a:pathLst>
              </a:custGeom>
              <a:grp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dirty="0">
                  <a:solidFill>
                    <a:schemeClr val="bg1">
                      <a:lumMod val="65000"/>
                    </a:schemeClr>
                  </a:solidFill>
                  <a:ea typeface="SimSun" charset="0"/>
                </a:endParaRPr>
              </a:p>
            </p:txBody>
          </p:sp>
          <p:sp>
            <p:nvSpPr>
              <p:cNvPr id="8" name="Freeform 542"/>
              <p:cNvSpPr>
                <a:spLocks noChangeArrowheads="1"/>
              </p:cNvSpPr>
              <p:nvPr/>
            </p:nvSpPr>
            <p:spPr bwMode="auto">
              <a:xfrm>
                <a:off x="2205038" y="6075362"/>
                <a:ext cx="1587" cy="1587"/>
              </a:xfrm>
              <a:custGeom>
                <a:avLst/>
                <a:gdLst>
                  <a:gd name="T0" fmla="*/ 0 w 1"/>
                  <a:gd name="T1" fmla="*/ 0 h 1"/>
                  <a:gd name="T2" fmla="*/ 0 w 1"/>
                  <a:gd name="T3" fmla="*/ 0 h 1"/>
                </a:gdLst>
                <a:ahLst/>
                <a:cxnLst>
                  <a:cxn ang="0">
                    <a:pos x="T0" y="T1"/>
                  </a:cxn>
                  <a:cxn ang="0">
                    <a:pos x="T2" y="T3"/>
                  </a:cxn>
                </a:cxnLst>
                <a:rect l="0" t="0" r="r" b="b"/>
                <a:pathLst>
                  <a:path w="1" h="1">
                    <a:moveTo>
                      <a:pt x="0" y="0"/>
                    </a:moveTo>
                    <a:lnTo>
                      <a:pt x="0" y="0"/>
                    </a:lnTo>
                  </a:path>
                </a:pathLst>
              </a:custGeom>
              <a:grp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dirty="0">
                  <a:solidFill>
                    <a:schemeClr val="bg1">
                      <a:lumMod val="65000"/>
                    </a:schemeClr>
                  </a:solidFill>
                  <a:ea typeface="SimSun" charset="0"/>
                </a:endParaRPr>
              </a:p>
            </p:txBody>
          </p:sp>
          <p:sp>
            <p:nvSpPr>
              <p:cNvPr id="9" name="Freeform 543"/>
              <p:cNvSpPr>
                <a:spLocks noChangeArrowheads="1"/>
              </p:cNvSpPr>
              <p:nvPr/>
            </p:nvSpPr>
            <p:spPr bwMode="auto">
              <a:xfrm>
                <a:off x="2061431" y="5662612"/>
                <a:ext cx="520701" cy="515937"/>
              </a:xfrm>
              <a:custGeom>
                <a:avLst/>
                <a:gdLst>
                  <a:gd name="T0" fmla="*/ 644 w 1448"/>
                  <a:gd name="T1" fmla="*/ 427 h 1431"/>
                  <a:gd name="T2" fmla="*/ 561 w 1448"/>
                  <a:gd name="T3" fmla="*/ 117 h 1431"/>
                  <a:gd name="T4" fmla="*/ 251 w 1448"/>
                  <a:gd name="T5" fmla="*/ 34 h 1431"/>
                  <a:gd name="T6" fmla="*/ 435 w 1448"/>
                  <a:gd name="T7" fmla="*/ 209 h 1431"/>
                  <a:gd name="T8" fmla="*/ 385 w 1448"/>
                  <a:gd name="T9" fmla="*/ 385 h 1431"/>
                  <a:gd name="T10" fmla="*/ 210 w 1448"/>
                  <a:gd name="T11" fmla="*/ 435 h 1431"/>
                  <a:gd name="T12" fmla="*/ 34 w 1448"/>
                  <a:gd name="T13" fmla="*/ 251 h 1431"/>
                  <a:gd name="T14" fmla="*/ 109 w 1448"/>
                  <a:gd name="T15" fmla="*/ 561 h 1431"/>
                  <a:gd name="T16" fmla="*/ 435 w 1448"/>
                  <a:gd name="T17" fmla="*/ 644 h 1431"/>
                  <a:gd name="T18" fmla="*/ 1179 w 1448"/>
                  <a:gd name="T19" fmla="*/ 1380 h 1431"/>
                  <a:gd name="T20" fmla="*/ 1288 w 1448"/>
                  <a:gd name="T21" fmla="*/ 1430 h 1431"/>
                  <a:gd name="T22" fmla="*/ 1388 w 1448"/>
                  <a:gd name="T23" fmla="*/ 1380 h 1431"/>
                  <a:gd name="T24" fmla="*/ 1388 w 1448"/>
                  <a:gd name="T25" fmla="*/ 1171 h 1431"/>
                  <a:gd name="T26" fmla="*/ 644 w 1448"/>
                  <a:gd name="T27" fmla="*/ 427 h 1431"/>
                  <a:gd name="T28" fmla="*/ 1296 w 1448"/>
                  <a:gd name="T29" fmla="*/ 1355 h 1431"/>
                  <a:gd name="T30" fmla="*/ 1238 w 1448"/>
                  <a:gd name="T31" fmla="*/ 1305 h 1431"/>
                  <a:gd name="T32" fmla="*/ 1296 w 1448"/>
                  <a:gd name="T33" fmla="*/ 1246 h 1431"/>
                  <a:gd name="T34" fmla="*/ 1355 w 1448"/>
                  <a:gd name="T35" fmla="*/ 1305 h 1431"/>
                  <a:gd name="T36" fmla="*/ 1296 w 1448"/>
                  <a:gd name="T37" fmla="*/ 1355 h 1431"/>
                  <a:gd name="T38" fmla="*/ 1296 w 1448"/>
                  <a:gd name="T39" fmla="*/ 1355 h 1431"/>
                  <a:gd name="T40" fmla="*/ 1296 w 1448"/>
                  <a:gd name="T41" fmla="*/ 1355 h 1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8" h="1431">
                    <a:moveTo>
                      <a:pt x="644" y="427"/>
                    </a:moveTo>
                    <a:cubicBezTo>
                      <a:pt x="678" y="318"/>
                      <a:pt x="644" y="201"/>
                      <a:pt x="561" y="117"/>
                    </a:cubicBezTo>
                    <a:cubicBezTo>
                      <a:pt x="477" y="34"/>
                      <a:pt x="360" y="0"/>
                      <a:pt x="251" y="34"/>
                    </a:cubicBezTo>
                    <a:cubicBezTo>
                      <a:pt x="435" y="209"/>
                      <a:pt x="435" y="209"/>
                      <a:pt x="435" y="209"/>
                    </a:cubicBezTo>
                    <a:cubicBezTo>
                      <a:pt x="385" y="385"/>
                      <a:pt x="385" y="385"/>
                      <a:pt x="385" y="385"/>
                    </a:cubicBezTo>
                    <a:cubicBezTo>
                      <a:pt x="210" y="435"/>
                      <a:pt x="210" y="435"/>
                      <a:pt x="210" y="435"/>
                    </a:cubicBezTo>
                    <a:cubicBezTo>
                      <a:pt x="34" y="251"/>
                      <a:pt x="34" y="251"/>
                      <a:pt x="34" y="251"/>
                    </a:cubicBezTo>
                    <a:cubicBezTo>
                      <a:pt x="0" y="360"/>
                      <a:pt x="25" y="477"/>
                      <a:pt x="109" y="561"/>
                    </a:cubicBezTo>
                    <a:cubicBezTo>
                      <a:pt x="201" y="653"/>
                      <a:pt x="326" y="677"/>
                      <a:pt x="435" y="644"/>
                    </a:cubicBezTo>
                    <a:cubicBezTo>
                      <a:pt x="1179" y="1380"/>
                      <a:pt x="1179" y="1380"/>
                      <a:pt x="1179" y="1380"/>
                    </a:cubicBezTo>
                    <a:cubicBezTo>
                      <a:pt x="1204" y="1413"/>
                      <a:pt x="1246" y="1430"/>
                      <a:pt x="1288" y="1430"/>
                    </a:cubicBezTo>
                    <a:cubicBezTo>
                      <a:pt x="1321" y="1430"/>
                      <a:pt x="1363" y="1413"/>
                      <a:pt x="1388" y="1380"/>
                    </a:cubicBezTo>
                    <a:cubicBezTo>
                      <a:pt x="1447" y="1321"/>
                      <a:pt x="1447" y="1229"/>
                      <a:pt x="1388" y="1171"/>
                    </a:cubicBezTo>
                    <a:lnTo>
                      <a:pt x="644" y="427"/>
                    </a:lnTo>
                    <a:close/>
                    <a:moveTo>
                      <a:pt x="1296" y="1355"/>
                    </a:moveTo>
                    <a:cubicBezTo>
                      <a:pt x="1263" y="1355"/>
                      <a:pt x="1238" y="1330"/>
                      <a:pt x="1238" y="1305"/>
                    </a:cubicBezTo>
                    <a:cubicBezTo>
                      <a:pt x="1238" y="1271"/>
                      <a:pt x="1263" y="1246"/>
                      <a:pt x="1296" y="1246"/>
                    </a:cubicBezTo>
                    <a:cubicBezTo>
                      <a:pt x="1330" y="1246"/>
                      <a:pt x="1355" y="1271"/>
                      <a:pt x="1355" y="1305"/>
                    </a:cubicBezTo>
                    <a:cubicBezTo>
                      <a:pt x="1355" y="1330"/>
                      <a:pt x="1330" y="1355"/>
                      <a:pt x="1296" y="1355"/>
                    </a:cubicBezTo>
                    <a:close/>
                    <a:moveTo>
                      <a:pt x="1296" y="1355"/>
                    </a:moveTo>
                    <a:lnTo>
                      <a:pt x="1296" y="1355"/>
                    </a:lnTo>
                    <a:close/>
                  </a:path>
                </a:pathLst>
              </a:custGeom>
              <a:grp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dirty="0">
                  <a:solidFill>
                    <a:schemeClr val="bg1">
                      <a:lumMod val="65000"/>
                    </a:schemeClr>
                  </a:solidFill>
                  <a:ea typeface="SimSun" charset="0"/>
                </a:endParaRPr>
              </a:p>
            </p:txBody>
          </p:sp>
        </p:grpSp>
      </p:grpSp>
      <p:grpSp>
        <p:nvGrpSpPr>
          <p:cNvPr id="10" name="组合 9"/>
          <p:cNvGrpSpPr/>
          <p:nvPr/>
        </p:nvGrpSpPr>
        <p:grpSpPr>
          <a:xfrm>
            <a:off x="4019729" y="2220488"/>
            <a:ext cx="1223819" cy="1224138"/>
            <a:chOff x="3823495" y="2140096"/>
            <a:chExt cx="1425676" cy="1426048"/>
          </a:xfrm>
        </p:grpSpPr>
        <p:sp>
          <p:nvSpPr>
            <p:cNvPr id="11" name="Round Diagonal Corner Rectangle 52"/>
            <p:cNvSpPr/>
            <p:nvPr/>
          </p:nvSpPr>
          <p:spPr>
            <a:xfrm rot="5400000">
              <a:off x="3823309" y="2140282"/>
              <a:ext cx="1426048" cy="1425676"/>
            </a:xfrm>
            <a:prstGeom prst="round2DiagRect">
              <a:avLst>
                <a:gd name="adj1" fmla="val 18841"/>
                <a:gd name="adj2" fmla="val 0"/>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ctr"/>
              <a:endParaRPr lang="bg-BG">
                <a:solidFill>
                  <a:schemeClr val="bg1">
                    <a:lumMod val="65000"/>
                  </a:schemeClr>
                </a:solidFill>
              </a:endParaRPr>
            </a:p>
          </p:txBody>
        </p:sp>
        <p:sp>
          <p:nvSpPr>
            <p:cNvPr id="12" name="Freeform 290"/>
            <p:cNvSpPr>
              <a:spLocks noChangeArrowheads="1"/>
            </p:cNvSpPr>
            <p:nvPr/>
          </p:nvSpPr>
          <p:spPr bwMode="auto">
            <a:xfrm>
              <a:off x="4150990" y="2565698"/>
              <a:ext cx="781574" cy="605361"/>
            </a:xfrm>
            <a:custGeom>
              <a:avLst/>
              <a:gdLst>
                <a:gd name="T0" fmla="*/ 995 w 996"/>
                <a:gd name="T1" fmla="*/ 409 h 770"/>
                <a:gd name="T2" fmla="*/ 836 w 996"/>
                <a:gd name="T3" fmla="*/ 409 h 770"/>
                <a:gd name="T4" fmla="*/ 543 w 996"/>
                <a:gd name="T5" fmla="*/ 192 h 770"/>
                <a:gd name="T6" fmla="*/ 384 w 996"/>
                <a:gd name="T7" fmla="*/ 275 h 770"/>
                <a:gd name="T8" fmla="*/ 360 w 996"/>
                <a:gd name="T9" fmla="*/ 158 h 770"/>
                <a:gd name="T10" fmla="*/ 702 w 996"/>
                <a:gd name="T11" fmla="*/ 33 h 770"/>
                <a:gd name="T12" fmla="*/ 836 w 996"/>
                <a:gd name="T13" fmla="*/ 133 h 770"/>
                <a:gd name="T14" fmla="*/ 334 w 996"/>
                <a:gd name="T15" fmla="*/ 626 h 770"/>
                <a:gd name="T16" fmla="*/ 276 w 996"/>
                <a:gd name="T17" fmla="*/ 551 h 770"/>
                <a:gd name="T18" fmla="*/ 209 w 996"/>
                <a:gd name="T19" fmla="*/ 484 h 770"/>
                <a:gd name="T20" fmla="*/ 109 w 996"/>
                <a:gd name="T21" fmla="*/ 434 h 770"/>
                <a:gd name="T22" fmla="*/ 159 w 996"/>
                <a:gd name="T23" fmla="*/ 535 h 770"/>
                <a:gd name="T24" fmla="*/ 226 w 996"/>
                <a:gd name="T25" fmla="*/ 602 h 770"/>
                <a:gd name="T26" fmla="*/ 293 w 996"/>
                <a:gd name="T27" fmla="*/ 668 h 770"/>
                <a:gd name="T28" fmla="*/ 393 w 996"/>
                <a:gd name="T29" fmla="*/ 727 h 770"/>
                <a:gd name="T30" fmla="*/ 334 w 996"/>
                <a:gd name="T31" fmla="*/ 626 h 770"/>
                <a:gd name="T32" fmla="*/ 594 w 996"/>
                <a:gd name="T33" fmla="*/ 267 h 770"/>
                <a:gd name="T34" fmla="*/ 443 w 996"/>
                <a:gd name="T35" fmla="*/ 301 h 770"/>
                <a:gd name="T36" fmla="*/ 284 w 996"/>
                <a:gd name="T37" fmla="*/ 217 h 770"/>
                <a:gd name="T38" fmla="*/ 460 w 996"/>
                <a:gd name="T39" fmla="*/ 50 h 770"/>
                <a:gd name="T40" fmla="*/ 184 w 996"/>
                <a:gd name="T41" fmla="*/ 100 h 770"/>
                <a:gd name="T42" fmla="*/ 0 w 996"/>
                <a:gd name="T43" fmla="*/ 66 h 770"/>
                <a:gd name="T44" fmla="*/ 50 w 996"/>
                <a:gd name="T45" fmla="*/ 443 h 770"/>
                <a:gd name="T46" fmla="*/ 234 w 996"/>
                <a:gd name="T47" fmla="*/ 392 h 770"/>
                <a:gd name="T48" fmla="*/ 293 w 996"/>
                <a:gd name="T49" fmla="*/ 468 h 770"/>
                <a:gd name="T50" fmla="*/ 360 w 996"/>
                <a:gd name="T51" fmla="*/ 535 h 770"/>
                <a:gd name="T52" fmla="*/ 426 w 996"/>
                <a:gd name="T53" fmla="*/ 610 h 770"/>
                <a:gd name="T54" fmla="*/ 477 w 996"/>
                <a:gd name="T55" fmla="*/ 727 h 770"/>
                <a:gd name="T56" fmla="*/ 543 w 996"/>
                <a:gd name="T57" fmla="*/ 660 h 770"/>
                <a:gd name="T58" fmla="*/ 485 w 996"/>
                <a:gd name="T59" fmla="*/ 585 h 770"/>
                <a:gd name="T60" fmla="*/ 569 w 996"/>
                <a:gd name="T61" fmla="*/ 668 h 770"/>
                <a:gd name="T62" fmla="*/ 627 w 996"/>
                <a:gd name="T63" fmla="*/ 602 h 770"/>
                <a:gd name="T64" fmla="*/ 652 w 996"/>
                <a:gd name="T65" fmla="*/ 610 h 770"/>
                <a:gd name="T66" fmla="*/ 719 w 996"/>
                <a:gd name="T67" fmla="*/ 543 h 770"/>
                <a:gd name="T68" fmla="*/ 727 w 996"/>
                <a:gd name="T69" fmla="*/ 526 h 770"/>
                <a:gd name="T70" fmla="*/ 786 w 996"/>
                <a:gd name="T71" fmla="*/ 535 h 770"/>
                <a:gd name="T72" fmla="*/ 786 w 996"/>
                <a:gd name="T73" fmla="*/ 468 h 7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96" h="770">
                  <a:moveTo>
                    <a:pt x="995" y="100"/>
                  </a:moveTo>
                  <a:cubicBezTo>
                    <a:pt x="995" y="409"/>
                    <a:pt x="995" y="409"/>
                    <a:pt x="995" y="409"/>
                  </a:cubicBezTo>
                  <a:cubicBezTo>
                    <a:pt x="995" y="409"/>
                    <a:pt x="928" y="426"/>
                    <a:pt x="920" y="426"/>
                  </a:cubicBezTo>
                  <a:cubicBezTo>
                    <a:pt x="903" y="426"/>
                    <a:pt x="861" y="443"/>
                    <a:pt x="836" y="409"/>
                  </a:cubicBezTo>
                  <a:cubicBezTo>
                    <a:pt x="786" y="367"/>
                    <a:pt x="619" y="192"/>
                    <a:pt x="619" y="192"/>
                  </a:cubicBezTo>
                  <a:cubicBezTo>
                    <a:pt x="619" y="192"/>
                    <a:pt x="594" y="167"/>
                    <a:pt x="543" y="192"/>
                  </a:cubicBezTo>
                  <a:cubicBezTo>
                    <a:pt x="502" y="217"/>
                    <a:pt x="443" y="250"/>
                    <a:pt x="418" y="259"/>
                  </a:cubicBezTo>
                  <a:cubicBezTo>
                    <a:pt x="410" y="267"/>
                    <a:pt x="393" y="275"/>
                    <a:pt x="384" y="275"/>
                  </a:cubicBezTo>
                  <a:cubicBezTo>
                    <a:pt x="351" y="275"/>
                    <a:pt x="326" y="242"/>
                    <a:pt x="326" y="209"/>
                  </a:cubicBezTo>
                  <a:cubicBezTo>
                    <a:pt x="326" y="183"/>
                    <a:pt x="343" y="167"/>
                    <a:pt x="360" y="158"/>
                  </a:cubicBezTo>
                  <a:cubicBezTo>
                    <a:pt x="426" y="116"/>
                    <a:pt x="552" y="50"/>
                    <a:pt x="602" y="16"/>
                  </a:cubicBezTo>
                  <a:cubicBezTo>
                    <a:pt x="635" y="0"/>
                    <a:pt x="652" y="0"/>
                    <a:pt x="702" y="33"/>
                  </a:cubicBezTo>
                  <a:cubicBezTo>
                    <a:pt x="752" y="83"/>
                    <a:pt x="803" y="125"/>
                    <a:pt x="803" y="125"/>
                  </a:cubicBezTo>
                  <a:cubicBezTo>
                    <a:pt x="803" y="125"/>
                    <a:pt x="819" y="133"/>
                    <a:pt x="836" y="133"/>
                  </a:cubicBezTo>
                  <a:cubicBezTo>
                    <a:pt x="878" y="125"/>
                    <a:pt x="995" y="100"/>
                    <a:pt x="995" y="100"/>
                  </a:cubicBezTo>
                  <a:close/>
                  <a:moveTo>
                    <a:pt x="334" y="626"/>
                  </a:moveTo>
                  <a:cubicBezTo>
                    <a:pt x="343" y="610"/>
                    <a:pt x="343" y="585"/>
                    <a:pt x="326" y="568"/>
                  </a:cubicBezTo>
                  <a:cubicBezTo>
                    <a:pt x="309" y="551"/>
                    <a:pt x="293" y="551"/>
                    <a:pt x="276" y="551"/>
                  </a:cubicBezTo>
                  <a:cubicBezTo>
                    <a:pt x="276" y="535"/>
                    <a:pt x="276" y="510"/>
                    <a:pt x="259" y="501"/>
                  </a:cubicBezTo>
                  <a:cubicBezTo>
                    <a:pt x="251" y="484"/>
                    <a:pt x="226" y="476"/>
                    <a:pt x="209" y="484"/>
                  </a:cubicBezTo>
                  <a:cubicBezTo>
                    <a:pt x="217" y="468"/>
                    <a:pt x="209" y="443"/>
                    <a:pt x="201" y="426"/>
                  </a:cubicBezTo>
                  <a:cubicBezTo>
                    <a:pt x="176" y="401"/>
                    <a:pt x="134" y="409"/>
                    <a:pt x="109" y="434"/>
                  </a:cubicBezTo>
                  <a:cubicBezTo>
                    <a:pt x="92" y="451"/>
                    <a:pt x="75" y="501"/>
                    <a:pt x="92" y="526"/>
                  </a:cubicBezTo>
                  <a:cubicBezTo>
                    <a:pt x="117" y="551"/>
                    <a:pt x="142" y="535"/>
                    <a:pt x="159" y="535"/>
                  </a:cubicBezTo>
                  <a:cubicBezTo>
                    <a:pt x="159" y="551"/>
                    <a:pt x="142" y="568"/>
                    <a:pt x="159" y="593"/>
                  </a:cubicBezTo>
                  <a:cubicBezTo>
                    <a:pt x="176" y="618"/>
                    <a:pt x="209" y="602"/>
                    <a:pt x="226" y="602"/>
                  </a:cubicBezTo>
                  <a:cubicBezTo>
                    <a:pt x="217" y="618"/>
                    <a:pt x="201" y="643"/>
                    <a:pt x="226" y="668"/>
                  </a:cubicBezTo>
                  <a:cubicBezTo>
                    <a:pt x="242" y="685"/>
                    <a:pt x="276" y="677"/>
                    <a:pt x="293" y="668"/>
                  </a:cubicBezTo>
                  <a:cubicBezTo>
                    <a:pt x="284" y="693"/>
                    <a:pt x="268" y="710"/>
                    <a:pt x="293" y="744"/>
                  </a:cubicBezTo>
                  <a:cubicBezTo>
                    <a:pt x="318" y="769"/>
                    <a:pt x="368" y="752"/>
                    <a:pt x="393" y="727"/>
                  </a:cubicBezTo>
                  <a:cubicBezTo>
                    <a:pt x="418" y="702"/>
                    <a:pt x="418" y="668"/>
                    <a:pt x="393" y="643"/>
                  </a:cubicBezTo>
                  <a:cubicBezTo>
                    <a:pt x="376" y="626"/>
                    <a:pt x="360" y="626"/>
                    <a:pt x="334" y="626"/>
                  </a:cubicBezTo>
                  <a:close/>
                  <a:moveTo>
                    <a:pt x="786" y="468"/>
                  </a:moveTo>
                  <a:cubicBezTo>
                    <a:pt x="610" y="284"/>
                    <a:pt x="694" y="367"/>
                    <a:pt x="594" y="267"/>
                  </a:cubicBezTo>
                  <a:cubicBezTo>
                    <a:pt x="594" y="267"/>
                    <a:pt x="569" y="234"/>
                    <a:pt x="527" y="259"/>
                  </a:cubicBezTo>
                  <a:cubicBezTo>
                    <a:pt x="502" y="267"/>
                    <a:pt x="468" y="284"/>
                    <a:pt x="443" y="301"/>
                  </a:cubicBezTo>
                  <a:cubicBezTo>
                    <a:pt x="418" y="309"/>
                    <a:pt x="393" y="317"/>
                    <a:pt x="384" y="317"/>
                  </a:cubicBezTo>
                  <a:cubicBezTo>
                    <a:pt x="326" y="317"/>
                    <a:pt x="284" y="267"/>
                    <a:pt x="284" y="217"/>
                  </a:cubicBezTo>
                  <a:cubicBezTo>
                    <a:pt x="284" y="175"/>
                    <a:pt x="301" y="142"/>
                    <a:pt x="334" y="125"/>
                  </a:cubicBezTo>
                  <a:cubicBezTo>
                    <a:pt x="368" y="100"/>
                    <a:pt x="460" y="50"/>
                    <a:pt x="460" y="50"/>
                  </a:cubicBezTo>
                  <a:cubicBezTo>
                    <a:pt x="460" y="50"/>
                    <a:pt x="435" y="8"/>
                    <a:pt x="376" y="8"/>
                  </a:cubicBezTo>
                  <a:cubicBezTo>
                    <a:pt x="309" y="8"/>
                    <a:pt x="184" y="100"/>
                    <a:pt x="184" y="100"/>
                  </a:cubicBezTo>
                  <a:cubicBezTo>
                    <a:pt x="184" y="100"/>
                    <a:pt x="150" y="116"/>
                    <a:pt x="100" y="100"/>
                  </a:cubicBezTo>
                  <a:cubicBezTo>
                    <a:pt x="0" y="66"/>
                    <a:pt x="0" y="66"/>
                    <a:pt x="0" y="66"/>
                  </a:cubicBezTo>
                  <a:cubicBezTo>
                    <a:pt x="0" y="426"/>
                    <a:pt x="0" y="426"/>
                    <a:pt x="0" y="426"/>
                  </a:cubicBezTo>
                  <a:cubicBezTo>
                    <a:pt x="0" y="426"/>
                    <a:pt x="25" y="434"/>
                    <a:pt x="50" y="443"/>
                  </a:cubicBezTo>
                  <a:cubicBezTo>
                    <a:pt x="59" y="426"/>
                    <a:pt x="67" y="409"/>
                    <a:pt x="83" y="392"/>
                  </a:cubicBezTo>
                  <a:cubicBezTo>
                    <a:pt x="125" y="351"/>
                    <a:pt x="192" y="351"/>
                    <a:pt x="234" y="392"/>
                  </a:cubicBezTo>
                  <a:cubicBezTo>
                    <a:pt x="242" y="409"/>
                    <a:pt x="251" y="417"/>
                    <a:pt x="251" y="434"/>
                  </a:cubicBezTo>
                  <a:cubicBezTo>
                    <a:pt x="268" y="443"/>
                    <a:pt x="284" y="451"/>
                    <a:pt x="293" y="468"/>
                  </a:cubicBezTo>
                  <a:cubicBezTo>
                    <a:pt x="309" y="476"/>
                    <a:pt x="318" y="493"/>
                    <a:pt x="318" y="510"/>
                  </a:cubicBezTo>
                  <a:cubicBezTo>
                    <a:pt x="334" y="510"/>
                    <a:pt x="351" y="518"/>
                    <a:pt x="360" y="535"/>
                  </a:cubicBezTo>
                  <a:cubicBezTo>
                    <a:pt x="376" y="551"/>
                    <a:pt x="384" y="568"/>
                    <a:pt x="384" y="585"/>
                  </a:cubicBezTo>
                  <a:cubicBezTo>
                    <a:pt x="401" y="585"/>
                    <a:pt x="418" y="593"/>
                    <a:pt x="426" y="610"/>
                  </a:cubicBezTo>
                  <a:cubicBezTo>
                    <a:pt x="451" y="635"/>
                    <a:pt x="460" y="668"/>
                    <a:pt x="451" y="702"/>
                  </a:cubicBezTo>
                  <a:cubicBezTo>
                    <a:pt x="460" y="702"/>
                    <a:pt x="468" y="718"/>
                    <a:pt x="477" y="727"/>
                  </a:cubicBezTo>
                  <a:cubicBezTo>
                    <a:pt x="493" y="744"/>
                    <a:pt x="527" y="744"/>
                    <a:pt x="543" y="727"/>
                  </a:cubicBezTo>
                  <a:cubicBezTo>
                    <a:pt x="560" y="710"/>
                    <a:pt x="560" y="677"/>
                    <a:pt x="543" y="660"/>
                  </a:cubicBezTo>
                  <a:lnTo>
                    <a:pt x="535" y="660"/>
                  </a:lnTo>
                  <a:cubicBezTo>
                    <a:pt x="485" y="602"/>
                    <a:pt x="477" y="593"/>
                    <a:pt x="485" y="585"/>
                  </a:cubicBezTo>
                  <a:cubicBezTo>
                    <a:pt x="493" y="585"/>
                    <a:pt x="502" y="593"/>
                    <a:pt x="560" y="660"/>
                  </a:cubicBezTo>
                  <a:cubicBezTo>
                    <a:pt x="569" y="668"/>
                    <a:pt x="569" y="668"/>
                    <a:pt x="569" y="668"/>
                  </a:cubicBezTo>
                  <a:cubicBezTo>
                    <a:pt x="585" y="685"/>
                    <a:pt x="610" y="685"/>
                    <a:pt x="627" y="668"/>
                  </a:cubicBezTo>
                  <a:cubicBezTo>
                    <a:pt x="644" y="652"/>
                    <a:pt x="644" y="618"/>
                    <a:pt x="627" y="602"/>
                  </a:cubicBezTo>
                  <a:cubicBezTo>
                    <a:pt x="569" y="535"/>
                    <a:pt x="560" y="526"/>
                    <a:pt x="560" y="518"/>
                  </a:cubicBezTo>
                  <a:cubicBezTo>
                    <a:pt x="569" y="518"/>
                    <a:pt x="594" y="551"/>
                    <a:pt x="652" y="610"/>
                  </a:cubicBezTo>
                  <a:cubicBezTo>
                    <a:pt x="669" y="626"/>
                    <a:pt x="702" y="626"/>
                    <a:pt x="719" y="610"/>
                  </a:cubicBezTo>
                  <a:cubicBezTo>
                    <a:pt x="727" y="593"/>
                    <a:pt x="736" y="568"/>
                    <a:pt x="719" y="543"/>
                  </a:cubicBezTo>
                  <a:cubicBezTo>
                    <a:pt x="644" y="468"/>
                    <a:pt x="644" y="468"/>
                    <a:pt x="652" y="459"/>
                  </a:cubicBezTo>
                  <a:lnTo>
                    <a:pt x="727" y="526"/>
                  </a:lnTo>
                  <a:cubicBezTo>
                    <a:pt x="727" y="535"/>
                    <a:pt x="727" y="535"/>
                    <a:pt x="727" y="535"/>
                  </a:cubicBezTo>
                  <a:cubicBezTo>
                    <a:pt x="744" y="551"/>
                    <a:pt x="769" y="551"/>
                    <a:pt x="786" y="535"/>
                  </a:cubicBezTo>
                  <a:cubicBezTo>
                    <a:pt x="803" y="510"/>
                    <a:pt x="803" y="484"/>
                    <a:pt x="786" y="468"/>
                  </a:cubicBezTo>
                  <a:close/>
                  <a:moveTo>
                    <a:pt x="786" y="468"/>
                  </a:moveTo>
                  <a:lnTo>
                    <a:pt x="786" y="468"/>
                  </a:lnTo>
                  <a:close/>
                </a:path>
              </a:pathLst>
            </a:custGeom>
            <a:solidFill>
              <a:schemeClr val="bg1"/>
            </a:solidFill>
            <a:ln>
              <a:noFill/>
            </a:ln>
            <a:effectLst/>
          </p:spPr>
          <p:txBody>
            <a:bodyPr wrap="none" lIns="243785" tIns="121892" rIns="243785" bIns="121892" anchor="ctr"/>
            <a:lstStyle/>
            <a:p>
              <a:pPr>
                <a:defRPr/>
              </a:pPr>
              <a:endParaRPr lang="en-US" dirty="0">
                <a:solidFill>
                  <a:schemeClr val="bg1">
                    <a:lumMod val="65000"/>
                  </a:schemeClr>
                </a:solidFill>
                <a:ea typeface="SimSun" charset="0"/>
              </a:endParaRPr>
            </a:p>
          </p:txBody>
        </p:sp>
      </p:grpSp>
      <p:grpSp>
        <p:nvGrpSpPr>
          <p:cNvPr id="13" name="组合 12"/>
          <p:cNvGrpSpPr/>
          <p:nvPr/>
        </p:nvGrpSpPr>
        <p:grpSpPr>
          <a:xfrm>
            <a:off x="6618044" y="2216345"/>
            <a:ext cx="1223817" cy="1224136"/>
            <a:chOff x="6030441" y="2135953"/>
            <a:chExt cx="1425674" cy="1426046"/>
          </a:xfrm>
        </p:grpSpPr>
        <p:sp>
          <p:nvSpPr>
            <p:cNvPr id="14" name="Round Diagonal Corner Rectangle 54"/>
            <p:cNvSpPr/>
            <p:nvPr/>
          </p:nvSpPr>
          <p:spPr>
            <a:xfrm>
              <a:off x="6030441" y="2135953"/>
              <a:ext cx="1425674" cy="1426046"/>
            </a:xfrm>
            <a:prstGeom prst="round2DiagRect">
              <a:avLst>
                <a:gd name="adj1" fmla="val 18841"/>
                <a:gd name="adj2" fmla="val 0"/>
              </a:avLst>
            </a:prstGeom>
            <a:solidFill>
              <a:srgbClr val="17CFCB"/>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ctr"/>
              <a:endParaRPr lang="bg-BG">
                <a:solidFill>
                  <a:schemeClr val="bg1">
                    <a:lumMod val="65000"/>
                  </a:schemeClr>
                </a:solidFill>
              </a:endParaRPr>
            </a:p>
          </p:txBody>
        </p:sp>
        <p:sp>
          <p:nvSpPr>
            <p:cNvPr id="15" name="Freeform 237"/>
            <p:cNvSpPr>
              <a:spLocks noChangeArrowheads="1"/>
            </p:cNvSpPr>
            <p:nvPr/>
          </p:nvSpPr>
          <p:spPr bwMode="auto">
            <a:xfrm>
              <a:off x="6455246" y="2599315"/>
              <a:ext cx="640385" cy="470439"/>
            </a:xfrm>
            <a:custGeom>
              <a:avLst/>
              <a:gdLst>
                <a:gd name="T0" fmla="*/ 586 w 1347"/>
                <a:gd name="T1" fmla="*/ 602 h 987"/>
                <a:gd name="T2" fmla="*/ 502 w 1347"/>
                <a:gd name="T3" fmla="*/ 535 h 987"/>
                <a:gd name="T4" fmla="*/ 42 w 1347"/>
                <a:gd name="T5" fmla="*/ 117 h 987"/>
                <a:gd name="T6" fmla="*/ 17 w 1347"/>
                <a:gd name="T7" fmla="*/ 33 h 987"/>
                <a:gd name="T8" fmla="*/ 92 w 1347"/>
                <a:gd name="T9" fmla="*/ 0 h 987"/>
                <a:gd name="T10" fmla="*/ 1255 w 1347"/>
                <a:gd name="T11" fmla="*/ 0 h 987"/>
                <a:gd name="T12" fmla="*/ 1330 w 1347"/>
                <a:gd name="T13" fmla="*/ 41 h 987"/>
                <a:gd name="T14" fmla="*/ 1305 w 1347"/>
                <a:gd name="T15" fmla="*/ 125 h 987"/>
                <a:gd name="T16" fmla="*/ 803 w 1347"/>
                <a:gd name="T17" fmla="*/ 576 h 987"/>
                <a:gd name="T18" fmla="*/ 586 w 1347"/>
                <a:gd name="T19" fmla="*/ 602 h 987"/>
                <a:gd name="T20" fmla="*/ 92 w 1347"/>
                <a:gd name="T21" fmla="*/ 986 h 987"/>
                <a:gd name="T22" fmla="*/ 0 w 1347"/>
                <a:gd name="T23" fmla="*/ 894 h 987"/>
                <a:gd name="T24" fmla="*/ 0 w 1347"/>
                <a:gd name="T25" fmla="*/ 225 h 987"/>
                <a:gd name="T26" fmla="*/ 42 w 1347"/>
                <a:gd name="T27" fmla="*/ 217 h 987"/>
                <a:gd name="T28" fmla="*/ 234 w 1347"/>
                <a:gd name="T29" fmla="*/ 409 h 987"/>
                <a:gd name="T30" fmla="*/ 251 w 1347"/>
                <a:gd name="T31" fmla="*/ 493 h 987"/>
                <a:gd name="T32" fmla="*/ 109 w 1347"/>
                <a:gd name="T33" fmla="*/ 827 h 987"/>
                <a:gd name="T34" fmla="*/ 126 w 1347"/>
                <a:gd name="T35" fmla="*/ 827 h 987"/>
                <a:gd name="T36" fmla="*/ 318 w 1347"/>
                <a:gd name="T37" fmla="*/ 576 h 987"/>
                <a:gd name="T38" fmla="*/ 393 w 1347"/>
                <a:gd name="T39" fmla="*/ 568 h 987"/>
                <a:gd name="T40" fmla="*/ 477 w 1347"/>
                <a:gd name="T41" fmla="*/ 643 h 987"/>
                <a:gd name="T42" fmla="*/ 569 w 1347"/>
                <a:gd name="T43" fmla="*/ 694 h 987"/>
                <a:gd name="T44" fmla="*/ 820 w 1347"/>
                <a:gd name="T45" fmla="*/ 677 h 987"/>
                <a:gd name="T46" fmla="*/ 945 w 1347"/>
                <a:gd name="T47" fmla="*/ 568 h 987"/>
                <a:gd name="T48" fmla="*/ 1020 w 1347"/>
                <a:gd name="T49" fmla="*/ 576 h 987"/>
                <a:gd name="T50" fmla="*/ 1229 w 1347"/>
                <a:gd name="T51" fmla="*/ 853 h 987"/>
                <a:gd name="T52" fmla="*/ 1238 w 1347"/>
                <a:gd name="T53" fmla="*/ 844 h 987"/>
                <a:gd name="T54" fmla="*/ 1096 w 1347"/>
                <a:gd name="T55" fmla="*/ 493 h 987"/>
                <a:gd name="T56" fmla="*/ 1112 w 1347"/>
                <a:gd name="T57" fmla="*/ 409 h 987"/>
                <a:gd name="T58" fmla="*/ 1313 w 1347"/>
                <a:gd name="T59" fmla="*/ 217 h 987"/>
                <a:gd name="T60" fmla="*/ 1346 w 1347"/>
                <a:gd name="T61" fmla="*/ 225 h 987"/>
                <a:gd name="T62" fmla="*/ 1346 w 1347"/>
                <a:gd name="T63" fmla="*/ 903 h 987"/>
                <a:gd name="T64" fmla="*/ 1246 w 1347"/>
                <a:gd name="T65" fmla="*/ 986 h 987"/>
                <a:gd name="T66" fmla="*/ 92 w 1347"/>
                <a:gd name="T67" fmla="*/ 986 h 987"/>
                <a:gd name="T68" fmla="*/ 92 w 1347"/>
                <a:gd name="T69" fmla="*/ 986 h 987"/>
                <a:gd name="T70" fmla="*/ 92 w 1347"/>
                <a:gd name="T71" fmla="*/ 986 h 9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347" h="987">
                  <a:moveTo>
                    <a:pt x="586" y="602"/>
                  </a:moveTo>
                  <a:cubicBezTo>
                    <a:pt x="561" y="585"/>
                    <a:pt x="519" y="560"/>
                    <a:pt x="502" y="535"/>
                  </a:cubicBezTo>
                  <a:cubicBezTo>
                    <a:pt x="42" y="117"/>
                    <a:pt x="42" y="117"/>
                    <a:pt x="42" y="117"/>
                  </a:cubicBezTo>
                  <a:cubicBezTo>
                    <a:pt x="26" y="100"/>
                    <a:pt x="9" y="58"/>
                    <a:pt x="17" y="33"/>
                  </a:cubicBezTo>
                  <a:cubicBezTo>
                    <a:pt x="34" y="17"/>
                    <a:pt x="51" y="0"/>
                    <a:pt x="92" y="0"/>
                  </a:cubicBezTo>
                  <a:cubicBezTo>
                    <a:pt x="1255" y="0"/>
                    <a:pt x="1255" y="0"/>
                    <a:pt x="1255" y="0"/>
                  </a:cubicBezTo>
                  <a:cubicBezTo>
                    <a:pt x="1255" y="0"/>
                    <a:pt x="1305" y="0"/>
                    <a:pt x="1330" y="41"/>
                  </a:cubicBezTo>
                  <a:cubicBezTo>
                    <a:pt x="1346" y="67"/>
                    <a:pt x="1330" y="108"/>
                    <a:pt x="1305" y="125"/>
                  </a:cubicBezTo>
                  <a:cubicBezTo>
                    <a:pt x="803" y="576"/>
                    <a:pt x="803" y="576"/>
                    <a:pt x="803" y="576"/>
                  </a:cubicBezTo>
                  <a:cubicBezTo>
                    <a:pt x="803" y="576"/>
                    <a:pt x="711" y="652"/>
                    <a:pt x="586" y="602"/>
                  </a:cubicBezTo>
                  <a:close/>
                  <a:moveTo>
                    <a:pt x="92" y="986"/>
                  </a:moveTo>
                  <a:cubicBezTo>
                    <a:pt x="92" y="986"/>
                    <a:pt x="0" y="978"/>
                    <a:pt x="0" y="894"/>
                  </a:cubicBezTo>
                  <a:cubicBezTo>
                    <a:pt x="0" y="225"/>
                    <a:pt x="0" y="225"/>
                    <a:pt x="0" y="225"/>
                  </a:cubicBezTo>
                  <a:cubicBezTo>
                    <a:pt x="0" y="200"/>
                    <a:pt x="17" y="192"/>
                    <a:pt x="42" y="217"/>
                  </a:cubicBezTo>
                  <a:cubicBezTo>
                    <a:pt x="234" y="409"/>
                    <a:pt x="234" y="409"/>
                    <a:pt x="234" y="409"/>
                  </a:cubicBezTo>
                  <a:cubicBezTo>
                    <a:pt x="260" y="426"/>
                    <a:pt x="268" y="468"/>
                    <a:pt x="251" y="493"/>
                  </a:cubicBezTo>
                  <a:cubicBezTo>
                    <a:pt x="109" y="827"/>
                    <a:pt x="109" y="827"/>
                    <a:pt x="109" y="827"/>
                  </a:cubicBezTo>
                  <a:cubicBezTo>
                    <a:pt x="101" y="853"/>
                    <a:pt x="109" y="853"/>
                    <a:pt x="126" y="827"/>
                  </a:cubicBezTo>
                  <a:cubicBezTo>
                    <a:pt x="318" y="576"/>
                    <a:pt x="318" y="576"/>
                    <a:pt x="318" y="576"/>
                  </a:cubicBezTo>
                  <a:cubicBezTo>
                    <a:pt x="343" y="552"/>
                    <a:pt x="368" y="552"/>
                    <a:pt x="393" y="568"/>
                  </a:cubicBezTo>
                  <a:cubicBezTo>
                    <a:pt x="477" y="643"/>
                    <a:pt x="477" y="643"/>
                    <a:pt x="477" y="643"/>
                  </a:cubicBezTo>
                  <a:cubicBezTo>
                    <a:pt x="502" y="660"/>
                    <a:pt x="544" y="685"/>
                    <a:pt x="569" y="694"/>
                  </a:cubicBezTo>
                  <a:cubicBezTo>
                    <a:pt x="636" y="710"/>
                    <a:pt x="744" y="735"/>
                    <a:pt x="820" y="677"/>
                  </a:cubicBezTo>
                  <a:cubicBezTo>
                    <a:pt x="945" y="568"/>
                    <a:pt x="945" y="568"/>
                    <a:pt x="945" y="568"/>
                  </a:cubicBezTo>
                  <a:cubicBezTo>
                    <a:pt x="970" y="552"/>
                    <a:pt x="1004" y="552"/>
                    <a:pt x="1020" y="576"/>
                  </a:cubicBezTo>
                  <a:cubicBezTo>
                    <a:pt x="1229" y="853"/>
                    <a:pt x="1229" y="853"/>
                    <a:pt x="1229" y="853"/>
                  </a:cubicBezTo>
                  <a:cubicBezTo>
                    <a:pt x="1246" y="877"/>
                    <a:pt x="1246" y="869"/>
                    <a:pt x="1238" y="844"/>
                  </a:cubicBezTo>
                  <a:cubicBezTo>
                    <a:pt x="1096" y="493"/>
                    <a:pt x="1096" y="493"/>
                    <a:pt x="1096" y="493"/>
                  </a:cubicBezTo>
                  <a:cubicBezTo>
                    <a:pt x="1079" y="468"/>
                    <a:pt x="1087" y="434"/>
                    <a:pt x="1112" y="409"/>
                  </a:cubicBezTo>
                  <a:cubicBezTo>
                    <a:pt x="1313" y="217"/>
                    <a:pt x="1313" y="217"/>
                    <a:pt x="1313" y="217"/>
                  </a:cubicBezTo>
                  <a:cubicBezTo>
                    <a:pt x="1330" y="192"/>
                    <a:pt x="1346" y="200"/>
                    <a:pt x="1346" y="225"/>
                  </a:cubicBezTo>
                  <a:cubicBezTo>
                    <a:pt x="1346" y="903"/>
                    <a:pt x="1346" y="903"/>
                    <a:pt x="1346" y="903"/>
                  </a:cubicBezTo>
                  <a:cubicBezTo>
                    <a:pt x="1346" y="903"/>
                    <a:pt x="1338" y="986"/>
                    <a:pt x="1246" y="986"/>
                  </a:cubicBezTo>
                  <a:cubicBezTo>
                    <a:pt x="92" y="986"/>
                    <a:pt x="92" y="986"/>
                    <a:pt x="92" y="986"/>
                  </a:cubicBezTo>
                  <a:close/>
                  <a:moveTo>
                    <a:pt x="92" y="986"/>
                  </a:moveTo>
                  <a:lnTo>
                    <a:pt x="92" y="986"/>
                  </a:lnTo>
                  <a:close/>
                </a:path>
              </a:pathLst>
            </a:custGeom>
            <a:solidFill>
              <a:schemeClr val="bg1"/>
            </a:solidFill>
            <a:ln>
              <a:noFill/>
            </a:ln>
            <a:effectLst/>
          </p:spPr>
          <p:txBody>
            <a:bodyPr wrap="none" lIns="243785" tIns="121892" rIns="243785" bIns="121892" anchor="ctr"/>
            <a:lstStyle/>
            <a:p>
              <a:pPr>
                <a:defRPr/>
              </a:pPr>
              <a:endParaRPr lang="en-US" dirty="0">
                <a:solidFill>
                  <a:schemeClr val="bg1">
                    <a:lumMod val="65000"/>
                  </a:schemeClr>
                </a:solidFill>
                <a:ea typeface="SimSun" charset="0"/>
              </a:endParaRPr>
            </a:p>
          </p:txBody>
        </p:sp>
      </p:grpSp>
      <p:grpSp>
        <p:nvGrpSpPr>
          <p:cNvPr id="16" name="组合 15"/>
          <p:cNvGrpSpPr/>
          <p:nvPr/>
        </p:nvGrpSpPr>
        <p:grpSpPr>
          <a:xfrm>
            <a:off x="9040317" y="2214042"/>
            <a:ext cx="1223817" cy="1224136"/>
            <a:chOff x="8255446" y="2191978"/>
            <a:chExt cx="1425674" cy="1426046"/>
          </a:xfrm>
        </p:grpSpPr>
        <p:sp>
          <p:nvSpPr>
            <p:cNvPr id="17" name="Round Diagonal Corner Rectangle 45"/>
            <p:cNvSpPr/>
            <p:nvPr/>
          </p:nvSpPr>
          <p:spPr>
            <a:xfrm rot="16200000">
              <a:off x="8255260" y="2192164"/>
              <a:ext cx="1426046" cy="1425674"/>
            </a:xfrm>
            <a:prstGeom prst="round2DiagRect">
              <a:avLst>
                <a:gd name="adj1" fmla="val 18841"/>
                <a:gd name="adj2" fmla="val 0"/>
              </a:avLst>
            </a:prstGeom>
            <a:solidFill>
              <a:srgbClr val="FFA401"/>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ctr"/>
              <a:endParaRPr lang="bg-BG">
                <a:solidFill>
                  <a:schemeClr val="bg1">
                    <a:lumMod val="65000"/>
                  </a:schemeClr>
                </a:solidFill>
              </a:endParaRPr>
            </a:p>
          </p:txBody>
        </p:sp>
        <p:sp>
          <p:nvSpPr>
            <p:cNvPr id="18" name="AutoShape 19"/>
            <p:cNvSpPr>
              <a:spLocks/>
            </p:cNvSpPr>
            <p:nvPr/>
          </p:nvSpPr>
          <p:spPr bwMode="auto">
            <a:xfrm>
              <a:off x="8669730" y="2619806"/>
              <a:ext cx="521820" cy="521956"/>
            </a:xfrm>
            <a:custGeom>
              <a:avLst/>
              <a:gdLst>
                <a:gd name="T0" fmla="*/ 10800 w 21600"/>
                <a:gd name="T1" fmla="*/ 10789 h 21579"/>
                <a:gd name="T2" fmla="*/ 10800 w 21600"/>
                <a:gd name="T3" fmla="*/ 10789 h 21579"/>
                <a:gd name="T4" fmla="*/ 10800 w 21600"/>
                <a:gd name="T5" fmla="*/ 10789 h 21579"/>
                <a:gd name="T6" fmla="*/ 10800 w 21600"/>
                <a:gd name="T7" fmla="*/ 10789 h 21579"/>
              </a:gdLst>
              <a:ahLst/>
              <a:cxnLst>
                <a:cxn ang="0">
                  <a:pos x="T0" y="T1"/>
                </a:cxn>
                <a:cxn ang="0">
                  <a:pos x="T2" y="T3"/>
                </a:cxn>
                <a:cxn ang="0">
                  <a:pos x="T4" y="T5"/>
                </a:cxn>
                <a:cxn ang="0">
                  <a:pos x="T6" y="T7"/>
                </a:cxn>
              </a:cxnLst>
              <a:rect l="0" t="0" r="r" b="b"/>
              <a:pathLst>
                <a:path w="21600" h="21579">
                  <a:moveTo>
                    <a:pt x="21599" y="9391"/>
                  </a:moveTo>
                  <a:cubicBezTo>
                    <a:pt x="21599" y="9887"/>
                    <a:pt x="21472" y="10321"/>
                    <a:pt x="21218" y="10697"/>
                  </a:cubicBezTo>
                  <a:cubicBezTo>
                    <a:pt x="20963" y="11072"/>
                    <a:pt x="20647" y="11313"/>
                    <a:pt x="20263" y="11427"/>
                  </a:cubicBezTo>
                  <a:lnTo>
                    <a:pt x="20263" y="16610"/>
                  </a:lnTo>
                  <a:cubicBezTo>
                    <a:pt x="20263" y="17200"/>
                    <a:pt x="20087" y="17708"/>
                    <a:pt x="19729" y="18128"/>
                  </a:cubicBezTo>
                  <a:cubicBezTo>
                    <a:pt x="19374" y="18550"/>
                    <a:pt x="18951" y="18758"/>
                    <a:pt x="18459" y="18758"/>
                  </a:cubicBezTo>
                  <a:cubicBezTo>
                    <a:pt x="17927" y="18122"/>
                    <a:pt x="17286" y="17505"/>
                    <a:pt x="16537" y="16904"/>
                  </a:cubicBezTo>
                  <a:cubicBezTo>
                    <a:pt x="15785" y="16305"/>
                    <a:pt x="14980" y="15756"/>
                    <a:pt x="14116" y="15254"/>
                  </a:cubicBezTo>
                  <a:cubicBezTo>
                    <a:pt x="13254" y="14755"/>
                    <a:pt x="12363" y="14324"/>
                    <a:pt x="11449" y="13969"/>
                  </a:cubicBezTo>
                  <a:cubicBezTo>
                    <a:pt x="10536" y="13614"/>
                    <a:pt x="9648" y="13379"/>
                    <a:pt x="8788" y="13267"/>
                  </a:cubicBezTo>
                  <a:cubicBezTo>
                    <a:pt x="8453" y="13379"/>
                    <a:pt x="8179" y="13564"/>
                    <a:pt x="7968" y="13828"/>
                  </a:cubicBezTo>
                  <a:cubicBezTo>
                    <a:pt x="7758" y="14092"/>
                    <a:pt x="7613" y="14386"/>
                    <a:pt x="7535" y="14706"/>
                  </a:cubicBezTo>
                  <a:cubicBezTo>
                    <a:pt x="7457" y="15028"/>
                    <a:pt x="7449" y="15360"/>
                    <a:pt x="7510" y="15698"/>
                  </a:cubicBezTo>
                  <a:cubicBezTo>
                    <a:pt x="7574" y="16035"/>
                    <a:pt x="7719" y="16340"/>
                    <a:pt x="7946" y="16610"/>
                  </a:cubicBezTo>
                  <a:cubicBezTo>
                    <a:pt x="7750" y="16992"/>
                    <a:pt x="7660" y="17347"/>
                    <a:pt x="7677" y="17673"/>
                  </a:cubicBezTo>
                  <a:cubicBezTo>
                    <a:pt x="7692" y="17993"/>
                    <a:pt x="7772" y="18307"/>
                    <a:pt x="7917" y="18606"/>
                  </a:cubicBezTo>
                  <a:cubicBezTo>
                    <a:pt x="8059" y="18908"/>
                    <a:pt x="8255" y="19193"/>
                    <a:pt x="8497" y="19469"/>
                  </a:cubicBezTo>
                  <a:cubicBezTo>
                    <a:pt x="8737" y="19745"/>
                    <a:pt x="8996" y="20021"/>
                    <a:pt x="9271" y="20291"/>
                  </a:cubicBezTo>
                  <a:cubicBezTo>
                    <a:pt x="9114" y="20696"/>
                    <a:pt x="8842" y="21001"/>
                    <a:pt x="8455" y="21212"/>
                  </a:cubicBezTo>
                  <a:cubicBezTo>
                    <a:pt x="8069" y="21423"/>
                    <a:pt x="7655" y="21541"/>
                    <a:pt x="7212" y="21570"/>
                  </a:cubicBezTo>
                  <a:cubicBezTo>
                    <a:pt x="6771" y="21599"/>
                    <a:pt x="6340" y="21550"/>
                    <a:pt x="5917" y="21423"/>
                  </a:cubicBezTo>
                  <a:cubicBezTo>
                    <a:pt x="5496" y="21294"/>
                    <a:pt x="5163" y="21092"/>
                    <a:pt x="4923" y="20810"/>
                  </a:cubicBezTo>
                  <a:cubicBezTo>
                    <a:pt x="4781" y="20241"/>
                    <a:pt x="4624" y="19657"/>
                    <a:pt x="4453" y="19055"/>
                  </a:cubicBezTo>
                  <a:cubicBezTo>
                    <a:pt x="4281" y="18453"/>
                    <a:pt x="4139" y="17843"/>
                    <a:pt x="4032" y="17224"/>
                  </a:cubicBezTo>
                  <a:cubicBezTo>
                    <a:pt x="3921" y="16599"/>
                    <a:pt x="3868" y="15953"/>
                    <a:pt x="3868" y="15281"/>
                  </a:cubicBezTo>
                  <a:cubicBezTo>
                    <a:pt x="3868" y="14615"/>
                    <a:pt x="3961" y="13905"/>
                    <a:pt x="4149" y="13153"/>
                  </a:cubicBezTo>
                  <a:lnTo>
                    <a:pt x="1804" y="13153"/>
                  </a:lnTo>
                  <a:cubicBezTo>
                    <a:pt x="1312" y="13153"/>
                    <a:pt x="888" y="12945"/>
                    <a:pt x="533" y="12522"/>
                  </a:cubicBezTo>
                  <a:cubicBezTo>
                    <a:pt x="176" y="12100"/>
                    <a:pt x="0" y="11592"/>
                    <a:pt x="0" y="10990"/>
                  </a:cubicBezTo>
                  <a:lnTo>
                    <a:pt x="0" y="7774"/>
                  </a:lnTo>
                  <a:cubicBezTo>
                    <a:pt x="0" y="7184"/>
                    <a:pt x="176" y="6676"/>
                    <a:pt x="526" y="6245"/>
                  </a:cubicBezTo>
                  <a:cubicBezTo>
                    <a:pt x="878" y="5819"/>
                    <a:pt x="1304" y="5605"/>
                    <a:pt x="1804" y="5605"/>
                  </a:cubicBezTo>
                  <a:lnTo>
                    <a:pt x="7652" y="5605"/>
                  </a:lnTo>
                  <a:cubicBezTo>
                    <a:pt x="8551" y="5605"/>
                    <a:pt x="9508" y="5449"/>
                    <a:pt x="10524" y="5135"/>
                  </a:cubicBezTo>
                  <a:cubicBezTo>
                    <a:pt x="11540" y="4821"/>
                    <a:pt x="12536" y="4399"/>
                    <a:pt x="13511" y="3873"/>
                  </a:cubicBezTo>
                  <a:cubicBezTo>
                    <a:pt x="14488" y="3342"/>
                    <a:pt x="15408" y="2744"/>
                    <a:pt x="16272" y="2071"/>
                  </a:cubicBezTo>
                  <a:cubicBezTo>
                    <a:pt x="17134" y="1405"/>
                    <a:pt x="17864" y="713"/>
                    <a:pt x="18459" y="0"/>
                  </a:cubicBezTo>
                  <a:cubicBezTo>
                    <a:pt x="18951" y="0"/>
                    <a:pt x="19374" y="214"/>
                    <a:pt x="19729" y="633"/>
                  </a:cubicBezTo>
                  <a:cubicBezTo>
                    <a:pt x="20087" y="1056"/>
                    <a:pt x="20263" y="1567"/>
                    <a:pt x="20263" y="2165"/>
                  </a:cubicBezTo>
                  <a:lnTo>
                    <a:pt x="20263" y="7334"/>
                  </a:lnTo>
                  <a:cubicBezTo>
                    <a:pt x="20647" y="7445"/>
                    <a:pt x="20963" y="7692"/>
                    <a:pt x="21218" y="8070"/>
                  </a:cubicBezTo>
                  <a:cubicBezTo>
                    <a:pt x="21472" y="8454"/>
                    <a:pt x="21599" y="8895"/>
                    <a:pt x="21599" y="9391"/>
                  </a:cubicBezTo>
                  <a:moveTo>
                    <a:pt x="18459" y="2855"/>
                  </a:moveTo>
                  <a:cubicBezTo>
                    <a:pt x="17864" y="3407"/>
                    <a:pt x="17215" y="3941"/>
                    <a:pt x="16512" y="4451"/>
                  </a:cubicBezTo>
                  <a:cubicBezTo>
                    <a:pt x="15810" y="4962"/>
                    <a:pt x="15065" y="5423"/>
                    <a:pt x="14280" y="5834"/>
                  </a:cubicBezTo>
                  <a:cubicBezTo>
                    <a:pt x="13494" y="6245"/>
                    <a:pt x="12693" y="6609"/>
                    <a:pt x="11878" y="6923"/>
                  </a:cubicBezTo>
                  <a:cubicBezTo>
                    <a:pt x="11060" y="7237"/>
                    <a:pt x="10255" y="7462"/>
                    <a:pt x="9457" y="7603"/>
                  </a:cubicBezTo>
                  <a:lnTo>
                    <a:pt x="9457" y="11172"/>
                  </a:lnTo>
                  <a:cubicBezTo>
                    <a:pt x="10255" y="11325"/>
                    <a:pt x="11060" y="11554"/>
                    <a:pt x="11878" y="11862"/>
                  </a:cubicBezTo>
                  <a:cubicBezTo>
                    <a:pt x="12693" y="12170"/>
                    <a:pt x="13494" y="12537"/>
                    <a:pt x="14280" y="12956"/>
                  </a:cubicBezTo>
                  <a:cubicBezTo>
                    <a:pt x="15065" y="13379"/>
                    <a:pt x="15812" y="13843"/>
                    <a:pt x="16524" y="14347"/>
                  </a:cubicBezTo>
                  <a:cubicBezTo>
                    <a:pt x="17234" y="14855"/>
                    <a:pt x="17881" y="15380"/>
                    <a:pt x="18459" y="15920"/>
                  </a:cubicBezTo>
                  <a:lnTo>
                    <a:pt x="18459" y="2855"/>
                  </a:lnTo>
                  <a:close/>
                </a:path>
              </a:pathLst>
            </a:custGeom>
            <a:solidFill>
              <a:schemeClr val="bg1"/>
            </a:solidFill>
            <a:ln>
              <a:noFill/>
            </a:ln>
            <a:effectLst/>
          </p:spPr>
          <p:txBody>
            <a:bodyPr lIns="101578" tIns="101578" rIns="101578" bIns="101578" anchor="ctr"/>
            <a:lstStyle/>
            <a:p>
              <a:pPr defTabSz="914195">
                <a:defRPr/>
              </a:pPr>
              <a:endParaRPr lang="es-ES" sz="5800" dirty="0">
                <a:solidFill>
                  <a:schemeClr val="bg1">
                    <a:lumMod val="65000"/>
                  </a:schemeClr>
                </a:solidFill>
                <a:effectLst>
                  <a:outerShdw blurRad="38100" dist="38100" dir="2700000" algn="tl">
                    <a:srgbClr val="000000"/>
                  </a:outerShdw>
                </a:effectLst>
                <a:latin typeface="Gill Sans" charset="0"/>
                <a:cs typeface="Gill Sans" charset="0"/>
                <a:sym typeface="Gill Sans" charset="0"/>
              </a:endParaRPr>
            </a:p>
          </p:txBody>
        </p:sp>
      </p:grpSp>
      <p:cxnSp>
        <p:nvCxnSpPr>
          <p:cNvPr id="19" name="直接连接符 18"/>
          <p:cNvCxnSpPr/>
          <p:nvPr/>
        </p:nvCxnSpPr>
        <p:spPr>
          <a:xfrm>
            <a:off x="3385220" y="3654202"/>
            <a:ext cx="0" cy="2151856"/>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0" name="TextBox 26"/>
          <p:cNvSpPr txBox="1"/>
          <p:nvPr/>
        </p:nvSpPr>
        <p:spPr>
          <a:xfrm>
            <a:off x="1270670" y="4005858"/>
            <a:ext cx="2114550" cy="1569660"/>
          </a:xfrm>
          <a:prstGeom prst="rect">
            <a:avLst/>
          </a:prstGeom>
          <a:noFill/>
          <a:ln>
            <a:noFill/>
          </a:ln>
        </p:spPr>
        <p:txBody>
          <a:bodyPr wrap="square" rtlCol="0">
            <a:spAutoFit/>
          </a:bodyPr>
          <a:lstStyle/>
          <a:p>
            <a:pPr>
              <a:lnSpc>
                <a:spcPct val="200000"/>
              </a:lnSpc>
            </a:pPr>
            <a:r>
              <a:rPr lang="zh-CN" altLang="en-US" sz="1200" dirty="0">
                <a:solidFill>
                  <a:schemeClr val="bg1">
                    <a:lumMod val="65000"/>
                  </a:schemeClr>
                </a:solidFill>
                <a:latin typeface="微软雅黑" panose="020B0503020204020204" pitchFamily="34" charset="-122"/>
                <a:ea typeface="微软雅黑" panose="020B0503020204020204" pitchFamily="34" charset="-122"/>
              </a:rPr>
              <a:t>Enter specific content here enter specific content in this entry specific content in this</a:t>
            </a:r>
          </a:p>
        </p:txBody>
      </p:sp>
      <p:sp>
        <p:nvSpPr>
          <p:cNvPr id="21" name="矩形 20"/>
          <p:cNvSpPr/>
          <p:nvPr/>
        </p:nvSpPr>
        <p:spPr>
          <a:xfrm>
            <a:off x="1836666" y="3540537"/>
            <a:ext cx="1467068" cy="508281"/>
          </a:xfrm>
          <a:prstGeom prst="rect">
            <a:avLst/>
          </a:prstGeom>
        </p:spPr>
        <p:txBody>
          <a:bodyPr wrap="none">
            <a:spAutoFit/>
          </a:bodyPr>
          <a:lstStyle/>
          <a:p>
            <a:pPr algn="r">
              <a:lnSpc>
                <a:spcPct val="150000"/>
              </a:lnSpc>
            </a:pPr>
            <a:r>
              <a:rPr lang="zh-CN" altLang="en-US" sz="2000" dirty="0">
                <a:solidFill>
                  <a:schemeClr val="tx1">
                    <a:lumMod val="65000"/>
                    <a:lumOff val="35000"/>
                  </a:schemeClr>
                </a:solidFill>
                <a:latin typeface="张海山锐谐体" panose="02000000000000000000" pitchFamily="2" charset="-122"/>
                <a:ea typeface="张海山锐谐体" panose="02000000000000000000" pitchFamily="2" charset="-122"/>
              </a:rPr>
              <a:t>Enter keywords</a:t>
            </a:r>
            <a:endParaRPr lang="en-US" altLang="zh-CN" sz="2000" dirty="0">
              <a:solidFill>
                <a:schemeClr val="tx1">
                  <a:lumMod val="65000"/>
                  <a:lumOff val="35000"/>
                </a:schemeClr>
              </a:solidFill>
              <a:latin typeface="张海山锐谐体" panose="02000000000000000000" pitchFamily="2" charset="-122"/>
              <a:ea typeface="张海山锐谐体" panose="02000000000000000000" pitchFamily="2" charset="-122"/>
            </a:endParaRPr>
          </a:p>
        </p:txBody>
      </p:sp>
      <p:cxnSp>
        <p:nvCxnSpPr>
          <p:cNvPr id="22" name="直接连接符 21"/>
          <p:cNvCxnSpPr/>
          <p:nvPr/>
        </p:nvCxnSpPr>
        <p:spPr>
          <a:xfrm>
            <a:off x="5951190" y="3654202"/>
            <a:ext cx="0" cy="2151856"/>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3" name="TextBox 30"/>
          <p:cNvSpPr txBox="1"/>
          <p:nvPr/>
        </p:nvSpPr>
        <p:spPr>
          <a:xfrm>
            <a:off x="3646934" y="4001426"/>
            <a:ext cx="2114550" cy="1569660"/>
          </a:xfrm>
          <a:prstGeom prst="rect">
            <a:avLst/>
          </a:prstGeom>
          <a:noFill/>
          <a:ln>
            <a:noFill/>
          </a:ln>
        </p:spPr>
        <p:txBody>
          <a:bodyPr wrap="square" rtlCol="0">
            <a:spAutoFit/>
          </a:bodyPr>
          <a:lstStyle/>
          <a:p>
            <a:pPr>
              <a:lnSpc>
                <a:spcPct val="200000"/>
              </a:lnSpc>
            </a:pPr>
            <a:r>
              <a:rPr lang="zh-CN" altLang="en-US" sz="1200" dirty="0">
                <a:solidFill>
                  <a:schemeClr val="bg1">
                    <a:lumMod val="65000"/>
                  </a:schemeClr>
                </a:solidFill>
                <a:latin typeface="微软雅黑" panose="020B0503020204020204" pitchFamily="34" charset="-122"/>
                <a:ea typeface="微软雅黑" panose="020B0503020204020204" pitchFamily="34" charset="-122"/>
              </a:rPr>
              <a:t>Enter specific content here enter specific content in this entry specific content in this</a:t>
            </a:r>
          </a:p>
        </p:txBody>
      </p:sp>
      <p:sp>
        <p:nvSpPr>
          <p:cNvPr id="24" name="矩形 23"/>
          <p:cNvSpPr/>
          <p:nvPr/>
        </p:nvSpPr>
        <p:spPr>
          <a:xfrm>
            <a:off x="4168124" y="3555828"/>
            <a:ext cx="1467068" cy="508281"/>
          </a:xfrm>
          <a:prstGeom prst="rect">
            <a:avLst/>
          </a:prstGeom>
        </p:spPr>
        <p:txBody>
          <a:bodyPr wrap="none">
            <a:spAutoFit/>
          </a:bodyPr>
          <a:lstStyle/>
          <a:p>
            <a:pPr algn="r">
              <a:lnSpc>
                <a:spcPct val="150000"/>
              </a:lnSpc>
            </a:pPr>
            <a:r>
              <a:rPr lang="zh-CN" altLang="en-US" sz="2000" dirty="0">
                <a:solidFill>
                  <a:schemeClr val="tx1">
                    <a:lumMod val="65000"/>
                    <a:lumOff val="35000"/>
                  </a:schemeClr>
                </a:solidFill>
                <a:latin typeface="张海山锐谐体" panose="02000000000000000000" pitchFamily="2" charset="-122"/>
                <a:ea typeface="张海山锐谐体" panose="02000000000000000000" pitchFamily="2" charset="-122"/>
              </a:rPr>
              <a:t>Enter keywords</a:t>
            </a:r>
            <a:endParaRPr lang="en-US" altLang="zh-CN" sz="2000" dirty="0">
              <a:solidFill>
                <a:schemeClr val="tx1">
                  <a:lumMod val="65000"/>
                  <a:lumOff val="35000"/>
                </a:schemeClr>
              </a:solidFill>
              <a:latin typeface="张海山锐谐体" panose="02000000000000000000" pitchFamily="2" charset="-122"/>
              <a:ea typeface="张海山锐谐体" panose="02000000000000000000" pitchFamily="2" charset="-122"/>
            </a:endParaRPr>
          </a:p>
        </p:txBody>
      </p:sp>
      <p:cxnSp>
        <p:nvCxnSpPr>
          <p:cNvPr id="25" name="直接连接符 24"/>
          <p:cNvCxnSpPr/>
          <p:nvPr/>
        </p:nvCxnSpPr>
        <p:spPr>
          <a:xfrm>
            <a:off x="8543478" y="3654202"/>
            <a:ext cx="0" cy="2151856"/>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6" name="TextBox 33"/>
          <p:cNvSpPr txBox="1"/>
          <p:nvPr/>
        </p:nvSpPr>
        <p:spPr>
          <a:xfrm>
            <a:off x="6212904" y="4005858"/>
            <a:ext cx="2114550" cy="1569660"/>
          </a:xfrm>
          <a:prstGeom prst="rect">
            <a:avLst/>
          </a:prstGeom>
          <a:noFill/>
          <a:ln>
            <a:noFill/>
          </a:ln>
        </p:spPr>
        <p:txBody>
          <a:bodyPr wrap="square" rtlCol="0">
            <a:spAutoFit/>
          </a:bodyPr>
          <a:lstStyle/>
          <a:p>
            <a:pPr>
              <a:lnSpc>
                <a:spcPct val="200000"/>
              </a:lnSpc>
            </a:pPr>
            <a:r>
              <a:rPr lang="zh-CN" altLang="en-US" sz="1200" dirty="0">
                <a:solidFill>
                  <a:schemeClr val="bg1">
                    <a:lumMod val="65000"/>
                  </a:schemeClr>
                </a:solidFill>
                <a:latin typeface="微软雅黑" panose="020B0503020204020204" pitchFamily="34" charset="-122"/>
                <a:ea typeface="微软雅黑" panose="020B0503020204020204" pitchFamily="34" charset="-122"/>
              </a:rPr>
              <a:t>Enter specific content here enter specific content in this entry specific content in this</a:t>
            </a:r>
          </a:p>
        </p:txBody>
      </p:sp>
      <p:sp>
        <p:nvSpPr>
          <p:cNvPr id="27" name="矩形 26"/>
          <p:cNvSpPr/>
          <p:nvPr/>
        </p:nvSpPr>
        <p:spPr>
          <a:xfrm>
            <a:off x="6757525" y="3512062"/>
            <a:ext cx="1467068" cy="508281"/>
          </a:xfrm>
          <a:prstGeom prst="rect">
            <a:avLst/>
          </a:prstGeom>
        </p:spPr>
        <p:txBody>
          <a:bodyPr wrap="none">
            <a:spAutoFit/>
          </a:bodyPr>
          <a:lstStyle/>
          <a:p>
            <a:pPr algn="r">
              <a:lnSpc>
                <a:spcPct val="150000"/>
              </a:lnSpc>
            </a:pPr>
            <a:r>
              <a:rPr lang="zh-CN" altLang="en-US" sz="2000" dirty="0">
                <a:solidFill>
                  <a:schemeClr val="tx1">
                    <a:lumMod val="65000"/>
                    <a:lumOff val="35000"/>
                  </a:schemeClr>
                </a:solidFill>
                <a:latin typeface="张海山锐谐体" panose="02000000000000000000" pitchFamily="2" charset="-122"/>
                <a:ea typeface="张海山锐谐体" panose="02000000000000000000" pitchFamily="2" charset="-122"/>
              </a:rPr>
              <a:t>Enter keywords</a:t>
            </a:r>
            <a:endParaRPr lang="en-US" altLang="zh-CN" sz="2000" dirty="0">
              <a:solidFill>
                <a:schemeClr val="tx1">
                  <a:lumMod val="65000"/>
                  <a:lumOff val="35000"/>
                </a:schemeClr>
              </a:solidFill>
              <a:latin typeface="张海山锐谐体" panose="02000000000000000000" pitchFamily="2" charset="-122"/>
              <a:ea typeface="张海山锐谐体" panose="02000000000000000000" pitchFamily="2" charset="-122"/>
            </a:endParaRPr>
          </a:p>
        </p:txBody>
      </p:sp>
      <p:sp>
        <p:nvSpPr>
          <p:cNvPr id="28" name="TextBox 36"/>
          <p:cNvSpPr txBox="1"/>
          <p:nvPr/>
        </p:nvSpPr>
        <p:spPr>
          <a:xfrm>
            <a:off x="8733184" y="4001426"/>
            <a:ext cx="2114550" cy="1569660"/>
          </a:xfrm>
          <a:prstGeom prst="rect">
            <a:avLst/>
          </a:prstGeom>
          <a:noFill/>
          <a:ln>
            <a:noFill/>
          </a:ln>
        </p:spPr>
        <p:txBody>
          <a:bodyPr wrap="square" rtlCol="0">
            <a:spAutoFit/>
          </a:bodyPr>
          <a:lstStyle/>
          <a:p>
            <a:pPr>
              <a:lnSpc>
                <a:spcPct val="200000"/>
              </a:lnSpc>
            </a:pPr>
            <a:r>
              <a:rPr lang="zh-CN" altLang="en-US" sz="1200" dirty="0">
                <a:solidFill>
                  <a:schemeClr val="bg1">
                    <a:lumMod val="65000"/>
                  </a:schemeClr>
                </a:solidFill>
                <a:latin typeface="微软雅黑" panose="020B0503020204020204" pitchFamily="34" charset="-122"/>
                <a:ea typeface="微软雅黑" panose="020B0503020204020204" pitchFamily="34" charset="-122"/>
              </a:rPr>
              <a:t>Enter specific content here enter specific content in this entry specific content in this</a:t>
            </a:r>
          </a:p>
        </p:txBody>
      </p:sp>
      <p:sp>
        <p:nvSpPr>
          <p:cNvPr id="29" name="矩形 28"/>
          <p:cNvSpPr/>
          <p:nvPr/>
        </p:nvSpPr>
        <p:spPr>
          <a:xfrm>
            <a:off x="9283184" y="3510185"/>
            <a:ext cx="1467068" cy="508281"/>
          </a:xfrm>
          <a:prstGeom prst="rect">
            <a:avLst/>
          </a:prstGeom>
        </p:spPr>
        <p:txBody>
          <a:bodyPr wrap="none">
            <a:spAutoFit/>
          </a:bodyPr>
          <a:lstStyle/>
          <a:p>
            <a:pPr algn="r">
              <a:lnSpc>
                <a:spcPct val="150000"/>
              </a:lnSpc>
            </a:pPr>
            <a:r>
              <a:rPr lang="zh-CN" altLang="en-US" sz="2000" dirty="0">
                <a:solidFill>
                  <a:schemeClr val="tx1">
                    <a:lumMod val="65000"/>
                    <a:lumOff val="35000"/>
                  </a:schemeClr>
                </a:solidFill>
                <a:latin typeface="张海山锐谐体" panose="02000000000000000000" pitchFamily="2" charset="-122"/>
                <a:ea typeface="张海山锐谐体" panose="02000000000000000000" pitchFamily="2" charset="-122"/>
              </a:rPr>
              <a:t>Enter keywords</a:t>
            </a:r>
            <a:endParaRPr lang="en-US" altLang="zh-CN" sz="2000" dirty="0">
              <a:solidFill>
                <a:schemeClr val="tx1">
                  <a:lumMod val="65000"/>
                  <a:lumOff val="35000"/>
                </a:schemeClr>
              </a:solidFill>
              <a:latin typeface="张海山锐谐体" panose="02000000000000000000" pitchFamily="2" charset="-122"/>
              <a:ea typeface="张海山锐谐体" panose="02000000000000000000" pitchFamily="2" charset="-122"/>
            </a:endParaRPr>
          </a:p>
        </p:txBody>
      </p:sp>
      <p:sp>
        <p:nvSpPr>
          <p:cNvPr id="34" name="椭圆 33"/>
          <p:cNvSpPr/>
          <p:nvPr/>
        </p:nvSpPr>
        <p:spPr>
          <a:xfrm>
            <a:off x="5141693" y="49540"/>
            <a:ext cx="1801459" cy="1801459"/>
          </a:xfrm>
          <a:prstGeom prst="ellipse">
            <a:avLst/>
          </a:prstGeom>
          <a:solidFill>
            <a:srgbClr val="229B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35" name="椭圆 34"/>
          <p:cNvSpPr/>
          <p:nvPr/>
        </p:nvSpPr>
        <p:spPr>
          <a:xfrm>
            <a:off x="6399019" y="-209652"/>
            <a:ext cx="1324990" cy="1324990"/>
          </a:xfrm>
          <a:prstGeom prst="ellipse">
            <a:avLst/>
          </a:prstGeom>
          <a:solidFill>
            <a:srgbClr val="FFC000">
              <a:alpha val="7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36" name="椭圆 35"/>
          <p:cNvSpPr/>
          <p:nvPr/>
        </p:nvSpPr>
        <p:spPr>
          <a:xfrm>
            <a:off x="4412924" y="-1125"/>
            <a:ext cx="608689" cy="608689"/>
          </a:xfrm>
          <a:prstGeom prst="ellipse">
            <a:avLst/>
          </a:prstGeom>
          <a:solidFill>
            <a:srgbClr val="17CFCB">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37" name="TextBox 46"/>
          <p:cNvSpPr txBox="1"/>
          <p:nvPr/>
        </p:nvSpPr>
        <p:spPr>
          <a:xfrm>
            <a:off x="5021613" y="452843"/>
            <a:ext cx="2017977" cy="874407"/>
          </a:xfrm>
          <a:prstGeom prst="rect">
            <a:avLst/>
          </a:prstGeom>
          <a:noFill/>
          <a:ln>
            <a:noFill/>
          </a:ln>
        </p:spPr>
        <p:txBody>
          <a:bodyPr wrap="square" rtlCol="0">
            <a:spAutoFit/>
          </a:bodyPr>
          <a:lstStyle/>
          <a:p>
            <a:pPr algn="ctr">
              <a:lnSpc>
                <a:spcPct val="150000"/>
              </a:lnSpc>
            </a:pPr>
            <a:r>
              <a:rPr lang="zh-CN" altLang="en-US" dirty="0">
                <a:solidFill>
                  <a:schemeClr val="bg1"/>
                </a:solidFill>
                <a:latin typeface="张海山锐谐体" panose="02000000000000000000" pitchFamily="2" charset="-122"/>
                <a:ea typeface="张海山锐谐体" panose="02000000000000000000" pitchFamily="2" charset="-122"/>
              </a:rPr>
              <a:t>Job responsibilities</a:t>
            </a:r>
          </a:p>
        </p:txBody>
      </p:sp>
      <p:sp>
        <p:nvSpPr>
          <p:cNvPr id="39" name="矩形 38"/>
          <p:cNvSpPr/>
          <p:nvPr/>
        </p:nvSpPr>
        <p:spPr>
          <a:xfrm>
            <a:off x="0" y="6623538"/>
            <a:ext cx="12190413" cy="2360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637880240"/>
      </p:ext>
    </p:extLst>
  </p:cSld>
  <p:clrMapOvr>
    <a:masterClrMapping/>
  </p:clrMapOvr>
  <mc:AlternateContent xmlns:mc="http://schemas.openxmlformats.org/markup-compatibility/2006" xmlns:p14="http://schemas.microsoft.com/office/powerpoint/2010/main">
    <mc:Choice Requires="p14">
      <p:transition spd="slow" p14:dur="1200" advTm="0">
        <p14:prism dir="u"/>
      </p:transition>
    </mc:Choice>
    <mc:Fallback xmlns:a14="http://schemas.microsoft.com/office/drawing/2010/main" xmlns="">
      <p:transition spd="slow" advTm="0">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childTnLst>
                                    </p:cTn>
                                  </p:par>
                                  <p:par>
                                    <p:cTn id="8" presetID="10" presetClass="entr" presetSubtype="0" fill="hold" grpId="0" nodeType="withEffect">
                                      <p:stCondLst>
                                        <p:cond delay="250"/>
                                      </p:stCondLst>
                                      <p:childTnLst>
                                        <p:set>
                                          <p:cBhvr>
                                            <p:cTn id="9" dur="1" fill="hold">
                                              <p:stCondLst>
                                                <p:cond delay="0"/>
                                              </p:stCondLst>
                                            </p:cTn>
                                            <p:tgtEl>
                                              <p:spTgt spid="36"/>
                                            </p:tgtEl>
                                            <p:attrNameLst>
                                              <p:attrName>style.visibility</p:attrName>
                                            </p:attrNameLst>
                                          </p:cBhvr>
                                          <p:to>
                                            <p:strVal val="visible"/>
                                          </p:to>
                                        </p:set>
                                        <p:animEffect transition="in" filter="fade">
                                          <p:cBhvr>
                                            <p:cTn id="10" dur="500"/>
                                            <p:tgtEl>
                                              <p:spTgt spid="36"/>
                                            </p:tgtEl>
                                          </p:cBhvr>
                                        </p:animEffect>
                                      </p:childTnLst>
                                    </p:cTn>
                                  </p:par>
                                  <p:par>
                                    <p:cTn id="11" presetID="10" presetClass="entr" presetSubtype="0" fill="hold" grpId="0" nodeType="withEffect">
                                      <p:stCondLst>
                                        <p:cond delay="500"/>
                                      </p:stCondLst>
                                      <p:childTnLst>
                                        <p:set>
                                          <p:cBhvr>
                                            <p:cTn id="12" dur="1" fill="hold">
                                              <p:stCondLst>
                                                <p:cond delay="0"/>
                                              </p:stCondLst>
                                            </p:cTn>
                                            <p:tgtEl>
                                              <p:spTgt spid="35"/>
                                            </p:tgtEl>
                                            <p:attrNameLst>
                                              <p:attrName>style.visibility</p:attrName>
                                            </p:attrNameLst>
                                          </p:cBhvr>
                                          <p:to>
                                            <p:strVal val="visible"/>
                                          </p:to>
                                        </p:set>
                                        <p:animEffect transition="in" filter="fade">
                                          <p:cBhvr>
                                            <p:cTn id="13" dur="500"/>
                                            <p:tgtEl>
                                              <p:spTgt spid="35"/>
                                            </p:tgtEl>
                                          </p:cBhvr>
                                        </p:animEffect>
                                      </p:childTnLst>
                                    </p:cTn>
                                  </p:par>
                                  <p:par>
                                    <p:cTn id="14" presetID="2" presetClass="entr" presetSubtype="1" fill="hold" grpId="0" nodeType="withEffect" p14:presetBounceEnd="40000">
                                      <p:stCondLst>
                                        <p:cond delay="1000"/>
                                      </p:stCondLst>
                                      <p:childTnLst>
                                        <p:set>
                                          <p:cBhvr>
                                            <p:cTn id="15" dur="1" fill="hold">
                                              <p:stCondLst>
                                                <p:cond delay="0"/>
                                              </p:stCondLst>
                                            </p:cTn>
                                            <p:tgtEl>
                                              <p:spTgt spid="37"/>
                                            </p:tgtEl>
                                            <p:attrNameLst>
                                              <p:attrName>style.visibility</p:attrName>
                                            </p:attrNameLst>
                                          </p:cBhvr>
                                          <p:to>
                                            <p:strVal val="visible"/>
                                          </p:to>
                                        </p:set>
                                        <p:anim calcmode="lin" valueType="num" p14:bounceEnd="40000">
                                          <p:cBhvr additive="base">
                                            <p:cTn id="16" dur="1000" fill="hold"/>
                                            <p:tgtEl>
                                              <p:spTgt spid="37"/>
                                            </p:tgtEl>
                                            <p:attrNameLst>
                                              <p:attrName>ppt_x</p:attrName>
                                            </p:attrNameLst>
                                          </p:cBhvr>
                                          <p:tavLst>
                                            <p:tav tm="0">
                                              <p:val>
                                                <p:strVal val="#ppt_x"/>
                                              </p:val>
                                            </p:tav>
                                            <p:tav tm="100000">
                                              <p:val>
                                                <p:strVal val="#ppt_x"/>
                                              </p:val>
                                            </p:tav>
                                          </p:tavLst>
                                        </p:anim>
                                        <p:anim calcmode="lin" valueType="num" p14:bounceEnd="40000">
                                          <p:cBhvr additive="base">
                                            <p:cTn id="17" dur="1000" fill="hold"/>
                                            <p:tgtEl>
                                              <p:spTgt spid="37"/>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nodeType="after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p:cTn id="21" dur="500" fill="hold"/>
                                            <p:tgtEl>
                                              <p:spTgt spid="2"/>
                                            </p:tgtEl>
                                            <p:attrNameLst>
                                              <p:attrName>ppt_w</p:attrName>
                                            </p:attrNameLst>
                                          </p:cBhvr>
                                          <p:tavLst>
                                            <p:tav tm="0">
                                              <p:val>
                                                <p:fltVal val="0"/>
                                              </p:val>
                                            </p:tav>
                                            <p:tav tm="100000">
                                              <p:val>
                                                <p:strVal val="#ppt_w"/>
                                              </p:val>
                                            </p:tav>
                                          </p:tavLst>
                                        </p:anim>
                                        <p:anim calcmode="lin" valueType="num">
                                          <p:cBhvr>
                                            <p:cTn id="22" dur="500" fill="hold"/>
                                            <p:tgtEl>
                                              <p:spTgt spid="2"/>
                                            </p:tgtEl>
                                            <p:attrNameLst>
                                              <p:attrName>ppt_h</p:attrName>
                                            </p:attrNameLst>
                                          </p:cBhvr>
                                          <p:tavLst>
                                            <p:tav tm="0">
                                              <p:val>
                                                <p:fltVal val="0"/>
                                              </p:val>
                                            </p:tav>
                                            <p:tav tm="100000">
                                              <p:val>
                                                <p:strVal val="#ppt_h"/>
                                              </p:val>
                                            </p:tav>
                                          </p:tavLst>
                                        </p:anim>
                                        <p:animEffect transition="in" filter="fade">
                                          <p:cBhvr>
                                            <p:cTn id="23" dur="500"/>
                                            <p:tgtEl>
                                              <p:spTgt spid="2"/>
                                            </p:tgtEl>
                                          </p:cBhvr>
                                        </p:animEffect>
                                      </p:childTnLst>
                                    </p:cTn>
                                  </p:par>
                                </p:childTnLst>
                              </p:cTn>
                            </p:par>
                            <p:par>
                              <p:cTn id="24" fill="hold">
                                <p:stCondLst>
                                  <p:cond delay="2500"/>
                                </p:stCondLst>
                                <p:childTnLst>
                                  <p:par>
                                    <p:cTn id="25" presetID="2" presetClass="entr" presetSubtype="4" fill="hold" grpId="0" nodeType="afterEffect">
                                      <p:stCondLst>
                                        <p:cond delay="0"/>
                                      </p:stCondLst>
                                      <p:childTnLst>
                                        <p:set>
                                          <p:cBhvr>
                                            <p:cTn id="26" dur="1" fill="hold">
                                              <p:stCondLst>
                                                <p:cond delay="0"/>
                                              </p:stCondLst>
                                            </p:cTn>
                                            <p:tgtEl>
                                              <p:spTgt spid="21"/>
                                            </p:tgtEl>
                                            <p:attrNameLst>
                                              <p:attrName>style.visibility</p:attrName>
                                            </p:attrNameLst>
                                          </p:cBhvr>
                                          <p:to>
                                            <p:strVal val="visible"/>
                                          </p:to>
                                        </p:set>
                                        <p:anim calcmode="lin" valueType="num">
                                          <p:cBhvr additive="base">
                                            <p:cTn id="27" dur="500" fill="hold"/>
                                            <p:tgtEl>
                                              <p:spTgt spid="21"/>
                                            </p:tgtEl>
                                            <p:attrNameLst>
                                              <p:attrName>ppt_x</p:attrName>
                                            </p:attrNameLst>
                                          </p:cBhvr>
                                          <p:tavLst>
                                            <p:tav tm="0">
                                              <p:val>
                                                <p:strVal val="#ppt_x"/>
                                              </p:val>
                                            </p:tav>
                                            <p:tav tm="100000">
                                              <p:val>
                                                <p:strVal val="#ppt_x"/>
                                              </p:val>
                                            </p:tav>
                                          </p:tavLst>
                                        </p:anim>
                                        <p:anim calcmode="lin" valueType="num">
                                          <p:cBhvr additive="base">
                                            <p:cTn id="28" dur="500" fill="hold"/>
                                            <p:tgtEl>
                                              <p:spTgt spid="21"/>
                                            </p:tgtEl>
                                            <p:attrNameLst>
                                              <p:attrName>ppt_y</p:attrName>
                                            </p:attrNameLst>
                                          </p:cBhvr>
                                          <p:tavLst>
                                            <p:tav tm="0">
                                              <p:val>
                                                <p:strVal val="1+#ppt_h/2"/>
                                              </p:val>
                                            </p:tav>
                                            <p:tav tm="100000">
                                              <p:val>
                                                <p:strVal val="#ppt_y"/>
                                              </p:val>
                                            </p:tav>
                                          </p:tavLst>
                                        </p:anim>
                                      </p:childTnLst>
                                    </p:cTn>
                                  </p:par>
                                  <p:par>
                                    <p:cTn id="29" presetID="22" presetClass="entr" presetSubtype="1" fill="hold" grpId="0" nodeType="withEffect">
                                      <p:stCondLst>
                                        <p:cond delay="500"/>
                                      </p:stCondLst>
                                      <p:childTnLst>
                                        <p:set>
                                          <p:cBhvr>
                                            <p:cTn id="30" dur="1" fill="hold">
                                              <p:stCondLst>
                                                <p:cond delay="0"/>
                                              </p:stCondLst>
                                            </p:cTn>
                                            <p:tgtEl>
                                              <p:spTgt spid="20"/>
                                            </p:tgtEl>
                                            <p:attrNameLst>
                                              <p:attrName>style.visibility</p:attrName>
                                            </p:attrNameLst>
                                          </p:cBhvr>
                                          <p:to>
                                            <p:strVal val="visible"/>
                                          </p:to>
                                        </p:set>
                                        <p:animEffect transition="in" filter="wipe(up)">
                                          <p:cBhvr>
                                            <p:cTn id="31" dur="1000"/>
                                            <p:tgtEl>
                                              <p:spTgt spid="20"/>
                                            </p:tgtEl>
                                          </p:cBhvr>
                                        </p:animEffect>
                                      </p:childTnLst>
                                    </p:cTn>
                                  </p:par>
                                  <p:par>
                                    <p:cTn id="32" presetID="22" presetClass="entr" presetSubtype="1" fill="hold" nodeType="withEffect">
                                      <p:stCondLst>
                                        <p:cond delay="500"/>
                                      </p:stCondLst>
                                      <p:childTnLst>
                                        <p:set>
                                          <p:cBhvr>
                                            <p:cTn id="33" dur="1" fill="hold">
                                              <p:stCondLst>
                                                <p:cond delay="0"/>
                                              </p:stCondLst>
                                            </p:cTn>
                                            <p:tgtEl>
                                              <p:spTgt spid="19"/>
                                            </p:tgtEl>
                                            <p:attrNameLst>
                                              <p:attrName>style.visibility</p:attrName>
                                            </p:attrNameLst>
                                          </p:cBhvr>
                                          <p:to>
                                            <p:strVal val="visible"/>
                                          </p:to>
                                        </p:set>
                                        <p:animEffect transition="in" filter="wipe(up)">
                                          <p:cBhvr>
                                            <p:cTn id="34" dur="1000"/>
                                            <p:tgtEl>
                                              <p:spTgt spid="19"/>
                                            </p:tgtEl>
                                          </p:cBhvr>
                                        </p:animEffect>
                                      </p:childTnLst>
                                    </p:cTn>
                                  </p:par>
                                </p:childTnLst>
                              </p:cTn>
                            </p:par>
                            <p:par>
                              <p:cTn id="35" fill="hold">
                                <p:stCondLst>
                                  <p:cond delay="4000"/>
                                </p:stCondLst>
                                <p:childTnLst>
                                  <p:par>
                                    <p:cTn id="36" presetID="53" presetClass="entr" presetSubtype="16" fill="hold" nodeType="afterEffect">
                                      <p:stCondLst>
                                        <p:cond delay="0"/>
                                      </p:stCondLst>
                                      <p:childTnLst>
                                        <p:set>
                                          <p:cBhvr>
                                            <p:cTn id="37" dur="1" fill="hold">
                                              <p:stCondLst>
                                                <p:cond delay="0"/>
                                              </p:stCondLst>
                                            </p:cTn>
                                            <p:tgtEl>
                                              <p:spTgt spid="10"/>
                                            </p:tgtEl>
                                            <p:attrNameLst>
                                              <p:attrName>style.visibility</p:attrName>
                                            </p:attrNameLst>
                                          </p:cBhvr>
                                          <p:to>
                                            <p:strVal val="visible"/>
                                          </p:to>
                                        </p:set>
                                        <p:anim calcmode="lin" valueType="num">
                                          <p:cBhvr>
                                            <p:cTn id="38" dur="500" fill="hold"/>
                                            <p:tgtEl>
                                              <p:spTgt spid="10"/>
                                            </p:tgtEl>
                                            <p:attrNameLst>
                                              <p:attrName>ppt_w</p:attrName>
                                            </p:attrNameLst>
                                          </p:cBhvr>
                                          <p:tavLst>
                                            <p:tav tm="0">
                                              <p:val>
                                                <p:fltVal val="0"/>
                                              </p:val>
                                            </p:tav>
                                            <p:tav tm="100000">
                                              <p:val>
                                                <p:strVal val="#ppt_w"/>
                                              </p:val>
                                            </p:tav>
                                          </p:tavLst>
                                        </p:anim>
                                        <p:anim calcmode="lin" valueType="num">
                                          <p:cBhvr>
                                            <p:cTn id="39" dur="500" fill="hold"/>
                                            <p:tgtEl>
                                              <p:spTgt spid="10"/>
                                            </p:tgtEl>
                                            <p:attrNameLst>
                                              <p:attrName>ppt_h</p:attrName>
                                            </p:attrNameLst>
                                          </p:cBhvr>
                                          <p:tavLst>
                                            <p:tav tm="0">
                                              <p:val>
                                                <p:fltVal val="0"/>
                                              </p:val>
                                            </p:tav>
                                            <p:tav tm="100000">
                                              <p:val>
                                                <p:strVal val="#ppt_h"/>
                                              </p:val>
                                            </p:tav>
                                          </p:tavLst>
                                        </p:anim>
                                        <p:animEffect transition="in" filter="fade">
                                          <p:cBhvr>
                                            <p:cTn id="40" dur="500"/>
                                            <p:tgtEl>
                                              <p:spTgt spid="10"/>
                                            </p:tgtEl>
                                          </p:cBhvr>
                                        </p:animEffect>
                                      </p:childTnLst>
                                    </p:cTn>
                                  </p:par>
                                </p:childTnLst>
                              </p:cTn>
                            </p:par>
                            <p:par>
                              <p:cTn id="41" fill="hold">
                                <p:stCondLst>
                                  <p:cond delay="4500"/>
                                </p:stCondLst>
                                <p:childTnLst>
                                  <p:par>
                                    <p:cTn id="42" presetID="2" presetClass="entr" presetSubtype="4" fill="hold" grpId="0" nodeType="afterEffect">
                                      <p:stCondLst>
                                        <p:cond delay="0"/>
                                      </p:stCondLst>
                                      <p:childTnLst>
                                        <p:set>
                                          <p:cBhvr>
                                            <p:cTn id="43" dur="1" fill="hold">
                                              <p:stCondLst>
                                                <p:cond delay="0"/>
                                              </p:stCondLst>
                                            </p:cTn>
                                            <p:tgtEl>
                                              <p:spTgt spid="24"/>
                                            </p:tgtEl>
                                            <p:attrNameLst>
                                              <p:attrName>style.visibility</p:attrName>
                                            </p:attrNameLst>
                                          </p:cBhvr>
                                          <p:to>
                                            <p:strVal val="visible"/>
                                          </p:to>
                                        </p:set>
                                        <p:anim calcmode="lin" valueType="num">
                                          <p:cBhvr additive="base">
                                            <p:cTn id="44" dur="500" fill="hold"/>
                                            <p:tgtEl>
                                              <p:spTgt spid="24"/>
                                            </p:tgtEl>
                                            <p:attrNameLst>
                                              <p:attrName>ppt_x</p:attrName>
                                            </p:attrNameLst>
                                          </p:cBhvr>
                                          <p:tavLst>
                                            <p:tav tm="0">
                                              <p:val>
                                                <p:strVal val="#ppt_x"/>
                                              </p:val>
                                            </p:tav>
                                            <p:tav tm="100000">
                                              <p:val>
                                                <p:strVal val="#ppt_x"/>
                                              </p:val>
                                            </p:tav>
                                          </p:tavLst>
                                        </p:anim>
                                        <p:anim calcmode="lin" valueType="num">
                                          <p:cBhvr additive="base">
                                            <p:cTn id="45" dur="500" fill="hold"/>
                                            <p:tgtEl>
                                              <p:spTgt spid="24"/>
                                            </p:tgtEl>
                                            <p:attrNameLst>
                                              <p:attrName>ppt_y</p:attrName>
                                            </p:attrNameLst>
                                          </p:cBhvr>
                                          <p:tavLst>
                                            <p:tav tm="0">
                                              <p:val>
                                                <p:strVal val="1+#ppt_h/2"/>
                                              </p:val>
                                            </p:tav>
                                            <p:tav tm="100000">
                                              <p:val>
                                                <p:strVal val="#ppt_y"/>
                                              </p:val>
                                            </p:tav>
                                          </p:tavLst>
                                        </p:anim>
                                      </p:childTnLst>
                                    </p:cTn>
                                  </p:par>
                                  <p:par>
                                    <p:cTn id="46" presetID="22" presetClass="entr" presetSubtype="1" fill="hold" grpId="0" nodeType="withEffect">
                                      <p:stCondLst>
                                        <p:cond delay="500"/>
                                      </p:stCondLst>
                                      <p:childTnLst>
                                        <p:set>
                                          <p:cBhvr>
                                            <p:cTn id="47" dur="1" fill="hold">
                                              <p:stCondLst>
                                                <p:cond delay="0"/>
                                              </p:stCondLst>
                                            </p:cTn>
                                            <p:tgtEl>
                                              <p:spTgt spid="23"/>
                                            </p:tgtEl>
                                            <p:attrNameLst>
                                              <p:attrName>style.visibility</p:attrName>
                                            </p:attrNameLst>
                                          </p:cBhvr>
                                          <p:to>
                                            <p:strVal val="visible"/>
                                          </p:to>
                                        </p:set>
                                        <p:animEffect transition="in" filter="wipe(up)">
                                          <p:cBhvr>
                                            <p:cTn id="48" dur="1000"/>
                                            <p:tgtEl>
                                              <p:spTgt spid="23"/>
                                            </p:tgtEl>
                                          </p:cBhvr>
                                        </p:animEffect>
                                      </p:childTnLst>
                                    </p:cTn>
                                  </p:par>
                                  <p:par>
                                    <p:cTn id="49" presetID="22" presetClass="entr" presetSubtype="1" fill="hold" nodeType="withEffect">
                                      <p:stCondLst>
                                        <p:cond delay="500"/>
                                      </p:stCondLst>
                                      <p:childTnLst>
                                        <p:set>
                                          <p:cBhvr>
                                            <p:cTn id="50" dur="1" fill="hold">
                                              <p:stCondLst>
                                                <p:cond delay="0"/>
                                              </p:stCondLst>
                                            </p:cTn>
                                            <p:tgtEl>
                                              <p:spTgt spid="22"/>
                                            </p:tgtEl>
                                            <p:attrNameLst>
                                              <p:attrName>style.visibility</p:attrName>
                                            </p:attrNameLst>
                                          </p:cBhvr>
                                          <p:to>
                                            <p:strVal val="visible"/>
                                          </p:to>
                                        </p:set>
                                        <p:animEffect transition="in" filter="wipe(up)">
                                          <p:cBhvr>
                                            <p:cTn id="51" dur="1000"/>
                                            <p:tgtEl>
                                              <p:spTgt spid="22"/>
                                            </p:tgtEl>
                                          </p:cBhvr>
                                        </p:animEffect>
                                      </p:childTnLst>
                                    </p:cTn>
                                  </p:par>
                                </p:childTnLst>
                              </p:cTn>
                            </p:par>
                            <p:par>
                              <p:cTn id="52" fill="hold">
                                <p:stCondLst>
                                  <p:cond delay="6000"/>
                                </p:stCondLst>
                                <p:childTnLst>
                                  <p:par>
                                    <p:cTn id="53" presetID="53" presetClass="entr" presetSubtype="16" fill="hold" nodeType="afterEffect">
                                      <p:stCondLst>
                                        <p:cond delay="0"/>
                                      </p:stCondLst>
                                      <p:childTnLst>
                                        <p:set>
                                          <p:cBhvr>
                                            <p:cTn id="54" dur="1" fill="hold">
                                              <p:stCondLst>
                                                <p:cond delay="0"/>
                                              </p:stCondLst>
                                            </p:cTn>
                                            <p:tgtEl>
                                              <p:spTgt spid="13"/>
                                            </p:tgtEl>
                                            <p:attrNameLst>
                                              <p:attrName>style.visibility</p:attrName>
                                            </p:attrNameLst>
                                          </p:cBhvr>
                                          <p:to>
                                            <p:strVal val="visible"/>
                                          </p:to>
                                        </p:set>
                                        <p:anim calcmode="lin" valueType="num">
                                          <p:cBhvr>
                                            <p:cTn id="55" dur="500" fill="hold"/>
                                            <p:tgtEl>
                                              <p:spTgt spid="13"/>
                                            </p:tgtEl>
                                            <p:attrNameLst>
                                              <p:attrName>ppt_w</p:attrName>
                                            </p:attrNameLst>
                                          </p:cBhvr>
                                          <p:tavLst>
                                            <p:tav tm="0">
                                              <p:val>
                                                <p:fltVal val="0"/>
                                              </p:val>
                                            </p:tav>
                                            <p:tav tm="100000">
                                              <p:val>
                                                <p:strVal val="#ppt_w"/>
                                              </p:val>
                                            </p:tav>
                                          </p:tavLst>
                                        </p:anim>
                                        <p:anim calcmode="lin" valueType="num">
                                          <p:cBhvr>
                                            <p:cTn id="56" dur="500" fill="hold"/>
                                            <p:tgtEl>
                                              <p:spTgt spid="13"/>
                                            </p:tgtEl>
                                            <p:attrNameLst>
                                              <p:attrName>ppt_h</p:attrName>
                                            </p:attrNameLst>
                                          </p:cBhvr>
                                          <p:tavLst>
                                            <p:tav tm="0">
                                              <p:val>
                                                <p:fltVal val="0"/>
                                              </p:val>
                                            </p:tav>
                                            <p:tav tm="100000">
                                              <p:val>
                                                <p:strVal val="#ppt_h"/>
                                              </p:val>
                                            </p:tav>
                                          </p:tavLst>
                                        </p:anim>
                                        <p:animEffect transition="in" filter="fade">
                                          <p:cBhvr>
                                            <p:cTn id="57" dur="500"/>
                                            <p:tgtEl>
                                              <p:spTgt spid="13"/>
                                            </p:tgtEl>
                                          </p:cBhvr>
                                        </p:animEffect>
                                      </p:childTnLst>
                                    </p:cTn>
                                  </p:par>
                                </p:childTnLst>
                              </p:cTn>
                            </p:par>
                            <p:par>
                              <p:cTn id="58" fill="hold">
                                <p:stCondLst>
                                  <p:cond delay="6500"/>
                                </p:stCondLst>
                                <p:childTnLst>
                                  <p:par>
                                    <p:cTn id="59" presetID="2" presetClass="entr" presetSubtype="4" fill="hold" grpId="0" nodeType="afterEffect">
                                      <p:stCondLst>
                                        <p:cond delay="0"/>
                                      </p:stCondLst>
                                      <p:childTnLst>
                                        <p:set>
                                          <p:cBhvr>
                                            <p:cTn id="60" dur="1" fill="hold">
                                              <p:stCondLst>
                                                <p:cond delay="0"/>
                                              </p:stCondLst>
                                            </p:cTn>
                                            <p:tgtEl>
                                              <p:spTgt spid="27"/>
                                            </p:tgtEl>
                                            <p:attrNameLst>
                                              <p:attrName>style.visibility</p:attrName>
                                            </p:attrNameLst>
                                          </p:cBhvr>
                                          <p:to>
                                            <p:strVal val="visible"/>
                                          </p:to>
                                        </p:set>
                                        <p:anim calcmode="lin" valueType="num">
                                          <p:cBhvr additive="base">
                                            <p:cTn id="61" dur="500" fill="hold"/>
                                            <p:tgtEl>
                                              <p:spTgt spid="27"/>
                                            </p:tgtEl>
                                            <p:attrNameLst>
                                              <p:attrName>ppt_x</p:attrName>
                                            </p:attrNameLst>
                                          </p:cBhvr>
                                          <p:tavLst>
                                            <p:tav tm="0">
                                              <p:val>
                                                <p:strVal val="#ppt_x"/>
                                              </p:val>
                                            </p:tav>
                                            <p:tav tm="100000">
                                              <p:val>
                                                <p:strVal val="#ppt_x"/>
                                              </p:val>
                                            </p:tav>
                                          </p:tavLst>
                                        </p:anim>
                                        <p:anim calcmode="lin" valueType="num">
                                          <p:cBhvr additive="base">
                                            <p:cTn id="62" dur="500" fill="hold"/>
                                            <p:tgtEl>
                                              <p:spTgt spid="27"/>
                                            </p:tgtEl>
                                            <p:attrNameLst>
                                              <p:attrName>ppt_y</p:attrName>
                                            </p:attrNameLst>
                                          </p:cBhvr>
                                          <p:tavLst>
                                            <p:tav tm="0">
                                              <p:val>
                                                <p:strVal val="1+#ppt_h/2"/>
                                              </p:val>
                                            </p:tav>
                                            <p:tav tm="100000">
                                              <p:val>
                                                <p:strVal val="#ppt_y"/>
                                              </p:val>
                                            </p:tav>
                                          </p:tavLst>
                                        </p:anim>
                                      </p:childTnLst>
                                    </p:cTn>
                                  </p:par>
                                  <p:par>
                                    <p:cTn id="63" presetID="22" presetClass="entr" presetSubtype="1" fill="hold" grpId="0" nodeType="withEffect">
                                      <p:stCondLst>
                                        <p:cond delay="500"/>
                                      </p:stCondLst>
                                      <p:childTnLst>
                                        <p:set>
                                          <p:cBhvr>
                                            <p:cTn id="64" dur="1" fill="hold">
                                              <p:stCondLst>
                                                <p:cond delay="0"/>
                                              </p:stCondLst>
                                            </p:cTn>
                                            <p:tgtEl>
                                              <p:spTgt spid="26"/>
                                            </p:tgtEl>
                                            <p:attrNameLst>
                                              <p:attrName>style.visibility</p:attrName>
                                            </p:attrNameLst>
                                          </p:cBhvr>
                                          <p:to>
                                            <p:strVal val="visible"/>
                                          </p:to>
                                        </p:set>
                                        <p:animEffect transition="in" filter="wipe(up)">
                                          <p:cBhvr>
                                            <p:cTn id="65" dur="1000"/>
                                            <p:tgtEl>
                                              <p:spTgt spid="26"/>
                                            </p:tgtEl>
                                          </p:cBhvr>
                                        </p:animEffect>
                                      </p:childTnLst>
                                    </p:cTn>
                                  </p:par>
                                  <p:par>
                                    <p:cTn id="66" presetID="22" presetClass="entr" presetSubtype="1" fill="hold" nodeType="withEffect">
                                      <p:stCondLst>
                                        <p:cond delay="500"/>
                                      </p:stCondLst>
                                      <p:childTnLst>
                                        <p:set>
                                          <p:cBhvr>
                                            <p:cTn id="67" dur="1" fill="hold">
                                              <p:stCondLst>
                                                <p:cond delay="0"/>
                                              </p:stCondLst>
                                            </p:cTn>
                                            <p:tgtEl>
                                              <p:spTgt spid="25"/>
                                            </p:tgtEl>
                                            <p:attrNameLst>
                                              <p:attrName>style.visibility</p:attrName>
                                            </p:attrNameLst>
                                          </p:cBhvr>
                                          <p:to>
                                            <p:strVal val="visible"/>
                                          </p:to>
                                        </p:set>
                                        <p:animEffect transition="in" filter="wipe(up)">
                                          <p:cBhvr>
                                            <p:cTn id="68" dur="1000"/>
                                            <p:tgtEl>
                                              <p:spTgt spid="25"/>
                                            </p:tgtEl>
                                          </p:cBhvr>
                                        </p:animEffect>
                                      </p:childTnLst>
                                    </p:cTn>
                                  </p:par>
                                </p:childTnLst>
                              </p:cTn>
                            </p:par>
                            <p:par>
                              <p:cTn id="69" fill="hold">
                                <p:stCondLst>
                                  <p:cond delay="8000"/>
                                </p:stCondLst>
                                <p:childTnLst>
                                  <p:par>
                                    <p:cTn id="70" presetID="53" presetClass="entr" presetSubtype="16" fill="hold" nodeType="afterEffect">
                                      <p:stCondLst>
                                        <p:cond delay="0"/>
                                      </p:stCondLst>
                                      <p:childTnLst>
                                        <p:set>
                                          <p:cBhvr>
                                            <p:cTn id="71" dur="1" fill="hold">
                                              <p:stCondLst>
                                                <p:cond delay="0"/>
                                              </p:stCondLst>
                                            </p:cTn>
                                            <p:tgtEl>
                                              <p:spTgt spid="16"/>
                                            </p:tgtEl>
                                            <p:attrNameLst>
                                              <p:attrName>style.visibility</p:attrName>
                                            </p:attrNameLst>
                                          </p:cBhvr>
                                          <p:to>
                                            <p:strVal val="visible"/>
                                          </p:to>
                                        </p:set>
                                        <p:anim calcmode="lin" valueType="num">
                                          <p:cBhvr>
                                            <p:cTn id="72" dur="500" fill="hold"/>
                                            <p:tgtEl>
                                              <p:spTgt spid="16"/>
                                            </p:tgtEl>
                                            <p:attrNameLst>
                                              <p:attrName>ppt_w</p:attrName>
                                            </p:attrNameLst>
                                          </p:cBhvr>
                                          <p:tavLst>
                                            <p:tav tm="0">
                                              <p:val>
                                                <p:fltVal val="0"/>
                                              </p:val>
                                            </p:tav>
                                            <p:tav tm="100000">
                                              <p:val>
                                                <p:strVal val="#ppt_w"/>
                                              </p:val>
                                            </p:tav>
                                          </p:tavLst>
                                        </p:anim>
                                        <p:anim calcmode="lin" valueType="num">
                                          <p:cBhvr>
                                            <p:cTn id="73" dur="500" fill="hold"/>
                                            <p:tgtEl>
                                              <p:spTgt spid="16"/>
                                            </p:tgtEl>
                                            <p:attrNameLst>
                                              <p:attrName>ppt_h</p:attrName>
                                            </p:attrNameLst>
                                          </p:cBhvr>
                                          <p:tavLst>
                                            <p:tav tm="0">
                                              <p:val>
                                                <p:fltVal val="0"/>
                                              </p:val>
                                            </p:tav>
                                            <p:tav tm="100000">
                                              <p:val>
                                                <p:strVal val="#ppt_h"/>
                                              </p:val>
                                            </p:tav>
                                          </p:tavLst>
                                        </p:anim>
                                        <p:animEffect transition="in" filter="fade">
                                          <p:cBhvr>
                                            <p:cTn id="74" dur="500"/>
                                            <p:tgtEl>
                                              <p:spTgt spid="16"/>
                                            </p:tgtEl>
                                          </p:cBhvr>
                                        </p:animEffect>
                                      </p:childTnLst>
                                    </p:cTn>
                                  </p:par>
                                </p:childTnLst>
                              </p:cTn>
                            </p:par>
                            <p:par>
                              <p:cTn id="75" fill="hold">
                                <p:stCondLst>
                                  <p:cond delay="8500"/>
                                </p:stCondLst>
                                <p:childTnLst>
                                  <p:par>
                                    <p:cTn id="76" presetID="2" presetClass="entr" presetSubtype="4" fill="hold" grpId="0" nodeType="afterEffect">
                                      <p:stCondLst>
                                        <p:cond delay="0"/>
                                      </p:stCondLst>
                                      <p:childTnLst>
                                        <p:set>
                                          <p:cBhvr>
                                            <p:cTn id="77" dur="1" fill="hold">
                                              <p:stCondLst>
                                                <p:cond delay="0"/>
                                              </p:stCondLst>
                                            </p:cTn>
                                            <p:tgtEl>
                                              <p:spTgt spid="29"/>
                                            </p:tgtEl>
                                            <p:attrNameLst>
                                              <p:attrName>style.visibility</p:attrName>
                                            </p:attrNameLst>
                                          </p:cBhvr>
                                          <p:to>
                                            <p:strVal val="visible"/>
                                          </p:to>
                                        </p:set>
                                        <p:anim calcmode="lin" valueType="num">
                                          <p:cBhvr additive="base">
                                            <p:cTn id="78" dur="500" fill="hold"/>
                                            <p:tgtEl>
                                              <p:spTgt spid="29"/>
                                            </p:tgtEl>
                                            <p:attrNameLst>
                                              <p:attrName>ppt_x</p:attrName>
                                            </p:attrNameLst>
                                          </p:cBhvr>
                                          <p:tavLst>
                                            <p:tav tm="0">
                                              <p:val>
                                                <p:strVal val="#ppt_x"/>
                                              </p:val>
                                            </p:tav>
                                            <p:tav tm="100000">
                                              <p:val>
                                                <p:strVal val="#ppt_x"/>
                                              </p:val>
                                            </p:tav>
                                          </p:tavLst>
                                        </p:anim>
                                        <p:anim calcmode="lin" valueType="num">
                                          <p:cBhvr additive="base">
                                            <p:cTn id="79" dur="500" fill="hold"/>
                                            <p:tgtEl>
                                              <p:spTgt spid="29"/>
                                            </p:tgtEl>
                                            <p:attrNameLst>
                                              <p:attrName>ppt_y</p:attrName>
                                            </p:attrNameLst>
                                          </p:cBhvr>
                                          <p:tavLst>
                                            <p:tav tm="0">
                                              <p:val>
                                                <p:strVal val="1+#ppt_h/2"/>
                                              </p:val>
                                            </p:tav>
                                            <p:tav tm="100000">
                                              <p:val>
                                                <p:strVal val="#ppt_y"/>
                                              </p:val>
                                            </p:tav>
                                          </p:tavLst>
                                        </p:anim>
                                      </p:childTnLst>
                                    </p:cTn>
                                  </p:par>
                                  <p:par>
                                    <p:cTn id="80" presetID="22" presetClass="entr" presetSubtype="1" fill="hold" grpId="0" nodeType="withEffect">
                                      <p:stCondLst>
                                        <p:cond delay="500"/>
                                      </p:stCondLst>
                                      <p:childTnLst>
                                        <p:set>
                                          <p:cBhvr>
                                            <p:cTn id="81" dur="1" fill="hold">
                                              <p:stCondLst>
                                                <p:cond delay="0"/>
                                              </p:stCondLst>
                                            </p:cTn>
                                            <p:tgtEl>
                                              <p:spTgt spid="28"/>
                                            </p:tgtEl>
                                            <p:attrNameLst>
                                              <p:attrName>style.visibility</p:attrName>
                                            </p:attrNameLst>
                                          </p:cBhvr>
                                          <p:to>
                                            <p:strVal val="visible"/>
                                          </p:to>
                                        </p:set>
                                        <p:animEffect transition="in" filter="wipe(up)">
                                          <p:cBhvr>
                                            <p:cTn id="82" dur="1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3" grpId="0"/>
          <p:bldP spid="24" grpId="0"/>
          <p:bldP spid="26" grpId="0"/>
          <p:bldP spid="27" grpId="0"/>
          <p:bldP spid="28" grpId="0"/>
          <p:bldP spid="29" grpId="0"/>
          <p:bldP spid="34" grpId="0" animBg="1"/>
          <p:bldP spid="35" grpId="0" animBg="1"/>
          <p:bldP spid="36" grpId="0" animBg="1"/>
          <p:bldP spid="37" grpId="0"/>
        </p:bldLst>
      </p:timing>
    </mc:Choice>
    <mc:Fallback xmlns:a14="http://schemas.microsoft.com/office/drawing/2010/main"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childTnLst>
                                    </p:cTn>
                                  </p:par>
                                  <p:par>
                                    <p:cTn id="8" presetID="10" presetClass="entr" presetSubtype="0" fill="hold" grpId="0" nodeType="withEffect">
                                      <p:stCondLst>
                                        <p:cond delay="250"/>
                                      </p:stCondLst>
                                      <p:childTnLst>
                                        <p:set>
                                          <p:cBhvr>
                                            <p:cTn id="9" dur="1" fill="hold">
                                              <p:stCondLst>
                                                <p:cond delay="0"/>
                                              </p:stCondLst>
                                            </p:cTn>
                                            <p:tgtEl>
                                              <p:spTgt spid="36"/>
                                            </p:tgtEl>
                                            <p:attrNameLst>
                                              <p:attrName>style.visibility</p:attrName>
                                            </p:attrNameLst>
                                          </p:cBhvr>
                                          <p:to>
                                            <p:strVal val="visible"/>
                                          </p:to>
                                        </p:set>
                                        <p:animEffect transition="in" filter="fade">
                                          <p:cBhvr>
                                            <p:cTn id="10" dur="500"/>
                                            <p:tgtEl>
                                              <p:spTgt spid="36"/>
                                            </p:tgtEl>
                                          </p:cBhvr>
                                        </p:animEffect>
                                      </p:childTnLst>
                                    </p:cTn>
                                  </p:par>
                                  <p:par>
                                    <p:cTn id="11" presetID="10" presetClass="entr" presetSubtype="0" fill="hold" grpId="0" nodeType="withEffect">
                                      <p:stCondLst>
                                        <p:cond delay="500"/>
                                      </p:stCondLst>
                                      <p:childTnLst>
                                        <p:set>
                                          <p:cBhvr>
                                            <p:cTn id="12" dur="1" fill="hold">
                                              <p:stCondLst>
                                                <p:cond delay="0"/>
                                              </p:stCondLst>
                                            </p:cTn>
                                            <p:tgtEl>
                                              <p:spTgt spid="35"/>
                                            </p:tgtEl>
                                            <p:attrNameLst>
                                              <p:attrName>style.visibility</p:attrName>
                                            </p:attrNameLst>
                                          </p:cBhvr>
                                          <p:to>
                                            <p:strVal val="visible"/>
                                          </p:to>
                                        </p:set>
                                        <p:animEffect transition="in" filter="fade">
                                          <p:cBhvr>
                                            <p:cTn id="13" dur="500"/>
                                            <p:tgtEl>
                                              <p:spTgt spid="35"/>
                                            </p:tgtEl>
                                          </p:cBhvr>
                                        </p:animEffect>
                                      </p:childTnLst>
                                    </p:cTn>
                                  </p:par>
                                  <p:par>
                                    <p:cTn id="14" presetID="2" presetClass="entr" presetSubtype="1" fill="hold" grpId="0" nodeType="withEffect">
                                      <p:stCondLst>
                                        <p:cond delay="1000"/>
                                      </p:stCondLst>
                                      <p:childTnLst>
                                        <p:set>
                                          <p:cBhvr>
                                            <p:cTn id="15" dur="1" fill="hold">
                                              <p:stCondLst>
                                                <p:cond delay="0"/>
                                              </p:stCondLst>
                                            </p:cTn>
                                            <p:tgtEl>
                                              <p:spTgt spid="37"/>
                                            </p:tgtEl>
                                            <p:attrNameLst>
                                              <p:attrName>style.visibility</p:attrName>
                                            </p:attrNameLst>
                                          </p:cBhvr>
                                          <p:to>
                                            <p:strVal val="visible"/>
                                          </p:to>
                                        </p:set>
                                        <p:anim calcmode="lin" valueType="num">
                                          <p:cBhvr additive="base">
                                            <p:cTn id="16" dur="1000" fill="hold"/>
                                            <p:tgtEl>
                                              <p:spTgt spid="37"/>
                                            </p:tgtEl>
                                            <p:attrNameLst>
                                              <p:attrName>ppt_x</p:attrName>
                                            </p:attrNameLst>
                                          </p:cBhvr>
                                          <p:tavLst>
                                            <p:tav tm="0">
                                              <p:val>
                                                <p:strVal val="#ppt_x"/>
                                              </p:val>
                                            </p:tav>
                                            <p:tav tm="100000">
                                              <p:val>
                                                <p:strVal val="#ppt_x"/>
                                              </p:val>
                                            </p:tav>
                                          </p:tavLst>
                                        </p:anim>
                                        <p:anim calcmode="lin" valueType="num">
                                          <p:cBhvr additive="base">
                                            <p:cTn id="17" dur="1000" fill="hold"/>
                                            <p:tgtEl>
                                              <p:spTgt spid="37"/>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nodeType="after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p:cTn id="21" dur="500" fill="hold"/>
                                            <p:tgtEl>
                                              <p:spTgt spid="2"/>
                                            </p:tgtEl>
                                            <p:attrNameLst>
                                              <p:attrName>ppt_w</p:attrName>
                                            </p:attrNameLst>
                                          </p:cBhvr>
                                          <p:tavLst>
                                            <p:tav tm="0">
                                              <p:val>
                                                <p:fltVal val="0"/>
                                              </p:val>
                                            </p:tav>
                                            <p:tav tm="100000">
                                              <p:val>
                                                <p:strVal val="#ppt_w"/>
                                              </p:val>
                                            </p:tav>
                                          </p:tavLst>
                                        </p:anim>
                                        <p:anim calcmode="lin" valueType="num">
                                          <p:cBhvr>
                                            <p:cTn id="22" dur="500" fill="hold"/>
                                            <p:tgtEl>
                                              <p:spTgt spid="2"/>
                                            </p:tgtEl>
                                            <p:attrNameLst>
                                              <p:attrName>ppt_h</p:attrName>
                                            </p:attrNameLst>
                                          </p:cBhvr>
                                          <p:tavLst>
                                            <p:tav tm="0">
                                              <p:val>
                                                <p:fltVal val="0"/>
                                              </p:val>
                                            </p:tav>
                                            <p:tav tm="100000">
                                              <p:val>
                                                <p:strVal val="#ppt_h"/>
                                              </p:val>
                                            </p:tav>
                                          </p:tavLst>
                                        </p:anim>
                                        <p:animEffect transition="in" filter="fade">
                                          <p:cBhvr>
                                            <p:cTn id="23" dur="500"/>
                                            <p:tgtEl>
                                              <p:spTgt spid="2"/>
                                            </p:tgtEl>
                                          </p:cBhvr>
                                        </p:animEffect>
                                      </p:childTnLst>
                                    </p:cTn>
                                  </p:par>
                                </p:childTnLst>
                              </p:cTn>
                            </p:par>
                            <p:par>
                              <p:cTn id="24" fill="hold">
                                <p:stCondLst>
                                  <p:cond delay="2500"/>
                                </p:stCondLst>
                                <p:childTnLst>
                                  <p:par>
                                    <p:cTn id="25" presetID="2" presetClass="entr" presetSubtype="4" fill="hold" grpId="0" nodeType="afterEffect">
                                      <p:stCondLst>
                                        <p:cond delay="0"/>
                                      </p:stCondLst>
                                      <p:childTnLst>
                                        <p:set>
                                          <p:cBhvr>
                                            <p:cTn id="26" dur="1" fill="hold">
                                              <p:stCondLst>
                                                <p:cond delay="0"/>
                                              </p:stCondLst>
                                            </p:cTn>
                                            <p:tgtEl>
                                              <p:spTgt spid="21"/>
                                            </p:tgtEl>
                                            <p:attrNameLst>
                                              <p:attrName>style.visibility</p:attrName>
                                            </p:attrNameLst>
                                          </p:cBhvr>
                                          <p:to>
                                            <p:strVal val="visible"/>
                                          </p:to>
                                        </p:set>
                                        <p:anim calcmode="lin" valueType="num">
                                          <p:cBhvr additive="base">
                                            <p:cTn id="27" dur="500" fill="hold"/>
                                            <p:tgtEl>
                                              <p:spTgt spid="21"/>
                                            </p:tgtEl>
                                            <p:attrNameLst>
                                              <p:attrName>ppt_x</p:attrName>
                                            </p:attrNameLst>
                                          </p:cBhvr>
                                          <p:tavLst>
                                            <p:tav tm="0">
                                              <p:val>
                                                <p:strVal val="#ppt_x"/>
                                              </p:val>
                                            </p:tav>
                                            <p:tav tm="100000">
                                              <p:val>
                                                <p:strVal val="#ppt_x"/>
                                              </p:val>
                                            </p:tav>
                                          </p:tavLst>
                                        </p:anim>
                                        <p:anim calcmode="lin" valueType="num">
                                          <p:cBhvr additive="base">
                                            <p:cTn id="28" dur="500" fill="hold"/>
                                            <p:tgtEl>
                                              <p:spTgt spid="21"/>
                                            </p:tgtEl>
                                            <p:attrNameLst>
                                              <p:attrName>ppt_y</p:attrName>
                                            </p:attrNameLst>
                                          </p:cBhvr>
                                          <p:tavLst>
                                            <p:tav tm="0">
                                              <p:val>
                                                <p:strVal val="1+#ppt_h/2"/>
                                              </p:val>
                                            </p:tav>
                                            <p:tav tm="100000">
                                              <p:val>
                                                <p:strVal val="#ppt_y"/>
                                              </p:val>
                                            </p:tav>
                                          </p:tavLst>
                                        </p:anim>
                                      </p:childTnLst>
                                    </p:cTn>
                                  </p:par>
                                  <p:par>
                                    <p:cTn id="29" presetID="22" presetClass="entr" presetSubtype="1" fill="hold" grpId="0" nodeType="withEffect">
                                      <p:stCondLst>
                                        <p:cond delay="500"/>
                                      </p:stCondLst>
                                      <p:childTnLst>
                                        <p:set>
                                          <p:cBhvr>
                                            <p:cTn id="30" dur="1" fill="hold">
                                              <p:stCondLst>
                                                <p:cond delay="0"/>
                                              </p:stCondLst>
                                            </p:cTn>
                                            <p:tgtEl>
                                              <p:spTgt spid="20"/>
                                            </p:tgtEl>
                                            <p:attrNameLst>
                                              <p:attrName>style.visibility</p:attrName>
                                            </p:attrNameLst>
                                          </p:cBhvr>
                                          <p:to>
                                            <p:strVal val="visible"/>
                                          </p:to>
                                        </p:set>
                                        <p:animEffect transition="in" filter="wipe(up)">
                                          <p:cBhvr>
                                            <p:cTn id="31" dur="1000"/>
                                            <p:tgtEl>
                                              <p:spTgt spid="20"/>
                                            </p:tgtEl>
                                          </p:cBhvr>
                                        </p:animEffect>
                                      </p:childTnLst>
                                    </p:cTn>
                                  </p:par>
                                  <p:par>
                                    <p:cTn id="32" presetID="22" presetClass="entr" presetSubtype="1" fill="hold" nodeType="withEffect">
                                      <p:stCondLst>
                                        <p:cond delay="500"/>
                                      </p:stCondLst>
                                      <p:childTnLst>
                                        <p:set>
                                          <p:cBhvr>
                                            <p:cTn id="33" dur="1" fill="hold">
                                              <p:stCondLst>
                                                <p:cond delay="0"/>
                                              </p:stCondLst>
                                            </p:cTn>
                                            <p:tgtEl>
                                              <p:spTgt spid="19"/>
                                            </p:tgtEl>
                                            <p:attrNameLst>
                                              <p:attrName>style.visibility</p:attrName>
                                            </p:attrNameLst>
                                          </p:cBhvr>
                                          <p:to>
                                            <p:strVal val="visible"/>
                                          </p:to>
                                        </p:set>
                                        <p:animEffect transition="in" filter="wipe(up)">
                                          <p:cBhvr>
                                            <p:cTn id="34" dur="1000"/>
                                            <p:tgtEl>
                                              <p:spTgt spid="19"/>
                                            </p:tgtEl>
                                          </p:cBhvr>
                                        </p:animEffect>
                                      </p:childTnLst>
                                    </p:cTn>
                                  </p:par>
                                </p:childTnLst>
                              </p:cTn>
                            </p:par>
                            <p:par>
                              <p:cTn id="35" fill="hold">
                                <p:stCondLst>
                                  <p:cond delay="4000"/>
                                </p:stCondLst>
                                <p:childTnLst>
                                  <p:par>
                                    <p:cTn id="36" presetID="53" presetClass="entr" presetSubtype="16" fill="hold" nodeType="afterEffect">
                                      <p:stCondLst>
                                        <p:cond delay="0"/>
                                      </p:stCondLst>
                                      <p:childTnLst>
                                        <p:set>
                                          <p:cBhvr>
                                            <p:cTn id="37" dur="1" fill="hold">
                                              <p:stCondLst>
                                                <p:cond delay="0"/>
                                              </p:stCondLst>
                                            </p:cTn>
                                            <p:tgtEl>
                                              <p:spTgt spid="10"/>
                                            </p:tgtEl>
                                            <p:attrNameLst>
                                              <p:attrName>style.visibility</p:attrName>
                                            </p:attrNameLst>
                                          </p:cBhvr>
                                          <p:to>
                                            <p:strVal val="visible"/>
                                          </p:to>
                                        </p:set>
                                        <p:anim calcmode="lin" valueType="num">
                                          <p:cBhvr>
                                            <p:cTn id="38" dur="500" fill="hold"/>
                                            <p:tgtEl>
                                              <p:spTgt spid="10"/>
                                            </p:tgtEl>
                                            <p:attrNameLst>
                                              <p:attrName>ppt_w</p:attrName>
                                            </p:attrNameLst>
                                          </p:cBhvr>
                                          <p:tavLst>
                                            <p:tav tm="0">
                                              <p:val>
                                                <p:fltVal val="0"/>
                                              </p:val>
                                            </p:tav>
                                            <p:tav tm="100000">
                                              <p:val>
                                                <p:strVal val="#ppt_w"/>
                                              </p:val>
                                            </p:tav>
                                          </p:tavLst>
                                        </p:anim>
                                        <p:anim calcmode="lin" valueType="num">
                                          <p:cBhvr>
                                            <p:cTn id="39" dur="500" fill="hold"/>
                                            <p:tgtEl>
                                              <p:spTgt spid="10"/>
                                            </p:tgtEl>
                                            <p:attrNameLst>
                                              <p:attrName>ppt_h</p:attrName>
                                            </p:attrNameLst>
                                          </p:cBhvr>
                                          <p:tavLst>
                                            <p:tav tm="0">
                                              <p:val>
                                                <p:fltVal val="0"/>
                                              </p:val>
                                            </p:tav>
                                            <p:tav tm="100000">
                                              <p:val>
                                                <p:strVal val="#ppt_h"/>
                                              </p:val>
                                            </p:tav>
                                          </p:tavLst>
                                        </p:anim>
                                        <p:animEffect transition="in" filter="fade">
                                          <p:cBhvr>
                                            <p:cTn id="40" dur="500"/>
                                            <p:tgtEl>
                                              <p:spTgt spid="10"/>
                                            </p:tgtEl>
                                          </p:cBhvr>
                                        </p:animEffect>
                                      </p:childTnLst>
                                    </p:cTn>
                                  </p:par>
                                </p:childTnLst>
                              </p:cTn>
                            </p:par>
                            <p:par>
                              <p:cTn id="41" fill="hold">
                                <p:stCondLst>
                                  <p:cond delay="4500"/>
                                </p:stCondLst>
                                <p:childTnLst>
                                  <p:par>
                                    <p:cTn id="42" presetID="2" presetClass="entr" presetSubtype="4" fill="hold" grpId="0" nodeType="afterEffect">
                                      <p:stCondLst>
                                        <p:cond delay="0"/>
                                      </p:stCondLst>
                                      <p:childTnLst>
                                        <p:set>
                                          <p:cBhvr>
                                            <p:cTn id="43" dur="1" fill="hold">
                                              <p:stCondLst>
                                                <p:cond delay="0"/>
                                              </p:stCondLst>
                                            </p:cTn>
                                            <p:tgtEl>
                                              <p:spTgt spid="24"/>
                                            </p:tgtEl>
                                            <p:attrNameLst>
                                              <p:attrName>style.visibility</p:attrName>
                                            </p:attrNameLst>
                                          </p:cBhvr>
                                          <p:to>
                                            <p:strVal val="visible"/>
                                          </p:to>
                                        </p:set>
                                        <p:anim calcmode="lin" valueType="num">
                                          <p:cBhvr additive="base">
                                            <p:cTn id="44" dur="500" fill="hold"/>
                                            <p:tgtEl>
                                              <p:spTgt spid="24"/>
                                            </p:tgtEl>
                                            <p:attrNameLst>
                                              <p:attrName>ppt_x</p:attrName>
                                            </p:attrNameLst>
                                          </p:cBhvr>
                                          <p:tavLst>
                                            <p:tav tm="0">
                                              <p:val>
                                                <p:strVal val="#ppt_x"/>
                                              </p:val>
                                            </p:tav>
                                            <p:tav tm="100000">
                                              <p:val>
                                                <p:strVal val="#ppt_x"/>
                                              </p:val>
                                            </p:tav>
                                          </p:tavLst>
                                        </p:anim>
                                        <p:anim calcmode="lin" valueType="num">
                                          <p:cBhvr additive="base">
                                            <p:cTn id="45" dur="500" fill="hold"/>
                                            <p:tgtEl>
                                              <p:spTgt spid="24"/>
                                            </p:tgtEl>
                                            <p:attrNameLst>
                                              <p:attrName>ppt_y</p:attrName>
                                            </p:attrNameLst>
                                          </p:cBhvr>
                                          <p:tavLst>
                                            <p:tav tm="0">
                                              <p:val>
                                                <p:strVal val="1+#ppt_h/2"/>
                                              </p:val>
                                            </p:tav>
                                            <p:tav tm="100000">
                                              <p:val>
                                                <p:strVal val="#ppt_y"/>
                                              </p:val>
                                            </p:tav>
                                          </p:tavLst>
                                        </p:anim>
                                      </p:childTnLst>
                                    </p:cTn>
                                  </p:par>
                                  <p:par>
                                    <p:cTn id="46" presetID="22" presetClass="entr" presetSubtype="1" fill="hold" grpId="0" nodeType="withEffect">
                                      <p:stCondLst>
                                        <p:cond delay="500"/>
                                      </p:stCondLst>
                                      <p:childTnLst>
                                        <p:set>
                                          <p:cBhvr>
                                            <p:cTn id="47" dur="1" fill="hold">
                                              <p:stCondLst>
                                                <p:cond delay="0"/>
                                              </p:stCondLst>
                                            </p:cTn>
                                            <p:tgtEl>
                                              <p:spTgt spid="23"/>
                                            </p:tgtEl>
                                            <p:attrNameLst>
                                              <p:attrName>style.visibility</p:attrName>
                                            </p:attrNameLst>
                                          </p:cBhvr>
                                          <p:to>
                                            <p:strVal val="visible"/>
                                          </p:to>
                                        </p:set>
                                        <p:animEffect transition="in" filter="wipe(up)">
                                          <p:cBhvr>
                                            <p:cTn id="48" dur="1000"/>
                                            <p:tgtEl>
                                              <p:spTgt spid="23"/>
                                            </p:tgtEl>
                                          </p:cBhvr>
                                        </p:animEffect>
                                      </p:childTnLst>
                                    </p:cTn>
                                  </p:par>
                                  <p:par>
                                    <p:cTn id="49" presetID="22" presetClass="entr" presetSubtype="1" fill="hold" nodeType="withEffect">
                                      <p:stCondLst>
                                        <p:cond delay="500"/>
                                      </p:stCondLst>
                                      <p:childTnLst>
                                        <p:set>
                                          <p:cBhvr>
                                            <p:cTn id="50" dur="1" fill="hold">
                                              <p:stCondLst>
                                                <p:cond delay="0"/>
                                              </p:stCondLst>
                                            </p:cTn>
                                            <p:tgtEl>
                                              <p:spTgt spid="22"/>
                                            </p:tgtEl>
                                            <p:attrNameLst>
                                              <p:attrName>style.visibility</p:attrName>
                                            </p:attrNameLst>
                                          </p:cBhvr>
                                          <p:to>
                                            <p:strVal val="visible"/>
                                          </p:to>
                                        </p:set>
                                        <p:animEffect transition="in" filter="wipe(up)">
                                          <p:cBhvr>
                                            <p:cTn id="51" dur="1000"/>
                                            <p:tgtEl>
                                              <p:spTgt spid="22"/>
                                            </p:tgtEl>
                                          </p:cBhvr>
                                        </p:animEffect>
                                      </p:childTnLst>
                                    </p:cTn>
                                  </p:par>
                                </p:childTnLst>
                              </p:cTn>
                            </p:par>
                            <p:par>
                              <p:cTn id="52" fill="hold">
                                <p:stCondLst>
                                  <p:cond delay="6000"/>
                                </p:stCondLst>
                                <p:childTnLst>
                                  <p:par>
                                    <p:cTn id="53" presetID="53" presetClass="entr" presetSubtype="16" fill="hold" nodeType="afterEffect">
                                      <p:stCondLst>
                                        <p:cond delay="0"/>
                                      </p:stCondLst>
                                      <p:childTnLst>
                                        <p:set>
                                          <p:cBhvr>
                                            <p:cTn id="54" dur="1" fill="hold">
                                              <p:stCondLst>
                                                <p:cond delay="0"/>
                                              </p:stCondLst>
                                            </p:cTn>
                                            <p:tgtEl>
                                              <p:spTgt spid="13"/>
                                            </p:tgtEl>
                                            <p:attrNameLst>
                                              <p:attrName>style.visibility</p:attrName>
                                            </p:attrNameLst>
                                          </p:cBhvr>
                                          <p:to>
                                            <p:strVal val="visible"/>
                                          </p:to>
                                        </p:set>
                                        <p:anim calcmode="lin" valueType="num">
                                          <p:cBhvr>
                                            <p:cTn id="55" dur="500" fill="hold"/>
                                            <p:tgtEl>
                                              <p:spTgt spid="13"/>
                                            </p:tgtEl>
                                            <p:attrNameLst>
                                              <p:attrName>ppt_w</p:attrName>
                                            </p:attrNameLst>
                                          </p:cBhvr>
                                          <p:tavLst>
                                            <p:tav tm="0">
                                              <p:val>
                                                <p:fltVal val="0"/>
                                              </p:val>
                                            </p:tav>
                                            <p:tav tm="100000">
                                              <p:val>
                                                <p:strVal val="#ppt_w"/>
                                              </p:val>
                                            </p:tav>
                                          </p:tavLst>
                                        </p:anim>
                                        <p:anim calcmode="lin" valueType="num">
                                          <p:cBhvr>
                                            <p:cTn id="56" dur="500" fill="hold"/>
                                            <p:tgtEl>
                                              <p:spTgt spid="13"/>
                                            </p:tgtEl>
                                            <p:attrNameLst>
                                              <p:attrName>ppt_h</p:attrName>
                                            </p:attrNameLst>
                                          </p:cBhvr>
                                          <p:tavLst>
                                            <p:tav tm="0">
                                              <p:val>
                                                <p:fltVal val="0"/>
                                              </p:val>
                                            </p:tav>
                                            <p:tav tm="100000">
                                              <p:val>
                                                <p:strVal val="#ppt_h"/>
                                              </p:val>
                                            </p:tav>
                                          </p:tavLst>
                                        </p:anim>
                                        <p:animEffect transition="in" filter="fade">
                                          <p:cBhvr>
                                            <p:cTn id="57" dur="500"/>
                                            <p:tgtEl>
                                              <p:spTgt spid="13"/>
                                            </p:tgtEl>
                                          </p:cBhvr>
                                        </p:animEffect>
                                      </p:childTnLst>
                                    </p:cTn>
                                  </p:par>
                                </p:childTnLst>
                              </p:cTn>
                            </p:par>
                            <p:par>
                              <p:cTn id="58" fill="hold">
                                <p:stCondLst>
                                  <p:cond delay="6500"/>
                                </p:stCondLst>
                                <p:childTnLst>
                                  <p:par>
                                    <p:cTn id="59" presetID="2" presetClass="entr" presetSubtype="4" fill="hold" grpId="0" nodeType="afterEffect">
                                      <p:stCondLst>
                                        <p:cond delay="0"/>
                                      </p:stCondLst>
                                      <p:childTnLst>
                                        <p:set>
                                          <p:cBhvr>
                                            <p:cTn id="60" dur="1" fill="hold">
                                              <p:stCondLst>
                                                <p:cond delay="0"/>
                                              </p:stCondLst>
                                            </p:cTn>
                                            <p:tgtEl>
                                              <p:spTgt spid="27"/>
                                            </p:tgtEl>
                                            <p:attrNameLst>
                                              <p:attrName>style.visibility</p:attrName>
                                            </p:attrNameLst>
                                          </p:cBhvr>
                                          <p:to>
                                            <p:strVal val="visible"/>
                                          </p:to>
                                        </p:set>
                                        <p:anim calcmode="lin" valueType="num">
                                          <p:cBhvr additive="base">
                                            <p:cTn id="61" dur="500" fill="hold"/>
                                            <p:tgtEl>
                                              <p:spTgt spid="27"/>
                                            </p:tgtEl>
                                            <p:attrNameLst>
                                              <p:attrName>ppt_x</p:attrName>
                                            </p:attrNameLst>
                                          </p:cBhvr>
                                          <p:tavLst>
                                            <p:tav tm="0">
                                              <p:val>
                                                <p:strVal val="#ppt_x"/>
                                              </p:val>
                                            </p:tav>
                                            <p:tav tm="100000">
                                              <p:val>
                                                <p:strVal val="#ppt_x"/>
                                              </p:val>
                                            </p:tav>
                                          </p:tavLst>
                                        </p:anim>
                                        <p:anim calcmode="lin" valueType="num">
                                          <p:cBhvr additive="base">
                                            <p:cTn id="62" dur="500" fill="hold"/>
                                            <p:tgtEl>
                                              <p:spTgt spid="27"/>
                                            </p:tgtEl>
                                            <p:attrNameLst>
                                              <p:attrName>ppt_y</p:attrName>
                                            </p:attrNameLst>
                                          </p:cBhvr>
                                          <p:tavLst>
                                            <p:tav tm="0">
                                              <p:val>
                                                <p:strVal val="1+#ppt_h/2"/>
                                              </p:val>
                                            </p:tav>
                                            <p:tav tm="100000">
                                              <p:val>
                                                <p:strVal val="#ppt_y"/>
                                              </p:val>
                                            </p:tav>
                                          </p:tavLst>
                                        </p:anim>
                                      </p:childTnLst>
                                    </p:cTn>
                                  </p:par>
                                  <p:par>
                                    <p:cTn id="63" presetID="22" presetClass="entr" presetSubtype="1" fill="hold" grpId="0" nodeType="withEffect">
                                      <p:stCondLst>
                                        <p:cond delay="500"/>
                                      </p:stCondLst>
                                      <p:childTnLst>
                                        <p:set>
                                          <p:cBhvr>
                                            <p:cTn id="64" dur="1" fill="hold">
                                              <p:stCondLst>
                                                <p:cond delay="0"/>
                                              </p:stCondLst>
                                            </p:cTn>
                                            <p:tgtEl>
                                              <p:spTgt spid="26"/>
                                            </p:tgtEl>
                                            <p:attrNameLst>
                                              <p:attrName>style.visibility</p:attrName>
                                            </p:attrNameLst>
                                          </p:cBhvr>
                                          <p:to>
                                            <p:strVal val="visible"/>
                                          </p:to>
                                        </p:set>
                                        <p:animEffect transition="in" filter="wipe(up)">
                                          <p:cBhvr>
                                            <p:cTn id="65" dur="1000"/>
                                            <p:tgtEl>
                                              <p:spTgt spid="26"/>
                                            </p:tgtEl>
                                          </p:cBhvr>
                                        </p:animEffect>
                                      </p:childTnLst>
                                    </p:cTn>
                                  </p:par>
                                  <p:par>
                                    <p:cTn id="66" presetID="22" presetClass="entr" presetSubtype="1" fill="hold" nodeType="withEffect">
                                      <p:stCondLst>
                                        <p:cond delay="500"/>
                                      </p:stCondLst>
                                      <p:childTnLst>
                                        <p:set>
                                          <p:cBhvr>
                                            <p:cTn id="67" dur="1" fill="hold">
                                              <p:stCondLst>
                                                <p:cond delay="0"/>
                                              </p:stCondLst>
                                            </p:cTn>
                                            <p:tgtEl>
                                              <p:spTgt spid="25"/>
                                            </p:tgtEl>
                                            <p:attrNameLst>
                                              <p:attrName>style.visibility</p:attrName>
                                            </p:attrNameLst>
                                          </p:cBhvr>
                                          <p:to>
                                            <p:strVal val="visible"/>
                                          </p:to>
                                        </p:set>
                                        <p:animEffect transition="in" filter="wipe(up)">
                                          <p:cBhvr>
                                            <p:cTn id="68" dur="1000"/>
                                            <p:tgtEl>
                                              <p:spTgt spid="25"/>
                                            </p:tgtEl>
                                          </p:cBhvr>
                                        </p:animEffect>
                                      </p:childTnLst>
                                    </p:cTn>
                                  </p:par>
                                </p:childTnLst>
                              </p:cTn>
                            </p:par>
                            <p:par>
                              <p:cTn id="69" fill="hold">
                                <p:stCondLst>
                                  <p:cond delay="8000"/>
                                </p:stCondLst>
                                <p:childTnLst>
                                  <p:par>
                                    <p:cTn id="70" presetID="53" presetClass="entr" presetSubtype="16" fill="hold" nodeType="afterEffect">
                                      <p:stCondLst>
                                        <p:cond delay="0"/>
                                      </p:stCondLst>
                                      <p:childTnLst>
                                        <p:set>
                                          <p:cBhvr>
                                            <p:cTn id="71" dur="1" fill="hold">
                                              <p:stCondLst>
                                                <p:cond delay="0"/>
                                              </p:stCondLst>
                                            </p:cTn>
                                            <p:tgtEl>
                                              <p:spTgt spid="16"/>
                                            </p:tgtEl>
                                            <p:attrNameLst>
                                              <p:attrName>style.visibility</p:attrName>
                                            </p:attrNameLst>
                                          </p:cBhvr>
                                          <p:to>
                                            <p:strVal val="visible"/>
                                          </p:to>
                                        </p:set>
                                        <p:anim calcmode="lin" valueType="num">
                                          <p:cBhvr>
                                            <p:cTn id="72" dur="500" fill="hold"/>
                                            <p:tgtEl>
                                              <p:spTgt spid="16"/>
                                            </p:tgtEl>
                                            <p:attrNameLst>
                                              <p:attrName>ppt_w</p:attrName>
                                            </p:attrNameLst>
                                          </p:cBhvr>
                                          <p:tavLst>
                                            <p:tav tm="0">
                                              <p:val>
                                                <p:fltVal val="0"/>
                                              </p:val>
                                            </p:tav>
                                            <p:tav tm="100000">
                                              <p:val>
                                                <p:strVal val="#ppt_w"/>
                                              </p:val>
                                            </p:tav>
                                          </p:tavLst>
                                        </p:anim>
                                        <p:anim calcmode="lin" valueType="num">
                                          <p:cBhvr>
                                            <p:cTn id="73" dur="500" fill="hold"/>
                                            <p:tgtEl>
                                              <p:spTgt spid="16"/>
                                            </p:tgtEl>
                                            <p:attrNameLst>
                                              <p:attrName>ppt_h</p:attrName>
                                            </p:attrNameLst>
                                          </p:cBhvr>
                                          <p:tavLst>
                                            <p:tav tm="0">
                                              <p:val>
                                                <p:fltVal val="0"/>
                                              </p:val>
                                            </p:tav>
                                            <p:tav tm="100000">
                                              <p:val>
                                                <p:strVal val="#ppt_h"/>
                                              </p:val>
                                            </p:tav>
                                          </p:tavLst>
                                        </p:anim>
                                        <p:animEffect transition="in" filter="fade">
                                          <p:cBhvr>
                                            <p:cTn id="74" dur="500"/>
                                            <p:tgtEl>
                                              <p:spTgt spid="16"/>
                                            </p:tgtEl>
                                          </p:cBhvr>
                                        </p:animEffect>
                                      </p:childTnLst>
                                    </p:cTn>
                                  </p:par>
                                </p:childTnLst>
                              </p:cTn>
                            </p:par>
                            <p:par>
                              <p:cTn id="75" fill="hold">
                                <p:stCondLst>
                                  <p:cond delay="8500"/>
                                </p:stCondLst>
                                <p:childTnLst>
                                  <p:par>
                                    <p:cTn id="76" presetID="2" presetClass="entr" presetSubtype="4" fill="hold" grpId="0" nodeType="afterEffect">
                                      <p:stCondLst>
                                        <p:cond delay="0"/>
                                      </p:stCondLst>
                                      <p:childTnLst>
                                        <p:set>
                                          <p:cBhvr>
                                            <p:cTn id="77" dur="1" fill="hold">
                                              <p:stCondLst>
                                                <p:cond delay="0"/>
                                              </p:stCondLst>
                                            </p:cTn>
                                            <p:tgtEl>
                                              <p:spTgt spid="29"/>
                                            </p:tgtEl>
                                            <p:attrNameLst>
                                              <p:attrName>style.visibility</p:attrName>
                                            </p:attrNameLst>
                                          </p:cBhvr>
                                          <p:to>
                                            <p:strVal val="visible"/>
                                          </p:to>
                                        </p:set>
                                        <p:anim calcmode="lin" valueType="num">
                                          <p:cBhvr additive="base">
                                            <p:cTn id="78" dur="500" fill="hold"/>
                                            <p:tgtEl>
                                              <p:spTgt spid="29"/>
                                            </p:tgtEl>
                                            <p:attrNameLst>
                                              <p:attrName>ppt_x</p:attrName>
                                            </p:attrNameLst>
                                          </p:cBhvr>
                                          <p:tavLst>
                                            <p:tav tm="0">
                                              <p:val>
                                                <p:strVal val="#ppt_x"/>
                                              </p:val>
                                            </p:tav>
                                            <p:tav tm="100000">
                                              <p:val>
                                                <p:strVal val="#ppt_x"/>
                                              </p:val>
                                            </p:tav>
                                          </p:tavLst>
                                        </p:anim>
                                        <p:anim calcmode="lin" valueType="num">
                                          <p:cBhvr additive="base">
                                            <p:cTn id="79" dur="500" fill="hold"/>
                                            <p:tgtEl>
                                              <p:spTgt spid="29"/>
                                            </p:tgtEl>
                                            <p:attrNameLst>
                                              <p:attrName>ppt_y</p:attrName>
                                            </p:attrNameLst>
                                          </p:cBhvr>
                                          <p:tavLst>
                                            <p:tav tm="0">
                                              <p:val>
                                                <p:strVal val="1+#ppt_h/2"/>
                                              </p:val>
                                            </p:tav>
                                            <p:tav tm="100000">
                                              <p:val>
                                                <p:strVal val="#ppt_y"/>
                                              </p:val>
                                            </p:tav>
                                          </p:tavLst>
                                        </p:anim>
                                      </p:childTnLst>
                                    </p:cTn>
                                  </p:par>
                                  <p:par>
                                    <p:cTn id="80" presetID="22" presetClass="entr" presetSubtype="1" fill="hold" grpId="0" nodeType="withEffect">
                                      <p:stCondLst>
                                        <p:cond delay="500"/>
                                      </p:stCondLst>
                                      <p:childTnLst>
                                        <p:set>
                                          <p:cBhvr>
                                            <p:cTn id="81" dur="1" fill="hold">
                                              <p:stCondLst>
                                                <p:cond delay="0"/>
                                              </p:stCondLst>
                                            </p:cTn>
                                            <p:tgtEl>
                                              <p:spTgt spid="28"/>
                                            </p:tgtEl>
                                            <p:attrNameLst>
                                              <p:attrName>style.visibility</p:attrName>
                                            </p:attrNameLst>
                                          </p:cBhvr>
                                          <p:to>
                                            <p:strVal val="visible"/>
                                          </p:to>
                                        </p:set>
                                        <p:animEffect transition="in" filter="wipe(up)">
                                          <p:cBhvr>
                                            <p:cTn id="82" dur="1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3" grpId="0"/>
          <p:bldP spid="24" grpId="0"/>
          <p:bldP spid="26" grpId="0"/>
          <p:bldP spid="27" grpId="0"/>
          <p:bldP spid="28" grpId="0"/>
          <p:bldP spid="29" grpId="0"/>
          <p:bldP spid="34" grpId="0" animBg="1"/>
          <p:bldP spid="35" grpId="0" animBg="1"/>
          <p:bldP spid="36" grpId="0" animBg="1"/>
          <p:bldP spid="37" grpId="0"/>
        </p:bldLst>
      </p:timing>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1952787"/>
            <a:ext cx="12190413" cy="2929180"/>
          </a:xfrm>
          <a:prstGeom prst="rect">
            <a:avLst/>
          </a:prstGeom>
          <a:solidFill>
            <a:srgbClr val="007C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8" name="直接连接符 7"/>
          <p:cNvCxnSpPr/>
          <p:nvPr/>
        </p:nvCxnSpPr>
        <p:spPr>
          <a:xfrm>
            <a:off x="5403604" y="2618301"/>
            <a:ext cx="0" cy="161364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矩形 14"/>
          <p:cNvSpPr/>
          <p:nvPr/>
        </p:nvSpPr>
        <p:spPr>
          <a:xfrm>
            <a:off x="2737174" y="2908522"/>
            <a:ext cx="2726003" cy="825419"/>
          </a:xfrm>
          <a:prstGeom prst="rect">
            <a:avLst/>
          </a:prstGeom>
        </p:spPr>
        <p:txBody>
          <a:bodyPr wrap="none">
            <a:spAutoFit/>
          </a:bodyPr>
          <a:lstStyle/>
          <a:p>
            <a:pPr>
              <a:lnSpc>
                <a:spcPct val="150000"/>
              </a:lnSpc>
            </a:pPr>
            <a:r>
              <a:rPr lang="en-US" altLang="zh-CN" sz="3600" dirty="0">
                <a:solidFill>
                  <a:srgbClr val="FFFF00"/>
                </a:solidFill>
                <a:latin typeface="微软雅黑" panose="020B0503020204020204" pitchFamily="34" charset="-122"/>
                <a:ea typeface="微软雅黑" panose="020B0503020204020204" pitchFamily="34" charset="-122"/>
              </a:rPr>
              <a:t>MY ABILITY</a:t>
            </a:r>
            <a:endParaRPr lang="zh-CN" altLang="en-US" sz="3600" dirty="0">
              <a:solidFill>
                <a:srgbClr val="FFFF00"/>
              </a:solidFill>
              <a:latin typeface="微软雅黑" panose="020B0503020204020204" pitchFamily="34" charset="-122"/>
              <a:ea typeface="微软雅黑" panose="020B0503020204020204" pitchFamily="34" charset="-122"/>
            </a:endParaRPr>
          </a:p>
        </p:txBody>
      </p:sp>
      <p:sp>
        <p:nvSpPr>
          <p:cNvPr id="16" name="文本框 15"/>
          <p:cNvSpPr txBox="1"/>
          <p:nvPr/>
        </p:nvSpPr>
        <p:spPr>
          <a:xfrm>
            <a:off x="1518833" y="2789695"/>
            <a:ext cx="1277914" cy="1323439"/>
          </a:xfrm>
          <a:prstGeom prst="rect">
            <a:avLst/>
          </a:prstGeom>
          <a:noFill/>
        </p:spPr>
        <p:txBody>
          <a:bodyPr wrap="none" rtlCol="0">
            <a:spAutoFit/>
          </a:bodyPr>
          <a:lstStyle/>
          <a:p>
            <a:r>
              <a:rPr lang="en-US" altLang="zh-CN" sz="8000">
                <a:solidFill>
                  <a:schemeClr val="bg1"/>
                </a:solidFill>
                <a:latin typeface="Impact" panose="020B0806030902050204" pitchFamily="34" charset="0"/>
              </a:rPr>
              <a:t>03</a:t>
            </a:r>
            <a:endParaRPr lang="zh-CN" altLang="en-US" sz="8000">
              <a:solidFill>
                <a:schemeClr val="bg1"/>
              </a:solidFill>
              <a:latin typeface="Impact" panose="020B0806030902050204" pitchFamily="34" charset="0"/>
            </a:endParaRPr>
          </a:p>
        </p:txBody>
      </p:sp>
      <p:sp>
        <p:nvSpPr>
          <p:cNvPr id="25" name="TextBox 18"/>
          <p:cNvSpPr txBox="1"/>
          <p:nvPr/>
        </p:nvSpPr>
        <p:spPr>
          <a:xfrm>
            <a:off x="7487317" y="2233438"/>
            <a:ext cx="2906983" cy="499624"/>
          </a:xfrm>
          <a:prstGeom prst="rect">
            <a:avLst/>
          </a:prstGeom>
          <a:noFill/>
          <a:ln>
            <a:noFill/>
          </a:ln>
        </p:spPr>
        <p:txBody>
          <a:bodyPr wrap="square" rtlCol="0">
            <a:spAutoFit/>
          </a:bodyPr>
          <a:lstStyle/>
          <a:p>
            <a:pPr>
              <a:lnSpc>
                <a:spcPct val="150000"/>
              </a:lnSpc>
            </a:pPr>
            <a:r>
              <a:rPr lang="zh-CN" altLang="en-US" sz="2000" dirty="0">
                <a:solidFill>
                  <a:schemeClr val="bg1"/>
                </a:solidFill>
                <a:latin typeface="微软雅黑" panose="020B0503020204020204" pitchFamily="34" charset="-122"/>
                <a:ea typeface="微软雅黑" panose="020B0503020204020204" pitchFamily="34" charset="-122"/>
              </a:rPr>
              <a:t>Work experience</a:t>
            </a:r>
          </a:p>
        </p:txBody>
      </p:sp>
      <p:sp>
        <p:nvSpPr>
          <p:cNvPr id="26" name="TextBox 19"/>
          <p:cNvSpPr txBox="1"/>
          <p:nvPr/>
        </p:nvSpPr>
        <p:spPr>
          <a:xfrm>
            <a:off x="7569716" y="3820383"/>
            <a:ext cx="3794959" cy="499624"/>
          </a:xfrm>
          <a:prstGeom prst="rect">
            <a:avLst/>
          </a:prstGeom>
          <a:noFill/>
          <a:ln>
            <a:noFill/>
          </a:ln>
        </p:spPr>
        <p:txBody>
          <a:bodyPr wrap="square" rtlCol="0">
            <a:spAutoFit/>
          </a:bodyPr>
          <a:lstStyle/>
          <a:p>
            <a:pPr>
              <a:lnSpc>
                <a:spcPct val="150000"/>
              </a:lnSpc>
            </a:pPr>
            <a:r>
              <a:rPr lang="zh-CN" altLang="en-US" sz="2000" dirty="0">
                <a:solidFill>
                  <a:schemeClr val="bg1"/>
                </a:solidFill>
                <a:latin typeface="微软雅黑" panose="020B0503020204020204" pitchFamily="34" charset="-122"/>
                <a:ea typeface="微软雅黑" panose="020B0503020204020204" pitchFamily="34" charset="-122"/>
              </a:rPr>
              <a:t>Direction of effort</a:t>
            </a:r>
          </a:p>
        </p:txBody>
      </p:sp>
      <p:sp>
        <p:nvSpPr>
          <p:cNvPr id="27" name="TextBox 25"/>
          <p:cNvSpPr txBox="1"/>
          <p:nvPr/>
        </p:nvSpPr>
        <p:spPr>
          <a:xfrm>
            <a:off x="7529532" y="2812218"/>
            <a:ext cx="3051379" cy="499624"/>
          </a:xfrm>
          <a:prstGeom prst="rect">
            <a:avLst/>
          </a:prstGeom>
          <a:noFill/>
          <a:ln>
            <a:noFill/>
          </a:ln>
        </p:spPr>
        <p:txBody>
          <a:bodyPr wrap="square" rtlCol="0">
            <a:spAutoFit/>
          </a:bodyPr>
          <a:lstStyle/>
          <a:p>
            <a:pPr>
              <a:lnSpc>
                <a:spcPct val="150000"/>
              </a:lnSpc>
            </a:pPr>
            <a:r>
              <a:rPr lang="zh-CN" altLang="en-US" sz="2000" dirty="0">
                <a:solidFill>
                  <a:schemeClr val="bg1"/>
                </a:solidFill>
                <a:latin typeface="微软雅黑" panose="020B0503020204020204" pitchFamily="34" charset="-122"/>
                <a:ea typeface="微软雅黑" panose="020B0503020204020204" pitchFamily="34" charset="-122"/>
              </a:rPr>
              <a:t>Professionalism</a:t>
            </a:r>
          </a:p>
        </p:txBody>
      </p:sp>
      <p:sp>
        <p:nvSpPr>
          <p:cNvPr id="28" name="TextBox 13"/>
          <p:cNvSpPr txBox="1"/>
          <p:nvPr/>
        </p:nvSpPr>
        <p:spPr>
          <a:xfrm>
            <a:off x="7538610" y="3327000"/>
            <a:ext cx="3826069" cy="499624"/>
          </a:xfrm>
          <a:prstGeom prst="rect">
            <a:avLst/>
          </a:prstGeom>
          <a:noFill/>
          <a:ln>
            <a:noFill/>
          </a:ln>
        </p:spPr>
        <p:txBody>
          <a:bodyPr wrap="square" rtlCol="0">
            <a:spAutoFit/>
          </a:bodyPr>
          <a:lstStyle/>
          <a:p>
            <a:pPr>
              <a:lnSpc>
                <a:spcPct val="150000"/>
              </a:lnSpc>
            </a:pPr>
            <a:r>
              <a:rPr lang="zh-CN" altLang="en-US" sz="2000" dirty="0">
                <a:solidFill>
                  <a:schemeClr val="bg1"/>
                </a:solidFill>
                <a:latin typeface="微软雅黑" panose="020B0503020204020204" pitchFamily="34" charset="-122"/>
                <a:ea typeface="微软雅黑" panose="020B0503020204020204" pitchFamily="34" charset="-122"/>
              </a:rPr>
              <a:t>Performance Presentation</a:t>
            </a:r>
          </a:p>
        </p:txBody>
      </p:sp>
      <p:sp>
        <p:nvSpPr>
          <p:cNvPr id="29" name="矩形 28"/>
          <p:cNvSpPr/>
          <p:nvPr/>
        </p:nvSpPr>
        <p:spPr>
          <a:xfrm>
            <a:off x="7036782" y="2469537"/>
            <a:ext cx="217170" cy="217170"/>
          </a:xfrm>
          <a:prstGeom prst="rect">
            <a:avLst/>
          </a:prstGeom>
          <a:solidFill>
            <a:srgbClr val="22C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endParaRPr>
          </a:p>
        </p:txBody>
      </p:sp>
      <p:sp>
        <p:nvSpPr>
          <p:cNvPr id="30" name="矩形 29"/>
          <p:cNvSpPr/>
          <p:nvPr/>
        </p:nvSpPr>
        <p:spPr>
          <a:xfrm>
            <a:off x="7036782" y="3008069"/>
            <a:ext cx="217170" cy="21717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endParaRPr>
          </a:p>
        </p:txBody>
      </p:sp>
      <p:sp>
        <p:nvSpPr>
          <p:cNvPr id="31" name="矩形 30"/>
          <p:cNvSpPr/>
          <p:nvPr/>
        </p:nvSpPr>
        <p:spPr>
          <a:xfrm>
            <a:off x="7036782" y="4031345"/>
            <a:ext cx="217170" cy="2171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endParaRPr>
          </a:p>
        </p:txBody>
      </p:sp>
      <p:sp>
        <p:nvSpPr>
          <p:cNvPr id="32" name="矩形 31"/>
          <p:cNvSpPr/>
          <p:nvPr/>
        </p:nvSpPr>
        <p:spPr>
          <a:xfrm>
            <a:off x="7036782" y="3516771"/>
            <a:ext cx="217170" cy="217170"/>
          </a:xfrm>
          <a:prstGeom prst="rect">
            <a:avLst/>
          </a:prstGeom>
          <a:solidFill>
            <a:srgbClr val="22C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endParaRPr>
          </a:p>
        </p:txBody>
      </p:sp>
    </p:spTree>
    <p:extLst>
      <p:ext uri="{BB962C8B-B14F-4D97-AF65-F5344CB8AC3E}">
        <p14:creationId xmlns:p14="http://schemas.microsoft.com/office/powerpoint/2010/main" val="3498645121"/>
      </p:ext>
    </p:extLst>
  </p:cSld>
  <p:clrMapOvr>
    <a:masterClrMapping/>
  </p:clrMapOvr>
  <mc:AlternateContent xmlns:mc="http://schemas.openxmlformats.org/markup-compatibility/2006" xmlns:p14="http://schemas.microsoft.com/office/powerpoint/2010/main">
    <mc:Choice Requires="p14">
      <p:transition spd="slow" p14:dur="900" advTm="0">
        <p14:warp dir="in"/>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250"/>
                                        <p:tgtEl>
                                          <p:spTgt spid="16"/>
                                        </p:tgtEl>
                                      </p:cBhvr>
                                    </p:animEffect>
                                  </p:childTnLst>
                                </p:cTn>
                              </p:par>
                              <p:par>
                                <p:cTn id="8" presetID="2" presetClass="entr" presetSubtype="8"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 calcmode="lin" valueType="num">
                                      <p:cBhvr additive="base">
                                        <p:cTn id="10" dur="750" fill="hold"/>
                                        <p:tgtEl>
                                          <p:spTgt spid="2"/>
                                        </p:tgtEl>
                                        <p:attrNameLst>
                                          <p:attrName>ppt_x</p:attrName>
                                        </p:attrNameLst>
                                      </p:cBhvr>
                                      <p:tavLst>
                                        <p:tav tm="0">
                                          <p:val>
                                            <p:strVal val="0-#ppt_w/2"/>
                                          </p:val>
                                        </p:tav>
                                        <p:tav tm="100000">
                                          <p:val>
                                            <p:strVal val="#ppt_x"/>
                                          </p:val>
                                        </p:tav>
                                      </p:tavLst>
                                    </p:anim>
                                    <p:anim calcmode="lin" valueType="num">
                                      <p:cBhvr additive="base">
                                        <p:cTn id="11" dur="750" fill="hold"/>
                                        <p:tgtEl>
                                          <p:spTgt spid="2"/>
                                        </p:tgtEl>
                                        <p:attrNameLst>
                                          <p:attrName>ppt_y</p:attrName>
                                        </p:attrNameLst>
                                      </p:cBhvr>
                                      <p:tavLst>
                                        <p:tav tm="0">
                                          <p:val>
                                            <p:strVal val="#ppt_y"/>
                                          </p:val>
                                        </p:tav>
                                        <p:tav tm="100000">
                                          <p:val>
                                            <p:strVal val="#ppt_y"/>
                                          </p:val>
                                        </p:tav>
                                      </p:tavLst>
                                    </p:anim>
                                  </p:childTnLst>
                                </p:cTn>
                              </p:par>
                              <p:par>
                                <p:cTn id="12" presetID="22" presetClass="entr" presetSubtype="8" fill="hold" grpId="0" nodeType="withEffect">
                                  <p:stCondLst>
                                    <p:cond delay="2000"/>
                                  </p:stCondLst>
                                  <p:childTnLst>
                                    <p:set>
                                      <p:cBhvr>
                                        <p:cTn id="13" dur="1" fill="hold">
                                          <p:stCondLst>
                                            <p:cond delay="0"/>
                                          </p:stCondLst>
                                        </p:cTn>
                                        <p:tgtEl>
                                          <p:spTgt spid="15"/>
                                        </p:tgtEl>
                                        <p:attrNameLst>
                                          <p:attrName>style.visibility</p:attrName>
                                        </p:attrNameLst>
                                      </p:cBhvr>
                                      <p:to>
                                        <p:strVal val="visible"/>
                                      </p:to>
                                    </p:set>
                                    <p:animEffect transition="in" filter="wipe(left)">
                                      <p:cBhvr>
                                        <p:cTn id="14" dur="750"/>
                                        <p:tgtEl>
                                          <p:spTgt spid="15"/>
                                        </p:tgtEl>
                                      </p:cBhvr>
                                    </p:animEffect>
                                  </p:childTnLst>
                                </p:cTn>
                              </p:par>
                              <p:par>
                                <p:cTn id="15" presetID="22" presetClass="entr" presetSubtype="4" fill="hold" nodeType="withEffect">
                                  <p:stCondLst>
                                    <p:cond delay="275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par>
                                <p:cTn id="18" presetID="10" presetClass="entr" presetSubtype="0" fill="hold" grpId="0" nodeType="withEffect">
                                  <p:stCondLst>
                                    <p:cond delay="4250"/>
                                  </p:stCondLst>
                                  <p:childTnLst>
                                    <p:set>
                                      <p:cBhvr>
                                        <p:cTn id="19" dur="1" fill="hold">
                                          <p:stCondLst>
                                            <p:cond delay="0"/>
                                          </p:stCondLst>
                                        </p:cTn>
                                        <p:tgtEl>
                                          <p:spTgt spid="29"/>
                                        </p:tgtEl>
                                        <p:attrNameLst>
                                          <p:attrName>style.visibility</p:attrName>
                                        </p:attrNameLst>
                                      </p:cBhvr>
                                      <p:to>
                                        <p:strVal val="visible"/>
                                      </p:to>
                                    </p:set>
                                    <p:animEffect transition="in" filter="fade">
                                      <p:cBhvr>
                                        <p:cTn id="20" dur="500"/>
                                        <p:tgtEl>
                                          <p:spTgt spid="29"/>
                                        </p:tgtEl>
                                      </p:cBhvr>
                                    </p:animEffect>
                                  </p:childTnLst>
                                </p:cTn>
                              </p:par>
                              <p:par>
                                <p:cTn id="21" presetID="10" presetClass="entr" presetSubtype="0" fill="hold" grpId="0" nodeType="withEffect">
                                  <p:stCondLst>
                                    <p:cond delay="4500"/>
                                  </p:stCondLst>
                                  <p:childTnLst>
                                    <p:set>
                                      <p:cBhvr>
                                        <p:cTn id="22" dur="1" fill="hold">
                                          <p:stCondLst>
                                            <p:cond delay="0"/>
                                          </p:stCondLst>
                                        </p:cTn>
                                        <p:tgtEl>
                                          <p:spTgt spid="30"/>
                                        </p:tgtEl>
                                        <p:attrNameLst>
                                          <p:attrName>style.visibility</p:attrName>
                                        </p:attrNameLst>
                                      </p:cBhvr>
                                      <p:to>
                                        <p:strVal val="visible"/>
                                      </p:to>
                                    </p:set>
                                    <p:animEffect transition="in" filter="fade">
                                      <p:cBhvr>
                                        <p:cTn id="23" dur="500"/>
                                        <p:tgtEl>
                                          <p:spTgt spid="30"/>
                                        </p:tgtEl>
                                      </p:cBhvr>
                                    </p:animEffect>
                                  </p:childTnLst>
                                </p:cTn>
                              </p:par>
                              <p:par>
                                <p:cTn id="24" presetID="10" presetClass="entr" presetSubtype="0" fill="hold" grpId="0" nodeType="withEffect">
                                  <p:stCondLst>
                                    <p:cond delay="4750"/>
                                  </p:stCondLst>
                                  <p:childTnLst>
                                    <p:set>
                                      <p:cBhvr>
                                        <p:cTn id="25" dur="1" fill="hold">
                                          <p:stCondLst>
                                            <p:cond delay="0"/>
                                          </p:stCondLst>
                                        </p:cTn>
                                        <p:tgtEl>
                                          <p:spTgt spid="32"/>
                                        </p:tgtEl>
                                        <p:attrNameLst>
                                          <p:attrName>style.visibility</p:attrName>
                                        </p:attrNameLst>
                                      </p:cBhvr>
                                      <p:to>
                                        <p:strVal val="visible"/>
                                      </p:to>
                                    </p:set>
                                    <p:animEffect transition="in" filter="fade">
                                      <p:cBhvr>
                                        <p:cTn id="26" dur="500"/>
                                        <p:tgtEl>
                                          <p:spTgt spid="32"/>
                                        </p:tgtEl>
                                      </p:cBhvr>
                                    </p:animEffect>
                                  </p:childTnLst>
                                </p:cTn>
                              </p:par>
                              <p:par>
                                <p:cTn id="27" presetID="10" presetClass="entr" presetSubtype="0" fill="hold" grpId="0" nodeType="withEffect">
                                  <p:stCondLst>
                                    <p:cond delay="5000"/>
                                  </p:stCondLst>
                                  <p:childTnLst>
                                    <p:set>
                                      <p:cBhvr>
                                        <p:cTn id="28" dur="1" fill="hold">
                                          <p:stCondLst>
                                            <p:cond delay="0"/>
                                          </p:stCondLst>
                                        </p:cTn>
                                        <p:tgtEl>
                                          <p:spTgt spid="31"/>
                                        </p:tgtEl>
                                        <p:attrNameLst>
                                          <p:attrName>style.visibility</p:attrName>
                                        </p:attrNameLst>
                                      </p:cBhvr>
                                      <p:to>
                                        <p:strVal val="visible"/>
                                      </p:to>
                                    </p:set>
                                    <p:animEffect transition="in" filter="fade">
                                      <p:cBhvr>
                                        <p:cTn id="29" dur="500"/>
                                        <p:tgtEl>
                                          <p:spTgt spid="31"/>
                                        </p:tgtEl>
                                      </p:cBhvr>
                                    </p:animEffect>
                                  </p:childTnLst>
                                </p:cTn>
                              </p:par>
                              <p:par>
                                <p:cTn id="30" presetID="42" presetClass="entr" presetSubtype="0" fill="hold" grpId="0" nodeType="withEffect">
                                  <p:stCondLst>
                                    <p:cond delay="5500"/>
                                  </p:stCondLst>
                                  <p:childTnLst>
                                    <p:set>
                                      <p:cBhvr>
                                        <p:cTn id="31" dur="1" fill="hold">
                                          <p:stCondLst>
                                            <p:cond delay="0"/>
                                          </p:stCondLst>
                                        </p:cTn>
                                        <p:tgtEl>
                                          <p:spTgt spid="25"/>
                                        </p:tgtEl>
                                        <p:attrNameLst>
                                          <p:attrName>style.visibility</p:attrName>
                                        </p:attrNameLst>
                                      </p:cBhvr>
                                      <p:to>
                                        <p:strVal val="visible"/>
                                      </p:to>
                                    </p:set>
                                    <p:animEffect transition="in" filter="fade">
                                      <p:cBhvr>
                                        <p:cTn id="32" dur="1000"/>
                                        <p:tgtEl>
                                          <p:spTgt spid="25"/>
                                        </p:tgtEl>
                                      </p:cBhvr>
                                    </p:animEffect>
                                    <p:anim calcmode="lin" valueType="num">
                                      <p:cBhvr>
                                        <p:cTn id="33" dur="1000" fill="hold"/>
                                        <p:tgtEl>
                                          <p:spTgt spid="25"/>
                                        </p:tgtEl>
                                        <p:attrNameLst>
                                          <p:attrName>ppt_x</p:attrName>
                                        </p:attrNameLst>
                                      </p:cBhvr>
                                      <p:tavLst>
                                        <p:tav tm="0">
                                          <p:val>
                                            <p:strVal val="#ppt_x"/>
                                          </p:val>
                                        </p:tav>
                                        <p:tav tm="100000">
                                          <p:val>
                                            <p:strVal val="#ppt_x"/>
                                          </p:val>
                                        </p:tav>
                                      </p:tavLst>
                                    </p:anim>
                                    <p:anim calcmode="lin" valueType="num">
                                      <p:cBhvr>
                                        <p:cTn id="34" dur="1000" fill="hold"/>
                                        <p:tgtEl>
                                          <p:spTgt spid="25"/>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6000"/>
                                  </p:stCondLst>
                                  <p:childTnLst>
                                    <p:set>
                                      <p:cBhvr>
                                        <p:cTn id="36" dur="1" fill="hold">
                                          <p:stCondLst>
                                            <p:cond delay="0"/>
                                          </p:stCondLst>
                                        </p:cTn>
                                        <p:tgtEl>
                                          <p:spTgt spid="27"/>
                                        </p:tgtEl>
                                        <p:attrNameLst>
                                          <p:attrName>style.visibility</p:attrName>
                                        </p:attrNameLst>
                                      </p:cBhvr>
                                      <p:to>
                                        <p:strVal val="visible"/>
                                      </p:to>
                                    </p:set>
                                    <p:animEffect transition="in" filter="fade">
                                      <p:cBhvr>
                                        <p:cTn id="37" dur="1000"/>
                                        <p:tgtEl>
                                          <p:spTgt spid="27"/>
                                        </p:tgtEl>
                                      </p:cBhvr>
                                    </p:animEffect>
                                    <p:anim calcmode="lin" valueType="num">
                                      <p:cBhvr>
                                        <p:cTn id="38" dur="1000" fill="hold"/>
                                        <p:tgtEl>
                                          <p:spTgt spid="27"/>
                                        </p:tgtEl>
                                        <p:attrNameLst>
                                          <p:attrName>ppt_x</p:attrName>
                                        </p:attrNameLst>
                                      </p:cBhvr>
                                      <p:tavLst>
                                        <p:tav tm="0">
                                          <p:val>
                                            <p:strVal val="#ppt_x"/>
                                          </p:val>
                                        </p:tav>
                                        <p:tav tm="100000">
                                          <p:val>
                                            <p:strVal val="#ppt_x"/>
                                          </p:val>
                                        </p:tav>
                                      </p:tavLst>
                                    </p:anim>
                                    <p:anim calcmode="lin" valueType="num">
                                      <p:cBhvr>
                                        <p:cTn id="39" dur="1000" fill="hold"/>
                                        <p:tgtEl>
                                          <p:spTgt spid="27"/>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6500"/>
                                  </p:stCondLst>
                                  <p:childTnLst>
                                    <p:set>
                                      <p:cBhvr>
                                        <p:cTn id="41" dur="1" fill="hold">
                                          <p:stCondLst>
                                            <p:cond delay="0"/>
                                          </p:stCondLst>
                                        </p:cTn>
                                        <p:tgtEl>
                                          <p:spTgt spid="28"/>
                                        </p:tgtEl>
                                        <p:attrNameLst>
                                          <p:attrName>style.visibility</p:attrName>
                                        </p:attrNameLst>
                                      </p:cBhvr>
                                      <p:to>
                                        <p:strVal val="visible"/>
                                      </p:to>
                                    </p:set>
                                    <p:animEffect transition="in" filter="fade">
                                      <p:cBhvr>
                                        <p:cTn id="42" dur="1000"/>
                                        <p:tgtEl>
                                          <p:spTgt spid="28"/>
                                        </p:tgtEl>
                                      </p:cBhvr>
                                    </p:animEffect>
                                    <p:anim calcmode="lin" valueType="num">
                                      <p:cBhvr>
                                        <p:cTn id="43" dur="1000" fill="hold"/>
                                        <p:tgtEl>
                                          <p:spTgt spid="28"/>
                                        </p:tgtEl>
                                        <p:attrNameLst>
                                          <p:attrName>ppt_x</p:attrName>
                                        </p:attrNameLst>
                                      </p:cBhvr>
                                      <p:tavLst>
                                        <p:tav tm="0">
                                          <p:val>
                                            <p:strVal val="#ppt_x"/>
                                          </p:val>
                                        </p:tav>
                                        <p:tav tm="100000">
                                          <p:val>
                                            <p:strVal val="#ppt_x"/>
                                          </p:val>
                                        </p:tav>
                                      </p:tavLst>
                                    </p:anim>
                                    <p:anim calcmode="lin" valueType="num">
                                      <p:cBhvr>
                                        <p:cTn id="44" dur="1000" fill="hold"/>
                                        <p:tgtEl>
                                          <p:spTgt spid="28"/>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7000"/>
                                  </p:stCondLst>
                                  <p:childTnLst>
                                    <p:set>
                                      <p:cBhvr>
                                        <p:cTn id="46" dur="1" fill="hold">
                                          <p:stCondLst>
                                            <p:cond delay="0"/>
                                          </p:stCondLst>
                                        </p:cTn>
                                        <p:tgtEl>
                                          <p:spTgt spid="26"/>
                                        </p:tgtEl>
                                        <p:attrNameLst>
                                          <p:attrName>style.visibility</p:attrName>
                                        </p:attrNameLst>
                                      </p:cBhvr>
                                      <p:to>
                                        <p:strVal val="visible"/>
                                      </p:to>
                                    </p:set>
                                    <p:animEffect transition="in" filter="fade">
                                      <p:cBhvr>
                                        <p:cTn id="47" dur="1000"/>
                                        <p:tgtEl>
                                          <p:spTgt spid="26"/>
                                        </p:tgtEl>
                                      </p:cBhvr>
                                    </p:animEffect>
                                    <p:anim calcmode="lin" valueType="num">
                                      <p:cBhvr>
                                        <p:cTn id="48" dur="1000" fill="hold"/>
                                        <p:tgtEl>
                                          <p:spTgt spid="26"/>
                                        </p:tgtEl>
                                        <p:attrNameLst>
                                          <p:attrName>ppt_x</p:attrName>
                                        </p:attrNameLst>
                                      </p:cBhvr>
                                      <p:tavLst>
                                        <p:tav tm="0">
                                          <p:val>
                                            <p:strVal val="#ppt_x"/>
                                          </p:val>
                                        </p:tav>
                                        <p:tav tm="100000">
                                          <p:val>
                                            <p:strVal val="#ppt_x"/>
                                          </p:val>
                                        </p:tav>
                                      </p:tavLst>
                                    </p:anim>
                                    <p:anim calcmode="lin" valueType="num">
                                      <p:cBhvr>
                                        <p:cTn id="49"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5" grpId="0"/>
      <p:bldP spid="16" grpId="0"/>
      <p:bldP spid="25" grpId="0"/>
      <p:bldP spid="26" grpId="0"/>
      <p:bldP spid="27" grpId="0"/>
      <p:bldP spid="28" grpId="0"/>
      <p:bldP spid="29" grpId="0" animBg="1"/>
      <p:bldP spid="30" grpId="0" animBg="1"/>
      <p:bldP spid="31" grpId="0" animBg="1"/>
      <p:bldP spid="3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矩形 38"/>
          <p:cNvSpPr/>
          <p:nvPr/>
        </p:nvSpPr>
        <p:spPr>
          <a:xfrm>
            <a:off x="0" y="0"/>
            <a:ext cx="12190413" cy="68595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 name="组合 1"/>
          <p:cNvGrpSpPr/>
          <p:nvPr/>
        </p:nvGrpSpPr>
        <p:grpSpPr>
          <a:xfrm>
            <a:off x="1474514" y="3151992"/>
            <a:ext cx="800287" cy="800281"/>
            <a:chOff x="5761706" y="1951105"/>
            <a:chExt cx="621538" cy="621532"/>
          </a:xfrm>
        </p:grpSpPr>
        <p:sp>
          <p:nvSpPr>
            <p:cNvPr id="3" name="椭圆 2"/>
            <p:cNvSpPr/>
            <p:nvPr/>
          </p:nvSpPr>
          <p:spPr>
            <a:xfrm>
              <a:off x="5761706" y="1951105"/>
              <a:ext cx="621532" cy="621532"/>
            </a:xfrm>
            <a:prstGeom prst="ellipse">
              <a:avLst/>
            </a:prstGeom>
            <a:solidFill>
              <a:srgbClr val="007C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TextBox 9"/>
            <p:cNvSpPr txBox="1"/>
            <p:nvPr/>
          </p:nvSpPr>
          <p:spPr>
            <a:xfrm>
              <a:off x="5874541" y="1982230"/>
              <a:ext cx="508703" cy="501968"/>
            </a:xfrm>
            <a:prstGeom prst="rect">
              <a:avLst/>
            </a:prstGeom>
            <a:noFill/>
          </p:spPr>
          <p:txBody>
            <a:bodyPr wrap="square" rtlCol="0">
              <a:spAutoFit/>
            </a:bodyPr>
            <a:lstStyle/>
            <a:p>
              <a:r>
                <a:rPr lang="en-US" altLang="zh-CN" sz="3600" dirty="0">
                  <a:solidFill>
                    <a:schemeClr val="bg1"/>
                  </a:solidFill>
                  <a:latin typeface="微软雅黑" panose="020B0503020204020204" pitchFamily="34" charset="-122"/>
                  <a:ea typeface="微软雅黑" panose="020B0503020204020204" pitchFamily="34" charset="-122"/>
                </a:rPr>
                <a:t>1</a:t>
              </a:r>
              <a:endParaRPr lang="zh-CN" altLang="en-US" sz="3600" dirty="0">
                <a:solidFill>
                  <a:schemeClr val="bg1"/>
                </a:solidFill>
                <a:latin typeface="微软雅黑" panose="020B0503020204020204" pitchFamily="34" charset="-122"/>
                <a:ea typeface="微软雅黑" panose="020B0503020204020204" pitchFamily="34" charset="-122"/>
              </a:endParaRPr>
            </a:p>
          </p:txBody>
        </p:sp>
      </p:grpSp>
      <p:grpSp>
        <p:nvGrpSpPr>
          <p:cNvPr id="5" name="组合 4"/>
          <p:cNvGrpSpPr/>
          <p:nvPr/>
        </p:nvGrpSpPr>
        <p:grpSpPr>
          <a:xfrm>
            <a:off x="3352916" y="2232893"/>
            <a:ext cx="713708" cy="654968"/>
            <a:chOff x="5656219" y="1845618"/>
            <a:chExt cx="792222" cy="727019"/>
          </a:xfrm>
        </p:grpSpPr>
        <p:sp>
          <p:nvSpPr>
            <p:cNvPr id="6" name="椭圆 5"/>
            <p:cNvSpPr/>
            <p:nvPr/>
          </p:nvSpPr>
          <p:spPr>
            <a:xfrm>
              <a:off x="5656219" y="1845618"/>
              <a:ext cx="727019" cy="727019"/>
            </a:xfrm>
            <a:prstGeom prst="ellipse">
              <a:avLst/>
            </a:prstGeom>
            <a:solidFill>
              <a:srgbClr val="17CF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TextBox 12"/>
            <p:cNvSpPr txBox="1"/>
            <p:nvPr/>
          </p:nvSpPr>
          <p:spPr>
            <a:xfrm>
              <a:off x="5795171" y="1928471"/>
              <a:ext cx="653270" cy="580777"/>
            </a:xfrm>
            <a:prstGeom prst="rect">
              <a:avLst/>
            </a:prstGeom>
            <a:noFill/>
          </p:spPr>
          <p:txBody>
            <a:bodyPr wrap="square" rtlCol="0">
              <a:spAutoFit/>
            </a:bodyPr>
            <a:lstStyle/>
            <a:p>
              <a:r>
                <a:rPr lang="en-US" altLang="zh-CN" sz="2800" dirty="0">
                  <a:solidFill>
                    <a:schemeClr val="bg1"/>
                  </a:solidFill>
                  <a:latin typeface="微软雅黑" panose="020B0503020204020204" pitchFamily="34" charset="-122"/>
                  <a:ea typeface="微软雅黑" panose="020B0503020204020204" pitchFamily="34" charset="-122"/>
                </a:rPr>
                <a:t>2</a:t>
              </a:r>
              <a:endParaRPr lang="zh-CN" altLang="en-US" sz="2800" dirty="0">
                <a:solidFill>
                  <a:schemeClr val="bg1"/>
                </a:solidFill>
                <a:latin typeface="微软雅黑" panose="020B0503020204020204" pitchFamily="34" charset="-122"/>
                <a:ea typeface="微软雅黑" panose="020B0503020204020204" pitchFamily="34" charset="-122"/>
              </a:endParaRPr>
            </a:p>
          </p:txBody>
        </p:sp>
      </p:grpSp>
      <p:grpSp>
        <p:nvGrpSpPr>
          <p:cNvPr id="8" name="组合 7"/>
          <p:cNvGrpSpPr/>
          <p:nvPr/>
        </p:nvGrpSpPr>
        <p:grpSpPr>
          <a:xfrm>
            <a:off x="7400359" y="2558603"/>
            <a:ext cx="720080" cy="654968"/>
            <a:chOff x="5656219" y="1845618"/>
            <a:chExt cx="799295" cy="727019"/>
          </a:xfrm>
        </p:grpSpPr>
        <p:sp>
          <p:nvSpPr>
            <p:cNvPr id="9" name="椭圆 8"/>
            <p:cNvSpPr/>
            <p:nvPr/>
          </p:nvSpPr>
          <p:spPr>
            <a:xfrm>
              <a:off x="5656219" y="1845618"/>
              <a:ext cx="727019" cy="727019"/>
            </a:xfrm>
            <a:prstGeom prst="ellipse">
              <a:avLst/>
            </a:prstGeom>
            <a:solidFill>
              <a:srgbClr val="028C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TextBox 15"/>
            <p:cNvSpPr txBox="1"/>
            <p:nvPr/>
          </p:nvSpPr>
          <p:spPr>
            <a:xfrm>
              <a:off x="5802244" y="1928471"/>
              <a:ext cx="653270" cy="580777"/>
            </a:xfrm>
            <a:prstGeom prst="rect">
              <a:avLst/>
            </a:prstGeom>
            <a:noFill/>
          </p:spPr>
          <p:txBody>
            <a:bodyPr wrap="square" rtlCol="0">
              <a:spAutoFit/>
            </a:bodyPr>
            <a:lstStyle/>
            <a:p>
              <a:r>
                <a:rPr lang="en-US" altLang="zh-CN" sz="2800" dirty="0">
                  <a:solidFill>
                    <a:schemeClr val="bg1"/>
                  </a:solidFill>
                  <a:latin typeface="微软雅黑" panose="020B0503020204020204" pitchFamily="34" charset="-122"/>
                  <a:ea typeface="微软雅黑" panose="020B0503020204020204" pitchFamily="34" charset="-122"/>
                </a:rPr>
                <a:t>4</a:t>
              </a:r>
              <a:endParaRPr lang="zh-CN" altLang="en-US" sz="2800" dirty="0">
                <a:solidFill>
                  <a:schemeClr val="bg1"/>
                </a:solidFill>
                <a:latin typeface="微软雅黑" panose="020B0503020204020204" pitchFamily="34" charset="-122"/>
                <a:ea typeface="微软雅黑" panose="020B0503020204020204" pitchFamily="34" charset="-122"/>
              </a:endParaRPr>
            </a:p>
          </p:txBody>
        </p:sp>
      </p:grpSp>
      <p:grpSp>
        <p:nvGrpSpPr>
          <p:cNvPr id="11" name="组合 10"/>
          <p:cNvGrpSpPr/>
          <p:nvPr/>
        </p:nvGrpSpPr>
        <p:grpSpPr>
          <a:xfrm>
            <a:off x="9419011" y="3474719"/>
            <a:ext cx="981867" cy="767323"/>
            <a:chOff x="5714703" y="1909862"/>
            <a:chExt cx="762560" cy="595936"/>
          </a:xfrm>
        </p:grpSpPr>
        <p:sp>
          <p:nvSpPr>
            <p:cNvPr id="12" name="椭圆 11"/>
            <p:cNvSpPr/>
            <p:nvPr/>
          </p:nvSpPr>
          <p:spPr>
            <a:xfrm>
              <a:off x="5714703" y="1909862"/>
              <a:ext cx="595935" cy="595936"/>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TextBox 18"/>
            <p:cNvSpPr txBox="1"/>
            <p:nvPr/>
          </p:nvSpPr>
          <p:spPr>
            <a:xfrm>
              <a:off x="5823993" y="1958820"/>
              <a:ext cx="653270" cy="501969"/>
            </a:xfrm>
            <a:prstGeom prst="rect">
              <a:avLst/>
            </a:prstGeom>
            <a:noFill/>
          </p:spPr>
          <p:txBody>
            <a:bodyPr wrap="square" rtlCol="0">
              <a:spAutoFit/>
            </a:bodyPr>
            <a:lstStyle/>
            <a:p>
              <a:r>
                <a:rPr lang="en-US" altLang="zh-CN" sz="3600" dirty="0">
                  <a:solidFill>
                    <a:schemeClr val="bg1"/>
                  </a:solidFill>
                  <a:latin typeface="微软雅黑" panose="020B0503020204020204" pitchFamily="34" charset="-122"/>
                  <a:ea typeface="微软雅黑" panose="020B0503020204020204" pitchFamily="34" charset="-122"/>
                </a:rPr>
                <a:t>5</a:t>
              </a:r>
              <a:endParaRPr lang="zh-CN" altLang="en-US" sz="3600" dirty="0">
                <a:solidFill>
                  <a:schemeClr val="bg1"/>
                </a:solidFill>
                <a:latin typeface="微软雅黑" panose="020B0503020204020204" pitchFamily="34" charset="-122"/>
                <a:ea typeface="微软雅黑" panose="020B0503020204020204" pitchFamily="34" charset="-122"/>
              </a:endParaRPr>
            </a:p>
          </p:txBody>
        </p:sp>
      </p:grpSp>
      <p:grpSp>
        <p:nvGrpSpPr>
          <p:cNvPr id="14" name="组合 13"/>
          <p:cNvGrpSpPr/>
          <p:nvPr/>
        </p:nvGrpSpPr>
        <p:grpSpPr>
          <a:xfrm>
            <a:off x="5359843" y="3431690"/>
            <a:ext cx="1012638" cy="799026"/>
            <a:chOff x="5762680" y="1952079"/>
            <a:chExt cx="786458" cy="620558"/>
          </a:xfrm>
        </p:grpSpPr>
        <p:sp>
          <p:nvSpPr>
            <p:cNvPr id="15" name="椭圆 14"/>
            <p:cNvSpPr/>
            <p:nvPr/>
          </p:nvSpPr>
          <p:spPr>
            <a:xfrm>
              <a:off x="5762680" y="1952079"/>
              <a:ext cx="620558" cy="620558"/>
            </a:xfrm>
            <a:prstGeom prst="ellipse">
              <a:avLst/>
            </a:prstGeom>
            <a:solidFill>
              <a:srgbClr val="FFA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TextBox 21"/>
            <p:cNvSpPr txBox="1"/>
            <p:nvPr/>
          </p:nvSpPr>
          <p:spPr>
            <a:xfrm>
              <a:off x="5895868" y="2005479"/>
              <a:ext cx="653270" cy="501969"/>
            </a:xfrm>
            <a:prstGeom prst="rect">
              <a:avLst/>
            </a:prstGeom>
            <a:noFill/>
          </p:spPr>
          <p:txBody>
            <a:bodyPr wrap="square" rtlCol="0">
              <a:spAutoFit/>
            </a:bodyPr>
            <a:lstStyle/>
            <a:p>
              <a:r>
                <a:rPr lang="en-US" altLang="zh-CN" sz="3600" dirty="0">
                  <a:solidFill>
                    <a:schemeClr val="bg1"/>
                  </a:solidFill>
                  <a:latin typeface="微软雅黑" panose="020B0503020204020204" pitchFamily="34" charset="-122"/>
                  <a:ea typeface="微软雅黑" panose="020B0503020204020204" pitchFamily="34" charset="-122"/>
                </a:rPr>
                <a:t>3</a:t>
              </a:r>
              <a:endParaRPr lang="zh-CN" altLang="en-US" sz="3600" dirty="0">
                <a:solidFill>
                  <a:schemeClr val="bg1"/>
                </a:solidFill>
                <a:latin typeface="微软雅黑" panose="020B0503020204020204" pitchFamily="34" charset="-122"/>
                <a:ea typeface="微软雅黑" panose="020B0503020204020204" pitchFamily="34" charset="-122"/>
              </a:endParaRPr>
            </a:p>
          </p:txBody>
        </p:sp>
      </p:grpSp>
      <p:cxnSp>
        <p:nvCxnSpPr>
          <p:cNvPr id="17" name="直接连接符 16"/>
          <p:cNvCxnSpPr/>
          <p:nvPr/>
        </p:nvCxnSpPr>
        <p:spPr>
          <a:xfrm flipH="1">
            <a:off x="2377440" y="2752240"/>
            <a:ext cx="975476" cy="550357"/>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4007883" y="2791942"/>
            <a:ext cx="1294628" cy="756820"/>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flipV="1">
            <a:off x="6213839" y="3087444"/>
            <a:ext cx="1122876" cy="608038"/>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8195175" y="3086659"/>
            <a:ext cx="1217241" cy="589944"/>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1" name="TextBox 46"/>
          <p:cNvSpPr txBox="1"/>
          <p:nvPr/>
        </p:nvSpPr>
        <p:spPr>
          <a:xfrm>
            <a:off x="1295036" y="4496835"/>
            <a:ext cx="1659817" cy="1200329"/>
          </a:xfrm>
          <a:prstGeom prst="rect">
            <a:avLst/>
          </a:prstGeom>
          <a:noFill/>
          <a:ln>
            <a:noFill/>
          </a:ln>
        </p:spPr>
        <p:txBody>
          <a:bodyPr wrap="square" rtlCol="0">
            <a:spAutoFit/>
          </a:bodyPr>
          <a:lstStyle/>
          <a:p>
            <a:pPr>
              <a:lnSpc>
                <a:spcPct val="150000"/>
              </a:lnSpc>
            </a:pPr>
            <a:r>
              <a:rPr lang="zh-CN" altLang="en-US" sz="1200" dirty="0">
                <a:solidFill>
                  <a:schemeClr val="bg1">
                    <a:lumMod val="65000"/>
                  </a:schemeClr>
                </a:solidFill>
                <a:latin typeface="微软雅黑" panose="020B0503020204020204" pitchFamily="34" charset="-122"/>
                <a:ea typeface="微软雅黑" panose="020B0503020204020204" pitchFamily="34" charset="-122"/>
              </a:rPr>
              <a:t>Here to enter the specific content in this entry specific content in this</a:t>
            </a:r>
          </a:p>
        </p:txBody>
      </p:sp>
      <p:sp>
        <p:nvSpPr>
          <p:cNvPr id="22" name="矩形 21"/>
          <p:cNvSpPr/>
          <p:nvPr/>
        </p:nvSpPr>
        <p:spPr>
          <a:xfrm>
            <a:off x="2188100" y="4045230"/>
            <a:ext cx="697627" cy="499624"/>
          </a:xfrm>
          <a:prstGeom prst="rect">
            <a:avLst/>
          </a:prstGeom>
        </p:spPr>
        <p:txBody>
          <a:bodyPr wrap="none">
            <a:spAutoFit/>
          </a:bodyPr>
          <a:lstStyle/>
          <a:p>
            <a:pPr algn="r">
              <a:lnSpc>
                <a:spcPct val="150000"/>
              </a:lnSpc>
            </a:pPr>
            <a:r>
              <a:rPr lang="zh-CN" altLang="en-US" sz="2000" b="1" dirty="0">
                <a:solidFill>
                  <a:schemeClr val="tx1">
                    <a:lumMod val="65000"/>
                    <a:lumOff val="35000"/>
                  </a:schemeClr>
                </a:solidFill>
                <a:latin typeface="微软雅黑" panose="020B0503020204020204" pitchFamily="34" charset="-122"/>
                <a:ea typeface="微软雅黑" panose="020B0503020204020204" pitchFamily="34" charset="-122"/>
              </a:rPr>
              <a:t>Project</a:t>
            </a:r>
            <a:endParaRPr lang="en-US" altLang="zh-CN" sz="2000" b="1"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23" name="TextBox 48"/>
          <p:cNvSpPr txBox="1"/>
          <p:nvPr/>
        </p:nvSpPr>
        <p:spPr>
          <a:xfrm>
            <a:off x="3066604" y="3184287"/>
            <a:ext cx="1659817" cy="1200329"/>
          </a:xfrm>
          <a:prstGeom prst="rect">
            <a:avLst/>
          </a:prstGeom>
          <a:noFill/>
          <a:ln>
            <a:noFill/>
          </a:ln>
        </p:spPr>
        <p:txBody>
          <a:bodyPr wrap="square" rtlCol="0">
            <a:spAutoFit/>
          </a:bodyPr>
          <a:lstStyle/>
          <a:p>
            <a:pPr>
              <a:lnSpc>
                <a:spcPct val="150000"/>
              </a:lnSpc>
            </a:pPr>
            <a:r>
              <a:rPr lang="zh-CN" altLang="en-US" sz="1200" dirty="0">
                <a:solidFill>
                  <a:schemeClr val="bg1">
                    <a:lumMod val="65000"/>
                  </a:schemeClr>
                </a:solidFill>
                <a:latin typeface="微软雅黑" panose="020B0503020204020204" pitchFamily="34" charset="-122"/>
                <a:ea typeface="微软雅黑" panose="020B0503020204020204" pitchFamily="34" charset="-122"/>
              </a:rPr>
              <a:t>Here to enter the specific content in this entry specific content in this</a:t>
            </a:r>
          </a:p>
        </p:txBody>
      </p:sp>
      <p:sp>
        <p:nvSpPr>
          <p:cNvPr id="24" name="矩形 23"/>
          <p:cNvSpPr/>
          <p:nvPr/>
        </p:nvSpPr>
        <p:spPr>
          <a:xfrm>
            <a:off x="4076617" y="2268045"/>
            <a:ext cx="697627" cy="499624"/>
          </a:xfrm>
          <a:prstGeom prst="rect">
            <a:avLst/>
          </a:prstGeom>
        </p:spPr>
        <p:txBody>
          <a:bodyPr wrap="none">
            <a:spAutoFit/>
          </a:bodyPr>
          <a:lstStyle/>
          <a:p>
            <a:pPr algn="r">
              <a:lnSpc>
                <a:spcPct val="150000"/>
              </a:lnSpc>
            </a:pPr>
            <a:r>
              <a:rPr lang="zh-CN" altLang="en-US" sz="2000" b="1" dirty="0">
                <a:solidFill>
                  <a:schemeClr val="tx1">
                    <a:lumMod val="65000"/>
                    <a:lumOff val="35000"/>
                  </a:schemeClr>
                </a:solidFill>
                <a:latin typeface="微软雅黑" panose="020B0503020204020204" pitchFamily="34" charset="-122"/>
                <a:ea typeface="微软雅黑" panose="020B0503020204020204" pitchFamily="34" charset="-122"/>
              </a:rPr>
              <a:t>Project</a:t>
            </a:r>
            <a:endParaRPr lang="en-US" altLang="zh-CN" sz="2000" b="1"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25" name="TextBox 52"/>
          <p:cNvSpPr txBox="1"/>
          <p:nvPr/>
        </p:nvSpPr>
        <p:spPr>
          <a:xfrm>
            <a:off x="4601713" y="4758928"/>
            <a:ext cx="1659817" cy="1200329"/>
          </a:xfrm>
          <a:prstGeom prst="rect">
            <a:avLst/>
          </a:prstGeom>
          <a:noFill/>
          <a:ln>
            <a:noFill/>
          </a:ln>
        </p:spPr>
        <p:txBody>
          <a:bodyPr wrap="square" rtlCol="0">
            <a:spAutoFit/>
          </a:bodyPr>
          <a:lstStyle/>
          <a:p>
            <a:pPr>
              <a:lnSpc>
                <a:spcPct val="150000"/>
              </a:lnSpc>
            </a:pPr>
            <a:r>
              <a:rPr lang="zh-CN" altLang="en-US" sz="1200" dirty="0">
                <a:solidFill>
                  <a:schemeClr val="bg1">
                    <a:lumMod val="65000"/>
                  </a:schemeClr>
                </a:solidFill>
                <a:latin typeface="微软雅黑" panose="020B0503020204020204" pitchFamily="34" charset="-122"/>
                <a:ea typeface="微软雅黑" panose="020B0503020204020204" pitchFamily="34" charset="-122"/>
              </a:rPr>
              <a:t>Here to enter the specific content in this entry specific content in this</a:t>
            </a:r>
          </a:p>
        </p:txBody>
      </p:sp>
      <p:sp>
        <p:nvSpPr>
          <p:cNvPr id="26" name="矩形 25"/>
          <p:cNvSpPr/>
          <p:nvPr/>
        </p:nvSpPr>
        <p:spPr>
          <a:xfrm>
            <a:off x="5450709" y="4304846"/>
            <a:ext cx="697627" cy="499624"/>
          </a:xfrm>
          <a:prstGeom prst="rect">
            <a:avLst/>
          </a:prstGeom>
        </p:spPr>
        <p:txBody>
          <a:bodyPr wrap="none">
            <a:spAutoFit/>
          </a:bodyPr>
          <a:lstStyle/>
          <a:p>
            <a:pPr algn="r">
              <a:lnSpc>
                <a:spcPct val="150000"/>
              </a:lnSpc>
            </a:pPr>
            <a:r>
              <a:rPr lang="zh-CN" altLang="en-US" sz="2000" b="1" dirty="0">
                <a:solidFill>
                  <a:schemeClr val="tx1">
                    <a:lumMod val="65000"/>
                    <a:lumOff val="35000"/>
                  </a:schemeClr>
                </a:solidFill>
                <a:latin typeface="微软雅黑" panose="020B0503020204020204" pitchFamily="34" charset="-122"/>
                <a:ea typeface="微软雅黑" panose="020B0503020204020204" pitchFamily="34" charset="-122"/>
              </a:rPr>
              <a:t>Project</a:t>
            </a:r>
            <a:endParaRPr lang="en-US" altLang="zh-CN" sz="2000" b="1"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27" name="TextBox 54"/>
          <p:cNvSpPr txBox="1"/>
          <p:nvPr/>
        </p:nvSpPr>
        <p:spPr>
          <a:xfrm>
            <a:off x="7037213" y="3610953"/>
            <a:ext cx="1659817" cy="1200329"/>
          </a:xfrm>
          <a:prstGeom prst="rect">
            <a:avLst/>
          </a:prstGeom>
          <a:noFill/>
          <a:ln>
            <a:noFill/>
          </a:ln>
        </p:spPr>
        <p:txBody>
          <a:bodyPr wrap="square" rtlCol="0">
            <a:spAutoFit/>
          </a:bodyPr>
          <a:lstStyle/>
          <a:p>
            <a:pPr>
              <a:lnSpc>
                <a:spcPct val="150000"/>
              </a:lnSpc>
            </a:pPr>
            <a:r>
              <a:rPr lang="zh-CN" altLang="en-US" sz="1200" dirty="0">
                <a:solidFill>
                  <a:schemeClr val="bg1">
                    <a:lumMod val="65000"/>
                  </a:schemeClr>
                </a:solidFill>
                <a:latin typeface="微软雅黑" panose="020B0503020204020204" pitchFamily="34" charset="-122"/>
                <a:ea typeface="微软雅黑" panose="020B0503020204020204" pitchFamily="34" charset="-122"/>
              </a:rPr>
              <a:t>Here to enter the specific content in this entry specific content in this</a:t>
            </a:r>
          </a:p>
        </p:txBody>
      </p:sp>
      <p:sp>
        <p:nvSpPr>
          <p:cNvPr id="28" name="矩形 27"/>
          <p:cNvSpPr/>
          <p:nvPr/>
        </p:nvSpPr>
        <p:spPr>
          <a:xfrm>
            <a:off x="7454402" y="3194288"/>
            <a:ext cx="697627" cy="499624"/>
          </a:xfrm>
          <a:prstGeom prst="rect">
            <a:avLst/>
          </a:prstGeom>
        </p:spPr>
        <p:txBody>
          <a:bodyPr wrap="none">
            <a:spAutoFit/>
          </a:bodyPr>
          <a:lstStyle/>
          <a:p>
            <a:pPr algn="r">
              <a:lnSpc>
                <a:spcPct val="150000"/>
              </a:lnSpc>
            </a:pPr>
            <a:r>
              <a:rPr lang="zh-CN" altLang="en-US" sz="2000" b="1" dirty="0">
                <a:solidFill>
                  <a:schemeClr val="tx1">
                    <a:lumMod val="65000"/>
                    <a:lumOff val="35000"/>
                  </a:schemeClr>
                </a:solidFill>
                <a:latin typeface="微软雅黑" panose="020B0503020204020204" pitchFamily="34" charset="-122"/>
                <a:ea typeface="微软雅黑" panose="020B0503020204020204" pitchFamily="34" charset="-122"/>
              </a:rPr>
              <a:t>Project</a:t>
            </a:r>
            <a:endParaRPr lang="en-US" altLang="zh-CN" sz="2000" b="1"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29" name="TextBox 58"/>
          <p:cNvSpPr txBox="1"/>
          <p:nvPr/>
        </p:nvSpPr>
        <p:spPr>
          <a:xfrm>
            <a:off x="9732226" y="4296948"/>
            <a:ext cx="1659817" cy="1200329"/>
          </a:xfrm>
          <a:prstGeom prst="rect">
            <a:avLst/>
          </a:prstGeom>
          <a:noFill/>
          <a:ln>
            <a:noFill/>
          </a:ln>
        </p:spPr>
        <p:txBody>
          <a:bodyPr wrap="square" rtlCol="0">
            <a:spAutoFit/>
          </a:bodyPr>
          <a:lstStyle/>
          <a:p>
            <a:pPr>
              <a:lnSpc>
                <a:spcPct val="150000"/>
              </a:lnSpc>
            </a:pPr>
            <a:r>
              <a:rPr lang="zh-CN" altLang="en-US" sz="1200" dirty="0">
                <a:solidFill>
                  <a:schemeClr val="bg1">
                    <a:lumMod val="65000"/>
                  </a:schemeClr>
                </a:solidFill>
                <a:latin typeface="微软雅黑" panose="020B0503020204020204" pitchFamily="34" charset="-122"/>
                <a:ea typeface="微软雅黑" panose="020B0503020204020204" pitchFamily="34" charset="-122"/>
              </a:rPr>
              <a:t>Here to enter the specific content in this entry specific content in this</a:t>
            </a:r>
          </a:p>
        </p:txBody>
      </p:sp>
      <p:sp>
        <p:nvSpPr>
          <p:cNvPr id="30" name="矩形 29"/>
          <p:cNvSpPr/>
          <p:nvPr/>
        </p:nvSpPr>
        <p:spPr>
          <a:xfrm>
            <a:off x="10306113" y="3694084"/>
            <a:ext cx="697627" cy="499624"/>
          </a:xfrm>
          <a:prstGeom prst="rect">
            <a:avLst/>
          </a:prstGeom>
        </p:spPr>
        <p:txBody>
          <a:bodyPr wrap="none">
            <a:spAutoFit/>
          </a:bodyPr>
          <a:lstStyle/>
          <a:p>
            <a:pPr algn="r">
              <a:lnSpc>
                <a:spcPct val="150000"/>
              </a:lnSpc>
            </a:pPr>
            <a:r>
              <a:rPr lang="zh-CN" altLang="en-US" sz="2000" b="1" dirty="0">
                <a:solidFill>
                  <a:schemeClr val="tx1">
                    <a:lumMod val="65000"/>
                    <a:lumOff val="35000"/>
                  </a:schemeClr>
                </a:solidFill>
                <a:latin typeface="微软雅黑" panose="020B0503020204020204" pitchFamily="34" charset="-122"/>
                <a:ea typeface="微软雅黑" panose="020B0503020204020204" pitchFamily="34" charset="-122"/>
              </a:rPr>
              <a:t>Project</a:t>
            </a:r>
            <a:endParaRPr lang="en-US" altLang="zh-CN" sz="2000" b="1"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35" name="椭圆 34"/>
          <p:cNvSpPr/>
          <p:nvPr/>
        </p:nvSpPr>
        <p:spPr>
          <a:xfrm>
            <a:off x="5141693" y="49540"/>
            <a:ext cx="1801459" cy="1801459"/>
          </a:xfrm>
          <a:prstGeom prst="ellipse">
            <a:avLst/>
          </a:prstGeom>
          <a:solidFill>
            <a:srgbClr val="007C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36" name="椭圆 35"/>
          <p:cNvSpPr/>
          <p:nvPr/>
        </p:nvSpPr>
        <p:spPr>
          <a:xfrm>
            <a:off x="6399019" y="-209652"/>
            <a:ext cx="1324990" cy="1324990"/>
          </a:xfrm>
          <a:prstGeom prst="ellipse">
            <a:avLst/>
          </a:prstGeom>
          <a:solidFill>
            <a:srgbClr val="FFC000">
              <a:alpha val="7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37" name="椭圆 36"/>
          <p:cNvSpPr/>
          <p:nvPr/>
        </p:nvSpPr>
        <p:spPr>
          <a:xfrm>
            <a:off x="4412924" y="-1125"/>
            <a:ext cx="608689" cy="608689"/>
          </a:xfrm>
          <a:prstGeom prst="ellipse">
            <a:avLst/>
          </a:prstGeom>
          <a:solidFill>
            <a:srgbClr val="17CFCB">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38" name="TextBox 46"/>
          <p:cNvSpPr txBox="1"/>
          <p:nvPr/>
        </p:nvSpPr>
        <p:spPr>
          <a:xfrm>
            <a:off x="5033433" y="434682"/>
            <a:ext cx="2017977" cy="961289"/>
          </a:xfrm>
          <a:prstGeom prst="rect">
            <a:avLst/>
          </a:prstGeom>
          <a:noFill/>
          <a:ln>
            <a:noFill/>
          </a:ln>
        </p:spPr>
        <p:txBody>
          <a:bodyPr wrap="square" rtlCol="0">
            <a:spAutoFit/>
          </a:bodyPr>
          <a:lstStyle/>
          <a:p>
            <a:pPr algn="ctr">
              <a:lnSpc>
                <a:spcPct val="150000"/>
              </a:lnSpc>
            </a:pPr>
            <a:r>
              <a:rPr lang="zh-CN" altLang="en-US" sz="2000" dirty="0">
                <a:solidFill>
                  <a:schemeClr val="bg1"/>
                </a:solidFill>
                <a:latin typeface="张海山锐谐体" panose="02000000000000000000" pitchFamily="2" charset="-122"/>
                <a:ea typeface="张海山锐谐体" panose="02000000000000000000" pitchFamily="2" charset="-122"/>
              </a:rPr>
              <a:t>Work experience</a:t>
            </a:r>
          </a:p>
        </p:txBody>
      </p:sp>
    </p:spTree>
    <p:extLst>
      <p:ext uri="{BB962C8B-B14F-4D97-AF65-F5344CB8AC3E}">
        <p14:creationId xmlns:p14="http://schemas.microsoft.com/office/powerpoint/2010/main" val="3120729521"/>
      </p:ext>
    </p:extLst>
  </p:cSld>
  <p:clrMapOvr>
    <a:masterClrMapping/>
  </p:clrMapOvr>
  <mc:AlternateContent xmlns:mc="http://schemas.openxmlformats.org/markup-compatibility/2006" xmlns:p14="http://schemas.microsoft.com/office/powerpoint/2010/main">
    <mc:Choice Requires="p14">
      <p:transition spd="slow" p14:dur="1200" advTm="0">
        <p:dissolve/>
      </p:transition>
    </mc:Choice>
    <mc:Fallback xmlns="">
      <p:transition spd="slow" advTm="0">
        <p:dissolv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500"/>
                                            <p:tgtEl>
                                              <p:spTgt spid="35"/>
                                            </p:tgtEl>
                                          </p:cBhvr>
                                        </p:animEffect>
                                      </p:childTnLst>
                                    </p:cTn>
                                  </p:par>
                                  <p:par>
                                    <p:cTn id="8" presetID="10" presetClass="entr" presetSubtype="0" fill="hold" grpId="0" nodeType="withEffect">
                                      <p:stCondLst>
                                        <p:cond delay="250"/>
                                      </p:stCondLst>
                                      <p:childTnLst>
                                        <p:set>
                                          <p:cBhvr>
                                            <p:cTn id="9" dur="1" fill="hold">
                                              <p:stCondLst>
                                                <p:cond delay="0"/>
                                              </p:stCondLst>
                                            </p:cTn>
                                            <p:tgtEl>
                                              <p:spTgt spid="37"/>
                                            </p:tgtEl>
                                            <p:attrNameLst>
                                              <p:attrName>style.visibility</p:attrName>
                                            </p:attrNameLst>
                                          </p:cBhvr>
                                          <p:to>
                                            <p:strVal val="visible"/>
                                          </p:to>
                                        </p:set>
                                        <p:animEffect transition="in" filter="fade">
                                          <p:cBhvr>
                                            <p:cTn id="10" dur="500"/>
                                            <p:tgtEl>
                                              <p:spTgt spid="37"/>
                                            </p:tgtEl>
                                          </p:cBhvr>
                                        </p:animEffect>
                                      </p:childTnLst>
                                    </p:cTn>
                                  </p:par>
                                  <p:par>
                                    <p:cTn id="11" presetID="10" presetClass="entr" presetSubtype="0" fill="hold" grpId="0" nodeType="withEffect">
                                      <p:stCondLst>
                                        <p:cond delay="500"/>
                                      </p:stCondLst>
                                      <p:childTnLst>
                                        <p:set>
                                          <p:cBhvr>
                                            <p:cTn id="12" dur="1" fill="hold">
                                              <p:stCondLst>
                                                <p:cond delay="0"/>
                                              </p:stCondLst>
                                            </p:cTn>
                                            <p:tgtEl>
                                              <p:spTgt spid="36"/>
                                            </p:tgtEl>
                                            <p:attrNameLst>
                                              <p:attrName>style.visibility</p:attrName>
                                            </p:attrNameLst>
                                          </p:cBhvr>
                                          <p:to>
                                            <p:strVal val="visible"/>
                                          </p:to>
                                        </p:set>
                                        <p:animEffect transition="in" filter="fade">
                                          <p:cBhvr>
                                            <p:cTn id="13" dur="500"/>
                                            <p:tgtEl>
                                              <p:spTgt spid="36"/>
                                            </p:tgtEl>
                                          </p:cBhvr>
                                        </p:animEffect>
                                      </p:childTnLst>
                                    </p:cTn>
                                  </p:par>
                                  <p:par>
                                    <p:cTn id="14" presetID="2" presetClass="entr" presetSubtype="1" fill="hold" grpId="0" nodeType="withEffect" p14:presetBounceEnd="40000">
                                      <p:stCondLst>
                                        <p:cond delay="1000"/>
                                      </p:stCondLst>
                                      <p:childTnLst>
                                        <p:set>
                                          <p:cBhvr>
                                            <p:cTn id="15" dur="1" fill="hold">
                                              <p:stCondLst>
                                                <p:cond delay="0"/>
                                              </p:stCondLst>
                                            </p:cTn>
                                            <p:tgtEl>
                                              <p:spTgt spid="38"/>
                                            </p:tgtEl>
                                            <p:attrNameLst>
                                              <p:attrName>style.visibility</p:attrName>
                                            </p:attrNameLst>
                                          </p:cBhvr>
                                          <p:to>
                                            <p:strVal val="visible"/>
                                          </p:to>
                                        </p:set>
                                        <p:anim calcmode="lin" valueType="num" p14:bounceEnd="40000">
                                          <p:cBhvr additive="base">
                                            <p:cTn id="16" dur="1000" fill="hold"/>
                                            <p:tgtEl>
                                              <p:spTgt spid="38"/>
                                            </p:tgtEl>
                                            <p:attrNameLst>
                                              <p:attrName>ppt_x</p:attrName>
                                            </p:attrNameLst>
                                          </p:cBhvr>
                                          <p:tavLst>
                                            <p:tav tm="0">
                                              <p:val>
                                                <p:strVal val="#ppt_x"/>
                                              </p:val>
                                            </p:tav>
                                            <p:tav tm="100000">
                                              <p:val>
                                                <p:strVal val="#ppt_x"/>
                                              </p:val>
                                            </p:tav>
                                          </p:tavLst>
                                        </p:anim>
                                        <p:anim calcmode="lin" valueType="num" p14:bounceEnd="40000">
                                          <p:cBhvr additive="base">
                                            <p:cTn id="17" dur="1000" fill="hold"/>
                                            <p:tgtEl>
                                              <p:spTgt spid="38"/>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nodeType="after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p:cTn id="21" dur="500" fill="hold"/>
                                            <p:tgtEl>
                                              <p:spTgt spid="2"/>
                                            </p:tgtEl>
                                            <p:attrNameLst>
                                              <p:attrName>ppt_w</p:attrName>
                                            </p:attrNameLst>
                                          </p:cBhvr>
                                          <p:tavLst>
                                            <p:tav tm="0">
                                              <p:val>
                                                <p:fltVal val="0"/>
                                              </p:val>
                                            </p:tav>
                                            <p:tav tm="100000">
                                              <p:val>
                                                <p:strVal val="#ppt_w"/>
                                              </p:val>
                                            </p:tav>
                                          </p:tavLst>
                                        </p:anim>
                                        <p:anim calcmode="lin" valueType="num">
                                          <p:cBhvr>
                                            <p:cTn id="22" dur="500" fill="hold"/>
                                            <p:tgtEl>
                                              <p:spTgt spid="2"/>
                                            </p:tgtEl>
                                            <p:attrNameLst>
                                              <p:attrName>ppt_h</p:attrName>
                                            </p:attrNameLst>
                                          </p:cBhvr>
                                          <p:tavLst>
                                            <p:tav tm="0">
                                              <p:val>
                                                <p:fltVal val="0"/>
                                              </p:val>
                                            </p:tav>
                                            <p:tav tm="100000">
                                              <p:val>
                                                <p:strVal val="#ppt_h"/>
                                              </p:val>
                                            </p:tav>
                                          </p:tavLst>
                                        </p:anim>
                                        <p:animEffect transition="in" filter="fade">
                                          <p:cBhvr>
                                            <p:cTn id="23" dur="500"/>
                                            <p:tgtEl>
                                              <p:spTgt spid="2"/>
                                            </p:tgtEl>
                                          </p:cBhvr>
                                        </p:animEffect>
                                      </p:childTnLst>
                                    </p:cTn>
                                  </p:par>
                                </p:childTnLst>
                              </p:cTn>
                            </p:par>
                            <p:par>
                              <p:cTn id="24" fill="hold">
                                <p:stCondLst>
                                  <p:cond delay="2500"/>
                                </p:stCondLst>
                                <p:childTnLst>
                                  <p:par>
                                    <p:cTn id="25" presetID="22" presetClass="entr" presetSubtype="8" fill="hold" nodeType="after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wipe(left)">
                                          <p:cBhvr>
                                            <p:cTn id="27" dur="500"/>
                                            <p:tgtEl>
                                              <p:spTgt spid="17"/>
                                            </p:tgtEl>
                                          </p:cBhvr>
                                        </p:animEffect>
                                      </p:childTnLst>
                                    </p:cTn>
                                  </p:par>
                                  <p:par>
                                    <p:cTn id="28" presetID="2" presetClass="entr" presetSubtype="4" fill="hold" grpId="0" nodeType="withEffect">
                                      <p:stCondLst>
                                        <p:cond delay="0"/>
                                      </p:stCondLst>
                                      <p:childTnLst>
                                        <p:set>
                                          <p:cBhvr>
                                            <p:cTn id="29" dur="1" fill="hold">
                                              <p:stCondLst>
                                                <p:cond delay="0"/>
                                              </p:stCondLst>
                                            </p:cTn>
                                            <p:tgtEl>
                                              <p:spTgt spid="22"/>
                                            </p:tgtEl>
                                            <p:attrNameLst>
                                              <p:attrName>style.visibility</p:attrName>
                                            </p:attrNameLst>
                                          </p:cBhvr>
                                          <p:to>
                                            <p:strVal val="visible"/>
                                          </p:to>
                                        </p:set>
                                        <p:anim calcmode="lin" valueType="num">
                                          <p:cBhvr additive="base">
                                            <p:cTn id="30" dur="500" fill="hold"/>
                                            <p:tgtEl>
                                              <p:spTgt spid="22"/>
                                            </p:tgtEl>
                                            <p:attrNameLst>
                                              <p:attrName>ppt_x</p:attrName>
                                            </p:attrNameLst>
                                          </p:cBhvr>
                                          <p:tavLst>
                                            <p:tav tm="0">
                                              <p:val>
                                                <p:strVal val="#ppt_x"/>
                                              </p:val>
                                            </p:tav>
                                            <p:tav tm="100000">
                                              <p:val>
                                                <p:strVal val="#ppt_x"/>
                                              </p:val>
                                            </p:tav>
                                          </p:tavLst>
                                        </p:anim>
                                        <p:anim calcmode="lin" valueType="num">
                                          <p:cBhvr additive="base">
                                            <p:cTn id="31" dur="500" fill="hold"/>
                                            <p:tgtEl>
                                              <p:spTgt spid="22"/>
                                            </p:tgtEl>
                                            <p:attrNameLst>
                                              <p:attrName>ppt_y</p:attrName>
                                            </p:attrNameLst>
                                          </p:cBhvr>
                                          <p:tavLst>
                                            <p:tav tm="0">
                                              <p:val>
                                                <p:strVal val="1+#ppt_h/2"/>
                                              </p:val>
                                            </p:tav>
                                            <p:tav tm="100000">
                                              <p:val>
                                                <p:strVal val="#ppt_y"/>
                                              </p:val>
                                            </p:tav>
                                          </p:tavLst>
                                        </p:anim>
                                      </p:childTnLst>
                                    </p:cTn>
                                  </p:par>
                                  <p:par>
                                    <p:cTn id="32" presetID="22" presetClass="entr" presetSubtype="1" fill="hold" grpId="0" nodeType="withEffect">
                                      <p:stCondLst>
                                        <p:cond delay="500"/>
                                      </p:stCondLst>
                                      <p:childTnLst>
                                        <p:set>
                                          <p:cBhvr>
                                            <p:cTn id="33" dur="1" fill="hold">
                                              <p:stCondLst>
                                                <p:cond delay="0"/>
                                              </p:stCondLst>
                                            </p:cTn>
                                            <p:tgtEl>
                                              <p:spTgt spid="21"/>
                                            </p:tgtEl>
                                            <p:attrNameLst>
                                              <p:attrName>style.visibility</p:attrName>
                                            </p:attrNameLst>
                                          </p:cBhvr>
                                          <p:to>
                                            <p:strVal val="visible"/>
                                          </p:to>
                                        </p:set>
                                        <p:animEffect transition="in" filter="wipe(up)">
                                          <p:cBhvr>
                                            <p:cTn id="34" dur="1000"/>
                                            <p:tgtEl>
                                              <p:spTgt spid="21"/>
                                            </p:tgtEl>
                                          </p:cBhvr>
                                        </p:animEffect>
                                      </p:childTnLst>
                                    </p:cTn>
                                  </p:par>
                                </p:childTnLst>
                              </p:cTn>
                            </p:par>
                            <p:par>
                              <p:cTn id="35" fill="hold">
                                <p:stCondLst>
                                  <p:cond delay="4000"/>
                                </p:stCondLst>
                                <p:childTnLst>
                                  <p:par>
                                    <p:cTn id="36" presetID="53" presetClass="entr" presetSubtype="16" fill="hold" nodeType="afterEffect">
                                      <p:stCondLst>
                                        <p:cond delay="0"/>
                                      </p:stCondLst>
                                      <p:childTnLst>
                                        <p:set>
                                          <p:cBhvr>
                                            <p:cTn id="37" dur="1" fill="hold">
                                              <p:stCondLst>
                                                <p:cond delay="0"/>
                                              </p:stCondLst>
                                            </p:cTn>
                                            <p:tgtEl>
                                              <p:spTgt spid="5"/>
                                            </p:tgtEl>
                                            <p:attrNameLst>
                                              <p:attrName>style.visibility</p:attrName>
                                            </p:attrNameLst>
                                          </p:cBhvr>
                                          <p:to>
                                            <p:strVal val="visible"/>
                                          </p:to>
                                        </p:set>
                                        <p:anim calcmode="lin" valueType="num">
                                          <p:cBhvr>
                                            <p:cTn id="38" dur="500" fill="hold"/>
                                            <p:tgtEl>
                                              <p:spTgt spid="5"/>
                                            </p:tgtEl>
                                            <p:attrNameLst>
                                              <p:attrName>ppt_w</p:attrName>
                                            </p:attrNameLst>
                                          </p:cBhvr>
                                          <p:tavLst>
                                            <p:tav tm="0">
                                              <p:val>
                                                <p:fltVal val="0"/>
                                              </p:val>
                                            </p:tav>
                                            <p:tav tm="100000">
                                              <p:val>
                                                <p:strVal val="#ppt_w"/>
                                              </p:val>
                                            </p:tav>
                                          </p:tavLst>
                                        </p:anim>
                                        <p:anim calcmode="lin" valueType="num">
                                          <p:cBhvr>
                                            <p:cTn id="39" dur="500" fill="hold"/>
                                            <p:tgtEl>
                                              <p:spTgt spid="5"/>
                                            </p:tgtEl>
                                            <p:attrNameLst>
                                              <p:attrName>ppt_h</p:attrName>
                                            </p:attrNameLst>
                                          </p:cBhvr>
                                          <p:tavLst>
                                            <p:tav tm="0">
                                              <p:val>
                                                <p:fltVal val="0"/>
                                              </p:val>
                                            </p:tav>
                                            <p:tav tm="100000">
                                              <p:val>
                                                <p:strVal val="#ppt_h"/>
                                              </p:val>
                                            </p:tav>
                                          </p:tavLst>
                                        </p:anim>
                                        <p:animEffect transition="in" filter="fade">
                                          <p:cBhvr>
                                            <p:cTn id="40" dur="500"/>
                                            <p:tgtEl>
                                              <p:spTgt spid="5"/>
                                            </p:tgtEl>
                                          </p:cBhvr>
                                        </p:animEffect>
                                      </p:childTnLst>
                                    </p:cTn>
                                  </p:par>
                                </p:childTnLst>
                              </p:cTn>
                            </p:par>
                            <p:par>
                              <p:cTn id="41" fill="hold">
                                <p:stCondLst>
                                  <p:cond delay="4500"/>
                                </p:stCondLst>
                                <p:childTnLst>
                                  <p:par>
                                    <p:cTn id="42" presetID="22" presetClass="entr" presetSubtype="8" fill="hold" nodeType="afterEffect">
                                      <p:stCondLst>
                                        <p:cond delay="0"/>
                                      </p:stCondLst>
                                      <p:childTnLst>
                                        <p:set>
                                          <p:cBhvr>
                                            <p:cTn id="43" dur="1" fill="hold">
                                              <p:stCondLst>
                                                <p:cond delay="0"/>
                                              </p:stCondLst>
                                            </p:cTn>
                                            <p:tgtEl>
                                              <p:spTgt spid="18"/>
                                            </p:tgtEl>
                                            <p:attrNameLst>
                                              <p:attrName>style.visibility</p:attrName>
                                            </p:attrNameLst>
                                          </p:cBhvr>
                                          <p:to>
                                            <p:strVal val="visible"/>
                                          </p:to>
                                        </p:set>
                                        <p:animEffect transition="in" filter="wipe(left)">
                                          <p:cBhvr>
                                            <p:cTn id="44" dur="500"/>
                                            <p:tgtEl>
                                              <p:spTgt spid="18"/>
                                            </p:tgtEl>
                                          </p:cBhvr>
                                        </p:animEffect>
                                      </p:childTnLst>
                                    </p:cTn>
                                  </p:par>
                                  <p:par>
                                    <p:cTn id="45" presetID="2" presetClass="entr" presetSubtype="4" fill="hold" grpId="0" nodeType="withEffect">
                                      <p:stCondLst>
                                        <p:cond delay="0"/>
                                      </p:stCondLst>
                                      <p:childTnLst>
                                        <p:set>
                                          <p:cBhvr>
                                            <p:cTn id="46" dur="1" fill="hold">
                                              <p:stCondLst>
                                                <p:cond delay="0"/>
                                              </p:stCondLst>
                                            </p:cTn>
                                            <p:tgtEl>
                                              <p:spTgt spid="24"/>
                                            </p:tgtEl>
                                            <p:attrNameLst>
                                              <p:attrName>style.visibility</p:attrName>
                                            </p:attrNameLst>
                                          </p:cBhvr>
                                          <p:to>
                                            <p:strVal val="visible"/>
                                          </p:to>
                                        </p:set>
                                        <p:anim calcmode="lin" valueType="num">
                                          <p:cBhvr additive="base">
                                            <p:cTn id="47" dur="500" fill="hold"/>
                                            <p:tgtEl>
                                              <p:spTgt spid="24"/>
                                            </p:tgtEl>
                                            <p:attrNameLst>
                                              <p:attrName>ppt_x</p:attrName>
                                            </p:attrNameLst>
                                          </p:cBhvr>
                                          <p:tavLst>
                                            <p:tav tm="0">
                                              <p:val>
                                                <p:strVal val="#ppt_x"/>
                                              </p:val>
                                            </p:tav>
                                            <p:tav tm="100000">
                                              <p:val>
                                                <p:strVal val="#ppt_x"/>
                                              </p:val>
                                            </p:tav>
                                          </p:tavLst>
                                        </p:anim>
                                        <p:anim calcmode="lin" valueType="num">
                                          <p:cBhvr additive="base">
                                            <p:cTn id="48" dur="500" fill="hold"/>
                                            <p:tgtEl>
                                              <p:spTgt spid="24"/>
                                            </p:tgtEl>
                                            <p:attrNameLst>
                                              <p:attrName>ppt_y</p:attrName>
                                            </p:attrNameLst>
                                          </p:cBhvr>
                                          <p:tavLst>
                                            <p:tav tm="0">
                                              <p:val>
                                                <p:strVal val="1+#ppt_h/2"/>
                                              </p:val>
                                            </p:tav>
                                            <p:tav tm="100000">
                                              <p:val>
                                                <p:strVal val="#ppt_y"/>
                                              </p:val>
                                            </p:tav>
                                          </p:tavLst>
                                        </p:anim>
                                      </p:childTnLst>
                                    </p:cTn>
                                  </p:par>
                                  <p:par>
                                    <p:cTn id="49" presetID="22" presetClass="entr" presetSubtype="1" fill="hold" grpId="0" nodeType="withEffect">
                                      <p:stCondLst>
                                        <p:cond delay="500"/>
                                      </p:stCondLst>
                                      <p:childTnLst>
                                        <p:set>
                                          <p:cBhvr>
                                            <p:cTn id="50" dur="1" fill="hold">
                                              <p:stCondLst>
                                                <p:cond delay="0"/>
                                              </p:stCondLst>
                                            </p:cTn>
                                            <p:tgtEl>
                                              <p:spTgt spid="23"/>
                                            </p:tgtEl>
                                            <p:attrNameLst>
                                              <p:attrName>style.visibility</p:attrName>
                                            </p:attrNameLst>
                                          </p:cBhvr>
                                          <p:to>
                                            <p:strVal val="visible"/>
                                          </p:to>
                                        </p:set>
                                        <p:animEffect transition="in" filter="wipe(up)">
                                          <p:cBhvr>
                                            <p:cTn id="51" dur="1000"/>
                                            <p:tgtEl>
                                              <p:spTgt spid="23"/>
                                            </p:tgtEl>
                                          </p:cBhvr>
                                        </p:animEffect>
                                      </p:childTnLst>
                                    </p:cTn>
                                  </p:par>
                                </p:childTnLst>
                              </p:cTn>
                            </p:par>
                            <p:par>
                              <p:cTn id="52" fill="hold">
                                <p:stCondLst>
                                  <p:cond delay="6000"/>
                                </p:stCondLst>
                                <p:childTnLst>
                                  <p:par>
                                    <p:cTn id="53" presetID="53" presetClass="entr" presetSubtype="16" fill="hold" nodeType="after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p:cTn id="55" dur="500" fill="hold"/>
                                            <p:tgtEl>
                                              <p:spTgt spid="14"/>
                                            </p:tgtEl>
                                            <p:attrNameLst>
                                              <p:attrName>ppt_w</p:attrName>
                                            </p:attrNameLst>
                                          </p:cBhvr>
                                          <p:tavLst>
                                            <p:tav tm="0">
                                              <p:val>
                                                <p:fltVal val="0"/>
                                              </p:val>
                                            </p:tav>
                                            <p:tav tm="100000">
                                              <p:val>
                                                <p:strVal val="#ppt_w"/>
                                              </p:val>
                                            </p:tav>
                                          </p:tavLst>
                                        </p:anim>
                                        <p:anim calcmode="lin" valueType="num">
                                          <p:cBhvr>
                                            <p:cTn id="56" dur="500" fill="hold"/>
                                            <p:tgtEl>
                                              <p:spTgt spid="14"/>
                                            </p:tgtEl>
                                            <p:attrNameLst>
                                              <p:attrName>ppt_h</p:attrName>
                                            </p:attrNameLst>
                                          </p:cBhvr>
                                          <p:tavLst>
                                            <p:tav tm="0">
                                              <p:val>
                                                <p:fltVal val="0"/>
                                              </p:val>
                                            </p:tav>
                                            <p:tav tm="100000">
                                              <p:val>
                                                <p:strVal val="#ppt_h"/>
                                              </p:val>
                                            </p:tav>
                                          </p:tavLst>
                                        </p:anim>
                                        <p:animEffect transition="in" filter="fade">
                                          <p:cBhvr>
                                            <p:cTn id="57" dur="500"/>
                                            <p:tgtEl>
                                              <p:spTgt spid="14"/>
                                            </p:tgtEl>
                                          </p:cBhvr>
                                        </p:animEffect>
                                      </p:childTnLst>
                                    </p:cTn>
                                  </p:par>
                                </p:childTnLst>
                              </p:cTn>
                            </p:par>
                            <p:par>
                              <p:cTn id="58" fill="hold">
                                <p:stCondLst>
                                  <p:cond delay="6500"/>
                                </p:stCondLst>
                                <p:childTnLst>
                                  <p:par>
                                    <p:cTn id="59" presetID="22" presetClass="entr" presetSubtype="8" fill="hold" nodeType="afterEffect">
                                      <p:stCondLst>
                                        <p:cond delay="0"/>
                                      </p:stCondLst>
                                      <p:childTnLst>
                                        <p:set>
                                          <p:cBhvr>
                                            <p:cTn id="60" dur="1" fill="hold">
                                              <p:stCondLst>
                                                <p:cond delay="0"/>
                                              </p:stCondLst>
                                            </p:cTn>
                                            <p:tgtEl>
                                              <p:spTgt spid="19"/>
                                            </p:tgtEl>
                                            <p:attrNameLst>
                                              <p:attrName>style.visibility</p:attrName>
                                            </p:attrNameLst>
                                          </p:cBhvr>
                                          <p:to>
                                            <p:strVal val="visible"/>
                                          </p:to>
                                        </p:set>
                                        <p:animEffect transition="in" filter="wipe(left)">
                                          <p:cBhvr>
                                            <p:cTn id="61" dur="500"/>
                                            <p:tgtEl>
                                              <p:spTgt spid="19"/>
                                            </p:tgtEl>
                                          </p:cBhvr>
                                        </p:animEffect>
                                      </p:childTnLst>
                                    </p:cTn>
                                  </p:par>
                                  <p:par>
                                    <p:cTn id="62" presetID="2" presetClass="entr" presetSubtype="4" fill="hold" grpId="0" nodeType="withEffect">
                                      <p:stCondLst>
                                        <p:cond delay="0"/>
                                      </p:stCondLst>
                                      <p:childTnLst>
                                        <p:set>
                                          <p:cBhvr>
                                            <p:cTn id="63" dur="1" fill="hold">
                                              <p:stCondLst>
                                                <p:cond delay="0"/>
                                              </p:stCondLst>
                                            </p:cTn>
                                            <p:tgtEl>
                                              <p:spTgt spid="26"/>
                                            </p:tgtEl>
                                            <p:attrNameLst>
                                              <p:attrName>style.visibility</p:attrName>
                                            </p:attrNameLst>
                                          </p:cBhvr>
                                          <p:to>
                                            <p:strVal val="visible"/>
                                          </p:to>
                                        </p:set>
                                        <p:anim calcmode="lin" valueType="num">
                                          <p:cBhvr additive="base">
                                            <p:cTn id="64" dur="500" fill="hold"/>
                                            <p:tgtEl>
                                              <p:spTgt spid="26"/>
                                            </p:tgtEl>
                                            <p:attrNameLst>
                                              <p:attrName>ppt_x</p:attrName>
                                            </p:attrNameLst>
                                          </p:cBhvr>
                                          <p:tavLst>
                                            <p:tav tm="0">
                                              <p:val>
                                                <p:strVal val="#ppt_x"/>
                                              </p:val>
                                            </p:tav>
                                            <p:tav tm="100000">
                                              <p:val>
                                                <p:strVal val="#ppt_x"/>
                                              </p:val>
                                            </p:tav>
                                          </p:tavLst>
                                        </p:anim>
                                        <p:anim calcmode="lin" valueType="num">
                                          <p:cBhvr additive="base">
                                            <p:cTn id="65" dur="500" fill="hold"/>
                                            <p:tgtEl>
                                              <p:spTgt spid="26"/>
                                            </p:tgtEl>
                                            <p:attrNameLst>
                                              <p:attrName>ppt_y</p:attrName>
                                            </p:attrNameLst>
                                          </p:cBhvr>
                                          <p:tavLst>
                                            <p:tav tm="0">
                                              <p:val>
                                                <p:strVal val="1+#ppt_h/2"/>
                                              </p:val>
                                            </p:tav>
                                            <p:tav tm="100000">
                                              <p:val>
                                                <p:strVal val="#ppt_y"/>
                                              </p:val>
                                            </p:tav>
                                          </p:tavLst>
                                        </p:anim>
                                      </p:childTnLst>
                                    </p:cTn>
                                  </p:par>
                                  <p:par>
                                    <p:cTn id="66" presetID="22" presetClass="entr" presetSubtype="1" fill="hold" grpId="0" nodeType="withEffect">
                                      <p:stCondLst>
                                        <p:cond delay="500"/>
                                      </p:stCondLst>
                                      <p:childTnLst>
                                        <p:set>
                                          <p:cBhvr>
                                            <p:cTn id="67" dur="1" fill="hold">
                                              <p:stCondLst>
                                                <p:cond delay="0"/>
                                              </p:stCondLst>
                                            </p:cTn>
                                            <p:tgtEl>
                                              <p:spTgt spid="25"/>
                                            </p:tgtEl>
                                            <p:attrNameLst>
                                              <p:attrName>style.visibility</p:attrName>
                                            </p:attrNameLst>
                                          </p:cBhvr>
                                          <p:to>
                                            <p:strVal val="visible"/>
                                          </p:to>
                                        </p:set>
                                        <p:animEffect transition="in" filter="wipe(up)">
                                          <p:cBhvr>
                                            <p:cTn id="68" dur="1000"/>
                                            <p:tgtEl>
                                              <p:spTgt spid="25"/>
                                            </p:tgtEl>
                                          </p:cBhvr>
                                        </p:animEffect>
                                      </p:childTnLst>
                                    </p:cTn>
                                  </p:par>
                                </p:childTnLst>
                              </p:cTn>
                            </p:par>
                            <p:par>
                              <p:cTn id="69" fill="hold">
                                <p:stCondLst>
                                  <p:cond delay="8000"/>
                                </p:stCondLst>
                                <p:childTnLst>
                                  <p:par>
                                    <p:cTn id="70" presetID="53" presetClass="entr" presetSubtype="16" fill="hold" nodeType="afterEffect">
                                      <p:stCondLst>
                                        <p:cond delay="0"/>
                                      </p:stCondLst>
                                      <p:childTnLst>
                                        <p:set>
                                          <p:cBhvr>
                                            <p:cTn id="71" dur="1" fill="hold">
                                              <p:stCondLst>
                                                <p:cond delay="0"/>
                                              </p:stCondLst>
                                            </p:cTn>
                                            <p:tgtEl>
                                              <p:spTgt spid="8"/>
                                            </p:tgtEl>
                                            <p:attrNameLst>
                                              <p:attrName>style.visibility</p:attrName>
                                            </p:attrNameLst>
                                          </p:cBhvr>
                                          <p:to>
                                            <p:strVal val="visible"/>
                                          </p:to>
                                        </p:set>
                                        <p:anim calcmode="lin" valueType="num">
                                          <p:cBhvr>
                                            <p:cTn id="72" dur="500" fill="hold"/>
                                            <p:tgtEl>
                                              <p:spTgt spid="8"/>
                                            </p:tgtEl>
                                            <p:attrNameLst>
                                              <p:attrName>ppt_w</p:attrName>
                                            </p:attrNameLst>
                                          </p:cBhvr>
                                          <p:tavLst>
                                            <p:tav tm="0">
                                              <p:val>
                                                <p:fltVal val="0"/>
                                              </p:val>
                                            </p:tav>
                                            <p:tav tm="100000">
                                              <p:val>
                                                <p:strVal val="#ppt_w"/>
                                              </p:val>
                                            </p:tav>
                                          </p:tavLst>
                                        </p:anim>
                                        <p:anim calcmode="lin" valueType="num">
                                          <p:cBhvr>
                                            <p:cTn id="73" dur="500" fill="hold"/>
                                            <p:tgtEl>
                                              <p:spTgt spid="8"/>
                                            </p:tgtEl>
                                            <p:attrNameLst>
                                              <p:attrName>ppt_h</p:attrName>
                                            </p:attrNameLst>
                                          </p:cBhvr>
                                          <p:tavLst>
                                            <p:tav tm="0">
                                              <p:val>
                                                <p:fltVal val="0"/>
                                              </p:val>
                                            </p:tav>
                                            <p:tav tm="100000">
                                              <p:val>
                                                <p:strVal val="#ppt_h"/>
                                              </p:val>
                                            </p:tav>
                                          </p:tavLst>
                                        </p:anim>
                                        <p:animEffect transition="in" filter="fade">
                                          <p:cBhvr>
                                            <p:cTn id="74" dur="500"/>
                                            <p:tgtEl>
                                              <p:spTgt spid="8"/>
                                            </p:tgtEl>
                                          </p:cBhvr>
                                        </p:animEffect>
                                      </p:childTnLst>
                                    </p:cTn>
                                  </p:par>
                                </p:childTnLst>
                              </p:cTn>
                            </p:par>
                            <p:par>
                              <p:cTn id="75" fill="hold">
                                <p:stCondLst>
                                  <p:cond delay="8500"/>
                                </p:stCondLst>
                                <p:childTnLst>
                                  <p:par>
                                    <p:cTn id="76" presetID="22" presetClass="entr" presetSubtype="1" fill="hold" nodeType="afterEffect">
                                      <p:stCondLst>
                                        <p:cond delay="0"/>
                                      </p:stCondLst>
                                      <p:childTnLst>
                                        <p:set>
                                          <p:cBhvr>
                                            <p:cTn id="77" dur="1" fill="hold">
                                              <p:stCondLst>
                                                <p:cond delay="0"/>
                                              </p:stCondLst>
                                            </p:cTn>
                                            <p:tgtEl>
                                              <p:spTgt spid="20"/>
                                            </p:tgtEl>
                                            <p:attrNameLst>
                                              <p:attrName>style.visibility</p:attrName>
                                            </p:attrNameLst>
                                          </p:cBhvr>
                                          <p:to>
                                            <p:strVal val="visible"/>
                                          </p:to>
                                        </p:set>
                                        <p:animEffect transition="in" filter="wipe(up)">
                                          <p:cBhvr>
                                            <p:cTn id="78" dur="500"/>
                                            <p:tgtEl>
                                              <p:spTgt spid="20"/>
                                            </p:tgtEl>
                                          </p:cBhvr>
                                        </p:animEffect>
                                      </p:childTnLst>
                                    </p:cTn>
                                  </p:par>
                                  <p:par>
                                    <p:cTn id="79" presetID="2" presetClass="entr" presetSubtype="4" fill="hold" grpId="0" nodeType="withEffect">
                                      <p:stCondLst>
                                        <p:cond delay="0"/>
                                      </p:stCondLst>
                                      <p:childTnLst>
                                        <p:set>
                                          <p:cBhvr>
                                            <p:cTn id="80" dur="1" fill="hold">
                                              <p:stCondLst>
                                                <p:cond delay="0"/>
                                              </p:stCondLst>
                                            </p:cTn>
                                            <p:tgtEl>
                                              <p:spTgt spid="28"/>
                                            </p:tgtEl>
                                            <p:attrNameLst>
                                              <p:attrName>style.visibility</p:attrName>
                                            </p:attrNameLst>
                                          </p:cBhvr>
                                          <p:to>
                                            <p:strVal val="visible"/>
                                          </p:to>
                                        </p:set>
                                        <p:anim calcmode="lin" valueType="num">
                                          <p:cBhvr additive="base">
                                            <p:cTn id="81" dur="500" fill="hold"/>
                                            <p:tgtEl>
                                              <p:spTgt spid="28"/>
                                            </p:tgtEl>
                                            <p:attrNameLst>
                                              <p:attrName>ppt_x</p:attrName>
                                            </p:attrNameLst>
                                          </p:cBhvr>
                                          <p:tavLst>
                                            <p:tav tm="0">
                                              <p:val>
                                                <p:strVal val="#ppt_x"/>
                                              </p:val>
                                            </p:tav>
                                            <p:tav tm="100000">
                                              <p:val>
                                                <p:strVal val="#ppt_x"/>
                                              </p:val>
                                            </p:tav>
                                          </p:tavLst>
                                        </p:anim>
                                        <p:anim calcmode="lin" valueType="num">
                                          <p:cBhvr additive="base">
                                            <p:cTn id="82" dur="500" fill="hold"/>
                                            <p:tgtEl>
                                              <p:spTgt spid="28"/>
                                            </p:tgtEl>
                                            <p:attrNameLst>
                                              <p:attrName>ppt_y</p:attrName>
                                            </p:attrNameLst>
                                          </p:cBhvr>
                                          <p:tavLst>
                                            <p:tav tm="0">
                                              <p:val>
                                                <p:strVal val="1+#ppt_h/2"/>
                                              </p:val>
                                            </p:tav>
                                            <p:tav tm="100000">
                                              <p:val>
                                                <p:strVal val="#ppt_y"/>
                                              </p:val>
                                            </p:tav>
                                          </p:tavLst>
                                        </p:anim>
                                      </p:childTnLst>
                                    </p:cTn>
                                  </p:par>
                                  <p:par>
                                    <p:cTn id="83" presetID="22" presetClass="entr" presetSubtype="1" fill="hold" grpId="0" nodeType="withEffect">
                                      <p:stCondLst>
                                        <p:cond delay="500"/>
                                      </p:stCondLst>
                                      <p:childTnLst>
                                        <p:set>
                                          <p:cBhvr>
                                            <p:cTn id="84" dur="1" fill="hold">
                                              <p:stCondLst>
                                                <p:cond delay="0"/>
                                              </p:stCondLst>
                                            </p:cTn>
                                            <p:tgtEl>
                                              <p:spTgt spid="27"/>
                                            </p:tgtEl>
                                            <p:attrNameLst>
                                              <p:attrName>style.visibility</p:attrName>
                                            </p:attrNameLst>
                                          </p:cBhvr>
                                          <p:to>
                                            <p:strVal val="visible"/>
                                          </p:to>
                                        </p:set>
                                        <p:animEffect transition="in" filter="wipe(up)">
                                          <p:cBhvr>
                                            <p:cTn id="85" dur="1000"/>
                                            <p:tgtEl>
                                              <p:spTgt spid="27"/>
                                            </p:tgtEl>
                                          </p:cBhvr>
                                        </p:animEffect>
                                      </p:childTnLst>
                                    </p:cTn>
                                  </p:par>
                                </p:childTnLst>
                              </p:cTn>
                            </p:par>
                            <p:par>
                              <p:cTn id="86" fill="hold">
                                <p:stCondLst>
                                  <p:cond delay="10000"/>
                                </p:stCondLst>
                                <p:childTnLst>
                                  <p:par>
                                    <p:cTn id="87" presetID="53" presetClass="entr" presetSubtype="16" fill="hold" nodeType="afterEffect">
                                      <p:stCondLst>
                                        <p:cond delay="0"/>
                                      </p:stCondLst>
                                      <p:childTnLst>
                                        <p:set>
                                          <p:cBhvr>
                                            <p:cTn id="88" dur="1" fill="hold">
                                              <p:stCondLst>
                                                <p:cond delay="0"/>
                                              </p:stCondLst>
                                            </p:cTn>
                                            <p:tgtEl>
                                              <p:spTgt spid="11"/>
                                            </p:tgtEl>
                                            <p:attrNameLst>
                                              <p:attrName>style.visibility</p:attrName>
                                            </p:attrNameLst>
                                          </p:cBhvr>
                                          <p:to>
                                            <p:strVal val="visible"/>
                                          </p:to>
                                        </p:set>
                                        <p:anim calcmode="lin" valueType="num">
                                          <p:cBhvr>
                                            <p:cTn id="89" dur="500" fill="hold"/>
                                            <p:tgtEl>
                                              <p:spTgt spid="11"/>
                                            </p:tgtEl>
                                            <p:attrNameLst>
                                              <p:attrName>ppt_w</p:attrName>
                                            </p:attrNameLst>
                                          </p:cBhvr>
                                          <p:tavLst>
                                            <p:tav tm="0">
                                              <p:val>
                                                <p:fltVal val="0"/>
                                              </p:val>
                                            </p:tav>
                                            <p:tav tm="100000">
                                              <p:val>
                                                <p:strVal val="#ppt_w"/>
                                              </p:val>
                                            </p:tav>
                                          </p:tavLst>
                                        </p:anim>
                                        <p:anim calcmode="lin" valueType="num">
                                          <p:cBhvr>
                                            <p:cTn id="90" dur="500" fill="hold"/>
                                            <p:tgtEl>
                                              <p:spTgt spid="11"/>
                                            </p:tgtEl>
                                            <p:attrNameLst>
                                              <p:attrName>ppt_h</p:attrName>
                                            </p:attrNameLst>
                                          </p:cBhvr>
                                          <p:tavLst>
                                            <p:tav tm="0">
                                              <p:val>
                                                <p:fltVal val="0"/>
                                              </p:val>
                                            </p:tav>
                                            <p:tav tm="100000">
                                              <p:val>
                                                <p:strVal val="#ppt_h"/>
                                              </p:val>
                                            </p:tav>
                                          </p:tavLst>
                                        </p:anim>
                                        <p:animEffect transition="in" filter="fade">
                                          <p:cBhvr>
                                            <p:cTn id="91" dur="500"/>
                                            <p:tgtEl>
                                              <p:spTgt spid="11"/>
                                            </p:tgtEl>
                                          </p:cBhvr>
                                        </p:animEffect>
                                      </p:childTnLst>
                                    </p:cTn>
                                  </p:par>
                                  <p:par>
                                    <p:cTn id="92" presetID="2" presetClass="entr" presetSubtype="4" fill="hold" grpId="0" nodeType="withEffect">
                                      <p:stCondLst>
                                        <p:cond delay="0"/>
                                      </p:stCondLst>
                                      <p:childTnLst>
                                        <p:set>
                                          <p:cBhvr>
                                            <p:cTn id="93" dur="1" fill="hold">
                                              <p:stCondLst>
                                                <p:cond delay="0"/>
                                              </p:stCondLst>
                                            </p:cTn>
                                            <p:tgtEl>
                                              <p:spTgt spid="30"/>
                                            </p:tgtEl>
                                            <p:attrNameLst>
                                              <p:attrName>style.visibility</p:attrName>
                                            </p:attrNameLst>
                                          </p:cBhvr>
                                          <p:to>
                                            <p:strVal val="visible"/>
                                          </p:to>
                                        </p:set>
                                        <p:anim calcmode="lin" valueType="num">
                                          <p:cBhvr additive="base">
                                            <p:cTn id="94" dur="500" fill="hold"/>
                                            <p:tgtEl>
                                              <p:spTgt spid="30"/>
                                            </p:tgtEl>
                                            <p:attrNameLst>
                                              <p:attrName>ppt_x</p:attrName>
                                            </p:attrNameLst>
                                          </p:cBhvr>
                                          <p:tavLst>
                                            <p:tav tm="0">
                                              <p:val>
                                                <p:strVal val="#ppt_x"/>
                                              </p:val>
                                            </p:tav>
                                            <p:tav tm="100000">
                                              <p:val>
                                                <p:strVal val="#ppt_x"/>
                                              </p:val>
                                            </p:tav>
                                          </p:tavLst>
                                        </p:anim>
                                        <p:anim calcmode="lin" valueType="num">
                                          <p:cBhvr additive="base">
                                            <p:cTn id="95" dur="500" fill="hold"/>
                                            <p:tgtEl>
                                              <p:spTgt spid="30"/>
                                            </p:tgtEl>
                                            <p:attrNameLst>
                                              <p:attrName>ppt_y</p:attrName>
                                            </p:attrNameLst>
                                          </p:cBhvr>
                                          <p:tavLst>
                                            <p:tav tm="0">
                                              <p:val>
                                                <p:strVal val="1+#ppt_h/2"/>
                                              </p:val>
                                            </p:tav>
                                            <p:tav tm="100000">
                                              <p:val>
                                                <p:strVal val="#ppt_y"/>
                                              </p:val>
                                            </p:tav>
                                          </p:tavLst>
                                        </p:anim>
                                      </p:childTnLst>
                                    </p:cTn>
                                  </p:par>
                                  <p:par>
                                    <p:cTn id="96" presetID="22" presetClass="entr" presetSubtype="1" fill="hold" grpId="0" nodeType="withEffect">
                                      <p:stCondLst>
                                        <p:cond delay="500"/>
                                      </p:stCondLst>
                                      <p:childTnLst>
                                        <p:set>
                                          <p:cBhvr>
                                            <p:cTn id="97" dur="1" fill="hold">
                                              <p:stCondLst>
                                                <p:cond delay="0"/>
                                              </p:stCondLst>
                                            </p:cTn>
                                            <p:tgtEl>
                                              <p:spTgt spid="29"/>
                                            </p:tgtEl>
                                            <p:attrNameLst>
                                              <p:attrName>style.visibility</p:attrName>
                                            </p:attrNameLst>
                                          </p:cBhvr>
                                          <p:to>
                                            <p:strVal val="visible"/>
                                          </p:to>
                                        </p:set>
                                        <p:animEffect transition="in" filter="wipe(up)">
                                          <p:cBhvr>
                                            <p:cTn id="98" dur="1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3" grpId="0"/>
          <p:bldP spid="24" grpId="0"/>
          <p:bldP spid="25" grpId="0"/>
          <p:bldP spid="26" grpId="0"/>
          <p:bldP spid="27" grpId="0"/>
          <p:bldP spid="28" grpId="0"/>
          <p:bldP spid="29" grpId="0"/>
          <p:bldP spid="30" grpId="0"/>
          <p:bldP spid="35" grpId="0" animBg="1"/>
          <p:bldP spid="36" grpId="0" animBg="1"/>
          <p:bldP spid="37" grpId="0" animBg="1"/>
          <p:bldP spid="38"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500"/>
                                            <p:tgtEl>
                                              <p:spTgt spid="35"/>
                                            </p:tgtEl>
                                          </p:cBhvr>
                                        </p:animEffect>
                                      </p:childTnLst>
                                    </p:cTn>
                                  </p:par>
                                  <p:par>
                                    <p:cTn id="8" presetID="10" presetClass="entr" presetSubtype="0" fill="hold" grpId="0" nodeType="withEffect">
                                      <p:stCondLst>
                                        <p:cond delay="250"/>
                                      </p:stCondLst>
                                      <p:childTnLst>
                                        <p:set>
                                          <p:cBhvr>
                                            <p:cTn id="9" dur="1" fill="hold">
                                              <p:stCondLst>
                                                <p:cond delay="0"/>
                                              </p:stCondLst>
                                            </p:cTn>
                                            <p:tgtEl>
                                              <p:spTgt spid="37"/>
                                            </p:tgtEl>
                                            <p:attrNameLst>
                                              <p:attrName>style.visibility</p:attrName>
                                            </p:attrNameLst>
                                          </p:cBhvr>
                                          <p:to>
                                            <p:strVal val="visible"/>
                                          </p:to>
                                        </p:set>
                                        <p:animEffect transition="in" filter="fade">
                                          <p:cBhvr>
                                            <p:cTn id="10" dur="500"/>
                                            <p:tgtEl>
                                              <p:spTgt spid="37"/>
                                            </p:tgtEl>
                                          </p:cBhvr>
                                        </p:animEffect>
                                      </p:childTnLst>
                                    </p:cTn>
                                  </p:par>
                                  <p:par>
                                    <p:cTn id="11" presetID="10" presetClass="entr" presetSubtype="0" fill="hold" grpId="0" nodeType="withEffect">
                                      <p:stCondLst>
                                        <p:cond delay="500"/>
                                      </p:stCondLst>
                                      <p:childTnLst>
                                        <p:set>
                                          <p:cBhvr>
                                            <p:cTn id="12" dur="1" fill="hold">
                                              <p:stCondLst>
                                                <p:cond delay="0"/>
                                              </p:stCondLst>
                                            </p:cTn>
                                            <p:tgtEl>
                                              <p:spTgt spid="36"/>
                                            </p:tgtEl>
                                            <p:attrNameLst>
                                              <p:attrName>style.visibility</p:attrName>
                                            </p:attrNameLst>
                                          </p:cBhvr>
                                          <p:to>
                                            <p:strVal val="visible"/>
                                          </p:to>
                                        </p:set>
                                        <p:animEffect transition="in" filter="fade">
                                          <p:cBhvr>
                                            <p:cTn id="13" dur="500"/>
                                            <p:tgtEl>
                                              <p:spTgt spid="36"/>
                                            </p:tgtEl>
                                          </p:cBhvr>
                                        </p:animEffect>
                                      </p:childTnLst>
                                    </p:cTn>
                                  </p:par>
                                  <p:par>
                                    <p:cTn id="14" presetID="2" presetClass="entr" presetSubtype="1" fill="hold" grpId="0" nodeType="withEffect">
                                      <p:stCondLst>
                                        <p:cond delay="1000"/>
                                      </p:stCondLst>
                                      <p:childTnLst>
                                        <p:set>
                                          <p:cBhvr>
                                            <p:cTn id="15" dur="1" fill="hold">
                                              <p:stCondLst>
                                                <p:cond delay="0"/>
                                              </p:stCondLst>
                                            </p:cTn>
                                            <p:tgtEl>
                                              <p:spTgt spid="38"/>
                                            </p:tgtEl>
                                            <p:attrNameLst>
                                              <p:attrName>style.visibility</p:attrName>
                                            </p:attrNameLst>
                                          </p:cBhvr>
                                          <p:to>
                                            <p:strVal val="visible"/>
                                          </p:to>
                                        </p:set>
                                        <p:anim calcmode="lin" valueType="num">
                                          <p:cBhvr additive="base">
                                            <p:cTn id="16" dur="1000" fill="hold"/>
                                            <p:tgtEl>
                                              <p:spTgt spid="38"/>
                                            </p:tgtEl>
                                            <p:attrNameLst>
                                              <p:attrName>ppt_x</p:attrName>
                                            </p:attrNameLst>
                                          </p:cBhvr>
                                          <p:tavLst>
                                            <p:tav tm="0">
                                              <p:val>
                                                <p:strVal val="#ppt_x"/>
                                              </p:val>
                                            </p:tav>
                                            <p:tav tm="100000">
                                              <p:val>
                                                <p:strVal val="#ppt_x"/>
                                              </p:val>
                                            </p:tav>
                                          </p:tavLst>
                                        </p:anim>
                                        <p:anim calcmode="lin" valueType="num">
                                          <p:cBhvr additive="base">
                                            <p:cTn id="17" dur="1000" fill="hold"/>
                                            <p:tgtEl>
                                              <p:spTgt spid="38"/>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nodeType="after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p:cTn id="21" dur="500" fill="hold"/>
                                            <p:tgtEl>
                                              <p:spTgt spid="2"/>
                                            </p:tgtEl>
                                            <p:attrNameLst>
                                              <p:attrName>ppt_w</p:attrName>
                                            </p:attrNameLst>
                                          </p:cBhvr>
                                          <p:tavLst>
                                            <p:tav tm="0">
                                              <p:val>
                                                <p:fltVal val="0"/>
                                              </p:val>
                                            </p:tav>
                                            <p:tav tm="100000">
                                              <p:val>
                                                <p:strVal val="#ppt_w"/>
                                              </p:val>
                                            </p:tav>
                                          </p:tavLst>
                                        </p:anim>
                                        <p:anim calcmode="lin" valueType="num">
                                          <p:cBhvr>
                                            <p:cTn id="22" dur="500" fill="hold"/>
                                            <p:tgtEl>
                                              <p:spTgt spid="2"/>
                                            </p:tgtEl>
                                            <p:attrNameLst>
                                              <p:attrName>ppt_h</p:attrName>
                                            </p:attrNameLst>
                                          </p:cBhvr>
                                          <p:tavLst>
                                            <p:tav tm="0">
                                              <p:val>
                                                <p:fltVal val="0"/>
                                              </p:val>
                                            </p:tav>
                                            <p:tav tm="100000">
                                              <p:val>
                                                <p:strVal val="#ppt_h"/>
                                              </p:val>
                                            </p:tav>
                                          </p:tavLst>
                                        </p:anim>
                                        <p:animEffect transition="in" filter="fade">
                                          <p:cBhvr>
                                            <p:cTn id="23" dur="500"/>
                                            <p:tgtEl>
                                              <p:spTgt spid="2"/>
                                            </p:tgtEl>
                                          </p:cBhvr>
                                        </p:animEffect>
                                      </p:childTnLst>
                                    </p:cTn>
                                  </p:par>
                                </p:childTnLst>
                              </p:cTn>
                            </p:par>
                            <p:par>
                              <p:cTn id="24" fill="hold">
                                <p:stCondLst>
                                  <p:cond delay="2500"/>
                                </p:stCondLst>
                                <p:childTnLst>
                                  <p:par>
                                    <p:cTn id="25" presetID="22" presetClass="entr" presetSubtype="8" fill="hold" nodeType="after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wipe(left)">
                                          <p:cBhvr>
                                            <p:cTn id="27" dur="500"/>
                                            <p:tgtEl>
                                              <p:spTgt spid="17"/>
                                            </p:tgtEl>
                                          </p:cBhvr>
                                        </p:animEffect>
                                      </p:childTnLst>
                                    </p:cTn>
                                  </p:par>
                                  <p:par>
                                    <p:cTn id="28" presetID="2" presetClass="entr" presetSubtype="4" fill="hold" grpId="0" nodeType="withEffect">
                                      <p:stCondLst>
                                        <p:cond delay="0"/>
                                      </p:stCondLst>
                                      <p:childTnLst>
                                        <p:set>
                                          <p:cBhvr>
                                            <p:cTn id="29" dur="1" fill="hold">
                                              <p:stCondLst>
                                                <p:cond delay="0"/>
                                              </p:stCondLst>
                                            </p:cTn>
                                            <p:tgtEl>
                                              <p:spTgt spid="22"/>
                                            </p:tgtEl>
                                            <p:attrNameLst>
                                              <p:attrName>style.visibility</p:attrName>
                                            </p:attrNameLst>
                                          </p:cBhvr>
                                          <p:to>
                                            <p:strVal val="visible"/>
                                          </p:to>
                                        </p:set>
                                        <p:anim calcmode="lin" valueType="num">
                                          <p:cBhvr additive="base">
                                            <p:cTn id="30" dur="500" fill="hold"/>
                                            <p:tgtEl>
                                              <p:spTgt spid="22"/>
                                            </p:tgtEl>
                                            <p:attrNameLst>
                                              <p:attrName>ppt_x</p:attrName>
                                            </p:attrNameLst>
                                          </p:cBhvr>
                                          <p:tavLst>
                                            <p:tav tm="0">
                                              <p:val>
                                                <p:strVal val="#ppt_x"/>
                                              </p:val>
                                            </p:tav>
                                            <p:tav tm="100000">
                                              <p:val>
                                                <p:strVal val="#ppt_x"/>
                                              </p:val>
                                            </p:tav>
                                          </p:tavLst>
                                        </p:anim>
                                        <p:anim calcmode="lin" valueType="num">
                                          <p:cBhvr additive="base">
                                            <p:cTn id="31" dur="500" fill="hold"/>
                                            <p:tgtEl>
                                              <p:spTgt spid="22"/>
                                            </p:tgtEl>
                                            <p:attrNameLst>
                                              <p:attrName>ppt_y</p:attrName>
                                            </p:attrNameLst>
                                          </p:cBhvr>
                                          <p:tavLst>
                                            <p:tav tm="0">
                                              <p:val>
                                                <p:strVal val="1+#ppt_h/2"/>
                                              </p:val>
                                            </p:tav>
                                            <p:tav tm="100000">
                                              <p:val>
                                                <p:strVal val="#ppt_y"/>
                                              </p:val>
                                            </p:tav>
                                          </p:tavLst>
                                        </p:anim>
                                      </p:childTnLst>
                                    </p:cTn>
                                  </p:par>
                                  <p:par>
                                    <p:cTn id="32" presetID="22" presetClass="entr" presetSubtype="1" fill="hold" grpId="0" nodeType="withEffect">
                                      <p:stCondLst>
                                        <p:cond delay="500"/>
                                      </p:stCondLst>
                                      <p:childTnLst>
                                        <p:set>
                                          <p:cBhvr>
                                            <p:cTn id="33" dur="1" fill="hold">
                                              <p:stCondLst>
                                                <p:cond delay="0"/>
                                              </p:stCondLst>
                                            </p:cTn>
                                            <p:tgtEl>
                                              <p:spTgt spid="21"/>
                                            </p:tgtEl>
                                            <p:attrNameLst>
                                              <p:attrName>style.visibility</p:attrName>
                                            </p:attrNameLst>
                                          </p:cBhvr>
                                          <p:to>
                                            <p:strVal val="visible"/>
                                          </p:to>
                                        </p:set>
                                        <p:animEffect transition="in" filter="wipe(up)">
                                          <p:cBhvr>
                                            <p:cTn id="34" dur="1000"/>
                                            <p:tgtEl>
                                              <p:spTgt spid="21"/>
                                            </p:tgtEl>
                                          </p:cBhvr>
                                        </p:animEffect>
                                      </p:childTnLst>
                                    </p:cTn>
                                  </p:par>
                                </p:childTnLst>
                              </p:cTn>
                            </p:par>
                            <p:par>
                              <p:cTn id="35" fill="hold">
                                <p:stCondLst>
                                  <p:cond delay="4000"/>
                                </p:stCondLst>
                                <p:childTnLst>
                                  <p:par>
                                    <p:cTn id="36" presetID="53" presetClass="entr" presetSubtype="16" fill="hold" nodeType="afterEffect">
                                      <p:stCondLst>
                                        <p:cond delay="0"/>
                                      </p:stCondLst>
                                      <p:childTnLst>
                                        <p:set>
                                          <p:cBhvr>
                                            <p:cTn id="37" dur="1" fill="hold">
                                              <p:stCondLst>
                                                <p:cond delay="0"/>
                                              </p:stCondLst>
                                            </p:cTn>
                                            <p:tgtEl>
                                              <p:spTgt spid="5"/>
                                            </p:tgtEl>
                                            <p:attrNameLst>
                                              <p:attrName>style.visibility</p:attrName>
                                            </p:attrNameLst>
                                          </p:cBhvr>
                                          <p:to>
                                            <p:strVal val="visible"/>
                                          </p:to>
                                        </p:set>
                                        <p:anim calcmode="lin" valueType="num">
                                          <p:cBhvr>
                                            <p:cTn id="38" dur="500" fill="hold"/>
                                            <p:tgtEl>
                                              <p:spTgt spid="5"/>
                                            </p:tgtEl>
                                            <p:attrNameLst>
                                              <p:attrName>ppt_w</p:attrName>
                                            </p:attrNameLst>
                                          </p:cBhvr>
                                          <p:tavLst>
                                            <p:tav tm="0">
                                              <p:val>
                                                <p:fltVal val="0"/>
                                              </p:val>
                                            </p:tav>
                                            <p:tav tm="100000">
                                              <p:val>
                                                <p:strVal val="#ppt_w"/>
                                              </p:val>
                                            </p:tav>
                                          </p:tavLst>
                                        </p:anim>
                                        <p:anim calcmode="lin" valueType="num">
                                          <p:cBhvr>
                                            <p:cTn id="39" dur="500" fill="hold"/>
                                            <p:tgtEl>
                                              <p:spTgt spid="5"/>
                                            </p:tgtEl>
                                            <p:attrNameLst>
                                              <p:attrName>ppt_h</p:attrName>
                                            </p:attrNameLst>
                                          </p:cBhvr>
                                          <p:tavLst>
                                            <p:tav tm="0">
                                              <p:val>
                                                <p:fltVal val="0"/>
                                              </p:val>
                                            </p:tav>
                                            <p:tav tm="100000">
                                              <p:val>
                                                <p:strVal val="#ppt_h"/>
                                              </p:val>
                                            </p:tav>
                                          </p:tavLst>
                                        </p:anim>
                                        <p:animEffect transition="in" filter="fade">
                                          <p:cBhvr>
                                            <p:cTn id="40" dur="500"/>
                                            <p:tgtEl>
                                              <p:spTgt spid="5"/>
                                            </p:tgtEl>
                                          </p:cBhvr>
                                        </p:animEffect>
                                      </p:childTnLst>
                                    </p:cTn>
                                  </p:par>
                                </p:childTnLst>
                              </p:cTn>
                            </p:par>
                            <p:par>
                              <p:cTn id="41" fill="hold">
                                <p:stCondLst>
                                  <p:cond delay="4500"/>
                                </p:stCondLst>
                                <p:childTnLst>
                                  <p:par>
                                    <p:cTn id="42" presetID="22" presetClass="entr" presetSubtype="8" fill="hold" nodeType="afterEffect">
                                      <p:stCondLst>
                                        <p:cond delay="0"/>
                                      </p:stCondLst>
                                      <p:childTnLst>
                                        <p:set>
                                          <p:cBhvr>
                                            <p:cTn id="43" dur="1" fill="hold">
                                              <p:stCondLst>
                                                <p:cond delay="0"/>
                                              </p:stCondLst>
                                            </p:cTn>
                                            <p:tgtEl>
                                              <p:spTgt spid="18"/>
                                            </p:tgtEl>
                                            <p:attrNameLst>
                                              <p:attrName>style.visibility</p:attrName>
                                            </p:attrNameLst>
                                          </p:cBhvr>
                                          <p:to>
                                            <p:strVal val="visible"/>
                                          </p:to>
                                        </p:set>
                                        <p:animEffect transition="in" filter="wipe(left)">
                                          <p:cBhvr>
                                            <p:cTn id="44" dur="500"/>
                                            <p:tgtEl>
                                              <p:spTgt spid="18"/>
                                            </p:tgtEl>
                                          </p:cBhvr>
                                        </p:animEffect>
                                      </p:childTnLst>
                                    </p:cTn>
                                  </p:par>
                                  <p:par>
                                    <p:cTn id="45" presetID="2" presetClass="entr" presetSubtype="4" fill="hold" grpId="0" nodeType="withEffect">
                                      <p:stCondLst>
                                        <p:cond delay="0"/>
                                      </p:stCondLst>
                                      <p:childTnLst>
                                        <p:set>
                                          <p:cBhvr>
                                            <p:cTn id="46" dur="1" fill="hold">
                                              <p:stCondLst>
                                                <p:cond delay="0"/>
                                              </p:stCondLst>
                                            </p:cTn>
                                            <p:tgtEl>
                                              <p:spTgt spid="24"/>
                                            </p:tgtEl>
                                            <p:attrNameLst>
                                              <p:attrName>style.visibility</p:attrName>
                                            </p:attrNameLst>
                                          </p:cBhvr>
                                          <p:to>
                                            <p:strVal val="visible"/>
                                          </p:to>
                                        </p:set>
                                        <p:anim calcmode="lin" valueType="num">
                                          <p:cBhvr additive="base">
                                            <p:cTn id="47" dur="500" fill="hold"/>
                                            <p:tgtEl>
                                              <p:spTgt spid="24"/>
                                            </p:tgtEl>
                                            <p:attrNameLst>
                                              <p:attrName>ppt_x</p:attrName>
                                            </p:attrNameLst>
                                          </p:cBhvr>
                                          <p:tavLst>
                                            <p:tav tm="0">
                                              <p:val>
                                                <p:strVal val="#ppt_x"/>
                                              </p:val>
                                            </p:tav>
                                            <p:tav tm="100000">
                                              <p:val>
                                                <p:strVal val="#ppt_x"/>
                                              </p:val>
                                            </p:tav>
                                          </p:tavLst>
                                        </p:anim>
                                        <p:anim calcmode="lin" valueType="num">
                                          <p:cBhvr additive="base">
                                            <p:cTn id="48" dur="500" fill="hold"/>
                                            <p:tgtEl>
                                              <p:spTgt spid="24"/>
                                            </p:tgtEl>
                                            <p:attrNameLst>
                                              <p:attrName>ppt_y</p:attrName>
                                            </p:attrNameLst>
                                          </p:cBhvr>
                                          <p:tavLst>
                                            <p:tav tm="0">
                                              <p:val>
                                                <p:strVal val="1+#ppt_h/2"/>
                                              </p:val>
                                            </p:tav>
                                            <p:tav tm="100000">
                                              <p:val>
                                                <p:strVal val="#ppt_y"/>
                                              </p:val>
                                            </p:tav>
                                          </p:tavLst>
                                        </p:anim>
                                      </p:childTnLst>
                                    </p:cTn>
                                  </p:par>
                                  <p:par>
                                    <p:cTn id="49" presetID="22" presetClass="entr" presetSubtype="1" fill="hold" grpId="0" nodeType="withEffect">
                                      <p:stCondLst>
                                        <p:cond delay="500"/>
                                      </p:stCondLst>
                                      <p:childTnLst>
                                        <p:set>
                                          <p:cBhvr>
                                            <p:cTn id="50" dur="1" fill="hold">
                                              <p:stCondLst>
                                                <p:cond delay="0"/>
                                              </p:stCondLst>
                                            </p:cTn>
                                            <p:tgtEl>
                                              <p:spTgt spid="23"/>
                                            </p:tgtEl>
                                            <p:attrNameLst>
                                              <p:attrName>style.visibility</p:attrName>
                                            </p:attrNameLst>
                                          </p:cBhvr>
                                          <p:to>
                                            <p:strVal val="visible"/>
                                          </p:to>
                                        </p:set>
                                        <p:animEffect transition="in" filter="wipe(up)">
                                          <p:cBhvr>
                                            <p:cTn id="51" dur="1000"/>
                                            <p:tgtEl>
                                              <p:spTgt spid="23"/>
                                            </p:tgtEl>
                                          </p:cBhvr>
                                        </p:animEffect>
                                      </p:childTnLst>
                                    </p:cTn>
                                  </p:par>
                                </p:childTnLst>
                              </p:cTn>
                            </p:par>
                            <p:par>
                              <p:cTn id="52" fill="hold">
                                <p:stCondLst>
                                  <p:cond delay="6000"/>
                                </p:stCondLst>
                                <p:childTnLst>
                                  <p:par>
                                    <p:cTn id="53" presetID="53" presetClass="entr" presetSubtype="16" fill="hold" nodeType="after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p:cTn id="55" dur="500" fill="hold"/>
                                            <p:tgtEl>
                                              <p:spTgt spid="14"/>
                                            </p:tgtEl>
                                            <p:attrNameLst>
                                              <p:attrName>ppt_w</p:attrName>
                                            </p:attrNameLst>
                                          </p:cBhvr>
                                          <p:tavLst>
                                            <p:tav tm="0">
                                              <p:val>
                                                <p:fltVal val="0"/>
                                              </p:val>
                                            </p:tav>
                                            <p:tav tm="100000">
                                              <p:val>
                                                <p:strVal val="#ppt_w"/>
                                              </p:val>
                                            </p:tav>
                                          </p:tavLst>
                                        </p:anim>
                                        <p:anim calcmode="lin" valueType="num">
                                          <p:cBhvr>
                                            <p:cTn id="56" dur="500" fill="hold"/>
                                            <p:tgtEl>
                                              <p:spTgt spid="14"/>
                                            </p:tgtEl>
                                            <p:attrNameLst>
                                              <p:attrName>ppt_h</p:attrName>
                                            </p:attrNameLst>
                                          </p:cBhvr>
                                          <p:tavLst>
                                            <p:tav tm="0">
                                              <p:val>
                                                <p:fltVal val="0"/>
                                              </p:val>
                                            </p:tav>
                                            <p:tav tm="100000">
                                              <p:val>
                                                <p:strVal val="#ppt_h"/>
                                              </p:val>
                                            </p:tav>
                                          </p:tavLst>
                                        </p:anim>
                                        <p:animEffect transition="in" filter="fade">
                                          <p:cBhvr>
                                            <p:cTn id="57" dur="500"/>
                                            <p:tgtEl>
                                              <p:spTgt spid="14"/>
                                            </p:tgtEl>
                                          </p:cBhvr>
                                        </p:animEffect>
                                      </p:childTnLst>
                                    </p:cTn>
                                  </p:par>
                                </p:childTnLst>
                              </p:cTn>
                            </p:par>
                            <p:par>
                              <p:cTn id="58" fill="hold">
                                <p:stCondLst>
                                  <p:cond delay="6500"/>
                                </p:stCondLst>
                                <p:childTnLst>
                                  <p:par>
                                    <p:cTn id="59" presetID="22" presetClass="entr" presetSubtype="8" fill="hold" nodeType="afterEffect">
                                      <p:stCondLst>
                                        <p:cond delay="0"/>
                                      </p:stCondLst>
                                      <p:childTnLst>
                                        <p:set>
                                          <p:cBhvr>
                                            <p:cTn id="60" dur="1" fill="hold">
                                              <p:stCondLst>
                                                <p:cond delay="0"/>
                                              </p:stCondLst>
                                            </p:cTn>
                                            <p:tgtEl>
                                              <p:spTgt spid="19"/>
                                            </p:tgtEl>
                                            <p:attrNameLst>
                                              <p:attrName>style.visibility</p:attrName>
                                            </p:attrNameLst>
                                          </p:cBhvr>
                                          <p:to>
                                            <p:strVal val="visible"/>
                                          </p:to>
                                        </p:set>
                                        <p:animEffect transition="in" filter="wipe(left)">
                                          <p:cBhvr>
                                            <p:cTn id="61" dur="500"/>
                                            <p:tgtEl>
                                              <p:spTgt spid="19"/>
                                            </p:tgtEl>
                                          </p:cBhvr>
                                        </p:animEffect>
                                      </p:childTnLst>
                                    </p:cTn>
                                  </p:par>
                                  <p:par>
                                    <p:cTn id="62" presetID="2" presetClass="entr" presetSubtype="4" fill="hold" grpId="0" nodeType="withEffect">
                                      <p:stCondLst>
                                        <p:cond delay="0"/>
                                      </p:stCondLst>
                                      <p:childTnLst>
                                        <p:set>
                                          <p:cBhvr>
                                            <p:cTn id="63" dur="1" fill="hold">
                                              <p:stCondLst>
                                                <p:cond delay="0"/>
                                              </p:stCondLst>
                                            </p:cTn>
                                            <p:tgtEl>
                                              <p:spTgt spid="26"/>
                                            </p:tgtEl>
                                            <p:attrNameLst>
                                              <p:attrName>style.visibility</p:attrName>
                                            </p:attrNameLst>
                                          </p:cBhvr>
                                          <p:to>
                                            <p:strVal val="visible"/>
                                          </p:to>
                                        </p:set>
                                        <p:anim calcmode="lin" valueType="num">
                                          <p:cBhvr additive="base">
                                            <p:cTn id="64" dur="500" fill="hold"/>
                                            <p:tgtEl>
                                              <p:spTgt spid="26"/>
                                            </p:tgtEl>
                                            <p:attrNameLst>
                                              <p:attrName>ppt_x</p:attrName>
                                            </p:attrNameLst>
                                          </p:cBhvr>
                                          <p:tavLst>
                                            <p:tav tm="0">
                                              <p:val>
                                                <p:strVal val="#ppt_x"/>
                                              </p:val>
                                            </p:tav>
                                            <p:tav tm="100000">
                                              <p:val>
                                                <p:strVal val="#ppt_x"/>
                                              </p:val>
                                            </p:tav>
                                          </p:tavLst>
                                        </p:anim>
                                        <p:anim calcmode="lin" valueType="num">
                                          <p:cBhvr additive="base">
                                            <p:cTn id="65" dur="500" fill="hold"/>
                                            <p:tgtEl>
                                              <p:spTgt spid="26"/>
                                            </p:tgtEl>
                                            <p:attrNameLst>
                                              <p:attrName>ppt_y</p:attrName>
                                            </p:attrNameLst>
                                          </p:cBhvr>
                                          <p:tavLst>
                                            <p:tav tm="0">
                                              <p:val>
                                                <p:strVal val="1+#ppt_h/2"/>
                                              </p:val>
                                            </p:tav>
                                            <p:tav tm="100000">
                                              <p:val>
                                                <p:strVal val="#ppt_y"/>
                                              </p:val>
                                            </p:tav>
                                          </p:tavLst>
                                        </p:anim>
                                      </p:childTnLst>
                                    </p:cTn>
                                  </p:par>
                                  <p:par>
                                    <p:cTn id="66" presetID="22" presetClass="entr" presetSubtype="1" fill="hold" grpId="0" nodeType="withEffect">
                                      <p:stCondLst>
                                        <p:cond delay="500"/>
                                      </p:stCondLst>
                                      <p:childTnLst>
                                        <p:set>
                                          <p:cBhvr>
                                            <p:cTn id="67" dur="1" fill="hold">
                                              <p:stCondLst>
                                                <p:cond delay="0"/>
                                              </p:stCondLst>
                                            </p:cTn>
                                            <p:tgtEl>
                                              <p:spTgt spid="25"/>
                                            </p:tgtEl>
                                            <p:attrNameLst>
                                              <p:attrName>style.visibility</p:attrName>
                                            </p:attrNameLst>
                                          </p:cBhvr>
                                          <p:to>
                                            <p:strVal val="visible"/>
                                          </p:to>
                                        </p:set>
                                        <p:animEffect transition="in" filter="wipe(up)">
                                          <p:cBhvr>
                                            <p:cTn id="68" dur="1000"/>
                                            <p:tgtEl>
                                              <p:spTgt spid="25"/>
                                            </p:tgtEl>
                                          </p:cBhvr>
                                        </p:animEffect>
                                      </p:childTnLst>
                                    </p:cTn>
                                  </p:par>
                                </p:childTnLst>
                              </p:cTn>
                            </p:par>
                            <p:par>
                              <p:cTn id="69" fill="hold">
                                <p:stCondLst>
                                  <p:cond delay="8000"/>
                                </p:stCondLst>
                                <p:childTnLst>
                                  <p:par>
                                    <p:cTn id="70" presetID="53" presetClass="entr" presetSubtype="16" fill="hold" nodeType="afterEffect">
                                      <p:stCondLst>
                                        <p:cond delay="0"/>
                                      </p:stCondLst>
                                      <p:childTnLst>
                                        <p:set>
                                          <p:cBhvr>
                                            <p:cTn id="71" dur="1" fill="hold">
                                              <p:stCondLst>
                                                <p:cond delay="0"/>
                                              </p:stCondLst>
                                            </p:cTn>
                                            <p:tgtEl>
                                              <p:spTgt spid="8"/>
                                            </p:tgtEl>
                                            <p:attrNameLst>
                                              <p:attrName>style.visibility</p:attrName>
                                            </p:attrNameLst>
                                          </p:cBhvr>
                                          <p:to>
                                            <p:strVal val="visible"/>
                                          </p:to>
                                        </p:set>
                                        <p:anim calcmode="lin" valueType="num">
                                          <p:cBhvr>
                                            <p:cTn id="72" dur="500" fill="hold"/>
                                            <p:tgtEl>
                                              <p:spTgt spid="8"/>
                                            </p:tgtEl>
                                            <p:attrNameLst>
                                              <p:attrName>ppt_w</p:attrName>
                                            </p:attrNameLst>
                                          </p:cBhvr>
                                          <p:tavLst>
                                            <p:tav tm="0">
                                              <p:val>
                                                <p:fltVal val="0"/>
                                              </p:val>
                                            </p:tav>
                                            <p:tav tm="100000">
                                              <p:val>
                                                <p:strVal val="#ppt_w"/>
                                              </p:val>
                                            </p:tav>
                                          </p:tavLst>
                                        </p:anim>
                                        <p:anim calcmode="lin" valueType="num">
                                          <p:cBhvr>
                                            <p:cTn id="73" dur="500" fill="hold"/>
                                            <p:tgtEl>
                                              <p:spTgt spid="8"/>
                                            </p:tgtEl>
                                            <p:attrNameLst>
                                              <p:attrName>ppt_h</p:attrName>
                                            </p:attrNameLst>
                                          </p:cBhvr>
                                          <p:tavLst>
                                            <p:tav tm="0">
                                              <p:val>
                                                <p:fltVal val="0"/>
                                              </p:val>
                                            </p:tav>
                                            <p:tav tm="100000">
                                              <p:val>
                                                <p:strVal val="#ppt_h"/>
                                              </p:val>
                                            </p:tav>
                                          </p:tavLst>
                                        </p:anim>
                                        <p:animEffect transition="in" filter="fade">
                                          <p:cBhvr>
                                            <p:cTn id="74" dur="500"/>
                                            <p:tgtEl>
                                              <p:spTgt spid="8"/>
                                            </p:tgtEl>
                                          </p:cBhvr>
                                        </p:animEffect>
                                      </p:childTnLst>
                                    </p:cTn>
                                  </p:par>
                                </p:childTnLst>
                              </p:cTn>
                            </p:par>
                            <p:par>
                              <p:cTn id="75" fill="hold">
                                <p:stCondLst>
                                  <p:cond delay="8500"/>
                                </p:stCondLst>
                                <p:childTnLst>
                                  <p:par>
                                    <p:cTn id="76" presetID="22" presetClass="entr" presetSubtype="1" fill="hold" nodeType="afterEffect">
                                      <p:stCondLst>
                                        <p:cond delay="0"/>
                                      </p:stCondLst>
                                      <p:childTnLst>
                                        <p:set>
                                          <p:cBhvr>
                                            <p:cTn id="77" dur="1" fill="hold">
                                              <p:stCondLst>
                                                <p:cond delay="0"/>
                                              </p:stCondLst>
                                            </p:cTn>
                                            <p:tgtEl>
                                              <p:spTgt spid="20"/>
                                            </p:tgtEl>
                                            <p:attrNameLst>
                                              <p:attrName>style.visibility</p:attrName>
                                            </p:attrNameLst>
                                          </p:cBhvr>
                                          <p:to>
                                            <p:strVal val="visible"/>
                                          </p:to>
                                        </p:set>
                                        <p:animEffect transition="in" filter="wipe(up)">
                                          <p:cBhvr>
                                            <p:cTn id="78" dur="500"/>
                                            <p:tgtEl>
                                              <p:spTgt spid="20"/>
                                            </p:tgtEl>
                                          </p:cBhvr>
                                        </p:animEffect>
                                      </p:childTnLst>
                                    </p:cTn>
                                  </p:par>
                                  <p:par>
                                    <p:cTn id="79" presetID="2" presetClass="entr" presetSubtype="4" fill="hold" grpId="0" nodeType="withEffect">
                                      <p:stCondLst>
                                        <p:cond delay="0"/>
                                      </p:stCondLst>
                                      <p:childTnLst>
                                        <p:set>
                                          <p:cBhvr>
                                            <p:cTn id="80" dur="1" fill="hold">
                                              <p:stCondLst>
                                                <p:cond delay="0"/>
                                              </p:stCondLst>
                                            </p:cTn>
                                            <p:tgtEl>
                                              <p:spTgt spid="28"/>
                                            </p:tgtEl>
                                            <p:attrNameLst>
                                              <p:attrName>style.visibility</p:attrName>
                                            </p:attrNameLst>
                                          </p:cBhvr>
                                          <p:to>
                                            <p:strVal val="visible"/>
                                          </p:to>
                                        </p:set>
                                        <p:anim calcmode="lin" valueType="num">
                                          <p:cBhvr additive="base">
                                            <p:cTn id="81" dur="500" fill="hold"/>
                                            <p:tgtEl>
                                              <p:spTgt spid="28"/>
                                            </p:tgtEl>
                                            <p:attrNameLst>
                                              <p:attrName>ppt_x</p:attrName>
                                            </p:attrNameLst>
                                          </p:cBhvr>
                                          <p:tavLst>
                                            <p:tav tm="0">
                                              <p:val>
                                                <p:strVal val="#ppt_x"/>
                                              </p:val>
                                            </p:tav>
                                            <p:tav tm="100000">
                                              <p:val>
                                                <p:strVal val="#ppt_x"/>
                                              </p:val>
                                            </p:tav>
                                          </p:tavLst>
                                        </p:anim>
                                        <p:anim calcmode="lin" valueType="num">
                                          <p:cBhvr additive="base">
                                            <p:cTn id="82" dur="500" fill="hold"/>
                                            <p:tgtEl>
                                              <p:spTgt spid="28"/>
                                            </p:tgtEl>
                                            <p:attrNameLst>
                                              <p:attrName>ppt_y</p:attrName>
                                            </p:attrNameLst>
                                          </p:cBhvr>
                                          <p:tavLst>
                                            <p:tav tm="0">
                                              <p:val>
                                                <p:strVal val="1+#ppt_h/2"/>
                                              </p:val>
                                            </p:tav>
                                            <p:tav tm="100000">
                                              <p:val>
                                                <p:strVal val="#ppt_y"/>
                                              </p:val>
                                            </p:tav>
                                          </p:tavLst>
                                        </p:anim>
                                      </p:childTnLst>
                                    </p:cTn>
                                  </p:par>
                                  <p:par>
                                    <p:cTn id="83" presetID="22" presetClass="entr" presetSubtype="1" fill="hold" grpId="0" nodeType="withEffect">
                                      <p:stCondLst>
                                        <p:cond delay="500"/>
                                      </p:stCondLst>
                                      <p:childTnLst>
                                        <p:set>
                                          <p:cBhvr>
                                            <p:cTn id="84" dur="1" fill="hold">
                                              <p:stCondLst>
                                                <p:cond delay="0"/>
                                              </p:stCondLst>
                                            </p:cTn>
                                            <p:tgtEl>
                                              <p:spTgt spid="27"/>
                                            </p:tgtEl>
                                            <p:attrNameLst>
                                              <p:attrName>style.visibility</p:attrName>
                                            </p:attrNameLst>
                                          </p:cBhvr>
                                          <p:to>
                                            <p:strVal val="visible"/>
                                          </p:to>
                                        </p:set>
                                        <p:animEffect transition="in" filter="wipe(up)">
                                          <p:cBhvr>
                                            <p:cTn id="85" dur="1000"/>
                                            <p:tgtEl>
                                              <p:spTgt spid="27"/>
                                            </p:tgtEl>
                                          </p:cBhvr>
                                        </p:animEffect>
                                      </p:childTnLst>
                                    </p:cTn>
                                  </p:par>
                                </p:childTnLst>
                              </p:cTn>
                            </p:par>
                            <p:par>
                              <p:cTn id="86" fill="hold">
                                <p:stCondLst>
                                  <p:cond delay="10000"/>
                                </p:stCondLst>
                                <p:childTnLst>
                                  <p:par>
                                    <p:cTn id="87" presetID="53" presetClass="entr" presetSubtype="16" fill="hold" nodeType="afterEffect">
                                      <p:stCondLst>
                                        <p:cond delay="0"/>
                                      </p:stCondLst>
                                      <p:childTnLst>
                                        <p:set>
                                          <p:cBhvr>
                                            <p:cTn id="88" dur="1" fill="hold">
                                              <p:stCondLst>
                                                <p:cond delay="0"/>
                                              </p:stCondLst>
                                            </p:cTn>
                                            <p:tgtEl>
                                              <p:spTgt spid="11"/>
                                            </p:tgtEl>
                                            <p:attrNameLst>
                                              <p:attrName>style.visibility</p:attrName>
                                            </p:attrNameLst>
                                          </p:cBhvr>
                                          <p:to>
                                            <p:strVal val="visible"/>
                                          </p:to>
                                        </p:set>
                                        <p:anim calcmode="lin" valueType="num">
                                          <p:cBhvr>
                                            <p:cTn id="89" dur="500" fill="hold"/>
                                            <p:tgtEl>
                                              <p:spTgt spid="11"/>
                                            </p:tgtEl>
                                            <p:attrNameLst>
                                              <p:attrName>ppt_w</p:attrName>
                                            </p:attrNameLst>
                                          </p:cBhvr>
                                          <p:tavLst>
                                            <p:tav tm="0">
                                              <p:val>
                                                <p:fltVal val="0"/>
                                              </p:val>
                                            </p:tav>
                                            <p:tav tm="100000">
                                              <p:val>
                                                <p:strVal val="#ppt_w"/>
                                              </p:val>
                                            </p:tav>
                                          </p:tavLst>
                                        </p:anim>
                                        <p:anim calcmode="lin" valueType="num">
                                          <p:cBhvr>
                                            <p:cTn id="90" dur="500" fill="hold"/>
                                            <p:tgtEl>
                                              <p:spTgt spid="11"/>
                                            </p:tgtEl>
                                            <p:attrNameLst>
                                              <p:attrName>ppt_h</p:attrName>
                                            </p:attrNameLst>
                                          </p:cBhvr>
                                          <p:tavLst>
                                            <p:tav tm="0">
                                              <p:val>
                                                <p:fltVal val="0"/>
                                              </p:val>
                                            </p:tav>
                                            <p:tav tm="100000">
                                              <p:val>
                                                <p:strVal val="#ppt_h"/>
                                              </p:val>
                                            </p:tav>
                                          </p:tavLst>
                                        </p:anim>
                                        <p:animEffect transition="in" filter="fade">
                                          <p:cBhvr>
                                            <p:cTn id="91" dur="500"/>
                                            <p:tgtEl>
                                              <p:spTgt spid="11"/>
                                            </p:tgtEl>
                                          </p:cBhvr>
                                        </p:animEffect>
                                      </p:childTnLst>
                                    </p:cTn>
                                  </p:par>
                                  <p:par>
                                    <p:cTn id="92" presetID="2" presetClass="entr" presetSubtype="4" fill="hold" grpId="0" nodeType="withEffect">
                                      <p:stCondLst>
                                        <p:cond delay="0"/>
                                      </p:stCondLst>
                                      <p:childTnLst>
                                        <p:set>
                                          <p:cBhvr>
                                            <p:cTn id="93" dur="1" fill="hold">
                                              <p:stCondLst>
                                                <p:cond delay="0"/>
                                              </p:stCondLst>
                                            </p:cTn>
                                            <p:tgtEl>
                                              <p:spTgt spid="30"/>
                                            </p:tgtEl>
                                            <p:attrNameLst>
                                              <p:attrName>style.visibility</p:attrName>
                                            </p:attrNameLst>
                                          </p:cBhvr>
                                          <p:to>
                                            <p:strVal val="visible"/>
                                          </p:to>
                                        </p:set>
                                        <p:anim calcmode="lin" valueType="num">
                                          <p:cBhvr additive="base">
                                            <p:cTn id="94" dur="500" fill="hold"/>
                                            <p:tgtEl>
                                              <p:spTgt spid="30"/>
                                            </p:tgtEl>
                                            <p:attrNameLst>
                                              <p:attrName>ppt_x</p:attrName>
                                            </p:attrNameLst>
                                          </p:cBhvr>
                                          <p:tavLst>
                                            <p:tav tm="0">
                                              <p:val>
                                                <p:strVal val="#ppt_x"/>
                                              </p:val>
                                            </p:tav>
                                            <p:tav tm="100000">
                                              <p:val>
                                                <p:strVal val="#ppt_x"/>
                                              </p:val>
                                            </p:tav>
                                          </p:tavLst>
                                        </p:anim>
                                        <p:anim calcmode="lin" valueType="num">
                                          <p:cBhvr additive="base">
                                            <p:cTn id="95" dur="500" fill="hold"/>
                                            <p:tgtEl>
                                              <p:spTgt spid="30"/>
                                            </p:tgtEl>
                                            <p:attrNameLst>
                                              <p:attrName>ppt_y</p:attrName>
                                            </p:attrNameLst>
                                          </p:cBhvr>
                                          <p:tavLst>
                                            <p:tav tm="0">
                                              <p:val>
                                                <p:strVal val="1+#ppt_h/2"/>
                                              </p:val>
                                            </p:tav>
                                            <p:tav tm="100000">
                                              <p:val>
                                                <p:strVal val="#ppt_y"/>
                                              </p:val>
                                            </p:tav>
                                          </p:tavLst>
                                        </p:anim>
                                      </p:childTnLst>
                                    </p:cTn>
                                  </p:par>
                                  <p:par>
                                    <p:cTn id="96" presetID="22" presetClass="entr" presetSubtype="1" fill="hold" grpId="0" nodeType="withEffect">
                                      <p:stCondLst>
                                        <p:cond delay="500"/>
                                      </p:stCondLst>
                                      <p:childTnLst>
                                        <p:set>
                                          <p:cBhvr>
                                            <p:cTn id="97" dur="1" fill="hold">
                                              <p:stCondLst>
                                                <p:cond delay="0"/>
                                              </p:stCondLst>
                                            </p:cTn>
                                            <p:tgtEl>
                                              <p:spTgt spid="29"/>
                                            </p:tgtEl>
                                            <p:attrNameLst>
                                              <p:attrName>style.visibility</p:attrName>
                                            </p:attrNameLst>
                                          </p:cBhvr>
                                          <p:to>
                                            <p:strVal val="visible"/>
                                          </p:to>
                                        </p:set>
                                        <p:animEffect transition="in" filter="wipe(up)">
                                          <p:cBhvr>
                                            <p:cTn id="98" dur="1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3" grpId="0"/>
          <p:bldP spid="24" grpId="0"/>
          <p:bldP spid="25" grpId="0"/>
          <p:bldP spid="26" grpId="0"/>
          <p:bldP spid="27" grpId="0"/>
          <p:bldP spid="28" grpId="0"/>
          <p:bldP spid="29" grpId="0"/>
          <p:bldP spid="30" grpId="0"/>
          <p:bldP spid="35" grpId="0" animBg="1"/>
          <p:bldP spid="36" grpId="0" animBg="1"/>
          <p:bldP spid="37" grpId="0" animBg="1"/>
          <p:bldP spid="38" grpId="0"/>
        </p:bldLst>
      </p:timing>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矩形 32"/>
          <p:cNvSpPr/>
          <p:nvPr/>
        </p:nvSpPr>
        <p:spPr>
          <a:xfrm>
            <a:off x="0" y="0"/>
            <a:ext cx="12190413" cy="68595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 name="直接连接符 1"/>
          <p:cNvCxnSpPr/>
          <p:nvPr/>
        </p:nvCxnSpPr>
        <p:spPr>
          <a:xfrm flipH="1">
            <a:off x="0" y="3844890"/>
            <a:ext cx="1486694" cy="0"/>
          </a:xfrm>
          <a:prstGeom prst="line">
            <a:avLst/>
          </a:prstGeom>
          <a:ln w="12700">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3" name="直接连接符 2"/>
          <p:cNvCxnSpPr/>
          <p:nvPr/>
        </p:nvCxnSpPr>
        <p:spPr>
          <a:xfrm flipH="1">
            <a:off x="1486695" y="2404730"/>
            <a:ext cx="504055" cy="1440160"/>
          </a:xfrm>
          <a:prstGeom prst="line">
            <a:avLst/>
          </a:prstGeom>
          <a:ln w="12700">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4" name="直接连接符 3"/>
          <p:cNvCxnSpPr/>
          <p:nvPr/>
        </p:nvCxnSpPr>
        <p:spPr>
          <a:xfrm>
            <a:off x="1990750" y="2404730"/>
            <a:ext cx="495055" cy="3096344"/>
          </a:xfrm>
          <a:prstGeom prst="line">
            <a:avLst/>
          </a:prstGeom>
          <a:ln w="12700">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flipH="1">
            <a:off x="2485805" y="3706353"/>
            <a:ext cx="513057" cy="1794073"/>
          </a:xfrm>
          <a:prstGeom prst="line">
            <a:avLst/>
          </a:prstGeom>
          <a:ln w="12700">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flipH="1">
            <a:off x="2998862" y="3703987"/>
            <a:ext cx="3181120" cy="0"/>
          </a:xfrm>
          <a:prstGeom prst="line">
            <a:avLst/>
          </a:prstGeom>
          <a:ln w="12700">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a:xfrm flipH="1">
            <a:off x="6179982" y="2260714"/>
            <a:ext cx="477054" cy="1440160"/>
          </a:xfrm>
          <a:prstGeom prst="line">
            <a:avLst/>
          </a:prstGeom>
          <a:ln w="12700">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a:off x="6657036" y="2260714"/>
            <a:ext cx="230258" cy="1440160"/>
          </a:xfrm>
          <a:prstGeom prst="line">
            <a:avLst/>
          </a:prstGeom>
          <a:ln w="12700">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flipH="1">
            <a:off x="6887294" y="3706669"/>
            <a:ext cx="5271616" cy="0"/>
          </a:xfrm>
          <a:prstGeom prst="line">
            <a:avLst/>
          </a:prstGeom>
          <a:ln w="12700">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grpSp>
        <p:nvGrpSpPr>
          <p:cNvPr id="10" name="组合 9"/>
          <p:cNvGrpSpPr/>
          <p:nvPr/>
        </p:nvGrpSpPr>
        <p:grpSpPr>
          <a:xfrm>
            <a:off x="1350621" y="2070090"/>
            <a:ext cx="1144184" cy="1080119"/>
            <a:chOff x="1278613" y="1773610"/>
            <a:chExt cx="1144184" cy="1080119"/>
          </a:xfrm>
        </p:grpSpPr>
        <p:sp>
          <p:nvSpPr>
            <p:cNvPr id="11" name="椭圆 10"/>
            <p:cNvSpPr/>
            <p:nvPr/>
          </p:nvSpPr>
          <p:spPr>
            <a:xfrm>
              <a:off x="1342678" y="1773610"/>
              <a:ext cx="1080119" cy="1080119"/>
            </a:xfrm>
            <a:prstGeom prst="ellipse">
              <a:avLst/>
            </a:prstGeom>
            <a:solidFill>
              <a:srgbClr val="FFA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2">
                      <a:lumMod val="75000"/>
                    </a:schemeClr>
                  </a:solidFill>
                </a:ln>
                <a:solidFill>
                  <a:schemeClr val="tx2">
                    <a:lumMod val="75000"/>
                  </a:schemeClr>
                </a:solidFill>
              </a:endParaRPr>
            </a:p>
          </p:txBody>
        </p:sp>
        <p:sp>
          <p:nvSpPr>
            <p:cNvPr id="12" name="矩形 11"/>
            <p:cNvSpPr/>
            <p:nvPr/>
          </p:nvSpPr>
          <p:spPr>
            <a:xfrm>
              <a:off x="1278613" y="2058308"/>
              <a:ext cx="1073642" cy="461665"/>
            </a:xfrm>
            <a:prstGeom prst="rect">
              <a:avLst/>
            </a:prstGeom>
          </p:spPr>
          <p:txBody>
            <a:bodyPr wrap="square">
              <a:spAutoFit/>
            </a:bodyPr>
            <a:lstStyle/>
            <a:p>
              <a:pPr algn="r"/>
              <a:r>
                <a:rPr lang="zh-CN" altLang="en-US" sz="2400" dirty="0">
                  <a:solidFill>
                    <a:schemeClr val="bg1"/>
                  </a:solidFill>
                  <a:latin typeface="微软雅黑" panose="020B0503020204020204" pitchFamily="34" charset="-122"/>
                  <a:ea typeface="微软雅黑" panose="020B0503020204020204" pitchFamily="34" charset="-122"/>
                </a:rPr>
                <a:t>Entry</a:t>
              </a:r>
              <a:endParaRPr lang="en-US" altLang="zh-CN" sz="2400" dirty="0">
                <a:solidFill>
                  <a:schemeClr val="bg1"/>
                </a:solidFill>
                <a:latin typeface="微软雅黑" panose="020B0503020204020204" pitchFamily="34" charset="-122"/>
                <a:ea typeface="微软雅黑" panose="020B0503020204020204" pitchFamily="34" charset="-122"/>
              </a:endParaRPr>
            </a:p>
          </p:txBody>
        </p:sp>
      </p:grpSp>
      <p:sp>
        <p:nvSpPr>
          <p:cNvPr id="13" name="TextBox 36"/>
          <p:cNvSpPr txBox="1"/>
          <p:nvPr/>
        </p:nvSpPr>
        <p:spPr>
          <a:xfrm>
            <a:off x="2983131" y="2565295"/>
            <a:ext cx="2578573" cy="854080"/>
          </a:xfrm>
          <a:prstGeom prst="rect">
            <a:avLst/>
          </a:prstGeom>
          <a:noFill/>
          <a:ln>
            <a:noFill/>
          </a:ln>
        </p:spPr>
        <p:txBody>
          <a:bodyPr wrap="square" rtlCol="0">
            <a:spAutoFit/>
          </a:bodyPr>
          <a:lstStyle/>
          <a:p>
            <a:pPr>
              <a:lnSpc>
                <a:spcPct val="150000"/>
              </a:lnSpc>
            </a:pPr>
            <a:r>
              <a:rPr lang="zh-CN" altLang="en-US" sz="1100" dirty="0">
                <a:solidFill>
                  <a:schemeClr val="bg1">
                    <a:lumMod val="65000"/>
                  </a:schemeClr>
                </a:solidFill>
                <a:latin typeface="微软雅黑" panose="020B0503020204020204" pitchFamily="34" charset="-122"/>
                <a:ea typeface="微软雅黑" panose="020B0503020204020204" pitchFamily="34" charset="-122"/>
              </a:rPr>
              <a:t>Enter specific content here enter specific content in this entry specific content in this entry</a:t>
            </a:r>
          </a:p>
        </p:txBody>
      </p:sp>
      <p:sp>
        <p:nvSpPr>
          <p:cNvPr id="14" name="矩形 13"/>
          <p:cNvSpPr/>
          <p:nvPr/>
        </p:nvSpPr>
        <p:spPr>
          <a:xfrm>
            <a:off x="2960168" y="1972682"/>
            <a:ext cx="974798" cy="662554"/>
          </a:xfrm>
          <a:prstGeom prst="rect">
            <a:avLst/>
          </a:prstGeom>
        </p:spPr>
        <p:txBody>
          <a:bodyPr wrap="square">
            <a:spAutoFit/>
          </a:bodyPr>
          <a:lstStyle/>
          <a:p>
            <a:pPr algn="r">
              <a:lnSpc>
                <a:spcPct val="150000"/>
              </a:lnSpc>
            </a:pPr>
            <a:r>
              <a:rPr lang="en-US" altLang="zh-CN" sz="2800" b="1" dirty="0">
                <a:solidFill>
                  <a:schemeClr val="tx1">
                    <a:lumMod val="65000"/>
                    <a:lumOff val="35000"/>
                  </a:schemeClr>
                </a:solidFill>
                <a:latin typeface="微软雅黑" panose="020B0503020204020204" pitchFamily="34" charset="-122"/>
                <a:ea typeface="微软雅黑" panose="020B0503020204020204" pitchFamily="34" charset="-122"/>
              </a:rPr>
              <a:t>80%</a:t>
            </a:r>
          </a:p>
        </p:txBody>
      </p:sp>
      <p:grpSp>
        <p:nvGrpSpPr>
          <p:cNvPr id="15" name="组合 14"/>
          <p:cNvGrpSpPr/>
          <p:nvPr/>
        </p:nvGrpSpPr>
        <p:grpSpPr>
          <a:xfrm>
            <a:off x="1771357" y="4662377"/>
            <a:ext cx="1299513" cy="1177527"/>
            <a:chOff x="1230783" y="1773610"/>
            <a:chExt cx="1192014" cy="1080119"/>
          </a:xfrm>
        </p:grpSpPr>
        <p:sp>
          <p:nvSpPr>
            <p:cNvPr id="16" name="椭圆 15"/>
            <p:cNvSpPr/>
            <p:nvPr/>
          </p:nvSpPr>
          <p:spPr>
            <a:xfrm>
              <a:off x="1342678" y="1773610"/>
              <a:ext cx="1080119" cy="1080119"/>
            </a:xfrm>
            <a:prstGeom prst="ellipse">
              <a:avLst/>
            </a:prstGeom>
            <a:solidFill>
              <a:srgbClr val="22C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2">
                      <a:lumMod val="75000"/>
                    </a:schemeClr>
                  </a:solidFill>
                </a:ln>
                <a:solidFill>
                  <a:schemeClr val="tx2">
                    <a:lumMod val="75000"/>
                  </a:schemeClr>
                </a:solidFill>
              </a:endParaRPr>
            </a:p>
          </p:txBody>
        </p:sp>
        <p:sp>
          <p:nvSpPr>
            <p:cNvPr id="17" name="矩形 16"/>
            <p:cNvSpPr/>
            <p:nvPr/>
          </p:nvSpPr>
          <p:spPr>
            <a:xfrm>
              <a:off x="1230783" y="2101931"/>
              <a:ext cx="1080119" cy="423475"/>
            </a:xfrm>
            <a:prstGeom prst="rect">
              <a:avLst/>
            </a:prstGeom>
            <a:noFill/>
            <a:ln/>
          </p:spPr>
          <p:txBody>
            <a:bodyPr wrap="square">
              <a:spAutoFit/>
            </a:bodyPr>
            <a:lstStyle/>
            <a:p>
              <a:pPr algn="r"/>
              <a:r>
                <a:rPr lang="zh-CN" altLang="en-US" sz="2400" dirty="0">
                  <a:solidFill>
                    <a:schemeClr val="bg1"/>
                  </a:solidFill>
                  <a:latin typeface="微软雅黑" panose="020B0503020204020204" pitchFamily="34" charset="-122"/>
                  <a:ea typeface="微软雅黑" panose="020B0503020204020204" pitchFamily="34" charset="-122"/>
                </a:rPr>
                <a:t>Entry</a:t>
              </a:r>
              <a:endParaRPr lang="en-US" altLang="zh-CN" sz="2400" dirty="0">
                <a:solidFill>
                  <a:schemeClr val="bg1"/>
                </a:solidFill>
                <a:latin typeface="微软雅黑" panose="020B0503020204020204" pitchFamily="34" charset="-122"/>
                <a:ea typeface="微软雅黑" panose="020B0503020204020204" pitchFamily="34" charset="-122"/>
              </a:endParaRPr>
            </a:p>
          </p:txBody>
        </p:sp>
      </p:grpSp>
      <p:sp>
        <p:nvSpPr>
          <p:cNvPr id="18" name="TextBox 41"/>
          <p:cNvSpPr txBox="1"/>
          <p:nvPr/>
        </p:nvSpPr>
        <p:spPr>
          <a:xfrm>
            <a:off x="3487187" y="3988906"/>
            <a:ext cx="2364973" cy="1107996"/>
          </a:xfrm>
          <a:prstGeom prst="rect">
            <a:avLst/>
          </a:prstGeom>
          <a:noFill/>
          <a:ln>
            <a:noFill/>
          </a:ln>
        </p:spPr>
        <p:txBody>
          <a:bodyPr wrap="square" rtlCol="0">
            <a:spAutoFit/>
          </a:bodyPr>
          <a:lstStyle/>
          <a:p>
            <a:pPr>
              <a:lnSpc>
                <a:spcPct val="150000"/>
              </a:lnSpc>
            </a:pPr>
            <a:r>
              <a:rPr lang="zh-CN" altLang="en-US" sz="1100" dirty="0">
                <a:solidFill>
                  <a:schemeClr val="bg1">
                    <a:lumMod val="65000"/>
                  </a:schemeClr>
                </a:solidFill>
                <a:latin typeface="微软雅黑" panose="020B0503020204020204" pitchFamily="34" charset="-122"/>
                <a:ea typeface="微软雅黑" panose="020B0503020204020204" pitchFamily="34" charset="-122"/>
              </a:rPr>
              <a:t>Enter specific content here enter specific content in this entry specific content in this entry specific content in this</a:t>
            </a:r>
          </a:p>
        </p:txBody>
      </p:sp>
      <p:sp>
        <p:nvSpPr>
          <p:cNvPr id="19" name="矩形 18"/>
          <p:cNvSpPr/>
          <p:nvPr/>
        </p:nvSpPr>
        <p:spPr>
          <a:xfrm>
            <a:off x="3487187" y="4925010"/>
            <a:ext cx="974798" cy="662554"/>
          </a:xfrm>
          <a:prstGeom prst="rect">
            <a:avLst/>
          </a:prstGeom>
        </p:spPr>
        <p:txBody>
          <a:bodyPr wrap="square">
            <a:spAutoFit/>
          </a:bodyPr>
          <a:lstStyle/>
          <a:p>
            <a:pPr algn="r">
              <a:lnSpc>
                <a:spcPct val="150000"/>
              </a:lnSpc>
            </a:pPr>
            <a:r>
              <a:rPr lang="en-US" altLang="zh-CN" sz="2800" b="1" dirty="0">
                <a:solidFill>
                  <a:schemeClr val="tx1">
                    <a:lumMod val="65000"/>
                    <a:lumOff val="35000"/>
                  </a:schemeClr>
                </a:solidFill>
                <a:latin typeface="微软雅黑" panose="020B0503020204020204" pitchFamily="34" charset="-122"/>
                <a:ea typeface="微软雅黑" panose="020B0503020204020204" pitchFamily="34" charset="-122"/>
              </a:rPr>
              <a:t>85%</a:t>
            </a:r>
          </a:p>
        </p:txBody>
      </p:sp>
      <p:grpSp>
        <p:nvGrpSpPr>
          <p:cNvPr id="20" name="组合 19"/>
          <p:cNvGrpSpPr/>
          <p:nvPr/>
        </p:nvGrpSpPr>
        <p:grpSpPr>
          <a:xfrm>
            <a:off x="6023198" y="1974424"/>
            <a:ext cx="1222394" cy="1262767"/>
            <a:chOff x="1342678" y="1773610"/>
            <a:chExt cx="1080119" cy="1115793"/>
          </a:xfrm>
        </p:grpSpPr>
        <p:sp>
          <p:nvSpPr>
            <p:cNvPr id="21" name="椭圆 20"/>
            <p:cNvSpPr/>
            <p:nvPr/>
          </p:nvSpPr>
          <p:spPr>
            <a:xfrm>
              <a:off x="1342678" y="1773610"/>
              <a:ext cx="1080119" cy="108011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2">
                      <a:lumMod val="75000"/>
                    </a:schemeClr>
                  </a:solidFill>
                </a:ln>
                <a:solidFill>
                  <a:schemeClr val="tx2">
                    <a:lumMod val="75000"/>
                  </a:schemeClr>
                </a:solidFill>
              </a:endParaRPr>
            </a:p>
          </p:txBody>
        </p:sp>
        <p:sp>
          <p:nvSpPr>
            <p:cNvPr id="22" name="矩形 21"/>
            <p:cNvSpPr/>
            <p:nvPr/>
          </p:nvSpPr>
          <p:spPr>
            <a:xfrm>
              <a:off x="1473934" y="2058406"/>
              <a:ext cx="857618" cy="830997"/>
            </a:xfrm>
            <a:prstGeom prst="rect">
              <a:avLst/>
            </a:prstGeom>
          </p:spPr>
          <p:txBody>
            <a:bodyPr wrap="square">
              <a:spAutoFit/>
            </a:bodyPr>
            <a:lstStyle/>
            <a:p>
              <a:pPr algn="r"/>
              <a:r>
                <a:rPr lang="zh-CN" altLang="en-US" sz="2400" dirty="0">
                  <a:solidFill>
                    <a:schemeClr val="bg1"/>
                  </a:solidFill>
                  <a:latin typeface="微软雅黑" panose="020B0503020204020204" pitchFamily="34" charset="-122"/>
                  <a:ea typeface="微软雅黑" panose="020B0503020204020204" pitchFamily="34" charset="-122"/>
                </a:rPr>
                <a:t>Entry</a:t>
              </a:r>
              <a:endParaRPr lang="en-US" altLang="zh-CN" sz="2400" dirty="0">
                <a:solidFill>
                  <a:schemeClr val="bg1"/>
                </a:solidFill>
                <a:latin typeface="微软雅黑" panose="020B0503020204020204" pitchFamily="34" charset="-122"/>
                <a:ea typeface="微软雅黑" panose="020B0503020204020204" pitchFamily="34" charset="-122"/>
              </a:endParaRPr>
            </a:p>
          </p:txBody>
        </p:sp>
      </p:grpSp>
      <p:sp>
        <p:nvSpPr>
          <p:cNvPr id="23" name="TextBox 47"/>
          <p:cNvSpPr txBox="1"/>
          <p:nvPr/>
        </p:nvSpPr>
        <p:spPr>
          <a:xfrm>
            <a:off x="7757430" y="2495029"/>
            <a:ext cx="2333244" cy="824200"/>
          </a:xfrm>
          <a:prstGeom prst="rect">
            <a:avLst/>
          </a:prstGeom>
          <a:noFill/>
          <a:ln>
            <a:noFill/>
          </a:ln>
        </p:spPr>
        <p:txBody>
          <a:bodyPr wrap="square" rtlCol="0">
            <a:spAutoFit/>
          </a:bodyPr>
          <a:lstStyle/>
          <a:p>
            <a:pPr>
              <a:lnSpc>
                <a:spcPct val="150000"/>
              </a:lnSpc>
            </a:pPr>
            <a:r>
              <a:rPr lang="zh-CN" altLang="en-US" sz="1100" dirty="0">
                <a:solidFill>
                  <a:schemeClr val="bg1">
                    <a:lumMod val="65000"/>
                  </a:schemeClr>
                </a:solidFill>
                <a:latin typeface="微软雅黑" panose="020B0503020204020204" pitchFamily="34" charset="-122"/>
                <a:ea typeface="微软雅黑" panose="020B0503020204020204" pitchFamily="34" charset="-122"/>
              </a:rPr>
              <a:t>Enter specific content here enter specific content in this entry specific content in this</a:t>
            </a:r>
          </a:p>
        </p:txBody>
      </p:sp>
      <p:sp>
        <p:nvSpPr>
          <p:cNvPr id="24" name="矩形 23"/>
          <p:cNvSpPr/>
          <p:nvPr/>
        </p:nvSpPr>
        <p:spPr>
          <a:xfrm>
            <a:off x="7734466" y="1902416"/>
            <a:ext cx="974798" cy="662554"/>
          </a:xfrm>
          <a:prstGeom prst="rect">
            <a:avLst/>
          </a:prstGeom>
        </p:spPr>
        <p:txBody>
          <a:bodyPr wrap="square">
            <a:spAutoFit/>
          </a:bodyPr>
          <a:lstStyle/>
          <a:p>
            <a:pPr algn="r">
              <a:lnSpc>
                <a:spcPct val="150000"/>
              </a:lnSpc>
            </a:pPr>
            <a:r>
              <a:rPr lang="en-US" altLang="zh-CN" sz="2800" b="1" dirty="0">
                <a:solidFill>
                  <a:schemeClr val="tx1">
                    <a:lumMod val="65000"/>
                    <a:lumOff val="35000"/>
                  </a:schemeClr>
                </a:solidFill>
                <a:latin typeface="微软雅黑" panose="020B0503020204020204" pitchFamily="34" charset="-122"/>
                <a:ea typeface="微软雅黑" panose="020B0503020204020204" pitchFamily="34" charset="-122"/>
              </a:rPr>
              <a:t>98%</a:t>
            </a:r>
          </a:p>
        </p:txBody>
      </p:sp>
      <p:sp>
        <p:nvSpPr>
          <p:cNvPr id="29" name="椭圆 28"/>
          <p:cNvSpPr/>
          <p:nvPr/>
        </p:nvSpPr>
        <p:spPr>
          <a:xfrm>
            <a:off x="5141693" y="49540"/>
            <a:ext cx="1801459" cy="1801459"/>
          </a:xfrm>
          <a:prstGeom prst="ellipse">
            <a:avLst/>
          </a:prstGeom>
          <a:solidFill>
            <a:srgbClr val="007C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30" name="椭圆 29"/>
          <p:cNvSpPr/>
          <p:nvPr/>
        </p:nvSpPr>
        <p:spPr>
          <a:xfrm>
            <a:off x="6399019" y="-209652"/>
            <a:ext cx="1324990" cy="1324990"/>
          </a:xfrm>
          <a:prstGeom prst="ellipse">
            <a:avLst/>
          </a:prstGeom>
          <a:solidFill>
            <a:srgbClr val="FFC000">
              <a:alpha val="7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31" name="椭圆 30"/>
          <p:cNvSpPr/>
          <p:nvPr/>
        </p:nvSpPr>
        <p:spPr>
          <a:xfrm>
            <a:off x="4412924" y="-1125"/>
            <a:ext cx="608689" cy="608689"/>
          </a:xfrm>
          <a:prstGeom prst="ellipse">
            <a:avLst/>
          </a:prstGeom>
          <a:solidFill>
            <a:srgbClr val="17CFCB">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32" name="TextBox 46"/>
          <p:cNvSpPr txBox="1"/>
          <p:nvPr/>
        </p:nvSpPr>
        <p:spPr>
          <a:xfrm>
            <a:off x="5222600" y="425676"/>
            <a:ext cx="2017977" cy="961289"/>
          </a:xfrm>
          <a:prstGeom prst="rect">
            <a:avLst/>
          </a:prstGeom>
          <a:noFill/>
          <a:ln>
            <a:noFill/>
          </a:ln>
        </p:spPr>
        <p:txBody>
          <a:bodyPr wrap="square" rtlCol="0">
            <a:spAutoFit/>
          </a:bodyPr>
          <a:lstStyle/>
          <a:p>
            <a:pPr>
              <a:lnSpc>
                <a:spcPct val="150000"/>
              </a:lnSpc>
            </a:pPr>
            <a:r>
              <a:rPr lang="zh-CN" altLang="en-US" sz="2000" dirty="0">
                <a:solidFill>
                  <a:schemeClr val="bg1"/>
                </a:solidFill>
                <a:latin typeface="张海山锐谐体" panose="02000000000000000000" pitchFamily="2" charset="-122"/>
                <a:ea typeface="张海山锐谐体" panose="02000000000000000000" pitchFamily="2" charset="-122"/>
              </a:rPr>
              <a:t>Performance Presentation</a:t>
            </a:r>
          </a:p>
        </p:txBody>
      </p:sp>
      <p:pic>
        <p:nvPicPr>
          <p:cNvPr id="34" name="图片 33"/>
          <p:cNvPicPr>
            <a:picLocks noChangeAspect="1"/>
          </p:cNvPicPr>
          <p:nvPr/>
        </p:nvPicPr>
        <p:blipFill rotWithShape="1">
          <a:blip r:embed="rId3">
            <a:extLst>
              <a:ext uri="{28A0092B-C50C-407E-A947-70E740481C1C}">
                <a14:useLocalDpi xmlns:a14="http://schemas.microsoft.com/office/drawing/2010/main" val="0"/>
              </a:ext>
            </a:extLst>
          </a:blip>
          <a:srcRect l="26357" r="5"/>
          <a:stretch/>
        </p:blipFill>
        <p:spPr>
          <a:xfrm rot="9005521">
            <a:off x="5768042" y="3772758"/>
            <a:ext cx="7406869" cy="5657849"/>
          </a:xfrm>
          <a:prstGeom prst="rect">
            <a:avLst/>
          </a:prstGeom>
        </p:spPr>
      </p:pic>
    </p:spTree>
    <p:extLst>
      <p:ext uri="{BB962C8B-B14F-4D97-AF65-F5344CB8AC3E}">
        <p14:creationId xmlns:p14="http://schemas.microsoft.com/office/powerpoint/2010/main" val="2919838557"/>
      </p:ext>
    </p:extLst>
  </p:cSld>
  <p:clrMapOvr>
    <a:masterClrMapping/>
  </p:clrMapOvr>
  <mc:AlternateContent xmlns:mc="http://schemas.openxmlformats.org/markup-compatibility/2006" xmlns:p14="http://schemas.microsoft.com/office/powerpoint/2010/main">
    <mc:Choice Requires="p14">
      <p:transition spd="slow" p14:dur="2000" advTm="0">
        <p:blinds dir="vert"/>
      </p:transition>
    </mc:Choice>
    <mc:Fallback xmlns:a14="http://schemas.microsoft.com/office/drawing/2010/main" xmlns="">
      <p:transition spd="slow" advTm="0">
        <p:blinds dir="vert"/>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1250"/>
                                            <p:tgtEl>
                                              <p:spTgt spid="3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fade">
                                          <p:cBhvr>
                                            <p:cTn id="10" dur="500"/>
                                            <p:tgtEl>
                                              <p:spTgt spid="29"/>
                                            </p:tgtEl>
                                          </p:cBhvr>
                                        </p:animEffect>
                                      </p:childTnLst>
                                    </p:cTn>
                                  </p:par>
                                  <p:par>
                                    <p:cTn id="11" presetID="10" presetClass="entr" presetSubtype="0" fill="hold" grpId="0" nodeType="withEffect">
                                      <p:stCondLst>
                                        <p:cond delay="250"/>
                                      </p:stCondLst>
                                      <p:childTnLst>
                                        <p:set>
                                          <p:cBhvr>
                                            <p:cTn id="12" dur="1" fill="hold">
                                              <p:stCondLst>
                                                <p:cond delay="0"/>
                                              </p:stCondLst>
                                            </p:cTn>
                                            <p:tgtEl>
                                              <p:spTgt spid="31"/>
                                            </p:tgtEl>
                                            <p:attrNameLst>
                                              <p:attrName>style.visibility</p:attrName>
                                            </p:attrNameLst>
                                          </p:cBhvr>
                                          <p:to>
                                            <p:strVal val="visible"/>
                                          </p:to>
                                        </p:set>
                                        <p:animEffect transition="in" filter="fade">
                                          <p:cBhvr>
                                            <p:cTn id="13" dur="500"/>
                                            <p:tgtEl>
                                              <p:spTgt spid="31"/>
                                            </p:tgtEl>
                                          </p:cBhvr>
                                        </p:animEffect>
                                      </p:childTnLst>
                                    </p:cTn>
                                  </p:par>
                                  <p:par>
                                    <p:cTn id="14" presetID="10" presetClass="entr" presetSubtype="0" fill="hold" grpId="0" nodeType="withEffect">
                                      <p:stCondLst>
                                        <p:cond delay="500"/>
                                      </p:stCondLst>
                                      <p:childTnLst>
                                        <p:set>
                                          <p:cBhvr>
                                            <p:cTn id="15" dur="1" fill="hold">
                                              <p:stCondLst>
                                                <p:cond delay="0"/>
                                              </p:stCondLst>
                                            </p:cTn>
                                            <p:tgtEl>
                                              <p:spTgt spid="30"/>
                                            </p:tgtEl>
                                            <p:attrNameLst>
                                              <p:attrName>style.visibility</p:attrName>
                                            </p:attrNameLst>
                                          </p:cBhvr>
                                          <p:to>
                                            <p:strVal val="visible"/>
                                          </p:to>
                                        </p:set>
                                        <p:animEffect transition="in" filter="fade">
                                          <p:cBhvr>
                                            <p:cTn id="16" dur="500"/>
                                            <p:tgtEl>
                                              <p:spTgt spid="30"/>
                                            </p:tgtEl>
                                          </p:cBhvr>
                                        </p:animEffect>
                                      </p:childTnLst>
                                    </p:cTn>
                                  </p:par>
                                  <p:par>
                                    <p:cTn id="17" presetID="2" presetClass="entr" presetSubtype="1" fill="hold" grpId="0" nodeType="withEffect" p14:presetBounceEnd="40000">
                                      <p:stCondLst>
                                        <p:cond delay="1000"/>
                                      </p:stCondLst>
                                      <p:childTnLst>
                                        <p:set>
                                          <p:cBhvr>
                                            <p:cTn id="18" dur="1" fill="hold">
                                              <p:stCondLst>
                                                <p:cond delay="0"/>
                                              </p:stCondLst>
                                            </p:cTn>
                                            <p:tgtEl>
                                              <p:spTgt spid="32"/>
                                            </p:tgtEl>
                                            <p:attrNameLst>
                                              <p:attrName>style.visibility</p:attrName>
                                            </p:attrNameLst>
                                          </p:cBhvr>
                                          <p:to>
                                            <p:strVal val="visible"/>
                                          </p:to>
                                        </p:set>
                                        <p:anim calcmode="lin" valueType="num" p14:bounceEnd="40000">
                                          <p:cBhvr additive="base">
                                            <p:cTn id="19" dur="1000" fill="hold"/>
                                            <p:tgtEl>
                                              <p:spTgt spid="32"/>
                                            </p:tgtEl>
                                            <p:attrNameLst>
                                              <p:attrName>ppt_x</p:attrName>
                                            </p:attrNameLst>
                                          </p:cBhvr>
                                          <p:tavLst>
                                            <p:tav tm="0">
                                              <p:val>
                                                <p:strVal val="#ppt_x"/>
                                              </p:val>
                                            </p:tav>
                                            <p:tav tm="100000">
                                              <p:val>
                                                <p:strVal val="#ppt_x"/>
                                              </p:val>
                                            </p:tav>
                                          </p:tavLst>
                                        </p:anim>
                                        <p:anim calcmode="lin" valueType="num" p14:bounceEnd="40000">
                                          <p:cBhvr additive="base">
                                            <p:cTn id="20" dur="1000" fill="hold"/>
                                            <p:tgtEl>
                                              <p:spTgt spid="32"/>
                                            </p:tgtEl>
                                            <p:attrNameLst>
                                              <p:attrName>ppt_y</p:attrName>
                                            </p:attrNameLst>
                                          </p:cBhvr>
                                          <p:tavLst>
                                            <p:tav tm="0">
                                              <p:val>
                                                <p:strVal val="0-#ppt_h/2"/>
                                              </p:val>
                                            </p:tav>
                                            <p:tav tm="100000">
                                              <p:val>
                                                <p:strVal val="#ppt_y"/>
                                              </p:val>
                                            </p:tav>
                                          </p:tavLst>
                                        </p:anim>
                                      </p:childTnLst>
                                    </p:cTn>
                                  </p:par>
                                </p:childTnLst>
                              </p:cTn>
                            </p:par>
                            <p:par>
                              <p:cTn id="21" fill="hold">
                                <p:stCondLst>
                                  <p:cond delay="2000"/>
                                </p:stCondLst>
                                <p:childTnLst>
                                  <p:par>
                                    <p:cTn id="22" presetID="22" presetClass="entr" presetSubtype="8" fill="hold" nodeType="after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wipe(left)">
                                          <p:cBhvr>
                                            <p:cTn id="24" dur="250"/>
                                            <p:tgtEl>
                                              <p:spTgt spid="2"/>
                                            </p:tgtEl>
                                          </p:cBhvr>
                                        </p:animEffect>
                                      </p:childTnLst>
                                    </p:cTn>
                                  </p:par>
                                </p:childTnLst>
                              </p:cTn>
                            </p:par>
                            <p:par>
                              <p:cTn id="25" fill="hold">
                                <p:stCondLst>
                                  <p:cond delay="2250"/>
                                </p:stCondLst>
                                <p:childTnLst>
                                  <p:par>
                                    <p:cTn id="26" presetID="22" presetClass="entr" presetSubtype="8" fill="hold" nodeType="after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wipe(left)">
                                          <p:cBhvr>
                                            <p:cTn id="28" dur="250"/>
                                            <p:tgtEl>
                                              <p:spTgt spid="3"/>
                                            </p:tgtEl>
                                          </p:cBhvr>
                                        </p:animEffect>
                                      </p:childTnLst>
                                    </p:cTn>
                                  </p:par>
                                </p:childTnLst>
                              </p:cTn>
                            </p:par>
                            <p:par>
                              <p:cTn id="29" fill="hold">
                                <p:stCondLst>
                                  <p:cond delay="2500"/>
                                </p:stCondLst>
                                <p:childTnLst>
                                  <p:par>
                                    <p:cTn id="30" presetID="22" presetClass="entr" presetSubtype="8" fill="hold" nodeType="after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wipe(left)">
                                          <p:cBhvr>
                                            <p:cTn id="32" dur="250"/>
                                            <p:tgtEl>
                                              <p:spTgt spid="4"/>
                                            </p:tgtEl>
                                          </p:cBhvr>
                                        </p:animEffect>
                                      </p:childTnLst>
                                    </p:cTn>
                                  </p:par>
                                </p:childTnLst>
                              </p:cTn>
                            </p:par>
                            <p:par>
                              <p:cTn id="33" fill="hold">
                                <p:stCondLst>
                                  <p:cond delay="2750"/>
                                </p:stCondLst>
                                <p:childTnLst>
                                  <p:par>
                                    <p:cTn id="34" presetID="22" presetClass="entr" presetSubtype="8" fill="hold" nodeType="after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wipe(left)">
                                          <p:cBhvr>
                                            <p:cTn id="36" dur="250"/>
                                            <p:tgtEl>
                                              <p:spTgt spid="5"/>
                                            </p:tgtEl>
                                          </p:cBhvr>
                                        </p:animEffect>
                                      </p:childTnLst>
                                    </p:cTn>
                                  </p:par>
                                </p:childTnLst>
                              </p:cTn>
                            </p:par>
                            <p:par>
                              <p:cTn id="37" fill="hold">
                                <p:stCondLst>
                                  <p:cond delay="3000"/>
                                </p:stCondLst>
                                <p:childTnLst>
                                  <p:par>
                                    <p:cTn id="38" presetID="22" presetClass="entr" presetSubtype="8" fill="hold" nodeType="afterEffect">
                                      <p:stCondLst>
                                        <p:cond delay="0"/>
                                      </p:stCondLst>
                                      <p:childTnLst>
                                        <p:set>
                                          <p:cBhvr>
                                            <p:cTn id="39" dur="1" fill="hold">
                                              <p:stCondLst>
                                                <p:cond delay="0"/>
                                              </p:stCondLst>
                                            </p:cTn>
                                            <p:tgtEl>
                                              <p:spTgt spid="6"/>
                                            </p:tgtEl>
                                            <p:attrNameLst>
                                              <p:attrName>style.visibility</p:attrName>
                                            </p:attrNameLst>
                                          </p:cBhvr>
                                          <p:to>
                                            <p:strVal val="visible"/>
                                          </p:to>
                                        </p:set>
                                        <p:animEffect transition="in" filter="wipe(left)">
                                          <p:cBhvr>
                                            <p:cTn id="40" dur="250"/>
                                            <p:tgtEl>
                                              <p:spTgt spid="6"/>
                                            </p:tgtEl>
                                          </p:cBhvr>
                                        </p:animEffect>
                                      </p:childTnLst>
                                    </p:cTn>
                                  </p:par>
                                </p:childTnLst>
                              </p:cTn>
                            </p:par>
                            <p:par>
                              <p:cTn id="41" fill="hold">
                                <p:stCondLst>
                                  <p:cond delay="3250"/>
                                </p:stCondLst>
                                <p:childTnLst>
                                  <p:par>
                                    <p:cTn id="42" presetID="22" presetClass="entr" presetSubtype="8" fill="hold" nodeType="afterEffect">
                                      <p:stCondLst>
                                        <p:cond delay="0"/>
                                      </p:stCondLst>
                                      <p:childTnLst>
                                        <p:set>
                                          <p:cBhvr>
                                            <p:cTn id="43" dur="1" fill="hold">
                                              <p:stCondLst>
                                                <p:cond delay="0"/>
                                              </p:stCondLst>
                                            </p:cTn>
                                            <p:tgtEl>
                                              <p:spTgt spid="7"/>
                                            </p:tgtEl>
                                            <p:attrNameLst>
                                              <p:attrName>style.visibility</p:attrName>
                                            </p:attrNameLst>
                                          </p:cBhvr>
                                          <p:to>
                                            <p:strVal val="visible"/>
                                          </p:to>
                                        </p:set>
                                        <p:animEffect transition="in" filter="wipe(left)">
                                          <p:cBhvr>
                                            <p:cTn id="44" dur="250"/>
                                            <p:tgtEl>
                                              <p:spTgt spid="7"/>
                                            </p:tgtEl>
                                          </p:cBhvr>
                                        </p:animEffect>
                                      </p:childTnLst>
                                    </p:cTn>
                                  </p:par>
                                </p:childTnLst>
                              </p:cTn>
                            </p:par>
                            <p:par>
                              <p:cTn id="45" fill="hold">
                                <p:stCondLst>
                                  <p:cond delay="3500"/>
                                </p:stCondLst>
                                <p:childTnLst>
                                  <p:par>
                                    <p:cTn id="46" presetID="22" presetClass="entr" presetSubtype="8" fill="hold" nodeType="afterEffect">
                                      <p:stCondLst>
                                        <p:cond delay="0"/>
                                      </p:stCondLst>
                                      <p:childTnLst>
                                        <p:set>
                                          <p:cBhvr>
                                            <p:cTn id="47" dur="1" fill="hold">
                                              <p:stCondLst>
                                                <p:cond delay="0"/>
                                              </p:stCondLst>
                                            </p:cTn>
                                            <p:tgtEl>
                                              <p:spTgt spid="8"/>
                                            </p:tgtEl>
                                            <p:attrNameLst>
                                              <p:attrName>style.visibility</p:attrName>
                                            </p:attrNameLst>
                                          </p:cBhvr>
                                          <p:to>
                                            <p:strVal val="visible"/>
                                          </p:to>
                                        </p:set>
                                        <p:animEffect transition="in" filter="wipe(left)">
                                          <p:cBhvr>
                                            <p:cTn id="48" dur="250"/>
                                            <p:tgtEl>
                                              <p:spTgt spid="8"/>
                                            </p:tgtEl>
                                          </p:cBhvr>
                                        </p:animEffect>
                                      </p:childTnLst>
                                    </p:cTn>
                                  </p:par>
                                </p:childTnLst>
                              </p:cTn>
                            </p:par>
                            <p:par>
                              <p:cTn id="49" fill="hold">
                                <p:stCondLst>
                                  <p:cond delay="3750"/>
                                </p:stCondLst>
                                <p:childTnLst>
                                  <p:par>
                                    <p:cTn id="50" presetID="22" presetClass="entr" presetSubtype="8" fill="hold" nodeType="afterEffect">
                                      <p:stCondLst>
                                        <p:cond delay="0"/>
                                      </p:stCondLst>
                                      <p:childTnLst>
                                        <p:set>
                                          <p:cBhvr>
                                            <p:cTn id="51" dur="1" fill="hold">
                                              <p:stCondLst>
                                                <p:cond delay="0"/>
                                              </p:stCondLst>
                                            </p:cTn>
                                            <p:tgtEl>
                                              <p:spTgt spid="9"/>
                                            </p:tgtEl>
                                            <p:attrNameLst>
                                              <p:attrName>style.visibility</p:attrName>
                                            </p:attrNameLst>
                                          </p:cBhvr>
                                          <p:to>
                                            <p:strVal val="visible"/>
                                          </p:to>
                                        </p:set>
                                        <p:animEffect transition="in" filter="wipe(left)">
                                          <p:cBhvr>
                                            <p:cTn id="52" dur="500"/>
                                            <p:tgtEl>
                                              <p:spTgt spid="9"/>
                                            </p:tgtEl>
                                          </p:cBhvr>
                                        </p:animEffect>
                                      </p:childTnLst>
                                    </p:cTn>
                                  </p:par>
                                </p:childTnLst>
                              </p:cTn>
                            </p:par>
                            <p:par>
                              <p:cTn id="53" fill="hold">
                                <p:stCondLst>
                                  <p:cond delay="4250"/>
                                </p:stCondLst>
                                <p:childTnLst>
                                  <p:par>
                                    <p:cTn id="54" presetID="53" presetClass="entr" presetSubtype="16" fill="hold" nodeType="afterEffect">
                                      <p:stCondLst>
                                        <p:cond delay="0"/>
                                      </p:stCondLst>
                                      <p:childTnLst>
                                        <p:set>
                                          <p:cBhvr>
                                            <p:cTn id="55" dur="1" fill="hold">
                                              <p:stCondLst>
                                                <p:cond delay="0"/>
                                              </p:stCondLst>
                                            </p:cTn>
                                            <p:tgtEl>
                                              <p:spTgt spid="10"/>
                                            </p:tgtEl>
                                            <p:attrNameLst>
                                              <p:attrName>style.visibility</p:attrName>
                                            </p:attrNameLst>
                                          </p:cBhvr>
                                          <p:to>
                                            <p:strVal val="visible"/>
                                          </p:to>
                                        </p:set>
                                        <p:anim calcmode="lin" valueType="num">
                                          <p:cBhvr>
                                            <p:cTn id="56" dur="500" fill="hold"/>
                                            <p:tgtEl>
                                              <p:spTgt spid="10"/>
                                            </p:tgtEl>
                                            <p:attrNameLst>
                                              <p:attrName>ppt_w</p:attrName>
                                            </p:attrNameLst>
                                          </p:cBhvr>
                                          <p:tavLst>
                                            <p:tav tm="0">
                                              <p:val>
                                                <p:fltVal val="0"/>
                                              </p:val>
                                            </p:tav>
                                            <p:tav tm="100000">
                                              <p:val>
                                                <p:strVal val="#ppt_w"/>
                                              </p:val>
                                            </p:tav>
                                          </p:tavLst>
                                        </p:anim>
                                        <p:anim calcmode="lin" valueType="num">
                                          <p:cBhvr>
                                            <p:cTn id="57" dur="500" fill="hold"/>
                                            <p:tgtEl>
                                              <p:spTgt spid="10"/>
                                            </p:tgtEl>
                                            <p:attrNameLst>
                                              <p:attrName>ppt_h</p:attrName>
                                            </p:attrNameLst>
                                          </p:cBhvr>
                                          <p:tavLst>
                                            <p:tav tm="0">
                                              <p:val>
                                                <p:fltVal val="0"/>
                                              </p:val>
                                            </p:tav>
                                            <p:tav tm="100000">
                                              <p:val>
                                                <p:strVal val="#ppt_h"/>
                                              </p:val>
                                            </p:tav>
                                          </p:tavLst>
                                        </p:anim>
                                        <p:animEffect transition="in" filter="fade">
                                          <p:cBhvr>
                                            <p:cTn id="58" dur="500"/>
                                            <p:tgtEl>
                                              <p:spTgt spid="10"/>
                                            </p:tgtEl>
                                          </p:cBhvr>
                                        </p:animEffect>
                                      </p:childTnLst>
                                    </p:cTn>
                                  </p:par>
                                </p:childTnLst>
                              </p:cTn>
                            </p:par>
                            <p:par>
                              <p:cTn id="59" fill="hold">
                                <p:stCondLst>
                                  <p:cond delay="4750"/>
                                </p:stCondLst>
                                <p:childTnLst>
                                  <p:par>
                                    <p:cTn id="60" presetID="2" presetClass="entr" presetSubtype="1" fill="hold" grpId="0" nodeType="afterEffect">
                                      <p:stCondLst>
                                        <p:cond delay="0"/>
                                      </p:stCondLst>
                                      <p:childTnLst>
                                        <p:set>
                                          <p:cBhvr>
                                            <p:cTn id="61" dur="1" fill="hold">
                                              <p:stCondLst>
                                                <p:cond delay="0"/>
                                              </p:stCondLst>
                                            </p:cTn>
                                            <p:tgtEl>
                                              <p:spTgt spid="14"/>
                                            </p:tgtEl>
                                            <p:attrNameLst>
                                              <p:attrName>style.visibility</p:attrName>
                                            </p:attrNameLst>
                                          </p:cBhvr>
                                          <p:to>
                                            <p:strVal val="visible"/>
                                          </p:to>
                                        </p:set>
                                        <p:anim calcmode="lin" valueType="num">
                                          <p:cBhvr additive="base">
                                            <p:cTn id="62" dur="500" fill="hold"/>
                                            <p:tgtEl>
                                              <p:spTgt spid="14"/>
                                            </p:tgtEl>
                                            <p:attrNameLst>
                                              <p:attrName>ppt_x</p:attrName>
                                            </p:attrNameLst>
                                          </p:cBhvr>
                                          <p:tavLst>
                                            <p:tav tm="0">
                                              <p:val>
                                                <p:strVal val="#ppt_x"/>
                                              </p:val>
                                            </p:tav>
                                            <p:tav tm="100000">
                                              <p:val>
                                                <p:strVal val="#ppt_x"/>
                                              </p:val>
                                            </p:tav>
                                          </p:tavLst>
                                        </p:anim>
                                        <p:anim calcmode="lin" valueType="num">
                                          <p:cBhvr additive="base">
                                            <p:cTn id="63" dur="500" fill="hold"/>
                                            <p:tgtEl>
                                              <p:spTgt spid="14"/>
                                            </p:tgtEl>
                                            <p:attrNameLst>
                                              <p:attrName>ppt_y</p:attrName>
                                            </p:attrNameLst>
                                          </p:cBhvr>
                                          <p:tavLst>
                                            <p:tav tm="0">
                                              <p:val>
                                                <p:strVal val="0-#ppt_h/2"/>
                                              </p:val>
                                            </p:tav>
                                            <p:tav tm="100000">
                                              <p:val>
                                                <p:strVal val="#ppt_y"/>
                                              </p:val>
                                            </p:tav>
                                          </p:tavLst>
                                        </p:anim>
                                      </p:childTnLst>
                                    </p:cTn>
                                  </p:par>
                                </p:childTnLst>
                              </p:cTn>
                            </p:par>
                            <p:par>
                              <p:cTn id="64" fill="hold">
                                <p:stCondLst>
                                  <p:cond delay="5250"/>
                                </p:stCondLst>
                                <p:childTnLst>
                                  <p:par>
                                    <p:cTn id="65" presetID="22" presetClass="entr" presetSubtype="8" fill="hold" grpId="0" nodeType="afterEffect">
                                      <p:stCondLst>
                                        <p:cond delay="0"/>
                                      </p:stCondLst>
                                      <p:childTnLst>
                                        <p:set>
                                          <p:cBhvr>
                                            <p:cTn id="66" dur="1" fill="hold">
                                              <p:stCondLst>
                                                <p:cond delay="0"/>
                                              </p:stCondLst>
                                            </p:cTn>
                                            <p:tgtEl>
                                              <p:spTgt spid="13"/>
                                            </p:tgtEl>
                                            <p:attrNameLst>
                                              <p:attrName>style.visibility</p:attrName>
                                            </p:attrNameLst>
                                          </p:cBhvr>
                                          <p:to>
                                            <p:strVal val="visible"/>
                                          </p:to>
                                        </p:set>
                                        <p:animEffect transition="in" filter="wipe(left)">
                                          <p:cBhvr>
                                            <p:cTn id="67" dur="500"/>
                                            <p:tgtEl>
                                              <p:spTgt spid="13"/>
                                            </p:tgtEl>
                                          </p:cBhvr>
                                        </p:animEffect>
                                      </p:childTnLst>
                                    </p:cTn>
                                  </p:par>
                                </p:childTnLst>
                              </p:cTn>
                            </p:par>
                            <p:par>
                              <p:cTn id="68" fill="hold">
                                <p:stCondLst>
                                  <p:cond delay="5750"/>
                                </p:stCondLst>
                                <p:childTnLst>
                                  <p:par>
                                    <p:cTn id="69" presetID="53" presetClass="entr" presetSubtype="16" fill="hold" nodeType="afterEffect">
                                      <p:stCondLst>
                                        <p:cond delay="0"/>
                                      </p:stCondLst>
                                      <p:childTnLst>
                                        <p:set>
                                          <p:cBhvr>
                                            <p:cTn id="70" dur="1" fill="hold">
                                              <p:stCondLst>
                                                <p:cond delay="0"/>
                                              </p:stCondLst>
                                            </p:cTn>
                                            <p:tgtEl>
                                              <p:spTgt spid="15"/>
                                            </p:tgtEl>
                                            <p:attrNameLst>
                                              <p:attrName>style.visibility</p:attrName>
                                            </p:attrNameLst>
                                          </p:cBhvr>
                                          <p:to>
                                            <p:strVal val="visible"/>
                                          </p:to>
                                        </p:set>
                                        <p:anim calcmode="lin" valueType="num">
                                          <p:cBhvr>
                                            <p:cTn id="71" dur="500" fill="hold"/>
                                            <p:tgtEl>
                                              <p:spTgt spid="15"/>
                                            </p:tgtEl>
                                            <p:attrNameLst>
                                              <p:attrName>ppt_w</p:attrName>
                                            </p:attrNameLst>
                                          </p:cBhvr>
                                          <p:tavLst>
                                            <p:tav tm="0">
                                              <p:val>
                                                <p:fltVal val="0"/>
                                              </p:val>
                                            </p:tav>
                                            <p:tav tm="100000">
                                              <p:val>
                                                <p:strVal val="#ppt_w"/>
                                              </p:val>
                                            </p:tav>
                                          </p:tavLst>
                                        </p:anim>
                                        <p:anim calcmode="lin" valueType="num">
                                          <p:cBhvr>
                                            <p:cTn id="72" dur="500" fill="hold"/>
                                            <p:tgtEl>
                                              <p:spTgt spid="15"/>
                                            </p:tgtEl>
                                            <p:attrNameLst>
                                              <p:attrName>ppt_h</p:attrName>
                                            </p:attrNameLst>
                                          </p:cBhvr>
                                          <p:tavLst>
                                            <p:tav tm="0">
                                              <p:val>
                                                <p:fltVal val="0"/>
                                              </p:val>
                                            </p:tav>
                                            <p:tav tm="100000">
                                              <p:val>
                                                <p:strVal val="#ppt_h"/>
                                              </p:val>
                                            </p:tav>
                                          </p:tavLst>
                                        </p:anim>
                                        <p:animEffect transition="in" filter="fade">
                                          <p:cBhvr>
                                            <p:cTn id="73" dur="500"/>
                                            <p:tgtEl>
                                              <p:spTgt spid="15"/>
                                            </p:tgtEl>
                                          </p:cBhvr>
                                        </p:animEffect>
                                      </p:childTnLst>
                                    </p:cTn>
                                  </p:par>
                                </p:childTnLst>
                              </p:cTn>
                            </p:par>
                            <p:par>
                              <p:cTn id="74" fill="hold">
                                <p:stCondLst>
                                  <p:cond delay="6250"/>
                                </p:stCondLst>
                                <p:childTnLst>
                                  <p:par>
                                    <p:cTn id="75" presetID="2" presetClass="entr" presetSubtype="4" fill="hold" grpId="0" nodeType="afterEffect">
                                      <p:stCondLst>
                                        <p:cond delay="0"/>
                                      </p:stCondLst>
                                      <p:childTnLst>
                                        <p:set>
                                          <p:cBhvr>
                                            <p:cTn id="76" dur="1" fill="hold">
                                              <p:stCondLst>
                                                <p:cond delay="0"/>
                                              </p:stCondLst>
                                            </p:cTn>
                                            <p:tgtEl>
                                              <p:spTgt spid="19"/>
                                            </p:tgtEl>
                                            <p:attrNameLst>
                                              <p:attrName>style.visibility</p:attrName>
                                            </p:attrNameLst>
                                          </p:cBhvr>
                                          <p:to>
                                            <p:strVal val="visible"/>
                                          </p:to>
                                        </p:set>
                                        <p:anim calcmode="lin" valueType="num">
                                          <p:cBhvr additive="base">
                                            <p:cTn id="77" dur="500" fill="hold"/>
                                            <p:tgtEl>
                                              <p:spTgt spid="19"/>
                                            </p:tgtEl>
                                            <p:attrNameLst>
                                              <p:attrName>ppt_x</p:attrName>
                                            </p:attrNameLst>
                                          </p:cBhvr>
                                          <p:tavLst>
                                            <p:tav tm="0">
                                              <p:val>
                                                <p:strVal val="#ppt_x"/>
                                              </p:val>
                                            </p:tav>
                                            <p:tav tm="100000">
                                              <p:val>
                                                <p:strVal val="#ppt_x"/>
                                              </p:val>
                                            </p:tav>
                                          </p:tavLst>
                                        </p:anim>
                                        <p:anim calcmode="lin" valueType="num">
                                          <p:cBhvr additive="base">
                                            <p:cTn id="78" dur="500" fill="hold"/>
                                            <p:tgtEl>
                                              <p:spTgt spid="19"/>
                                            </p:tgtEl>
                                            <p:attrNameLst>
                                              <p:attrName>ppt_y</p:attrName>
                                            </p:attrNameLst>
                                          </p:cBhvr>
                                          <p:tavLst>
                                            <p:tav tm="0">
                                              <p:val>
                                                <p:strVal val="1+#ppt_h/2"/>
                                              </p:val>
                                            </p:tav>
                                            <p:tav tm="100000">
                                              <p:val>
                                                <p:strVal val="#ppt_y"/>
                                              </p:val>
                                            </p:tav>
                                          </p:tavLst>
                                        </p:anim>
                                      </p:childTnLst>
                                    </p:cTn>
                                  </p:par>
                                </p:childTnLst>
                              </p:cTn>
                            </p:par>
                            <p:par>
                              <p:cTn id="79" fill="hold">
                                <p:stCondLst>
                                  <p:cond delay="6750"/>
                                </p:stCondLst>
                                <p:childTnLst>
                                  <p:par>
                                    <p:cTn id="80" presetID="22" presetClass="entr" presetSubtype="8" fill="hold" grpId="0" nodeType="afterEffect">
                                      <p:stCondLst>
                                        <p:cond delay="0"/>
                                      </p:stCondLst>
                                      <p:childTnLst>
                                        <p:set>
                                          <p:cBhvr>
                                            <p:cTn id="81" dur="1" fill="hold">
                                              <p:stCondLst>
                                                <p:cond delay="0"/>
                                              </p:stCondLst>
                                            </p:cTn>
                                            <p:tgtEl>
                                              <p:spTgt spid="18"/>
                                            </p:tgtEl>
                                            <p:attrNameLst>
                                              <p:attrName>style.visibility</p:attrName>
                                            </p:attrNameLst>
                                          </p:cBhvr>
                                          <p:to>
                                            <p:strVal val="visible"/>
                                          </p:to>
                                        </p:set>
                                        <p:animEffect transition="in" filter="wipe(left)">
                                          <p:cBhvr>
                                            <p:cTn id="82" dur="500"/>
                                            <p:tgtEl>
                                              <p:spTgt spid="18"/>
                                            </p:tgtEl>
                                          </p:cBhvr>
                                        </p:animEffect>
                                      </p:childTnLst>
                                    </p:cTn>
                                  </p:par>
                                </p:childTnLst>
                              </p:cTn>
                            </p:par>
                            <p:par>
                              <p:cTn id="83" fill="hold">
                                <p:stCondLst>
                                  <p:cond delay="7250"/>
                                </p:stCondLst>
                                <p:childTnLst>
                                  <p:par>
                                    <p:cTn id="84" presetID="53" presetClass="entr" presetSubtype="16" fill="hold" nodeType="afterEffect">
                                      <p:stCondLst>
                                        <p:cond delay="0"/>
                                      </p:stCondLst>
                                      <p:childTnLst>
                                        <p:set>
                                          <p:cBhvr>
                                            <p:cTn id="85" dur="1" fill="hold">
                                              <p:stCondLst>
                                                <p:cond delay="0"/>
                                              </p:stCondLst>
                                            </p:cTn>
                                            <p:tgtEl>
                                              <p:spTgt spid="20"/>
                                            </p:tgtEl>
                                            <p:attrNameLst>
                                              <p:attrName>style.visibility</p:attrName>
                                            </p:attrNameLst>
                                          </p:cBhvr>
                                          <p:to>
                                            <p:strVal val="visible"/>
                                          </p:to>
                                        </p:set>
                                        <p:anim calcmode="lin" valueType="num">
                                          <p:cBhvr>
                                            <p:cTn id="86" dur="500" fill="hold"/>
                                            <p:tgtEl>
                                              <p:spTgt spid="20"/>
                                            </p:tgtEl>
                                            <p:attrNameLst>
                                              <p:attrName>ppt_w</p:attrName>
                                            </p:attrNameLst>
                                          </p:cBhvr>
                                          <p:tavLst>
                                            <p:tav tm="0">
                                              <p:val>
                                                <p:fltVal val="0"/>
                                              </p:val>
                                            </p:tav>
                                            <p:tav tm="100000">
                                              <p:val>
                                                <p:strVal val="#ppt_w"/>
                                              </p:val>
                                            </p:tav>
                                          </p:tavLst>
                                        </p:anim>
                                        <p:anim calcmode="lin" valueType="num">
                                          <p:cBhvr>
                                            <p:cTn id="87" dur="500" fill="hold"/>
                                            <p:tgtEl>
                                              <p:spTgt spid="20"/>
                                            </p:tgtEl>
                                            <p:attrNameLst>
                                              <p:attrName>ppt_h</p:attrName>
                                            </p:attrNameLst>
                                          </p:cBhvr>
                                          <p:tavLst>
                                            <p:tav tm="0">
                                              <p:val>
                                                <p:fltVal val="0"/>
                                              </p:val>
                                            </p:tav>
                                            <p:tav tm="100000">
                                              <p:val>
                                                <p:strVal val="#ppt_h"/>
                                              </p:val>
                                            </p:tav>
                                          </p:tavLst>
                                        </p:anim>
                                        <p:animEffect transition="in" filter="fade">
                                          <p:cBhvr>
                                            <p:cTn id="88" dur="500"/>
                                            <p:tgtEl>
                                              <p:spTgt spid="20"/>
                                            </p:tgtEl>
                                          </p:cBhvr>
                                        </p:animEffect>
                                      </p:childTnLst>
                                    </p:cTn>
                                  </p:par>
                                </p:childTnLst>
                              </p:cTn>
                            </p:par>
                            <p:par>
                              <p:cTn id="89" fill="hold">
                                <p:stCondLst>
                                  <p:cond delay="7750"/>
                                </p:stCondLst>
                                <p:childTnLst>
                                  <p:par>
                                    <p:cTn id="90" presetID="2" presetClass="entr" presetSubtype="1" fill="hold" grpId="0" nodeType="afterEffect">
                                      <p:stCondLst>
                                        <p:cond delay="0"/>
                                      </p:stCondLst>
                                      <p:childTnLst>
                                        <p:set>
                                          <p:cBhvr>
                                            <p:cTn id="91" dur="1" fill="hold">
                                              <p:stCondLst>
                                                <p:cond delay="0"/>
                                              </p:stCondLst>
                                            </p:cTn>
                                            <p:tgtEl>
                                              <p:spTgt spid="24"/>
                                            </p:tgtEl>
                                            <p:attrNameLst>
                                              <p:attrName>style.visibility</p:attrName>
                                            </p:attrNameLst>
                                          </p:cBhvr>
                                          <p:to>
                                            <p:strVal val="visible"/>
                                          </p:to>
                                        </p:set>
                                        <p:anim calcmode="lin" valueType="num">
                                          <p:cBhvr additive="base">
                                            <p:cTn id="92" dur="500" fill="hold"/>
                                            <p:tgtEl>
                                              <p:spTgt spid="24"/>
                                            </p:tgtEl>
                                            <p:attrNameLst>
                                              <p:attrName>ppt_x</p:attrName>
                                            </p:attrNameLst>
                                          </p:cBhvr>
                                          <p:tavLst>
                                            <p:tav tm="0">
                                              <p:val>
                                                <p:strVal val="#ppt_x"/>
                                              </p:val>
                                            </p:tav>
                                            <p:tav tm="100000">
                                              <p:val>
                                                <p:strVal val="#ppt_x"/>
                                              </p:val>
                                            </p:tav>
                                          </p:tavLst>
                                        </p:anim>
                                        <p:anim calcmode="lin" valueType="num">
                                          <p:cBhvr additive="base">
                                            <p:cTn id="93" dur="500" fill="hold"/>
                                            <p:tgtEl>
                                              <p:spTgt spid="24"/>
                                            </p:tgtEl>
                                            <p:attrNameLst>
                                              <p:attrName>ppt_y</p:attrName>
                                            </p:attrNameLst>
                                          </p:cBhvr>
                                          <p:tavLst>
                                            <p:tav tm="0">
                                              <p:val>
                                                <p:strVal val="0-#ppt_h/2"/>
                                              </p:val>
                                            </p:tav>
                                            <p:tav tm="100000">
                                              <p:val>
                                                <p:strVal val="#ppt_y"/>
                                              </p:val>
                                            </p:tav>
                                          </p:tavLst>
                                        </p:anim>
                                      </p:childTnLst>
                                    </p:cTn>
                                  </p:par>
                                </p:childTnLst>
                              </p:cTn>
                            </p:par>
                            <p:par>
                              <p:cTn id="94" fill="hold">
                                <p:stCondLst>
                                  <p:cond delay="8250"/>
                                </p:stCondLst>
                                <p:childTnLst>
                                  <p:par>
                                    <p:cTn id="95" presetID="22" presetClass="entr" presetSubtype="8" fill="hold" grpId="0" nodeType="afterEffect">
                                      <p:stCondLst>
                                        <p:cond delay="0"/>
                                      </p:stCondLst>
                                      <p:childTnLst>
                                        <p:set>
                                          <p:cBhvr>
                                            <p:cTn id="96" dur="1" fill="hold">
                                              <p:stCondLst>
                                                <p:cond delay="0"/>
                                              </p:stCondLst>
                                            </p:cTn>
                                            <p:tgtEl>
                                              <p:spTgt spid="23"/>
                                            </p:tgtEl>
                                            <p:attrNameLst>
                                              <p:attrName>style.visibility</p:attrName>
                                            </p:attrNameLst>
                                          </p:cBhvr>
                                          <p:to>
                                            <p:strVal val="visible"/>
                                          </p:to>
                                        </p:set>
                                        <p:animEffect transition="in" filter="wipe(left)">
                                          <p:cBhvr>
                                            <p:cTn id="9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8" grpId="0"/>
          <p:bldP spid="19" grpId="0"/>
          <p:bldP spid="23" grpId="0"/>
          <p:bldP spid="24" grpId="0"/>
          <p:bldP spid="29" grpId="0" animBg="1"/>
          <p:bldP spid="30" grpId="0" animBg="1"/>
          <p:bldP spid="31" grpId="0" animBg="1"/>
          <p:bldP spid="32" grpId="0"/>
        </p:bldLst>
      </p:timing>
    </mc:Choice>
    <mc:Fallback xmlns:a14="http://schemas.microsoft.com/office/drawing/2010/main"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1250"/>
                                            <p:tgtEl>
                                              <p:spTgt spid="3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fade">
                                          <p:cBhvr>
                                            <p:cTn id="10" dur="500"/>
                                            <p:tgtEl>
                                              <p:spTgt spid="29"/>
                                            </p:tgtEl>
                                          </p:cBhvr>
                                        </p:animEffect>
                                      </p:childTnLst>
                                    </p:cTn>
                                  </p:par>
                                  <p:par>
                                    <p:cTn id="11" presetID="10" presetClass="entr" presetSubtype="0" fill="hold" grpId="0" nodeType="withEffect">
                                      <p:stCondLst>
                                        <p:cond delay="250"/>
                                      </p:stCondLst>
                                      <p:childTnLst>
                                        <p:set>
                                          <p:cBhvr>
                                            <p:cTn id="12" dur="1" fill="hold">
                                              <p:stCondLst>
                                                <p:cond delay="0"/>
                                              </p:stCondLst>
                                            </p:cTn>
                                            <p:tgtEl>
                                              <p:spTgt spid="31"/>
                                            </p:tgtEl>
                                            <p:attrNameLst>
                                              <p:attrName>style.visibility</p:attrName>
                                            </p:attrNameLst>
                                          </p:cBhvr>
                                          <p:to>
                                            <p:strVal val="visible"/>
                                          </p:to>
                                        </p:set>
                                        <p:animEffect transition="in" filter="fade">
                                          <p:cBhvr>
                                            <p:cTn id="13" dur="500"/>
                                            <p:tgtEl>
                                              <p:spTgt spid="31"/>
                                            </p:tgtEl>
                                          </p:cBhvr>
                                        </p:animEffect>
                                      </p:childTnLst>
                                    </p:cTn>
                                  </p:par>
                                  <p:par>
                                    <p:cTn id="14" presetID="10" presetClass="entr" presetSubtype="0" fill="hold" grpId="0" nodeType="withEffect">
                                      <p:stCondLst>
                                        <p:cond delay="500"/>
                                      </p:stCondLst>
                                      <p:childTnLst>
                                        <p:set>
                                          <p:cBhvr>
                                            <p:cTn id="15" dur="1" fill="hold">
                                              <p:stCondLst>
                                                <p:cond delay="0"/>
                                              </p:stCondLst>
                                            </p:cTn>
                                            <p:tgtEl>
                                              <p:spTgt spid="30"/>
                                            </p:tgtEl>
                                            <p:attrNameLst>
                                              <p:attrName>style.visibility</p:attrName>
                                            </p:attrNameLst>
                                          </p:cBhvr>
                                          <p:to>
                                            <p:strVal val="visible"/>
                                          </p:to>
                                        </p:set>
                                        <p:animEffect transition="in" filter="fade">
                                          <p:cBhvr>
                                            <p:cTn id="16" dur="500"/>
                                            <p:tgtEl>
                                              <p:spTgt spid="30"/>
                                            </p:tgtEl>
                                          </p:cBhvr>
                                        </p:animEffect>
                                      </p:childTnLst>
                                    </p:cTn>
                                  </p:par>
                                  <p:par>
                                    <p:cTn id="17" presetID="2" presetClass="entr" presetSubtype="1" fill="hold" grpId="0" nodeType="withEffect">
                                      <p:stCondLst>
                                        <p:cond delay="1000"/>
                                      </p:stCondLst>
                                      <p:childTnLst>
                                        <p:set>
                                          <p:cBhvr>
                                            <p:cTn id="18" dur="1" fill="hold">
                                              <p:stCondLst>
                                                <p:cond delay="0"/>
                                              </p:stCondLst>
                                            </p:cTn>
                                            <p:tgtEl>
                                              <p:spTgt spid="32"/>
                                            </p:tgtEl>
                                            <p:attrNameLst>
                                              <p:attrName>style.visibility</p:attrName>
                                            </p:attrNameLst>
                                          </p:cBhvr>
                                          <p:to>
                                            <p:strVal val="visible"/>
                                          </p:to>
                                        </p:set>
                                        <p:anim calcmode="lin" valueType="num">
                                          <p:cBhvr additive="base">
                                            <p:cTn id="19" dur="1000" fill="hold"/>
                                            <p:tgtEl>
                                              <p:spTgt spid="32"/>
                                            </p:tgtEl>
                                            <p:attrNameLst>
                                              <p:attrName>ppt_x</p:attrName>
                                            </p:attrNameLst>
                                          </p:cBhvr>
                                          <p:tavLst>
                                            <p:tav tm="0">
                                              <p:val>
                                                <p:strVal val="#ppt_x"/>
                                              </p:val>
                                            </p:tav>
                                            <p:tav tm="100000">
                                              <p:val>
                                                <p:strVal val="#ppt_x"/>
                                              </p:val>
                                            </p:tav>
                                          </p:tavLst>
                                        </p:anim>
                                        <p:anim calcmode="lin" valueType="num">
                                          <p:cBhvr additive="base">
                                            <p:cTn id="20" dur="1000" fill="hold"/>
                                            <p:tgtEl>
                                              <p:spTgt spid="32"/>
                                            </p:tgtEl>
                                            <p:attrNameLst>
                                              <p:attrName>ppt_y</p:attrName>
                                            </p:attrNameLst>
                                          </p:cBhvr>
                                          <p:tavLst>
                                            <p:tav tm="0">
                                              <p:val>
                                                <p:strVal val="0-#ppt_h/2"/>
                                              </p:val>
                                            </p:tav>
                                            <p:tav tm="100000">
                                              <p:val>
                                                <p:strVal val="#ppt_y"/>
                                              </p:val>
                                            </p:tav>
                                          </p:tavLst>
                                        </p:anim>
                                      </p:childTnLst>
                                    </p:cTn>
                                  </p:par>
                                </p:childTnLst>
                              </p:cTn>
                            </p:par>
                            <p:par>
                              <p:cTn id="21" fill="hold">
                                <p:stCondLst>
                                  <p:cond delay="2000"/>
                                </p:stCondLst>
                                <p:childTnLst>
                                  <p:par>
                                    <p:cTn id="22" presetID="22" presetClass="entr" presetSubtype="8" fill="hold" nodeType="after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wipe(left)">
                                          <p:cBhvr>
                                            <p:cTn id="24" dur="250"/>
                                            <p:tgtEl>
                                              <p:spTgt spid="2"/>
                                            </p:tgtEl>
                                          </p:cBhvr>
                                        </p:animEffect>
                                      </p:childTnLst>
                                    </p:cTn>
                                  </p:par>
                                </p:childTnLst>
                              </p:cTn>
                            </p:par>
                            <p:par>
                              <p:cTn id="25" fill="hold">
                                <p:stCondLst>
                                  <p:cond delay="2250"/>
                                </p:stCondLst>
                                <p:childTnLst>
                                  <p:par>
                                    <p:cTn id="26" presetID="22" presetClass="entr" presetSubtype="8" fill="hold" nodeType="after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wipe(left)">
                                          <p:cBhvr>
                                            <p:cTn id="28" dur="250"/>
                                            <p:tgtEl>
                                              <p:spTgt spid="3"/>
                                            </p:tgtEl>
                                          </p:cBhvr>
                                        </p:animEffect>
                                      </p:childTnLst>
                                    </p:cTn>
                                  </p:par>
                                </p:childTnLst>
                              </p:cTn>
                            </p:par>
                            <p:par>
                              <p:cTn id="29" fill="hold">
                                <p:stCondLst>
                                  <p:cond delay="2500"/>
                                </p:stCondLst>
                                <p:childTnLst>
                                  <p:par>
                                    <p:cTn id="30" presetID="22" presetClass="entr" presetSubtype="8" fill="hold" nodeType="after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wipe(left)">
                                          <p:cBhvr>
                                            <p:cTn id="32" dur="250"/>
                                            <p:tgtEl>
                                              <p:spTgt spid="4"/>
                                            </p:tgtEl>
                                          </p:cBhvr>
                                        </p:animEffect>
                                      </p:childTnLst>
                                    </p:cTn>
                                  </p:par>
                                </p:childTnLst>
                              </p:cTn>
                            </p:par>
                            <p:par>
                              <p:cTn id="33" fill="hold">
                                <p:stCondLst>
                                  <p:cond delay="2750"/>
                                </p:stCondLst>
                                <p:childTnLst>
                                  <p:par>
                                    <p:cTn id="34" presetID="22" presetClass="entr" presetSubtype="8" fill="hold" nodeType="after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wipe(left)">
                                          <p:cBhvr>
                                            <p:cTn id="36" dur="250"/>
                                            <p:tgtEl>
                                              <p:spTgt spid="5"/>
                                            </p:tgtEl>
                                          </p:cBhvr>
                                        </p:animEffect>
                                      </p:childTnLst>
                                    </p:cTn>
                                  </p:par>
                                </p:childTnLst>
                              </p:cTn>
                            </p:par>
                            <p:par>
                              <p:cTn id="37" fill="hold">
                                <p:stCondLst>
                                  <p:cond delay="3000"/>
                                </p:stCondLst>
                                <p:childTnLst>
                                  <p:par>
                                    <p:cTn id="38" presetID="22" presetClass="entr" presetSubtype="8" fill="hold" nodeType="afterEffect">
                                      <p:stCondLst>
                                        <p:cond delay="0"/>
                                      </p:stCondLst>
                                      <p:childTnLst>
                                        <p:set>
                                          <p:cBhvr>
                                            <p:cTn id="39" dur="1" fill="hold">
                                              <p:stCondLst>
                                                <p:cond delay="0"/>
                                              </p:stCondLst>
                                            </p:cTn>
                                            <p:tgtEl>
                                              <p:spTgt spid="6"/>
                                            </p:tgtEl>
                                            <p:attrNameLst>
                                              <p:attrName>style.visibility</p:attrName>
                                            </p:attrNameLst>
                                          </p:cBhvr>
                                          <p:to>
                                            <p:strVal val="visible"/>
                                          </p:to>
                                        </p:set>
                                        <p:animEffect transition="in" filter="wipe(left)">
                                          <p:cBhvr>
                                            <p:cTn id="40" dur="250"/>
                                            <p:tgtEl>
                                              <p:spTgt spid="6"/>
                                            </p:tgtEl>
                                          </p:cBhvr>
                                        </p:animEffect>
                                      </p:childTnLst>
                                    </p:cTn>
                                  </p:par>
                                </p:childTnLst>
                              </p:cTn>
                            </p:par>
                            <p:par>
                              <p:cTn id="41" fill="hold">
                                <p:stCondLst>
                                  <p:cond delay="3250"/>
                                </p:stCondLst>
                                <p:childTnLst>
                                  <p:par>
                                    <p:cTn id="42" presetID="22" presetClass="entr" presetSubtype="8" fill="hold" nodeType="afterEffect">
                                      <p:stCondLst>
                                        <p:cond delay="0"/>
                                      </p:stCondLst>
                                      <p:childTnLst>
                                        <p:set>
                                          <p:cBhvr>
                                            <p:cTn id="43" dur="1" fill="hold">
                                              <p:stCondLst>
                                                <p:cond delay="0"/>
                                              </p:stCondLst>
                                            </p:cTn>
                                            <p:tgtEl>
                                              <p:spTgt spid="7"/>
                                            </p:tgtEl>
                                            <p:attrNameLst>
                                              <p:attrName>style.visibility</p:attrName>
                                            </p:attrNameLst>
                                          </p:cBhvr>
                                          <p:to>
                                            <p:strVal val="visible"/>
                                          </p:to>
                                        </p:set>
                                        <p:animEffect transition="in" filter="wipe(left)">
                                          <p:cBhvr>
                                            <p:cTn id="44" dur="250"/>
                                            <p:tgtEl>
                                              <p:spTgt spid="7"/>
                                            </p:tgtEl>
                                          </p:cBhvr>
                                        </p:animEffect>
                                      </p:childTnLst>
                                    </p:cTn>
                                  </p:par>
                                </p:childTnLst>
                              </p:cTn>
                            </p:par>
                            <p:par>
                              <p:cTn id="45" fill="hold">
                                <p:stCondLst>
                                  <p:cond delay="3500"/>
                                </p:stCondLst>
                                <p:childTnLst>
                                  <p:par>
                                    <p:cTn id="46" presetID="22" presetClass="entr" presetSubtype="8" fill="hold" nodeType="afterEffect">
                                      <p:stCondLst>
                                        <p:cond delay="0"/>
                                      </p:stCondLst>
                                      <p:childTnLst>
                                        <p:set>
                                          <p:cBhvr>
                                            <p:cTn id="47" dur="1" fill="hold">
                                              <p:stCondLst>
                                                <p:cond delay="0"/>
                                              </p:stCondLst>
                                            </p:cTn>
                                            <p:tgtEl>
                                              <p:spTgt spid="8"/>
                                            </p:tgtEl>
                                            <p:attrNameLst>
                                              <p:attrName>style.visibility</p:attrName>
                                            </p:attrNameLst>
                                          </p:cBhvr>
                                          <p:to>
                                            <p:strVal val="visible"/>
                                          </p:to>
                                        </p:set>
                                        <p:animEffect transition="in" filter="wipe(left)">
                                          <p:cBhvr>
                                            <p:cTn id="48" dur="250"/>
                                            <p:tgtEl>
                                              <p:spTgt spid="8"/>
                                            </p:tgtEl>
                                          </p:cBhvr>
                                        </p:animEffect>
                                      </p:childTnLst>
                                    </p:cTn>
                                  </p:par>
                                </p:childTnLst>
                              </p:cTn>
                            </p:par>
                            <p:par>
                              <p:cTn id="49" fill="hold">
                                <p:stCondLst>
                                  <p:cond delay="3750"/>
                                </p:stCondLst>
                                <p:childTnLst>
                                  <p:par>
                                    <p:cTn id="50" presetID="22" presetClass="entr" presetSubtype="8" fill="hold" nodeType="afterEffect">
                                      <p:stCondLst>
                                        <p:cond delay="0"/>
                                      </p:stCondLst>
                                      <p:childTnLst>
                                        <p:set>
                                          <p:cBhvr>
                                            <p:cTn id="51" dur="1" fill="hold">
                                              <p:stCondLst>
                                                <p:cond delay="0"/>
                                              </p:stCondLst>
                                            </p:cTn>
                                            <p:tgtEl>
                                              <p:spTgt spid="9"/>
                                            </p:tgtEl>
                                            <p:attrNameLst>
                                              <p:attrName>style.visibility</p:attrName>
                                            </p:attrNameLst>
                                          </p:cBhvr>
                                          <p:to>
                                            <p:strVal val="visible"/>
                                          </p:to>
                                        </p:set>
                                        <p:animEffect transition="in" filter="wipe(left)">
                                          <p:cBhvr>
                                            <p:cTn id="52" dur="500"/>
                                            <p:tgtEl>
                                              <p:spTgt spid="9"/>
                                            </p:tgtEl>
                                          </p:cBhvr>
                                        </p:animEffect>
                                      </p:childTnLst>
                                    </p:cTn>
                                  </p:par>
                                </p:childTnLst>
                              </p:cTn>
                            </p:par>
                            <p:par>
                              <p:cTn id="53" fill="hold">
                                <p:stCondLst>
                                  <p:cond delay="4250"/>
                                </p:stCondLst>
                                <p:childTnLst>
                                  <p:par>
                                    <p:cTn id="54" presetID="53" presetClass="entr" presetSubtype="16" fill="hold" nodeType="afterEffect">
                                      <p:stCondLst>
                                        <p:cond delay="0"/>
                                      </p:stCondLst>
                                      <p:childTnLst>
                                        <p:set>
                                          <p:cBhvr>
                                            <p:cTn id="55" dur="1" fill="hold">
                                              <p:stCondLst>
                                                <p:cond delay="0"/>
                                              </p:stCondLst>
                                            </p:cTn>
                                            <p:tgtEl>
                                              <p:spTgt spid="10"/>
                                            </p:tgtEl>
                                            <p:attrNameLst>
                                              <p:attrName>style.visibility</p:attrName>
                                            </p:attrNameLst>
                                          </p:cBhvr>
                                          <p:to>
                                            <p:strVal val="visible"/>
                                          </p:to>
                                        </p:set>
                                        <p:anim calcmode="lin" valueType="num">
                                          <p:cBhvr>
                                            <p:cTn id="56" dur="500" fill="hold"/>
                                            <p:tgtEl>
                                              <p:spTgt spid="10"/>
                                            </p:tgtEl>
                                            <p:attrNameLst>
                                              <p:attrName>ppt_w</p:attrName>
                                            </p:attrNameLst>
                                          </p:cBhvr>
                                          <p:tavLst>
                                            <p:tav tm="0">
                                              <p:val>
                                                <p:fltVal val="0"/>
                                              </p:val>
                                            </p:tav>
                                            <p:tav tm="100000">
                                              <p:val>
                                                <p:strVal val="#ppt_w"/>
                                              </p:val>
                                            </p:tav>
                                          </p:tavLst>
                                        </p:anim>
                                        <p:anim calcmode="lin" valueType="num">
                                          <p:cBhvr>
                                            <p:cTn id="57" dur="500" fill="hold"/>
                                            <p:tgtEl>
                                              <p:spTgt spid="10"/>
                                            </p:tgtEl>
                                            <p:attrNameLst>
                                              <p:attrName>ppt_h</p:attrName>
                                            </p:attrNameLst>
                                          </p:cBhvr>
                                          <p:tavLst>
                                            <p:tav tm="0">
                                              <p:val>
                                                <p:fltVal val="0"/>
                                              </p:val>
                                            </p:tav>
                                            <p:tav tm="100000">
                                              <p:val>
                                                <p:strVal val="#ppt_h"/>
                                              </p:val>
                                            </p:tav>
                                          </p:tavLst>
                                        </p:anim>
                                        <p:animEffect transition="in" filter="fade">
                                          <p:cBhvr>
                                            <p:cTn id="58" dur="500"/>
                                            <p:tgtEl>
                                              <p:spTgt spid="10"/>
                                            </p:tgtEl>
                                          </p:cBhvr>
                                        </p:animEffect>
                                      </p:childTnLst>
                                    </p:cTn>
                                  </p:par>
                                </p:childTnLst>
                              </p:cTn>
                            </p:par>
                            <p:par>
                              <p:cTn id="59" fill="hold">
                                <p:stCondLst>
                                  <p:cond delay="4750"/>
                                </p:stCondLst>
                                <p:childTnLst>
                                  <p:par>
                                    <p:cTn id="60" presetID="2" presetClass="entr" presetSubtype="1" fill="hold" grpId="0" nodeType="afterEffect">
                                      <p:stCondLst>
                                        <p:cond delay="0"/>
                                      </p:stCondLst>
                                      <p:childTnLst>
                                        <p:set>
                                          <p:cBhvr>
                                            <p:cTn id="61" dur="1" fill="hold">
                                              <p:stCondLst>
                                                <p:cond delay="0"/>
                                              </p:stCondLst>
                                            </p:cTn>
                                            <p:tgtEl>
                                              <p:spTgt spid="14"/>
                                            </p:tgtEl>
                                            <p:attrNameLst>
                                              <p:attrName>style.visibility</p:attrName>
                                            </p:attrNameLst>
                                          </p:cBhvr>
                                          <p:to>
                                            <p:strVal val="visible"/>
                                          </p:to>
                                        </p:set>
                                        <p:anim calcmode="lin" valueType="num">
                                          <p:cBhvr additive="base">
                                            <p:cTn id="62" dur="500" fill="hold"/>
                                            <p:tgtEl>
                                              <p:spTgt spid="14"/>
                                            </p:tgtEl>
                                            <p:attrNameLst>
                                              <p:attrName>ppt_x</p:attrName>
                                            </p:attrNameLst>
                                          </p:cBhvr>
                                          <p:tavLst>
                                            <p:tav tm="0">
                                              <p:val>
                                                <p:strVal val="#ppt_x"/>
                                              </p:val>
                                            </p:tav>
                                            <p:tav tm="100000">
                                              <p:val>
                                                <p:strVal val="#ppt_x"/>
                                              </p:val>
                                            </p:tav>
                                          </p:tavLst>
                                        </p:anim>
                                        <p:anim calcmode="lin" valueType="num">
                                          <p:cBhvr additive="base">
                                            <p:cTn id="63" dur="500" fill="hold"/>
                                            <p:tgtEl>
                                              <p:spTgt spid="14"/>
                                            </p:tgtEl>
                                            <p:attrNameLst>
                                              <p:attrName>ppt_y</p:attrName>
                                            </p:attrNameLst>
                                          </p:cBhvr>
                                          <p:tavLst>
                                            <p:tav tm="0">
                                              <p:val>
                                                <p:strVal val="0-#ppt_h/2"/>
                                              </p:val>
                                            </p:tav>
                                            <p:tav tm="100000">
                                              <p:val>
                                                <p:strVal val="#ppt_y"/>
                                              </p:val>
                                            </p:tav>
                                          </p:tavLst>
                                        </p:anim>
                                      </p:childTnLst>
                                    </p:cTn>
                                  </p:par>
                                </p:childTnLst>
                              </p:cTn>
                            </p:par>
                            <p:par>
                              <p:cTn id="64" fill="hold">
                                <p:stCondLst>
                                  <p:cond delay="5250"/>
                                </p:stCondLst>
                                <p:childTnLst>
                                  <p:par>
                                    <p:cTn id="65" presetID="22" presetClass="entr" presetSubtype="8" fill="hold" grpId="0" nodeType="afterEffect">
                                      <p:stCondLst>
                                        <p:cond delay="0"/>
                                      </p:stCondLst>
                                      <p:childTnLst>
                                        <p:set>
                                          <p:cBhvr>
                                            <p:cTn id="66" dur="1" fill="hold">
                                              <p:stCondLst>
                                                <p:cond delay="0"/>
                                              </p:stCondLst>
                                            </p:cTn>
                                            <p:tgtEl>
                                              <p:spTgt spid="13"/>
                                            </p:tgtEl>
                                            <p:attrNameLst>
                                              <p:attrName>style.visibility</p:attrName>
                                            </p:attrNameLst>
                                          </p:cBhvr>
                                          <p:to>
                                            <p:strVal val="visible"/>
                                          </p:to>
                                        </p:set>
                                        <p:animEffect transition="in" filter="wipe(left)">
                                          <p:cBhvr>
                                            <p:cTn id="67" dur="500"/>
                                            <p:tgtEl>
                                              <p:spTgt spid="13"/>
                                            </p:tgtEl>
                                          </p:cBhvr>
                                        </p:animEffect>
                                      </p:childTnLst>
                                    </p:cTn>
                                  </p:par>
                                </p:childTnLst>
                              </p:cTn>
                            </p:par>
                            <p:par>
                              <p:cTn id="68" fill="hold">
                                <p:stCondLst>
                                  <p:cond delay="5750"/>
                                </p:stCondLst>
                                <p:childTnLst>
                                  <p:par>
                                    <p:cTn id="69" presetID="53" presetClass="entr" presetSubtype="16" fill="hold" nodeType="afterEffect">
                                      <p:stCondLst>
                                        <p:cond delay="0"/>
                                      </p:stCondLst>
                                      <p:childTnLst>
                                        <p:set>
                                          <p:cBhvr>
                                            <p:cTn id="70" dur="1" fill="hold">
                                              <p:stCondLst>
                                                <p:cond delay="0"/>
                                              </p:stCondLst>
                                            </p:cTn>
                                            <p:tgtEl>
                                              <p:spTgt spid="15"/>
                                            </p:tgtEl>
                                            <p:attrNameLst>
                                              <p:attrName>style.visibility</p:attrName>
                                            </p:attrNameLst>
                                          </p:cBhvr>
                                          <p:to>
                                            <p:strVal val="visible"/>
                                          </p:to>
                                        </p:set>
                                        <p:anim calcmode="lin" valueType="num">
                                          <p:cBhvr>
                                            <p:cTn id="71" dur="500" fill="hold"/>
                                            <p:tgtEl>
                                              <p:spTgt spid="15"/>
                                            </p:tgtEl>
                                            <p:attrNameLst>
                                              <p:attrName>ppt_w</p:attrName>
                                            </p:attrNameLst>
                                          </p:cBhvr>
                                          <p:tavLst>
                                            <p:tav tm="0">
                                              <p:val>
                                                <p:fltVal val="0"/>
                                              </p:val>
                                            </p:tav>
                                            <p:tav tm="100000">
                                              <p:val>
                                                <p:strVal val="#ppt_w"/>
                                              </p:val>
                                            </p:tav>
                                          </p:tavLst>
                                        </p:anim>
                                        <p:anim calcmode="lin" valueType="num">
                                          <p:cBhvr>
                                            <p:cTn id="72" dur="500" fill="hold"/>
                                            <p:tgtEl>
                                              <p:spTgt spid="15"/>
                                            </p:tgtEl>
                                            <p:attrNameLst>
                                              <p:attrName>ppt_h</p:attrName>
                                            </p:attrNameLst>
                                          </p:cBhvr>
                                          <p:tavLst>
                                            <p:tav tm="0">
                                              <p:val>
                                                <p:fltVal val="0"/>
                                              </p:val>
                                            </p:tav>
                                            <p:tav tm="100000">
                                              <p:val>
                                                <p:strVal val="#ppt_h"/>
                                              </p:val>
                                            </p:tav>
                                          </p:tavLst>
                                        </p:anim>
                                        <p:animEffect transition="in" filter="fade">
                                          <p:cBhvr>
                                            <p:cTn id="73" dur="500"/>
                                            <p:tgtEl>
                                              <p:spTgt spid="15"/>
                                            </p:tgtEl>
                                          </p:cBhvr>
                                        </p:animEffect>
                                      </p:childTnLst>
                                    </p:cTn>
                                  </p:par>
                                </p:childTnLst>
                              </p:cTn>
                            </p:par>
                            <p:par>
                              <p:cTn id="74" fill="hold">
                                <p:stCondLst>
                                  <p:cond delay="6250"/>
                                </p:stCondLst>
                                <p:childTnLst>
                                  <p:par>
                                    <p:cTn id="75" presetID="2" presetClass="entr" presetSubtype="4" fill="hold" grpId="0" nodeType="afterEffect">
                                      <p:stCondLst>
                                        <p:cond delay="0"/>
                                      </p:stCondLst>
                                      <p:childTnLst>
                                        <p:set>
                                          <p:cBhvr>
                                            <p:cTn id="76" dur="1" fill="hold">
                                              <p:stCondLst>
                                                <p:cond delay="0"/>
                                              </p:stCondLst>
                                            </p:cTn>
                                            <p:tgtEl>
                                              <p:spTgt spid="19"/>
                                            </p:tgtEl>
                                            <p:attrNameLst>
                                              <p:attrName>style.visibility</p:attrName>
                                            </p:attrNameLst>
                                          </p:cBhvr>
                                          <p:to>
                                            <p:strVal val="visible"/>
                                          </p:to>
                                        </p:set>
                                        <p:anim calcmode="lin" valueType="num">
                                          <p:cBhvr additive="base">
                                            <p:cTn id="77" dur="500" fill="hold"/>
                                            <p:tgtEl>
                                              <p:spTgt spid="19"/>
                                            </p:tgtEl>
                                            <p:attrNameLst>
                                              <p:attrName>ppt_x</p:attrName>
                                            </p:attrNameLst>
                                          </p:cBhvr>
                                          <p:tavLst>
                                            <p:tav tm="0">
                                              <p:val>
                                                <p:strVal val="#ppt_x"/>
                                              </p:val>
                                            </p:tav>
                                            <p:tav tm="100000">
                                              <p:val>
                                                <p:strVal val="#ppt_x"/>
                                              </p:val>
                                            </p:tav>
                                          </p:tavLst>
                                        </p:anim>
                                        <p:anim calcmode="lin" valueType="num">
                                          <p:cBhvr additive="base">
                                            <p:cTn id="78" dur="500" fill="hold"/>
                                            <p:tgtEl>
                                              <p:spTgt spid="19"/>
                                            </p:tgtEl>
                                            <p:attrNameLst>
                                              <p:attrName>ppt_y</p:attrName>
                                            </p:attrNameLst>
                                          </p:cBhvr>
                                          <p:tavLst>
                                            <p:tav tm="0">
                                              <p:val>
                                                <p:strVal val="1+#ppt_h/2"/>
                                              </p:val>
                                            </p:tav>
                                            <p:tav tm="100000">
                                              <p:val>
                                                <p:strVal val="#ppt_y"/>
                                              </p:val>
                                            </p:tav>
                                          </p:tavLst>
                                        </p:anim>
                                      </p:childTnLst>
                                    </p:cTn>
                                  </p:par>
                                </p:childTnLst>
                              </p:cTn>
                            </p:par>
                            <p:par>
                              <p:cTn id="79" fill="hold">
                                <p:stCondLst>
                                  <p:cond delay="6750"/>
                                </p:stCondLst>
                                <p:childTnLst>
                                  <p:par>
                                    <p:cTn id="80" presetID="22" presetClass="entr" presetSubtype="8" fill="hold" grpId="0" nodeType="afterEffect">
                                      <p:stCondLst>
                                        <p:cond delay="0"/>
                                      </p:stCondLst>
                                      <p:childTnLst>
                                        <p:set>
                                          <p:cBhvr>
                                            <p:cTn id="81" dur="1" fill="hold">
                                              <p:stCondLst>
                                                <p:cond delay="0"/>
                                              </p:stCondLst>
                                            </p:cTn>
                                            <p:tgtEl>
                                              <p:spTgt spid="18"/>
                                            </p:tgtEl>
                                            <p:attrNameLst>
                                              <p:attrName>style.visibility</p:attrName>
                                            </p:attrNameLst>
                                          </p:cBhvr>
                                          <p:to>
                                            <p:strVal val="visible"/>
                                          </p:to>
                                        </p:set>
                                        <p:animEffect transition="in" filter="wipe(left)">
                                          <p:cBhvr>
                                            <p:cTn id="82" dur="500"/>
                                            <p:tgtEl>
                                              <p:spTgt spid="18"/>
                                            </p:tgtEl>
                                          </p:cBhvr>
                                        </p:animEffect>
                                      </p:childTnLst>
                                    </p:cTn>
                                  </p:par>
                                </p:childTnLst>
                              </p:cTn>
                            </p:par>
                            <p:par>
                              <p:cTn id="83" fill="hold">
                                <p:stCondLst>
                                  <p:cond delay="7250"/>
                                </p:stCondLst>
                                <p:childTnLst>
                                  <p:par>
                                    <p:cTn id="84" presetID="53" presetClass="entr" presetSubtype="16" fill="hold" nodeType="afterEffect">
                                      <p:stCondLst>
                                        <p:cond delay="0"/>
                                      </p:stCondLst>
                                      <p:childTnLst>
                                        <p:set>
                                          <p:cBhvr>
                                            <p:cTn id="85" dur="1" fill="hold">
                                              <p:stCondLst>
                                                <p:cond delay="0"/>
                                              </p:stCondLst>
                                            </p:cTn>
                                            <p:tgtEl>
                                              <p:spTgt spid="20"/>
                                            </p:tgtEl>
                                            <p:attrNameLst>
                                              <p:attrName>style.visibility</p:attrName>
                                            </p:attrNameLst>
                                          </p:cBhvr>
                                          <p:to>
                                            <p:strVal val="visible"/>
                                          </p:to>
                                        </p:set>
                                        <p:anim calcmode="lin" valueType="num">
                                          <p:cBhvr>
                                            <p:cTn id="86" dur="500" fill="hold"/>
                                            <p:tgtEl>
                                              <p:spTgt spid="20"/>
                                            </p:tgtEl>
                                            <p:attrNameLst>
                                              <p:attrName>ppt_w</p:attrName>
                                            </p:attrNameLst>
                                          </p:cBhvr>
                                          <p:tavLst>
                                            <p:tav tm="0">
                                              <p:val>
                                                <p:fltVal val="0"/>
                                              </p:val>
                                            </p:tav>
                                            <p:tav tm="100000">
                                              <p:val>
                                                <p:strVal val="#ppt_w"/>
                                              </p:val>
                                            </p:tav>
                                          </p:tavLst>
                                        </p:anim>
                                        <p:anim calcmode="lin" valueType="num">
                                          <p:cBhvr>
                                            <p:cTn id="87" dur="500" fill="hold"/>
                                            <p:tgtEl>
                                              <p:spTgt spid="20"/>
                                            </p:tgtEl>
                                            <p:attrNameLst>
                                              <p:attrName>ppt_h</p:attrName>
                                            </p:attrNameLst>
                                          </p:cBhvr>
                                          <p:tavLst>
                                            <p:tav tm="0">
                                              <p:val>
                                                <p:fltVal val="0"/>
                                              </p:val>
                                            </p:tav>
                                            <p:tav tm="100000">
                                              <p:val>
                                                <p:strVal val="#ppt_h"/>
                                              </p:val>
                                            </p:tav>
                                          </p:tavLst>
                                        </p:anim>
                                        <p:animEffect transition="in" filter="fade">
                                          <p:cBhvr>
                                            <p:cTn id="88" dur="500"/>
                                            <p:tgtEl>
                                              <p:spTgt spid="20"/>
                                            </p:tgtEl>
                                          </p:cBhvr>
                                        </p:animEffect>
                                      </p:childTnLst>
                                    </p:cTn>
                                  </p:par>
                                </p:childTnLst>
                              </p:cTn>
                            </p:par>
                            <p:par>
                              <p:cTn id="89" fill="hold">
                                <p:stCondLst>
                                  <p:cond delay="7750"/>
                                </p:stCondLst>
                                <p:childTnLst>
                                  <p:par>
                                    <p:cTn id="90" presetID="2" presetClass="entr" presetSubtype="1" fill="hold" grpId="0" nodeType="afterEffect">
                                      <p:stCondLst>
                                        <p:cond delay="0"/>
                                      </p:stCondLst>
                                      <p:childTnLst>
                                        <p:set>
                                          <p:cBhvr>
                                            <p:cTn id="91" dur="1" fill="hold">
                                              <p:stCondLst>
                                                <p:cond delay="0"/>
                                              </p:stCondLst>
                                            </p:cTn>
                                            <p:tgtEl>
                                              <p:spTgt spid="24"/>
                                            </p:tgtEl>
                                            <p:attrNameLst>
                                              <p:attrName>style.visibility</p:attrName>
                                            </p:attrNameLst>
                                          </p:cBhvr>
                                          <p:to>
                                            <p:strVal val="visible"/>
                                          </p:to>
                                        </p:set>
                                        <p:anim calcmode="lin" valueType="num">
                                          <p:cBhvr additive="base">
                                            <p:cTn id="92" dur="500" fill="hold"/>
                                            <p:tgtEl>
                                              <p:spTgt spid="24"/>
                                            </p:tgtEl>
                                            <p:attrNameLst>
                                              <p:attrName>ppt_x</p:attrName>
                                            </p:attrNameLst>
                                          </p:cBhvr>
                                          <p:tavLst>
                                            <p:tav tm="0">
                                              <p:val>
                                                <p:strVal val="#ppt_x"/>
                                              </p:val>
                                            </p:tav>
                                            <p:tav tm="100000">
                                              <p:val>
                                                <p:strVal val="#ppt_x"/>
                                              </p:val>
                                            </p:tav>
                                          </p:tavLst>
                                        </p:anim>
                                        <p:anim calcmode="lin" valueType="num">
                                          <p:cBhvr additive="base">
                                            <p:cTn id="93" dur="500" fill="hold"/>
                                            <p:tgtEl>
                                              <p:spTgt spid="24"/>
                                            </p:tgtEl>
                                            <p:attrNameLst>
                                              <p:attrName>ppt_y</p:attrName>
                                            </p:attrNameLst>
                                          </p:cBhvr>
                                          <p:tavLst>
                                            <p:tav tm="0">
                                              <p:val>
                                                <p:strVal val="0-#ppt_h/2"/>
                                              </p:val>
                                            </p:tav>
                                            <p:tav tm="100000">
                                              <p:val>
                                                <p:strVal val="#ppt_y"/>
                                              </p:val>
                                            </p:tav>
                                          </p:tavLst>
                                        </p:anim>
                                      </p:childTnLst>
                                    </p:cTn>
                                  </p:par>
                                </p:childTnLst>
                              </p:cTn>
                            </p:par>
                            <p:par>
                              <p:cTn id="94" fill="hold">
                                <p:stCondLst>
                                  <p:cond delay="8250"/>
                                </p:stCondLst>
                                <p:childTnLst>
                                  <p:par>
                                    <p:cTn id="95" presetID="22" presetClass="entr" presetSubtype="8" fill="hold" grpId="0" nodeType="afterEffect">
                                      <p:stCondLst>
                                        <p:cond delay="0"/>
                                      </p:stCondLst>
                                      <p:childTnLst>
                                        <p:set>
                                          <p:cBhvr>
                                            <p:cTn id="96" dur="1" fill="hold">
                                              <p:stCondLst>
                                                <p:cond delay="0"/>
                                              </p:stCondLst>
                                            </p:cTn>
                                            <p:tgtEl>
                                              <p:spTgt spid="23"/>
                                            </p:tgtEl>
                                            <p:attrNameLst>
                                              <p:attrName>style.visibility</p:attrName>
                                            </p:attrNameLst>
                                          </p:cBhvr>
                                          <p:to>
                                            <p:strVal val="visible"/>
                                          </p:to>
                                        </p:set>
                                        <p:animEffect transition="in" filter="wipe(left)">
                                          <p:cBhvr>
                                            <p:cTn id="9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8" grpId="0"/>
          <p:bldP spid="19" grpId="0"/>
          <p:bldP spid="23" grpId="0"/>
          <p:bldP spid="24" grpId="0"/>
          <p:bldP spid="29" grpId="0" animBg="1"/>
          <p:bldP spid="30" grpId="0" animBg="1"/>
          <p:bldP spid="31" grpId="0" animBg="1"/>
          <p:bldP spid="32" grpId="0"/>
        </p:bldLst>
      </p:timing>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矩形 34"/>
          <p:cNvSpPr/>
          <p:nvPr/>
        </p:nvSpPr>
        <p:spPr>
          <a:xfrm>
            <a:off x="0" y="2004646"/>
            <a:ext cx="12190413" cy="485494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 name="Group 83"/>
          <p:cNvGrpSpPr/>
          <p:nvPr/>
        </p:nvGrpSpPr>
        <p:grpSpPr>
          <a:xfrm>
            <a:off x="5174789" y="2221294"/>
            <a:ext cx="1232090" cy="4592876"/>
            <a:chOff x="5514228" y="3347003"/>
            <a:chExt cx="1164707" cy="4340559"/>
          </a:xfrm>
          <a:solidFill>
            <a:srgbClr val="CB4D49"/>
          </a:solidFill>
        </p:grpSpPr>
        <p:sp>
          <p:nvSpPr>
            <p:cNvPr id="3" name="Freeform 5"/>
            <p:cNvSpPr>
              <a:spLocks noEditPoints="1"/>
            </p:cNvSpPr>
            <p:nvPr/>
          </p:nvSpPr>
          <p:spPr bwMode="auto">
            <a:xfrm>
              <a:off x="5514228" y="3347003"/>
              <a:ext cx="1164707" cy="4340559"/>
            </a:xfrm>
            <a:custGeom>
              <a:avLst/>
              <a:gdLst>
                <a:gd name="T0" fmla="*/ 770 w 1514"/>
                <a:gd name="T1" fmla="*/ 0 h 5643"/>
                <a:gd name="T2" fmla="*/ 18 w 1514"/>
                <a:gd name="T3" fmla="*/ 745 h 5643"/>
                <a:gd name="T4" fmla="*/ 702 w 1514"/>
                <a:gd name="T5" fmla="*/ 2271 h 5643"/>
                <a:gd name="T6" fmla="*/ 723 w 1514"/>
                <a:gd name="T7" fmla="*/ 4798 h 5643"/>
                <a:gd name="T8" fmla="*/ 770 w 1514"/>
                <a:gd name="T9" fmla="*/ 5643 h 5643"/>
                <a:gd name="T10" fmla="*/ 816 w 1514"/>
                <a:gd name="T11" fmla="*/ 4803 h 5643"/>
                <a:gd name="T12" fmla="*/ 872 w 1514"/>
                <a:gd name="T13" fmla="*/ 2278 h 5643"/>
                <a:gd name="T14" fmla="*/ 1514 w 1514"/>
                <a:gd name="T15" fmla="*/ 745 h 5643"/>
                <a:gd name="T16" fmla="*/ 770 w 1514"/>
                <a:gd name="T17" fmla="*/ 0 h 5643"/>
                <a:gd name="T18" fmla="*/ 381 w 1514"/>
                <a:gd name="T19" fmla="*/ 1217 h 5643"/>
                <a:gd name="T20" fmla="*/ 159 w 1514"/>
                <a:gd name="T21" fmla="*/ 745 h 5643"/>
                <a:gd name="T22" fmla="*/ 770 w 1514"/>
                <a:gd name="T23" fmla="*/ 133 h 5643"/>
                <a:gd name="T24" fmla="*/ 1382 w 1514"/>
                <a:gd name="T25" fmla="*/ 745 h 5643"/>
                <a:gd name="T26" fmla="*/ 1048 w 1514"/>
                <a:gd name="T27" fmla="*/ 1311 h 5643"/>
                <a:gd name="T28" fmla="*/ 381 w 1514"/>
                <a:gd name="T29" fmla="*/ 1217 h 5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14" h="5643">
                  <a:moveTo>
                    <a:pt x="770" y="0"/>
                  </a:moveTo>
                  <a:cubicBezTo>
                    <a:pt x="359" y="0"/>
                    <a:pt x="0" y="334"/>
                    <a:pt x="18" y="745"/>
                  </a:cubicBezTo>
                  <a:cubicBezTo>
                    <a:pt x="47" y="1432"/>
                    <a:pt x="656" y="1558"/>
                    <a:pt x="702" y="2271"/>
                  </a:cubicBezTo>
                  <a:cubicBezTo>
                    <a:pt x="736" y="2806"/>
                    <a:pt x="723" y="3445"/>
                    <a:pt x="723" y="4798"/>
                  </a:cubicBezTo>
                  <a:cubicBezTo>
                    <a:pt x="723" y="4939"/>
                    <a:pt x="734" y="5643"/>
                    <a:pt x="770" y="5643"/>
                  </a:cubicBezTo>
                  <a:cubicBezTo>
                    <a:pt x="807" y="5643"/>
                    <a:pt x="816" y="4943"/>
                    <a:pt x="816" y="4803"/>
                  </a:cubicBezTo>
                  <a:cubicBezTo>
                    <a:pt x="816" y="3462"/>
                    <a:pt x="842" y="2810"/>
                    <a:pt x="872" y="2278"/>
                  </a:cubicBezTo>
                  <a:cubicBezTo>
                    <a:pt x="912" y="1563"/>
                    <a:pt x="1514" y="1312"/>
                    <a:pt x="1514" y="745"/>
                  </a:cubicBezTo>
                  <a:cubicBezTo>
                    <a:pt x="1514" y="334"/>
                    <a:pt x="1181" y="0"/>
                    <a:pt x="770" y="0"/>
                  </a:cubicBezTo>
                  <a:close/>
                  <a:moveTo>
                    <a:pt x="381" y="1217"/>
                  </a:moveTo>
                  <a:cubicBezTo>
                    <a:pt x="280" y="1111"/>
                    <a:pt x="159" y="935"/>
                    <a:pt x="159" y="745"/>
                  </a:cubicBezTo>
                  <a:cubicBezTo>
                    <a:pt x="159" y="407"/>
                    <a:pt x="432" y="133"/>
                    <a:pt x="770" y="133"/>
                  </a:cubicBezTo>
                  <a:cubicBezTo>
                    <a:pt x="1108" y="133"/>
                    <a:pt x="1382" y="407"/>
                    <a:pt x="1382" y="745"/>
                  </a:cubicBezTo>
                  <a:cubicBezTo>
                    <a:pt x="1382" y="829"/>
                    <a:pt x="1330" y="1116"/>
                    <a:pt x="1048" y="1311"/>
                  </a:cubicBezTo>
                  <a:cubicBezTo>
                    <a:pt x="822" y="1467"/>
                    <a:pt x="603" y="1448"/>
                    <a:pt x="381" y="1217"/>
                  </a:cubicBezTo>
                  <a:close/>
                </a:path>
              </a:pathLst>
            </a:custGeom>
            <a:solidFill>
              <a:srgbClr val="007C8A"/>
            </a:solidFill>
            <a:ln>
              <a:noFill/>
            </a:ln>
          </p:spPr>
          <p:txBody>
            <a:bodyPr vert="horz" wrap="square" lIns="91440" tIns="45720" rIns="91440" bIns="45720" numCol="1" anchor="t" anchorCtr="0" compatLnSpc="1">
              <a:prstTxWarp prst="textNoShape">
                <a:avLst/>
              </a:prstTxWarp>
            </a:bodyPr>
            <a:lstStyle/>
            <a:p>
              <a:endParaRPr lang="id-ID">
                <a:solidFill>
                  <a:schemeClr val="tx1">
                    <a:lumMod val="65000"/>
                    <a:lumOff val="35000"/>
                  </a:schemeClr>
                </a:solidFill>
              </a:endParaRPr>
            </a:p>
          </p:txBody>
        </p:sp>
        <p:sp>
          <p:nvSpPr>
            <p:cNvPr id="4" name="AutoShape 24"/>
            <p:cNvSpPr>
              <a:spLocks/>
            </p:cNvSpPr>
            <p:nvPr/>
          </p:nvSpPr>
          <p:spPr bwMode="auto">
            <a:xfrm>
              <a:off x="5892330" y="3749059"/>
              <a:ext cx="407339" cy="324950"/>
            </a:xfrm>
            <a:custGeom>
              <a:avLst/>
              <a:gdLst>
                <a:gd name="T0" fmla="*/ 10799 w 21598"/>
                <a:gd name="T1" fmla="*/ 10800 h 21600"/>
                <a:gd name="T2" fmla="*/ 10799 w 21598"/>
                <a:gd name="T3" fmla="*/ 10800 h 21600"/>
                <a:gd name="T4" fmla="*/ 10799 w 21598"/>
                <a:gd name="T5" fmla="*/ 10800 h 21600"/>
                <a:gd name="T6" fmla="*/ 10799 w 21598"/>
                <a:gd name="T7" fmla="*/ 10800 h 21600"/>
              </a:gdLst>
              <a:ahLst/>
              <a:cxnLst>
                <a:cxn ang="0">
                  <a:pos x="T0" y="T1"/>
                </a:cxn>
                <a:cxn ang="0">
                  <a:pos x="T2" y="T3"/>
                </a:cxn>
                <a:cxn ang="0">
                  <a:pos x="T4" y="T5"/>
                </a:cxn>
                <a:cxn ang="0">
                  <a:pos x="T6" y="T7"/>
                </a:cxn>
              </a:cxnLst>
              <a:rect l="0" t="0" r="r" b="b"/>
              <a:pathLst>
                <a:path w="21598" h="21600">
                  <a:moveTo>
                    <a:pt x="21333" y="9359"/>
                  </a:moveTo>
                  <a:cubicBezTo>
                    <a:pt x="21511" y="9815"/>
                    <a:pt x="21599" y="10303"/>
                    <a:pt x="21597" y="10814"/>
                  </a:cubicBezTo>
                  <a:cubicBezTo>
                    <a:pt x="21592" y="11336"/>
                    <a:pt x="21504" y="11810"/>
                    <a:pt x="21333" y="12240"/>
                  </a:cubicBezTo>
                  <a:cubicBezTo>
                    <a:pt x="20706" y="13728"/>
                    <a:pt x="20002" y="15055"/>
                    <a:pt x="19216" y="16223"/>
                  </a:cubicBezTo>
                  <a:cubicBezTo>
                    <a:pt x="18433" y="17388"/>
                    <a:pt x="17594" y="18369"/>
                    <a:pt x="16701" y="19163"/>
                  </a:cubicBezTo>
                  <a:cubicBezTo>
                    <a:pt x="15805" y="19953"/>
                    <a:pt x="14863" y="20560"/>
                    <a:pt x="13869" y="20975"/>
                  </a:cubicBezTo>
                  <a:cubicBezTo>
                    <a:pt x="12878" y="21390"/>
                    <a:pt x="11855" y="21599"/>
                    <a:pt x="10801" y="21599"/>
                  </a:cubicBezTo>
                  <a:cubicBezTo>
                    <a:pt x="9763" y="21599"/>
                    <a:pt x="8748" y="21390"/>
                    <a:pt x="7754" y="20975"/>
                  </a:cubicBezTo>
                  <a:cubicBezTo>
                    <a:pt x="6763" y="20560"/>
                    <a:pt x="5814" y="19950"/>
                    <a:pt x="4908" y="19145"/>
                  </a:cubicBezTo>
                  <a:cubicBezTo>
                    <a:pt x="4003" y="18340"/>
                    <a:pt x="3156" y="17355"/>
                    <a:pt x="2373" y="16190"/>
                  </a:cubicBezTo>
                  <a:cubicBezTo>
                    <a:pt x="1588" y="15022"/>
                    <a:pt x="895" y="13706"/>
                    <a:pt x="293" y="12240"/>
                  </a:cubicBezTo>
                  <a:cubicBezTo>
                    <a:pt x="97" y="11806"/>
                    <a:pt x="0" y="11332"/>
                    <a:pt x="0" y="10814"/>
                  </a:cubicBezTo>
                  <a:cubicBezTo>
                    <a:pt x="0" y="10300"/>
                    <a:pt x="97" y="9815"/>
                    <a:pt x="293" y="9359"/>
                  </a:cubicBezTo>
                  <a:cubicBezTo>
                    <a:pt x="902" y="7889"/>
                    <a:pt x="1597" y="6577"/>
                    <a:pt x="2378" y="5416"/>
                  </a:cubicBezTo>
                  <a:cubicBezTo>
                    <a:pt x="3159" y="4255"/>
                    <a:pt x="4003" y="3270"/>
                    <a:pt x="4908" y="2462"/>
                  </a:cubicBezTo>
                  <a:cubicBezTo>
                    <a:pt x="5814" y="1653"/>
                    <a:pt x="6761" y="1039"/>
                    <a:pt x="7749" y="624"/>
                  </a:cubicBezTo>
                  <a:cubicBezTo>
                    <a:pt x="8738" y="205"/>
                    <a:pt x="9753" y="0"/>
                    <a:pt x="10801" y="0"/>
                  </a:cubicBezTo>
                  <a:cubicBezTo>
                    <a:pt x="11855" y="0"/>
                    <a:pt x="12878" y="205"/>
                    <a:pt x="13869" y="624"/>
                  </a:cubicBezTo>
                  <a:cubicBezTo>
                    <a:pt x="14863" y="1039"/>
                    <a:pt x="15805" y="1646"/>
                    <a:pt x="16701" y="2443"/>
                  </a:cubicBezTo>
                  <a:cubicBezTo>
                    <a:pt x="17594" y="3244"/>
                    <a:pt x="18433" y="4222"/>
                    <a:pt x="19216" y="5383"/>
                  </a:cubicBezTo>
                  <a:cubicBezTo>
                    <a:pt x="20002" y="6544"/>
                    <a:pt x="20706" y="7863"/>
                    <a:pt x="21333" y="9359"/>
                  </a:cubicBezTo>
                  <a:moveTo>
                    <a:pt x="10801" y="18906"/>
                  </a:moveTo>
                  <a:cubicBezTo>
                    <a:pt x="11731" y="18906"/>
                    <a:pt x="12624" y="18715"/>
                    <a:pt x="13478" y="18325"/>
                  </a:cubicBezTo>
                  <a:cubicBezTo>
                    <a:pt x="14332" y="17939"/>
                    <a:pt x="15142" y="17399"/>
                    <a:pt x="15908" y="16708"/>
                  </a:cubicBezTo>
                  <a:cubicBezTo>
                    <a:pt x="16674" y="16014"/>
                    <a:pt x="17383" y="15165"/>
                    <a:pt x="18039" y="14155"/>
                  </a:cubicBezTo>
                  <a:cubicBezTo>
                    <a:pt x="18697" y="13148"/>
                    <a:pt x="19282" y="12027"/>
                    <a:pt x="19798" y="10796"/>
                  </a:cubicBezTo>
                  <a:cubicBezTo>
                    <a:pt x="19172" y="9282"/>
                    <a:pt x="18440" y="7955"/>
                    <a:pt x="17601" y="6812"/>
                  </a:cubicBezTo>
                  <a:cubicBezTo>
                    <a:pt x="16762" y="5670"/>
                    <a:pt x="15839" y="4751"/>
                    <a:pt x="14831" y="4060"/>
                  </a:cubicBezTo>
                  <a:cubicBezTo>
                    <a:pt x="15230" y="4751"/>
                    <a:pt x="15538" y="5534"/>
                    <a:pt x="15761" y="6401"/>
                  </a:cubicBezTo>
                  <a:cubicBezTo>
                    <a:pt x="15984" y="7264"/>
                    <a:pt x="16096" y="8205"/>
                    <a:pt x="16096" y="9216"/>
                  </a:cubicBezTo>
                  <a:cubicBezTo>
                    <a:pt x="16096" y="10340"/>
                    <a:pt x="15957" y="11387"/>
                    <a:pt x="15680" y="12361"/>
                  </a:cubicBezTo>
                  <a:cubicBezTo>
                    <a:pt x="15404" y="13339"/>
                    <a:pt x="15017" y="14195"/>
                    <a:pt x="14520" y="14941"/>
                  </a:cubicBezTo>
                  <a:cubicBezTo>
                    <a:pt x="14023" y="15683"/>
                    <a:pt x="13448" y="16271"/>
                    <a:pt x="12793" y="16690"/>
                  </a:cubicBezTo>
                  <a:cubicBezTo>
                    <a:pt x="12137" y="17113"/>
                    <a:pt x="11437" y="17326"/>
                    <a:pt x="10696" y="17326"/>
                  </a:cubicBezTo>
                  <a:cubicBezTo>
                    <a:pt x="9944" y="17326"/>
                    <a:pt x="9247" y="17113"/>
                    <a:pt x="8598" y="16690"/>
                  </a:cubicBezTo>
                  <a:cubicBezTo>
                    <a:pt x="7950" y="16271"/>
                    <a:pt x="7380" y="15683"/>
                    <a:pt x="6883" y="14941"/>
                  </a:cubicBezTo>
                  <a:cubicBezTo>
                    <a:pt x="6386" y="14195"/>
                    <a:pt x="6000" y="13339"/>
                    <a:pt x="5723" y="12361"/>
                  </a:cubicBezTo>
                  <a:cubicBezTo>
                    <a:pt x="5444" y="11387"/>
                    <a:pt x="5307" y="10340"/>
                    <a:pt x="5307" y="9216"/>
                  </a:cubicBezTo>
                  <a:cubicBezTo>
                    <a:pt x="5307" y="8301"/>
                    <a:pt x="5405" y="7426"/>
                    <a:pt x="5606" y="6603"/>
                  </a:cubicBezTo>
                  <a:cubicBezTo>
                    <a:pt x="5804" y="5776"/>
                    <a:pt x="6071" y="5023"/>
                    <a:pt x="6408" y="4339"/>
                  </a:cubicBezTo>
                  <a:cubicBezTo>
                    <a:pt x="5496" y="5034"/>
                    <a:pt x="4644" y="5927"/>
                    <a:pt x="3861" y="7026"/>
                  </a:cubicBezTo>
                  <a:cubicBezTo>
                    <a:pt x="3075" y="8121"/>
                    <a:pt x="2390" y="9381"/>
                    <a:pt x="1803" y="10796"/>
                  </a:cubicBezTo>
                  <a:cubicBezTo>
                    <a:pt x="2319" y="12018"/>
                    <a:pt x="2902" y="13133"/>
                    <a:pt x="3555" y="14147"/>
                  </a:cubicBezTo>
                  <a:cubicBezTo>
                    <a:pt x="4208" y="15165"/>
                    <a:pt x="4918" y="16014"/>
                    <a:pt x="5689" y="16708"/>
                  </a:cubicBezTo>
                  <a:cubicBezTo>
                    <a:pt x="6457" y="17399"/>
                    <a:pt x="7270" y="17940"/>
                    <a:pt x="8124" y="18325"/>
                  </a:cubicBezTo>
                  <a:cubicBezTo>
                    <a:pt x="8980" y="18719"/>
                    <a:pt x="9871" y="18906"/>
                    <a:pt x="10801" y="18906"/>
                  </a:cubicBezTo>
                  <a:moveTo>
                    <a:pt x="10695" y="3953"/>
                  </a:moveTo>
                  <a:cubicBezTo>
                    <a:pt x="10218" y="3953"/>
                    <a:pt x="9763" y="4089"/>
                    <a:pt x="9330" y="4365"/>
                  </a:cubicBezTo>
                  <a:cubicBezTo>
                    <a:pt x="8897" y="4644"/>
                    <a:pt x="8525" y="5015"/>
                    <a:pt x="8217" y="5486"/>
                  </a:cubicBezTo>
                  <a:cubicBezTo>
                    <a:pt x="7908" y="5953"/>
                    <a:pt x="7661" y="6511"/>
                    <a:pt x="7475" y="7165"/>
                  </a:cubicBezTo>
                  <a:cubicBezTo>
                    <a:pt x="7287" y="7816"/>
                    <a:pt x="7191" y="8495"/>
                    <a:pt x="7191" y="9216"/>
                  </a:cubicBezTo>
                  <a:cubicBezTo>
                    <a:pt x="7191" y="9484"/>
                    <a:pt x="7257" y="9715"/>
                    <a:pt x="7385" y="9918"/>
                  </a:cubicBezTo>
                  <a:cubicBezTo>
                    <a:pt x="7514" y="10120"/>
                    <a:pt x="7678" y="10215"/>
                    <a:pt x="7872" y="10215"/>
                  </a:cubicBezTo>
                  <a:cubicBezTo>
                    <a:pt x="8067" y="10215"/>
                    <a:pt x="8226" y="10116"/>
                    <a:pt x="8351" y="9910"/>
                  </a:cubicBezTo>
                  <a:cubicBezTo>
                    <a:pt x="8478" y="9701"/>
                    <a:pt x="8540" y="9473"/>
                    <a:pt x="8540" y="9216"/>
                  </a:cubicBezTo>
                  <a:cubicBezTo>
                    <a:pt x="8540" y="8301"/>
                    <a:pt x="8750" y="7533"/>
                    <a:pt x="9166" y="6912"/>
                  </a:cubicBezTo>
                  <a:cubicBezTo>
                    <a:pt x="9585" y="6287"/>
                    <a:pt x="10094" y="5978"/>
                    <a:pt x="10695" y="5978"/>
                  </a:cubicBezTo>
                  <a:cubicBezTo>
                    <a:pt x="10891" y="5978"/>
                    <a:pt x="11053" y="5872"/>
                    <a:pt x="11182" y="5670"/>
                  </a:cubicBezTo>
                  <a:cubicBezTo>
                    <a:pt x="11310" y="5464"/>
                    <a:pt x="11376" y="5229"/>
                    <a:pt x="11376" y="4957"/>
                  </a:cubicBezTo>
                  <a:cubicBezTo>
                    <a:pt x="11376" y="4663"/>
                    <a:pt x="11310" y="4424"/>
                    <a:pt x="11182" y="4233"/>
                  </a:cubicBezTo>
                  <a:cubicBezTo>
                    <a:pt x="11053" y="4045"/>
                    <a:pt x="10891" y="3953"/>
                    <a:pt x="10695" y="3953"/>
                  </a:cubicBezTo>
                </a:path>
              </a:pathLst>
            </a:custGeom>
            <a:solidFill>
              <a:srgbClr val="007C8A"/>
            </a:solidFill>
            <a:ln>
              <a:noFill/>
            </a:ln>
            <a:effectLst/>
          </p:spPr>
          <p:txBody>
            <a:bodyPr lIns="50799" tIns="50799" rIns="50799" bIns="50799" anchor="ctr"/>
            <a:lstStyle/>
            <a:p>
              <a:pPr defTabSz="914195">
                <a:defRPr/>
              </a:pPr>
              <a:endParaRPr lang="es-ES" sz="5800" dirty="0">
                <a:solidFill>
                  <a:schemeClr val="tx1">
                    <a:lumMod val="65000"/>
                    <a:lumOff val="35000"/>
                  </a:schemeClr>
                </a:solidFill>
                <a:effectLst>
                  <a:outerShdw blurRad="38100" dist="38100" dir="2700000" algn="tl">
                    <a:srgbClr val="000000"/>
                  </a:outerShdw>
                </a:effectLst>
                <a:latin typeface="Gill Sans" charset="0"/>
                <a:cs typeface="Gill Sans" charset="0"/>
                <a:sym typeface="Gill Sans" charset="0"/>
              </a:endParaRPr>
            </a:p>
          </p:txBody>
        </p:sp>
      </p:grpSp>
      <p:grpSp>
        <p:nvGrpSpPr>
          <p:cNvPr id="5" name="Group 84"/>
          <p:cNvGrpSpPr/>
          <p:nvPr/>
        </p:nvGrpSpPr>
        <p:grpSpPr>
          <a:xfrm>
            <a:off x="4297282" y="3337662"/>
            <a:ext cx="1403873" cy="2552286"/>
            <a:chOff x="4684712" y="4402042"/>
            <a:chExt cx="1327095" cy="2412072"/>
          </a:xfrm>
          <a:solidFill>
            <a:srgbClr val="22C4C4"/>
          </a:solidFill>
        </p:grpSpPr>
        <p:sp>
          <p:nvSpPr>
            <p:cNvPr id="6" name="Freeform 10"/>
            <p:cNvSpPr>
              <a:spLocks noEditPoints="1"/>
            </p:cNvSpPr>
            <p:nvPr/>
          </p:nvSpPr>
          <p:spPr bwMode="auto">
            <a:xfrm>
              <a:off x="4684712" y="4402042"/>
              <a:ext cx="1327095" cy="2412072"/>
            </a:xfrm>
            <a:custGeom>
              <a:avLst/>
              <a:gdLst>
                <a:gd name="T0" fmla="*/ 0 w 1725"/>
                <a:gd name="T1" fmla="*/ 728 h 3136"/>
                <a:gd name="T2" fmla="*/ 654 w 1725"/>
                <a:gd name="T3" fmla="*/ 1382 h 3136"/>
                <a:gd name="T4" fmla="*/ 1577 w 1725"/>
                <a:gd name="T5" fmla="*/ 1789 h 3136"/>
                <a:gd name="T6" fmla="*/ 1669 w 1725"/>
                <a:gd name="T7" fmla="*/ 3119 h 3136"/>
                <a:gd name="T8" fmla="*/ 1666 w 1725"/>
                <a:gd name="T9" fmla="*/ 1513 h 3136"/>
                <a:gd name="T10" fmla="*/ 654 w 1725"/>
                <a:gd name="T11" fmla="*/ 73 h 3136"/>
                <a:gd name="T12" fmla="*/ 0 w 1725"/>
                <a:gd name="T13" fmla="*/ 728 h 3136"/>
                <a:gd name="T14" fmla="*/ 119 w 1725"/>
                <a:gd name="T15" fmla="*/ 727 h 3136"/>
                <a:gd name="T16" fmla="*/ 858 w 1725"/>
                <a:gd name="T17" fmla="*/ 232 h 3136"/>
                <a:gd name="T18" fmla="*/ 858 w 1725"/>
                <a:gd name="T19" fmla="*/ 232 h 3136"/>
                <a:gd name="T20" fmla="*/ 1517 w 1725"/>
                <a:gd name="T21" fmla="*/ 1260 h 3136"/>
                <a:gd name="T22" fmla="*/ 1327 w 1725"/>
                <a:gd name="T23" fmla="*/ 1365 h 3136"/>
                <a:gd name="T24" fmla="*/ 654 w 1725"/>
                <a:gd name="T25" fmla="*/ 1263 h 3136"/>
                <a:gd name="T26" fmla="*/ 119 w 1725"/>
                <a:gd name="T27" fmla="*/ 727 h 3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25" h="3136">
                  <a:moveTo>
                    <a:pt x="0" y="728"/>
                  </a:moveTo>
                  <a:cubicBezTo>
                    <a:pt x="0" y="1089"/>
                    <a:pt x="293" y="1382"/>
                    <a:pt x="654" y="1382"/>
                  </a:cubicBezTo>
                  <a:cubicBezTo>
                    <a:pt x="654" y="1382"/>
                    <a:pt x="1471" y="1368"/>
                    <a:pt x="1577" y="1789"/>
                  </a:cubicBezTo>
                  <a:cubicBezTo>
                    <a:pt x="1650" y="2081"/>
                    <a:pt x="1614" y="3136"/>
                    <a:pt x="1669" y="3119"/>
                  </a:cubicBezTo>
                  <a:cubicBezTo>
                    <a:pt x="1725" y="3102"/>
                    <a:pt x="1666" y="1513"/>
                    <a:pt x="1666" y="1513"/>
                  </a:cubicBezTo>
                  <a:cubicBezTo>
                    <a:pt x="1666" y="0"/>
                    <a:pt x="654" y="73"/>
                    <a:pt x="654" y="73"/>
                  </a:cubicBezTo>
                  <a:cubicBezTo>
                    <a:pt x="293" y="73"/>
                    <a:pt x="0" y="366"/>
                    <a:pt x="0" y="728"/>
                  </a:cubicBezTo>
                  <a:close/>
                  <a:moveTo>
                    <a:pt x="119" y="727"/>
                  </a:moveTo>
                  <a:cubicBezTo>
                    <a:pt x="119" y="431"/>
                    <a:pt x="464" y="101"/>
                    <a:pt x="858" y="232"/>
                  </a:cubicBezTo>
                  <a:cubicBezTo>
                    <a:pt x="858" y="232"/>
                    <a:pt x="858" y="232"/>
                    <a:pt x="858" y="232"/>
                  </a:cubicBezTo>
                  <a:cubicBezTo>
                    <a:pt x="1302" y="379"/>
                    <a:pt x="1461" y="872"/>
                    <a:pt x="1517" y="1260"/>
                  </a:cubicBezTo>
                  <a:cubicBezTo>
                    <a:pt x="1530" y="1352"/>
                    <a:pt x="1487" y="1434"/>
                    <a:pt x="1327" y="1365"/>
                  </a:cubicBezTo>
                  <a:cubicBezTo>
                    <a:pt x="1190" y="1306"/>
                    <a:pt x="976" y="1254"/>
                    <a:pt x="654" y="1263"/>
                  </a:cubicBezTo>
                  <a:cubicBezTo>
                    <a:pt x="358" y="1263"/>
                    <a:pt x="119" y="1023"/>
                    <a:pt x="119" y="727"/>
                  </a:cubicBezTo>
                  <a:close/>
                </a:path>
              </a:pathLst>
            </a:custGeom>
            <a:solidFill>
              <a:srgbClr val="FFA401"/>
            </a:solidFill>
            <a:ln>
              <a:noFill/>
            </a:ln>
          </p:spPr>
          <p:txBody>
            <a:bodyPr vert="horz" wrap="square" lIns="91440" tIns="45720" rIns="91440" bIns="45720" numCol="1" anchor="t" anchorCtr="0" compatLnSpc="1">
              <a:prstTxWarp prst="textNoShape">
                <a:avLst/>
              </a:prstTxWarp>
            </a:bodyPr>
            <a:lstStyle/>
            <a:p>
              <a:endParaRPr lang="id-ID">
                <a:solidFill>
                  <a:schemeClr val="tx1">
                    <a:lumMod val="65000"/>
                    <a:lumOff val="35000"/>
                  </a:schemeClr>
                </a:solidFill>
              </a:endParaRPr>
            </a:p>
          </p:txBody>
        </p:sp>
        <p:sp>
          <p:nvSpPr>
            <p:cNvPr id="7" name="AutoShape 38"/>
            <p:cNvSpPr>
              <a:spLocks/>
            </p:cNvSpPr>
            <p:nvPr/>
          </p:nvSpPr>
          <p:spPr bwMode="auto">
            <a:xfrm>
              <a:off x="5076199" y="4805525"/>
              <a:ext cx="345669" cy="347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872" y="2850"/>
                  </a:moveTo>
                  <a:cubicBezTo>
                    <a:pt x="18363" y="3806"/>
                    <a:pt x="19524" y="5033"/>
                    <a:pt x="20354" y="6530"/>
                  </a:cubicBezTo>
                  <a:cubicBezTo>
                    <a:pt x="21184" y="8031"/>
                    <a:pt x="21599" y="9635"/>
                    <a:pt x="21599" y="11342"/>
                  </a:cubicBezTo>
                  <a:cubicBezTo>
                    <a:pt x="21599" y="12759"/>
                    <a:pt x="21318" y="14087"/>
                    <a:pt x="20754" y="15328"/>
                  </a:cubicBezTo>
                  <a:cubicBezTo>
                    <a:pt x="20184" y="16569"/>
                    <a:pt x="19415" y="17654"/>
                    <a:pt x="18433" y="18587"/>
                  </a:cubicBezTo>
                  <a:cubicBezTo>
                    <a:pt x="17451" y="19520"/>
                    <a:pt x="16300" y="20255"/>
                    <a:pt x="14984" y="20793"/>
                  </a:cubicBezTo>
                  <a:cubicBezTo>
                    <a:pt x="13669" y="21332"/>
                    <a:pt x="12269" y="21599"/>
                    <a:pt x="10775" y="21599"/>
                  </a:cubicBezTo>
                  <a:cubicBezTo>
                    <a:pt x="9287" y="21599"/>
                    <a:pt x="7890" y="21332"/>
                    <a:pt x="6584" y="20793"/>
                  </a:cubicBezTo>
                  <a:cubicBezTo>
                    <a:pt x="5278" y="20255"/>
                    <a:pt x="4136" y="19520"/>
                    <a:pt x="3160" y="18587"/>
                  </a:cubicBezTo>
                  <a:cubicBezTo>
                    <a:pt x="2184" y="17654"/>
                    <a:pt x="1412" y="16569"/>
                    <a:pt x="845" y="15328"/>
                  </a:cubicBezTo>
                  <a:cubicBezTo>
                    <a:pt x="278" y="14087"/>
                    <a:pt x="0" y="12759"/>
                    <a:pt x="0" y="11342"/>
                  </a:cubicBezTo>
                  <a:cubicBezTo>
                    <a:pt x="0" y="9635"/>
                    <a:pt x="415" y="8031"/>
                    <a:pt x="1245" y="6530"/>
                  </a:cubicBezTo>
                  <a:cubicBezTo>
                    <a:pt x="2075" y="5033"/>
                    <a:pt x="3236" y="3806"/>
                    <a:pt x="4724" y="2850"/>
                  </a:cubicBezTo>
                  <a:cubicBezTo>
                    <a:pt x="4839" y="2761"/>
                    <a:pt x="4975" y="2732"/>
                    <a:pt x="5130" y="2770"/>
                  </a:cubicBezTo>
                  <a:cubicBezTo>
                    <a:pt x="5306" y="2804"/>
                    <a:pt x="5430" y="2879"/>
                    <a:pt x="5493" y="2989"/>
                  </a:cubicBezTo>
                  <a:lnTo>
                    <a:pt x="6800" y="4797"/>
                  </a:lnTo>
                  <a:cubicBezTo>
                    <a:pt x="6896" y="4906"/>
                    <a:pt x="6927" y="5033"/>
                    <a:pt x="6887" y="5174"/>
                  </a:cubicBezTo>
                  <a:cubicBezTo>
                    <a:pt x="6848" y="5318"/>
                    <a:pt x="6769" y="5436"/>
                    <a:pt x="6654" y="5525"/>
                  </a:cubicBezTo>
                  <a:cubicBezTo>
                    <a:pt x="5630" y="6185"/>
                    <a:pt x="4833" y="7026"/>
                    <a:pt x="4269" y="8042"/>
                  </a:cubicBezTo>
                  <a:cubicBezTo>
                    <a:pt x="3703" y="9056"/>
                    <a:pt x="3421" y="10156"/>
                    <a:pt x="3421" y="11342"/>
                  </a:cubicBezTo>
                  <a:cubicBezTo>
                    <a:pt x="3421" y="12298"/>
                    <a:pt x="3612" y="13208"/>
                    <a:pt x="3993" y="14066"/>
                  </a:cubicBezTo>
                  <a:cubicBezTo>
                    <a:pt x="4375" y="14925"/>
                    <a:pt x="4900" y="15667"/>
                    <a:pt x="5569" y="16298"/>
                  </a:cubicBezTo>
                  <a:cubicBezTo>
                    <a:pt x="6236" y="16929"/>
                    <a:pt x="7021" y="17430"/>
                    <a:pt x="7918" y="17796"/>
                  </a:cubicBezTo>
                  <a:cubicBezTo>
                    <a:pt x="8815" y="18161"/>
                    <a:pt x="9769" y="18346"/>
                    <a:pt x="10772" y="18346"/>
                  </a:cubicBezTo>
                  <a:cubicBezTo>
                    <a:pt x="11778" y="18346"/>
                    <a:pt x="12733" y="18161"/>
                    <a:pt x="13639" y="17796"/>
                  </a:cubicBezTo>
                  <a:cubicBezTo>
                    <a:pt x="14542" y="17430"/>
                    <a:pt x="15333" y="16929"/>
                    <a:pt x="16009" y="16298"/>
                  </a:cubicBezTo>
                  <a:cubicBezTo>
                    <a:pt x="16684" y="15668"/>
                    <a:pt x="17215" y="14927"/>
                    <a:pt x="17596" y="14075"/>
                  </a:cubicBezTo>
                  <a:cubicBezTo>
                    <a:pt x="17978" y="13220"/>
                    <a:pt x="18169" y="12307"/>
                    <a:pt x="18169" y="11342"/>
                  </a:cubicBezTo>
                  <a:cubicBezTo>
                    <a:pt x="18169" y="10156"/>
                    <a:pt x="17881" y="9056"/>
                    <a:pt x="17312" y="8042"/>
                  </a:cubicBezTo>
                  <a:cubicBezTo>
                    <a:pt x="16742" y="7023"/>
                    <a:pt x="15951" y="6185"/>
                    <a:pt x="14933" y="5525"/>
                  </a:cubicBezTo>
                  <a:cubicBezTo>
                    <a:pt x="14800" y="5436"/>
                    <a:pt x="14721" y="5324"/>
                    <a:pt x="14703" y="5197"/>
                  </a:cubicBezTo>
                  <a:cubicBezTo>
                    <a:pt x="14663" y="5050"/>
                    <a:pt x="14693" y="4915"/>
                    <a:pt x="14787" y="4797"/>
                  </a:cubicBezTo>
                  <a:lnTo>
                    <a:pt x="16066" y="2989"/>
                  </a:lnTo>
                  <a:cubicBezTo>
                    <a:pt x="16160" y="2879"/>
                    <a:pt x="16284" y="2810"/>
                    <a:pt x="16436" y="2784"/>
                  </a:cubicBezTo>
                  <a:cubicBezTo>
                    <a:pt x="16593" y="2755"/>
                    <a:pt x="16739" y="2778"/>
                    <a:pt x="16872" y="2850"/>
                  </a:cubicBezTo>
                  <a:moveTo>
                    <a:pt x="9663" y="10778"/>
                  </a:moveTo>
                  <a:cubicBezTo>
                    <a:pt x="9509" y="10778"/>
                    <a:pt x="9375" y="10726"/>
                    <a:pt x="9263" y="10625"/>
                  </a:cubicBezTo>
                  <a:cubicBezTo>
                    <a:pt x="9154" y="10524"/>
                    <a:pt x="9096" y="10398"/>
                    <a:pt x="9096" y="10239"/>
                  </a:cubicBezTo>
                  <a:lnTo>
                    <a:pt x="9096" y="535"/>
                  </a:lnTo>
                  <a:cubicBezTo>
                    <a:pt x="9096" y="388"/>
                    <a:pt x="9151" y="264"/>
                    <a:pt x="9257" y="158"/>
                  </a:cubicBezTo>
                  <a:cubicBezTo>
                    <a:pt x="9363" y="48"/>
                    <a:pt x="9496" y="0"/>
                    <a:pt x="9663" y="0"/>
                  </a:cubicBezTo>
                  <a:lnTo>
                    <a:pt x="11942" y="0"/>
                  </a:lnTo>
                  <a:cubicBezTo>
                    <a:pt x="12096" y="0"/>
                    <a:pt x="12230" y="48"/>
                    <a:pt x="12339" y="158"/>
                  </a:cubicBezTo>
                  <a:cubicBezTo>
                    <a:pt x="12451" y="264"/>
                    <a:pt x="12509" y="388"/>
                    <a:pt x="12509" y="535"/>
                  </a:cubicBezTo>
                  <a:lnTo>
                    <a:pt x="12509" y="10239"/>
                  </a:lnTo>
                  <a:cubicBezTo>
                    <a:pt x="12509" y="10386"/>
                    <a:pt x="12454" y="10513"/>
                    <a:pt x="12348" y="10620"/>
                  </a:cubicBezTo>
                  <a:cubicBezTo>
                    <a:pt x="12242" y="10723"/>
                    <a:pt x="12106" y="10778"/>
                    <a:pt x="11942" y="10778"/>
                  </a:cubicBezTo>
                  <a:lnTo>
                    <a:pt x="9663" y="10778"/>
                  </a:lnTo>
                  <a:close/>
                </a:path>
              </a:pathLst>
            </a:custGeom>
            <a:solidFill>
              <a:srgbClr val="FFA401"/>
            </a:solidFill>
            <a:ln>
              <a:noFill/>
            </a:ln>
            <a:effectLst/>
          </p:spPr>
          <p:txBody>
            <a:bodyPr lIns="50799" tIns="50799" rIns="50799" bIns="50799" anchor="ctr"/>
            <a:lstStyle/>
            <a:p>
              <a:pPr defTabSz="914195">
                <a:defRPr/>
              </a:pPr>
              <a:endParaRPr lang="es-ES" sz="5800" dirty="0">
                <a:solidFill>
                  <a:schemeClr val="tx1">
                    <a:lumMod val="65000"/>
                    <a:lumOff val="35000"/>
                  </a:schemeClr>
                </a:solidFill>
                <a:effectLst>
                  <a:outerShdw blurRad="38100" dist="38100" dir="2700000" algn="tl">
                    <a:srgbClr val="000000"/>
                  </a:outerShdw>
                </a:effectLst>
                <a:latin typeface="Gill Sans" charset="0"/>
                <a:cs typeface="Gill Sans" charset="0"/>
                <a:sym typeface="Gill Sans" charset="0"/>
              </a:endParaRPr>
            </a:p>
          </p:txBody>
        </p:sp>
      </p:grpSp>
      <p:grpSp>
        <p:nvGrpSpPr>
          <p:cNvPr id="8" name="Group 86"/>
          <p:cNvGrpSpPr/>
          <p:nvPr/>
        </p:nvGrpSpPr>
        <p:grpSpPr>
          <a:xfrm>
            <a:off x="5981221" y="4517733"/>
            <a:ext cx="1175288" cy="1345356"/>
            <a:chOff x="6276556" y="5517283"/>
            <a:chExt cx="1111011" cy="1271447"/>
          </a:xfrm>
          <a:solidFill>
            <a:srgbClr val="17CFCB"/>
          </a:solidFill>
        </p:grpSpPr>
        <p:sp>
          <p:nvSpPr>
            <p:cNvPr id="9" name="Freeform 8"/>
            <p:cNvSpPr>
              <a:spLocks noEditPoints="1"/>
            </p:cNvSpPr>
            <p:nvPr/>
          </p:nvSpPr>
          <p:spPr bwMode="auto">
            <a:xfrm>
              <a:off x="6276556" y="5517283"/>
              <a:ext cx="1111011" cy="1271447"/>
            </a:xfrm>
            <a:custGeom>
              <a:avLst/>
              <a:gdLst>
                <a:gd name="T0" fmla="*/ 790 w 1444"/>
                <a:gd name="T1" fmla="*/ 20 h 1653"/>
                <a:gd name="T2" fmla="*/ 172 w 1444"/>
                <a:gd name="T3" fmla="*/ 389 h 1653"/>
                <a:gd name="T4" fmla="*/ 58 w 1444"/>
                <a:gd name="T5" fmla="*/ 1653 h 1653"/>
                <a:gd name="T6" fmla="*/ 136 w 1444"/>
                <a:gd name="T7" fmla="*/ 1463 h 1653"/>
                <a:gd name="T8" fmla="*/ 783 w 1444"/>
                <a:gd name="T9" fmla="*/ 1329 h 1653"/>
                <a:gd name="T10" fmla="*/ 1444 w 1444"/>
                <a:gd name="T11" fmla="*/ 675 h 1653"/>
                <a:gd name="T12" fmla="*/ 790 w 1444"/>
                <a:gd name="T13" fmla="*/ 20 h 1653"/>
                <a:gd name="T14" fmla="*/ 792 w 1444"/>
                <a:gd name="T15" fmla="*/ 1206 h 1653"/>
                <a:gd name="T16" fmla="*/ 324 w 1444"/>
                <a:gd name="T17" fmla="*/ 1248 h 1653"/>
                <a:gd name="T18" fmla="*/ 170 w 1444"/>
                <a:gd name="T19" fmla="*/ 1129 h 1653"/>
                <a:gd name="T20" fmla="*/ 337 w 1444"/>
                <a:gd name="T21" fmla="*/ 389 h 1653"/>
                <a:gd name="T22" fmla="*/ 792 w 1444"/>
                <a:gd name="T23" fmla="*/ 135 h 1653"/>
                <a:gd name="T24" fmla="*/ 1328 w 1444"/>
                <a:gd name="T25" fmla="*/ 671 h 1653"/>
                <a:gd name="T26" fmla="*/ 792 w 1444"/>
                <a:gd name="T27" fmla="*/ 1206 h 16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444" h="1653">
                  <a:moveTo>
                    <a:pt x="790" y="20"/>
                  </a:moveTo>
                  <a:cubicBezTo>
                    <a:pt x="453" y="39"/>
                    <a:pt x="262" y="224"/>
                    <a:pt x="172" y="389"/>
                  </a:cubicBezTo>
                  <a:cubicBezTo>
                    <a:pt x="0" y="703"/>
                    <a:pt x="0" y="1653"/>
                    <a:pt x="58" y="1653"/>
                  </a:cubicBezTo>
                  <a:cubicBezTo>
                    <a:pt x="99" y="1653"/>
                    <a:pt x="57" y="1579"/>
                    <a:pt x="136" y="1463"/>
                  </a:cubicBezTo>
                  <a:cubicBezTo>
                    <a:pt x="221" y="1338"/>
                    <a:pt x="783" y="1329"/>
                    <a:pt x="783" y="1329"/>
                  </a:cubicBezTo>
                  <a:cubicBezTo>
                    <a:pt x="1151" y="1329"/>
                    <a:pt x="1444" y="1036"/>
                    <a:pt x="1444" y="675"/>
                  </a:cubicBezTo>
                  <a:cubicBezTo>
                    <a:pt x="1444" y="313"/>
                    <a:pt x="1151" y="0"/>
                    <a:pt x="790" y="20"/>
                  </a:cubicBezTo>
                  <a:close/>
                  <a:moveTo>
                    <a:pt x="792" y="1206"/>
                  </a:moveTo>
                  <a:cubicBezTo>
                    <a:pt x="582" y="1199"/>
                    <a:pt x="427" y="1223"/>
                    <a:pt x="324" y="1248"/>
                  </a:cubicBezTo>
                  <a:cubicBezTo>
                    <a:pt x="222" y="1273"/>
                    <a:pt x="170" y="1254"/>
                    <a:pt x="170" y="1129"/>
                  </a:cubicBezTo>
                  <a:cubicBezTo>
                    <a:pt x="170" y="923"/>
                    <a:pt x="204" y="603"/>
                    <a:pt x="337" y="389"/>
                  </a:cubicBezTo>
                  <a:cubicBezTo>
                    <a:pt x="432" y="237"/>
                    <a:pt x="600" y="135"/>
                    <a:pt x="792" y="135"/>
                  </a:cubicBezTo>
                  <a:cubicBezTo>
                    <a:pt x="1088" y="135"/>
                    <a:pt x="1328" y="375"/>
                    <a:pt x="1328" y="671"/>
                  </a:cubicBezTo>
                  <a:cubicBezTo>
                    <a:pt x="1328" y="966"/>
                    <a:pt x="1088" y="1206"/>
                    <a:pt x="792" y="1206"/>
                  </a:cubicBezTo>
                  <a:close/>
                </a:path>
              </a:pathLst>
            </a:custGeom>
            <a:solidFill>
              <a:srgbClr val="028CB0"/>
            </a:solidFill>
            <a:ln>
              <a:noFill/>
            </a:ln>
          </p:spPr>
          <p:txBody>
            <a:bodyPr vert="horz" wrap="square" lIns="91440" tIns="45720" rIns="91440" bIns="45720" numCol="1" anchor="t" anchorCtr="0" compatLnSpc="1">
              <a:prstTxWarp prst="textNoShape">
                <a:avLst/>
              </a:prstTxWarp>
            </a:bodyPr>
            <a:lstStyle/>
            <a:p>
              <a:endParaRPr lang="id-ID">
                <a:solidFill>
                  <a:schemeClr val="tx1">
                    <a:lumMod val="65000"/>
                    <a:lumOff val="35000"/>
                  </a:schemeClr>
                </a:solidFill>
              </a:endParaRPr>
            </a:p>
          </p:txBody>
        </p:sp>
        <p:sp>
          <p:nvSpPr>
            <p:cNvPr id="10" name="AutoShape 66"/>
            <p:cNvSpPr>
              <a:spLocks/>
            </p:cNvSpPr>
            <p:nvPr/>
          </p:nvSpPr>
          <p:spPr bwMode="auto">
            <a:xfrm>
              <a:off x="6728635" y="5874499"/>
              <a:ext cx="314696" cy="314696"/>
            </a:xfrm>
            <a:custGeom>
              <a:avLst/>
              <a:gdLst>
                <a:gd name="T0" fmla="*/ 10799 w 21598"/>
                <a:gd name="T1" fmla="*/ 10800 h 21600"/>
                <a:gd name="T2" fmla="*/ 10799 w 21598"/>
                <a:gd name="T3" fmla="*/ 10800 h 21600"/>
                <a:gd name="T4" fmla="*/ 10799 w 21598"/>
                <a:gd name="T5" fmla="*/ 10800 h 21600"/>
                <a:gd name="T6" fmla="*/ 10799 w 21598"/>
                <a:gd name="T7" fmla="*/ 10800 h 21600"/>
              </a:gdLst>
              <a:ahLst/>
              <a:cxnLst>
                <a:cxn ang="0">
                  <a:pos x="T0" y="T1"/>
                </a:cxn>
                <a:cxn ang="0">
                  <a:pos x="T2" y="T3"/>
                </a:cxn>
                <a:cxn ang="0">
                  <a:pos x="T4" y="T5"/>
                </a:cxn>
                <a:cxn ang="0">
                  <a:pos x="T6" y="T7"/>
                </a:cxn>
              </a:cxnLst>
              <a:rect l="0" t="0" r="r" b="b"/>
              <a:pathLst>
                <a:path w="21598" h="21600">
                  <a:moveTo>
                    <a:pt x="17537" y="12697"/>
                  </a:moveTo>
                  <a:lnTo>
                    <a:pt x="19798" y="9997"/>
                  </a:lnTo>
                  <a:lnTo>
                    <a:pt x="19798" y="17284"/>
                  </a:lnTo>
                  <a:cubicBezTo>
                    <a:pt x="19798" y="17874"/>
                    <a:pt x="19700" y="18429"/>
                    <a:pt x="19505" y="18949"/>
                  </a:cubicBezTo>
                  <a:cubicBezTo>
                    <a:pt x="19309" y="19469"/>
                    <a:pt x="19049" y="19928"/>
                    <a:pt x="18721" y="20321"/>
                  </a:cubicBezTo>
                  <a:cubicBezTo>
                    <a:pt x="18394" y="20715"/>
                    <a:pt x="18014" y="21027"/>
                    <a:pt x="17583" y="21256"/>
                  </a:cubicBezTo>
                  <a:cubicBezTo>
                    <a:pt x="17153" y="21485"/>
                    <a:pt x="16690" y="21599"/>
                    <a:pt x="16188" y="21599"/>
                  </a:cubicBezTo>
                  <a:lnTo>
                    <a:pt x="3595" y="21599"/>
                  </a:lnTo>
                  <a:cubicBezTo>
                    <a:pt x="3103" y="21599"/>
                    <a:pt x="2635" y="21485"/>
                    <a:pt x="2195" y="21256"/>
                  </a:cubicBezTo>
                  <a:cubicBezTo>
                    <a:pt x="1754" y="21027"/>
                    <a:pt x="1372" y="20715"/>
                    <a:pt x="1052" y="20321"/>
                  </a:cubicBezTo>
                  <a:cubicBezTo>
                    <a:pt x="734" y="19928"/>
                    <a:pt x="477" y="19469"/>
                    <a:pt x="286" y="18949"/>
                  </a:cubicBezTo>
                  <a:cubicBezTo>
                    <a:pt x="95" y="18429"/>
                    <a:pt x="0" y="17874"/>
                    <a:pt x="0" y="17284"/>
                  </a:cubicBezTo>
                  <a:lnTo>
                    <a:pt x="0" y="4315"/>
                  </a:lnTo>
                  <a:cubicBezTo>
                    <a:pt x="0" y="3722"/>
                    <a:pt x="95" y="3164"/>
                    <a:pt x="286" y="2632"/>
                  </a:cubicBezTo>
                  <a:cubicBezTo>
                    <a:pt x="477" y="2106"/>
                    <a:pt x="734" y="1645"/>
                    <a:pt x="1052" y="1263"/>
                  </a:cubicBezTo>
                  <a:cubicBezTo>
                    <a:pt x="1372" y="878"/>
                    <a:pt x="1754" y="572"/>
                    <a:pt x="2195" y="343"/>
                  </a:cubicBezTo>
                  <a:cubicBezTo>
                    <a:pt x="2635" y="114"/>
                    <a:pt x="3103" y="0"/>
                    <a:pt x="3595" y="0"/>
                  </a:cubicBezTo>
                  <a:lnTo>
                    <a:pt x="16188" y="0"/>
                  </a:lnTo>
                  <a:cubicBezTo>
                    <a:pt x="16401" y="0"/>
                    <a:pt x="16605" y="26"/>
                    <a:pt x="16798" y="82"/>
                  </a:cubicBezTo>
                  <a:lnTo>
                    <a:pt x="14608" y="2714"/>
                  </a:lnTo>
                  <a:lnTo>
                    <a:pt x="3595" y="2714"/>
                  </a:lnTo>
                  <a:cubicBezTo>
                    <a:pt x="3228" y="2714"/>
                    <a:pt x="2914" y="2867"/>
                    <a:pt x="2652" y="3184"/>
                  </a:cubicBezTo>
                  <a:cubicBezTo>
                    <a:pt x="2391" y="3496"/>
                    <a:pt x="2261" y="3875"/>
                    <a:pt x="2261" y="4315"/>
                  </a:cubicBezTo>
                  <a:lnTo>
                    <a:pt x="2261" y="17284"/>
                  </a:lnTo>
                  <a:cubicBezTo>
                    <a:pt x="2261" y="17724"/>
                    <a:pt x="2391" y="18101"/>
                    <a:pt x="2652" y="18412"/>
                  </a:cubicBezTo>
                  <a:cubicBezTo>
                    <a:pt x="2914" y="18729"/>
                    <a:pt x="3228" y="18888"/>
                    <a:pt x="3595" y="18888"/>
                  </a:cubicBezTo>
                  <a:lnTo>
                    <a:pt x="16188" y="18888"/>
                  </a:lnTo>
                  <a:cubicBezTo>
                    <a:pt x="16556" y="18888"/>
                    <a:pt x="16874" y="18729"/>
                    <a:pt x="17138" y="18412"/>
                  </a:cubicBezTo>
                  <a:cubicBezTo>
                    <a:pt x="17405" y="18101"/>
                    <a:pt x="17537" y="17724"/>
                    <a:pt x="17537" y="17284"/>
                  </a:cubicBezTo>
                  <a:lnTo>
                    <a:pt x="17537" y="12697"/>
                  </a:lnTo>
                  <a:close/>
                  <a:moveTo>
                    <a:pt x="21333" y="2796"/>
                  </a:moveTo>
                  <a:cubicBezTo>
                    <a:pt x="21514" y="3011"/>
                    <a:pt x="21599" y="3272"/>
                    <a:pt x="21597" y="3578"/>
                  </a:cubicBezTo>
                  <a:cubicBezTo>
                    <a:pt x="21592" y="3881"/>
                    <a:pt x="21504" y="4136"/>
                    <a:pt x="21333" y="4342"/>
                  </a:cubicBezTo>
                  <a:lnTo>
                    <a:pt x="13005" y="14346"/>
                  </a:lnTo>
                  <a:lnTo>
                    <a:pt x="11854" y="15721"/>
                  </a:lnTo>
                  <a:cubicBezTo>
                    <a:pt x="11676" y="15938"/>
                    <a:pt x="11458" y="16044"/>
                    <a:pt x="11206" y="16044"/>
                  </a:cubicBezTo>
                  <a:cubicBezTo>
                    <a:pt x="10951" y="16044"/>
                    <a:pt x="10733" y="15938"/>
                    <a:pt x="10555" y="15721"/>
                  </a:cubicBezTo>
                  <a:lnTo>
                    <a:pt x="9383" y="14346"/>
                  </a:lnTo>
                  <a:lnTo>
                    <a:pt x="4779" y="8787"/>
                  </a:lnTo>
                  <a:cubicBezTo>
                    <a:pt x="4600" y="8573"/>
                    <a:pt x="4507" y="8314"/>
                    <a:pt x="4507" y="8006"/>
                  </a:cubicBezTo>
                  <a:cubicBezTo>
                    <a:pt x="4507" y="7703"/>
                    <a:pt x="4600" y="7441"/>
                    <a:pt x="4779" y="7227"/>
                  </a:cubicBezTo>
                  <a:lnTo>
                    <a:pt x="5927" y="5846"/>
                  </a:lnTo>
                  <a:cubicBezTo>
                    <a:pt x="6106" y="5635"/>
                    <a:pt x="6323" y="5526"/>
                    <a:pt x="6578" y="5526"/>
                  </a:cubicBezTo>
                  <a:cubicBezTo>
                    <a:pt x="6830" y="5526"/>
                    <a:pt x="7043" y="5634"/>
                    <a:pt x="7214" y="5846"/>
                  </a:cubicBezTo>
                  <a:lnTo>
                    <a:pt x="11198" y="10632"/>
                  </a:lnTo>
                  <a:lnTo>
                    <a:pt x="18861" y="1404"/>
                  </a:lnTo>
                  <a:cubicBezTo>
                    <a:pt x="19040" y="1186"/>
                    <a:pt x="19262" y="1084"/>
                    <a:pt x="19524" y="1087"/>
                  </a:cubicBezTo>
                  <a:cubicBezTo>
                    <a:pt x="19786" y="1092"/>
                    <a:pt x="20001" y="1198"/>
                    <a:pt x="20173" y="1404"/>
                  </a:cubicBezTo>
                  <a:lnTo>
                    <a:pt x="21333" y="2796"/>
                  </a:lnTo>
                  <a:close/>
                </a:path>
              </a:pathLst>
            </a:custGeom>
            <a:solidFill>
              <a:srgbClr val="028CB0"/>
            </a:solidFill>
            <a:ln>
              <a:noFill/>
            </a:ln>
            <a:effectLst/>
          </p:spPr>
          <p:txBody>
            <a:bodyPr lIns="50799" tIns="50799" rIns="50799" bIns="50799" anchor="ctr"/>
            <a:lstStyle/>
            <a:p>
              <a:pPr defTabSz="914195">
                <a:defRPr/>
              </a:pPr>
              <a:endParaRPr lang="es-ES" sz="5800" dirty="0">
                <a:solidFill>
                  <a:schemeClr val="tx1">
                    <a:lumMod val="65000"/>
                    <a:lumOff val="35000"/>
                  </a:schemeClr>
                </a:solidFill>
                <a:effectLst>
                  <a:outerShdw blurRad="38100" dist="38100" dir="2700000" algn="tl">
                    <a:srgbClr val="000000"/>
                  </a:outerShdw>
                </a:effectLst>
                <a:latin typeface="Gill Sans" charset="0"/>
                <a:cs typeface="Gill Sans" charset="0"/>
                <a:sym typeface="Gill Sans" charset="0"/>
              </a:endParaRPr>
            </a:p>
          </p:txBody>
        </p:sp>
      </p:grpSp>
      <p:grpSp>
        <p:nvGrpSpPr>
          <p:cNvPr id="11" name="Group 87"/>
          <p:cNvGrpSpPr/>
          <p:nvPr/>
        </p:nvGrpSpPr>
        <p:grpSpPr>
          <a:xfrm>
            <a:off x="5914780" y="3332840"/>
            <a:ext cx="1404562" cy="2552286"/>
            <a:chOff x="6213749" y="4397485"/>
            <a:chExt cx="1327746" cy="2412072"/>
          </a:xfrm>
          <a:solidFill>
            <a:srgbClr val="22C4C4"/>
          </a:solidFill>
        </p:grpSpPr>
        <p:sp>
          <p:nvSpPr>
            <p:cNvPr id="12" name="Freeform 7"/>
            <p:cNvSpPr>
              <a:spLocks noEditPoints="1"/>
            </p:cNvSpPr>
            <p:nvPr/>
          </p:nvSpPr>
          <p:spPr bwMode="auto">
            <a:xfrm>
              <a:off x="6213749" y="4397485"/>
              <a:ext cx="1327746" cy="2412072"/>
            </a:xfrm>
            <a:custGeom>
              <a:avLst/>
              <a:gdLst>
                <a:gd name="T0" fmla="*/ 1072 w 1726"/>
                <a:gd name="T1" fmla="*/ 73 h 3136"/>
                <a:gd name="T2" fmla="*/ 60 w 1726"/>
                <a:gd name="T3" fmla="*/ 1513 h 3136"/>
                <a:gd name="T4" fmla="*/ 57 w 1726"/>
                <a:gd name="T5" fmla="*/ 3119 h 3136"/>
                <a:gd name="T6" fmla="*/ 149 w 1726"/>
                <a:gd name="T7" fmla="*/ 1789 h 3136"/>
                <a:gd name="T8" fmla="*/ 1072 w 1726"/>
                <a:gd name="T9" fmla="*/ 1382 h 3136"/>
                <a:gd name="T10" fmla="*/ 1726 w 1726"/>
                <a:gd name="T11" fmla="*/ 728 h 3136"/>
                <a:gd name="T12" fmla="*/ 1072 w 1726"/>
                <a:gd name="T13" fmla="*/ 73 h 3136"/>
                <a:gd name="T14" fmla="*/ 1072 w 1726"/>
                <a:gd name="T15" fmla="*/ 1263 h 3136"/>
                <a:gd name="T16" fmla="*/ 399 w 1726"/>
                <a:gd name="T17" fmla="*/ 1365 h 3136"/>
                <a:gd name="T18" fmla="*/ 209 w 1726"/>
                <a:gd name="T19" fmla="*/ 1260 h 3136"/>
                <a:gd name="T20" fmla="*/ 867 w 1726"/>
                <a:gd name="T21" fmla="*/ 232 h 3136"/>
                <a:gd name="T22" fmla="*/ 867 w 1726"/>
                <a:gd name="T23" fmla="*/ 232 h 3136"/>
                <a:gd name="T24" fmla="*/ 1607 w 1726"/>
                <a:gd name="T25" fmla="*/ 727 h 3136"/>
                <a:gd name="T26" fmla="*/ 1072 w 1726"/>
                <a:gd name="T27" fmla="*/ 1263 h 3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26" h="3136">
                  <a:moveTo>
                    <a:pt x="1072" y="73"/>
                  </a:moveTo>
                  <a:cubicBezTo>
                    <a:pt x="1072" y="73"/>
                    <a:pt x="60" y="0"/>
                    <a:pt x="60" y="1513"/>
                  </a:cubicBezTo>
                  <a:cubicBezTo>
                    <a:pt x="60" y="1513"/>
                    <a:pt x="0" y="3102"/>
                    <a:pt x="57" y="3119"/>
                  </a:cubicBezTo>
                  <a:cubicBezTo>
                    <a:pt x="111" y="3136"/>
                    <a:pt x="75" y="2081"/>
                    <a:pt x="149" y="1789"/>
                  </a:cubicBezTo>
                  <a:cubicBezTo>
                    <a:pt x="255" y="1368"/>
                    <a:pt x="1072" y="1382"/>
                    <a:pt x="1072" y="1382"/>
                  </a:cubicBezTo>
                  <a:cubicBezTo>
                    <a:pt x="1433" y="1382"/>
                    <a:pt x="1726" y="1089"/>
                    <a:pt x="1726" y="728"/>
                  </a:cubicBezTo>
                  <a:cubicBezTo>
                    <a:pt x="1726" y="366"/>
                    <a:pt x="1433" y="73"/>
                    <a:pt x="1072" y="73"/>
                  </a:cubicBezTo>
                  <a:close/>
                  <a:moveTo>
                    <a:pt x="1072" y="1263"/>
                  </a:moveTo>
                  <a:cubicBezTo>
                    <a:pt x="750" y="1254"/>
                    <a:pt x="536" y="1306"/>
                    <a:pt x="399" y="1365"/>
                  </a:cubicBezTo>
                  <a:cubicBezTo>
                    <a:pt x="239" y="1434"/>
                    <a:pt x="196" y="1352"/>
                    <a:pt x="209" y="1260"/>
                  </a:cubicBezTo>
                  <a:cubicBezTo>
                    <a:pt x="265" y="872"/>
                    <a:pt x="424" y="379"/>
                    <a:pt x="867" y="232"/>
                  </a:cubicBezTo>
                  <a:cubicBezTo>
                    <a:pt x="867" y="232"/>
                    <a:pt x="867" y="232"/>
                    <a:pt x="867" y="232"/>
                  </a:cubicBezTo>
                  <a:cubicBezTo>
                    <a:pt x="1262" y="101"/>
                    <a:pt x="1607" y="431"/>
                    <a:pt x="1607" y="727"/>
                  </a:cubicBezTo>
                  <a:cubicBezTo>
                    <a:pt x="1607" y="1023"/>
                    <a:pt x="1367" y="1263"/>
                    <a:pt x="1072" y="1263"/>
                  </a:cubicBezTo>
                  <a:close/>
                </a:path>
              </a:pathLst>
            </a:custGeom>
            <a:solidFill>
              <a:srgbClr val="FFA401"/>
            </a:solidFill>
            <a:ln>
              <a:noFill/>
            </a:ln>
          </p:spPr>
          <p:txBody>
            <a:bodyPr vert="horz" wrap="square" lIns="91440" tIns="45720" rIns="91440" bIns="45720" numCol="1" anchor="t" anchorCtr="0" compatLnSpc="1">
              <a:prstTxWarp prst="textNoShape">
                <a:avLst/>
              </a:prstTxWarp>
            </a:bodyPr>
            <a:lstStyle/>
            <a:p>
              <a:endParaRPr lang="id-ID">
                <a:solidFill>
                  <a:schemeClr val="tx1">
                    <a:lumMod val="65000"/>
                    <a:lumOff val="35000"/>
                  </a:schemeClr>
                </a:solidFill>
              </a:endParaRPr>
            </a:p>
          </p:txBody>
        </p:sp>
        <p:sp>
          <p:nvSpPr>
            <p:cNvPr id="13" name="AutoShape 122"/>
            <p:cNvSpPr>
              <a:spLocks/>
            </p:cNvSpPr>
            <p:nvPr/>
          </p:nvSpPr>
          <p:spPr bwMode="auto">
            <a:xfrm>
              <a:off x="6799530" y="4793980"/>
              <a:ext cx="315505" cy="347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4921"/>
                  </a:moveTo>
                  <a:lnTo>
                    <a:pt x="21599" y="5871"/>
                  </a:lnTo>
                  <a:cubicBezTo>
                    <a:pt x="21192" y="6052"/>
                    <a:pt x="20518" y="6202"/>
                    <a:pt x="19564" y="6320"/>
                  </a:cubicBezTo>
                  <a:cubicBezTo>
                    <a:pt x="18617" y="6436"/>
                    <a:pt x="17593" y="6522"/>
                    <a:pt x="16494" y="6579"/>
                  </a:cubicBezTo>
                  <a:cubicBezTo>
                    <a:pt x="15398" y="6643"/>
                    <a:pt x="14330" y="6677"/>
                    <a:pt x="13290" y="6683"/>
                  </a:cubicBezTo>
                  <a:cubicBezTo>
                    <a:pt x="12253" y="6692"/>
                    <a:pt x="11427" y="6698"/>
                    <a:pt x="10808" y="6698"/>
                  </a:cubicBezTo>
                  <a:cubicBezTo>
                    <a:pt x="10200" y="6698"/>
                    <a:pt x="9374" y="6692"/>
                    <a:pt x="8326" y="6683"/>
                  </a:cubicBezTo>
                  <a:cubicBezTo>
                    <a:pt x="7276" y="6677"/>
                    <a:pt x="6204" y="6643"/>
                    <a:pt x="5105" y="6579"/>
                  </a:cubicBezTo>
                  <a:cubicBezTo>
                    <a:pt x="4009" y="6522"/>
                    <a:pt x="2993" y="6436"/>
                    <a:pt x="2053" y="6326"/>
                  </a:cubicBezTo>
                  <a:cubicBezTo>
                    <a:pt x="1116" y="6214"/>
                    <a:pt x="442" y="6064"/>
                    <a:pt x="34" y="5871"/>
                  </a:cubicBezTo>
                  <a:cubicBezTo>
                    <a:pt x="10" y="5724"/>
                    <a:pt x="0" y="5566"/>
                    <a:pt x="0" y="5393"/>
                  </a:cubicBezTo>
                  <a:lnTo>
                    <a:pt x="0" y="4921"/>
                  </a:lnTo>
                  <a:lnTo>
                    <a:pt x="0" y="4423"/>
                  </a:lnTo>
                  <a:cubicBezTo>
                    <a:pt x="0" y="4258"/>
                    <a:pt x="10" y="4092"/>
                    <a:pt x="34" y="3924"/>
                  </a:cubicBezTo>
                  <a:cubicBezTo>
                    <a:pt x="307" y="3801"/>
                    <a:pt x="701" y="3688"/>
                    <a:pt x="1213" y="3602"/>
                  </a:cubicBezTo>
                  <a:cubicBezTo>
                    <a:pt x="1717" y="3516"/>
                    <a:pt x="2257" y="3444"/>
                    <a:pt x="2830" y="3389"/>
                  </a:cubicBezTo>
                  <a:cubicBezTo>
                    <a:pt x="3404" y="3334"/>
                    <a:pt x="3971" y="3294"/>
                    <a:pt x="4528" y="3265"/>
                  </a:cubicBezTo>
                  <a:cubicBezTo>
                    <a:pt x="5084" y="3239"/>
                    <a:pt x="5516" y="3213"/>
                    <a:pt x="5827" y="3196"/>
                  </a:cubicBezTo>
                  <a:cubicBezTo>
                    <a:pt x="5737" y="2444"/>
                    <a:pt x="5800" y="1857"/>
                    <a:pt x="6017" y="1431"/>
                  </a:cubicBezTo>
                  <a:cubicBezTo>
                    <a:pt x="6232" y="1010"/>
                    <a:pt x="6560" y="693"/>
                    <a:pt x="7003" y="489"/>
                  </a:cubicBezTo>
                  <a:cubicBezTo>
                    <a:pt x="7441" y="282"/>
                    <a:pt x="7984" y="146"/>
                    <a:pt x="8631" y="86"/>
                  </a:cubicBezTo>
                  <a:cubicBezTo>
                    <a:pt x="9280" y="28"/>
                    <a:pt x="9999" y="0"/>
                    <a:pt x="10808" y="0"/>
                  </a:cubicBezTo>
                  <a:cubicBezTo>
                    <a:pt x="11417" y="0"/>
                    <a:pt x="12021" y="11"/>
                    <a:pt x="12619" y="40"/>
                  </a:cubicBezTo>
                  <a:cubicBezTo>
                    <a:pt x="13221" y="69"/>
                    <a:pt x="13757" y="164"/>
                    <a:pt x="14234" y="319"/>
                  </a:cubicBezTo>
                  <a:cubicBezTo>
                    <a:pt x="14707" y="483"/>
                    <a:pt x="15084" y="734"/>
                    <a:pt x="15367" y="1074"/>
                  </a:cubicBezTo>
                  <a:cubicBezTo>
                    <a:pt x="15647" y="1413"/>
                    <a:pt x="15789" y="1894"/>
                    <a:pt x="15789" y="2519"/>
                  </a:cubicBezTo>
                  <a:lnTo>
                    <a:pt x="15789" y="2850"/>
                  </a:lnTo>
                  <a:cubicBezTo>
                    <a:pt x="15789" y="2963"/>
                    <a:pt x="15775" y="3078"/>
                    <a:pt x="15758" y="3196"/>
                  </a:cubicBezTo>
                  <a:cubicBezTo>
                    <a:pt x="16076" y="3213"/>
                    <a:pt x="16511" y="3239"/>
                    <a:pt x="17061" y="3265"/>
                  </a:cubicBezTo>
                  <a:cubicBezTo>
                    <a:pt x="17611" y="3294"/>
                    <a:pt x="18178" y="3334"/>
                    <a:pt x="18758" y="3389"/>
                  </a:cubicBezTo>
                  <a:cubicBezTo>
                    <a:pt x="19335" y="3443"/>
                    <a:pt x="19885" y="3515"/>
                    <a:pt x="20404" y="3602"/>
                  </a:cubicBezTo>
                  <a:cubicBezTo>
                    <a:pt x="20922" y="3688"/>
                    <a:pt x="21323" y="3801"/>
                    <a:pt x="21596" y="3924"/>
                  </a:cubicBezTo>
                  <a:lnTo>
                    <a:pt x="21596" y="4921"/>
                  </a:lnTo>
                  <a:close/>
                  <a:moveTo>
                    <a:pt x="10812" y="8296"/>
                  </a:moveTo>
                  <a:cubicBezTo>
                    <a:pt x="12236" y="8278"/>
                    <a:pt x="13656" y="8250"/>
                    <a:pt x="15080" y="8215"/>
                  </a:cubicBezTo>
                  <a:cubicBezTo>
                    <a:pt x="16501" y="8178"/>
                    <a:pt x="17925" y="8088"/>
                    <a:pt x="19353" y="7939"/>
                  </a:cubicBezTo>
                  <a:lnTo>
                    <a:pt x="19353" y="19477"/>
                  </a:lnTo>
                  <a:cubicBezTo>
                    <a:pt x="19353" y="20056"/>
                    <a:pt x="19107" y="20557"/>
                    <a:pt x="18620" y="20972"/>
                  </a:cubicBezTo>
                  <a:cubicBezTo>
                    <a:pt x="18133" y="21392"/>
                    <a:pt x="17542" y="21599"/>
                    <a:pt x="16847" y="21599"/>
                  </a:cubicBezTo>
                  <a:lnTo>
                    <a:pt x="4752" y="21599"/>
                  </a:lnTo>
                  <a:cubicBezTo>
                    <a:pt x="4058" y="21599"/>
                    <a:pt x="3460" y="21395"/>
                    <a:pt x="2955" y="20977"/>
                  </a:cubicBezTo>
                  <a:cubicBezTo>
                    <a:pt x="2450" y="20569"/>
                    <a:pt x="2201" y="20068"/>
                    <a:pt x="2201" y="19477"/>
                  </a:cubicBezTo>
                  <a:lnTo>
                    <a:pt x="2201" y="7939"/>
                  </a:lnTo>
                  <a:cubicBezTo>
                    <a:pt x="3560" y="8088"/>
                    <a:pt x="4904" y="8183"/>
                    <a:pt x="6239" y="8229"/>
                  </a:cubicBezTo>
                  <a:cubicBezTo>
                    <a:pt x="7576" y="8273"/>
                    <a:pt x="8917" y="8296"/>
                    <a:pt x="10276" y="8296"/>
                  </a:cubicBezTo>
                  <a:lnTo>
                    <a:pt x="10812" y="8296"/>
                  </a:lnTo>
                  <a:close/>
                  <a:moveTo>
                    <a:pt x="6923" y="10395"/>
                  </a:moveTo>
                  <a:cubicBezTo>
                    <a:pt x="6923" y="10248"/>
                    <a:pt x="6857" y="10119"/>
                    <a:pt x="6733" y="10015"/>
                  </a:cubicBezTo>
                  <a:cubicBezTo>
                    <a:pt x="6605" y="9908"/>
                    <a:pt x="6453" y="9854"/>
                    <a:pt x="6277" y="9854"/>
                  </a:cubicBezTo>
                  <a:lnTo>
                    <a:pt x="5630" y="9854"/>
                  </a:lnTo>
                  <a:cubicBezTo>
                    <a:pt x="5450" y="9854"/>
                    <a:pt x="5305" y="9908"/>
                    <a:pt x="5191" y="10015"/>
                  </a:cubicBezTo>
                  <a:cubicBezTo>
                    <a:pt x="5074" y="10119"/>
                    <a:pt x="5015" y="10248"/>
                    <a:pt x="5015" y="10395"/>
                  </a:cubicBezTo>
                  <a:lnTo>
                    <a:pt x="5015" y="18858"/>
                  </a:lnTo>
                  <a:cubicBezTo>
                    <a:pt x="5015" y="19005"/>
                    <a:pt x="5074" y="19126"/>
                    <a:pt x="5191" y="19224"/>
                  </a:cubicBezTo>
                  <a:cubicBezTo>
                    <a:pt x="5305" y="19319"/>
                    <a:pt x="5450" y="19368"/>
                    <a:pt x="5630" y="19368"/>
                  </a:cubicBezTo>
                  <a:lnTo>
                    <a:pt x="6277" y="19368"/>
                  </a:lnTo>
                  <a:cubicBezTo>
                    <a:pt x="6453" y="19368"/>
                    <a:pt x="6605" y="19319"/>
                    <a:pt x="6733" y="19230"/>
                  </a:cubicBezTo>
                  <a:cubicBezTo>
                    <a:pt x="6857" y="19137"/>
                    <a:pt x="6923" y="19014"/>
                    <a:pt x="6923" y="18858"/>
                  </a:cubicBezTo>
                  <a:lnTo>
                    <a:pt x="6923" y="10395"/>
                  </a:lnTo>
                  <a:close/>
                  <a:moveTo>
                    <a:pt x="8416" y="3141"/>
                  </a:moveTo>
                  <a:cubicBezTo>
                    <a:pt x="10006" y="3121"/>
                    <a:pt x="11607" y="3121"/>
                    <a:pt x="13231" y="3141"/>
                  </a:cubicBezTo>
                  <a:cubicBezTo>
                    <a:pt x="13231" y="3032"/>
                    <a:pt x="13242" y="2925"/>
                    <a:pt x="13266" y="2819"/>
                  </a:cubicBezTo>
                  <a:cubicBezTo>
                    <a:pt x="13286" y="2712"/>
                    <a:pt x="13286" y="2611"/>
                    <a:pt x="13266" y="2519"/>
                  </a:cubicBezTo>
                  <a:lnTo>
                    <a:pt x="13266" y="2315"/>
                  </a:lnTo>
                  <a:cubicBezTo>
                    <a:pt x="12879" y="2222"/>
                    <a:pt x="12471" y="2171"/>
                    <a:pt x="12042" y="2162"/>
                  </a:cubicBezTo>
                  <a:cubicBezTo>
                    <a:pt x="11610" y="2153"/>
                    <a:pt x="11202" y="2148"/>
                    <a:pt x="10819" y="2148"/>
                  </a:cubicBezTo>
                  <a:cubicBezTo>
                    <a:pt x="10411" y="2148"/>
                    <a:pt x="9996" y="2153"/>
                    <a:pt x="9574" y="2162"/>
                  </a:cubicBezTo>
                  <a:cubicBezTo>
                    <a:pt x="9149" y="2171"/>
                    <a:pt x="8741" y="2222"/>
                    <a:pt x="8354" y="2315"/>
                  </a:cubicBezTo>
                  <a:lnTo>
                    <a:pt x="8354" y="2519"/>
                  </a:lnTo>
                  <a:cubicBezTo>
                    <a:pt x="8354" y="2611"/>
                    <a:pt x="8357" y="2715"/>
                    <a:pt x="8371" y="2824"/>
                  </a:cubicBezTo>
                  <a:cubicBezTo>
                    <a:pt x="8375" y="2937"/>
                    <a:pt x="8392" y="3040"/>
                    <a:pt x="8416" y="3141"/>
                  </a:cubicBezTo>
                  <a:moveTo>
                    <a:pt x="11769" y="10395"/>
                  </a:moveTo>
                  <a:cubicBezTo>
                    <a:pt x="11769" y="10248"/>
                    <a:pt x="11707" y="10119"/>
                    <a:pt x="11582" y="10015"/>
                  </a:cubicBezTo>
                  <a:cubicBezTo>
                    <a:pt x="11451" y="9908"/>
                    <a:pt x="11299" y="9854"/>
                    <a:pt x="11123" y="9854"/>
                  </a:cubicBezTo>
                  <a:lnTo>
                    <a:pt x="10476" y="9854"/>
                  </a:lnTo>
                  <a:cubicBezTo>
                    <a:pt x="10300" y="9854"/>
                    <a:pt x="10151" y="9908"/>
                    <a:pt x="10037" y="10015"/>
                  </a:cubicBezTo>
                  <a:cubicBezTo>
                    <a:pt x="9923" y="10119"/>
                    <a:pt x="9865" y="10248"/>
                    <a:pt x="9865" y="10395"/>
                  </a:cubicBezTo>
                  <a:lnTo>
                    <a:pt x="9865" y="18858"/>
                  </a:lnTo>
                  <a:cubicBezTo>
                    <a:pt x="9865" y="19005"/>
                    <a:pt x="9920" y="19126"/>
                    <a:pt x="10030" y="19224"/>
                  </a:cubicBezTo>
                  <a:cubicBezTo>
                    <a:pt x="10141" y="19319"/>
                    <a:pt x="10286" y="19368"/>
                    <a:pt x="10476" y="19368"/>
                  </a:cubicBezTo>
                  <a:lnTo>
                    <a:pt x="11123" y="19368"/>
                  </a:lnTo>
                  <a:cubicBezTo>
                    <a:pt x="11299" y="19368"/>
                    <a:pt x="11451" y="19319"/>
                    <a:pt x="11582" y="19230"/>
                  </a:cubicBezTo>
                  <a:cubicBezTo>
                    <a:pt x="11707" y="19137"/>
                    <a:pt x="11769" y="19014"/>
                    <a:pt x="11769" y="18858"/>
                  </a:cubicBezTo>
                  <a:lnTo>
                    <a:pt x="11769" y="10395"/>
                  </a:lnTo>
                  <a:close/>
                  <a:moveTo>
                    <a:pt x="14683" y="18858"/>
                  </a:moveTo>
                  <a:cubicBezTo>
                    <a:pt x="14683" y="19005"/>
                    <a:pt x="14745" y="19126"/>
                    <a:pt x="14866" y="19224"/>
                  </a:cubicBezTo>
                  <a:cubicBezTo>
                    <a:pt x="14987" y="19319"/>
                    <a:pt x="15143" y="19368"/>
                    <a:pt x="15333" y="19368"/>
                  </a:cubicBezTo>
                  <a:lnTo>
                    <a:pt x="15979" y="19368"/>
                  </a:lnTo>
                  <a:cubicBezTo>
                    <a:pt x="16155" y="19368"/>
                    <a:pt x="16308" y="19319"/>
                    <a:pt x="16432" y="19230"/>
                  </a:cubicBezTo>
                  <a:cubicBezTo>
                    <a:pt x="16560" y="19137"/>
                    <a:pt x="16629" y="19014"/>
                    <a:pt x="16629" y="18858"/>
                  </a:cubicBezTo>
                  <a:lnTo>
                    <a:pt x="16629" y="10395"/>
                  </a:lnTo>
                  <a:cubicBezTo>
                    <a:pt x="16629" y="10248"/>
                    <a:pt x="16560" y="10119"/>
                    <a:pt x="16432" y="10015"/>
                  </a:cubicBezTo>
                  <a:cubicBezTo>
                    <a:pt x="16308" y="9908"/>
                    <a:pt x="16155" y="9854"/>
                    <a:pt x="15979" y="9854"/>
                  </a:cubicBezTo>
                  <a:lnTo>
                    <a:pt x="15333" y="9854"/>
                  </a:lnTo>
                  <a:cubicBezTo>
                    <a:pt x="15153" y="9854"/>
                    <a:pt x="15001" y="9908"/>
                    <a:pt x="14877" y="10015"/>
                  </a:cubicBezTo>
                  <a:cubicBezTo>
                    <a:pt x="14752" y="10119"/>
                    <a:pt x="14683" y="10248"/>
                    <a:pt x="14683" y="10395"/>
                  </a:cubicBezTo>
                  <a:lnTo>
                    <a:pt x="14683" y="18858"/>
                  </a:lnTo>
                  <a:close/>
                </a:path>
              </a:pathLst>
            </a:custGeom>
            <a:solidFill>
              <a:srgbClr val="FFA401"/>
            </a:solidFill>
            <a:ln>
              <a:noFill/>
            </a:ln>
            <a:effectLst/>
          </p:spPr>
          <p:txBody>
            <a:bodyPr lIns="50799" tIns="50799" rIns="50799" bIns="50799" anchor="ctr"/>
            <a:lstStyle/>
            <a:p>
              <a:pPr defTabSz="914195">
                <a:defRPr/>
              </a:pPr>
              <a:endParaRPr lang="es-ES" sz="5800" dirty="0">
                <a:solidFill>
                  <a:schemeClr val="tx1">
                    <a:lumMod val="65000"/>
                    <a:lumOff val="35000"/>
                  </a:schemeClr>
                </a:solidFill>
                <a:effectLst>
                  <a:outerShdw blurRad="38100" dist="38100" dir="2700000" algn="tl">
                    <a:srgbClr val="000000"/>
                  </a:outerShdw>
                </a:effectLst>
                <a:latin typeface="Gill Sans" charset="0"/>
                <a:cs typeface="Gill Sans" charset="0"/>
                <a:sym typeface="Gill Sans" charset="0"/>
              </a:endParaRPr>
            </a:p>
          </p:txBody>
        </p:sp>
      </p:grpSp>
      <p:grpSp>
        <p:nvGrpSpPr>
          <p:cNvPr id="14" name="Group 85"/>
          <p:cNvGrpSpPr/>
          <p:nvPr/>
        </p:nvGrpSpPr>
        <p:grpSpPr>
          <a:xfrm>
            <a:off x="4454262" y="4517733"/>
            <a:ext cx="1175977" cy="1345356"/>
            <a:chOff x="4833107" y="5517283"/>
            <a:chExt cx="1111662" cy="1271447"/>
          </a:xfrm>
          <a:solidFill>
            <a:srgbClr val="17CFCB"/>
          </a:solidFill>
        </p:grpSpPr>
        <p:sp>
          <p:nvSpPr>
            <p:cNvPr id="15" name="Freeform 11"/>
            <p:cNvSpPr>
              <a:spLocks noEditPoints="1"/>
            </p:cNvSpPr>
            <p:nvPr/>
          </p:nvSpPr>
          <p:spPr bwMode="auto">
            <a:xfrm>
              <a:off x="4833107" y="5517283"/>
              <a:ext cx="1111662" cy="1271447"/>
            </a:xfrm>
            <a:custGeom>
              <a:avLst/>
              <a:gdLst>
                <a:gd name="T0" fmla="*/ 0 w 1445"/>
                <a:gd name="T1" fmla="*/ 675 h 1653"/>
                <a:gd name="T2" fmla="*/ 662 w 1445"/>
                <a:gd name="T3" fmla="*/ 1329 h 1653"/>
                <a:gd name="T4" fmla="*/ 1309 w 1445"/>
                <a:gd name="T5" fmla="*/ 1463 h 1653"/>
                <a:gd name="T6" fmla="*/ 1387 w 1445"/>
                <a:gd name="T7" fmla="*/ 1653 h 1653"/>
                <a:gd name="T8" fmla="*/ 1273 w 1445"/>
                <a:gd name="T9" fmla="*/ 389 h 1653"/>
                <a:gd name="T10" fmla="*/ 655 w 1445"/>
                <a:gd name="T11" fmla="*/ 20 h 1653"/>
                <a:gd name="T12" fmla="*/ 0 w 1445"/>
                <a:gd name="T13" fmla="*/ 675 h 1653"/>
                <a:gd name="T14" fmla="*/ 117 w 1445"/>
                <a:gd name="T15" fmla="*/ 671 h 1653"/>
                <a:gd name="T16" fmla="*/ 652 w 1445"/>
                <a:gd name="T17" fmla="*/ 135 h 1653"/>
                <a:gd name="T18" fmla="*/ 1108 w 1445"/>
                <a:gd name="T19" fmla="*/ 389 h 1653"/>
                <a:gd name="T20" fmla="*/ 1275 w 1445"/>
                <a:gd name="T21" fmla="*/ 1129 h 1653"/>
                <a:gd name="T22" fmla="*/ 1121 w 1445"/>
                <a:gd name="T23" fmla="*/ 1248 h 1653"/>
                <a:gd name="T24" fmla="*/ 652 w 1445"/>
                <a:gd name="T25" fmla="*/ 1206 h 1653"/>
                <a:gd name="T26" fmla="*/ 117 w 1445"/>
                <a:gd name="T27" fmla="*/ 671 h 16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445" h="1653">
                  <a:moveTo>
                    <a:pt x="0" y="675"/>
                  </a:moveTo>
                  <a:cubicBezTo>
                    <a:pt x="0" y="1036"/>
                    <a:pt x="294" y="1329"/>
                    <a:pt x="662" y="1329"/>
                  </a:cubicBezTo>
                  <a:cubicBezTo>
                    <a:pt x="662" y="1329"/>
                    <a:pt x="1224" y="1338"/>
                    <a:pt x="1309" y="1463"/>
                  </a:cubicBezTo>
                  <a:cubicBezTo>
                    <a:pt x="1388" y="1579"/>
                    <a:pt x="1346" y="1653"/>
                    <a:pt x="1387" y="1653"/>
                  </a:cubicBezTo>
                  <a:cubicBezTo>
                    <a:pt x="1445" y="1653"/>
                    <a:pt x="1445" y="703"/>
                    <a:pt x="1273" y="389"/>
                  </a:cubicBezTo>
                  <a:cubicBezTo>
                    <a:pt x="1183" y="224"/>
                    <a:pt x="992" y="39"/>
                    <a:pt x="655" y="20"/>
                  </a:cubicBezTo>
                  <a:cubicBezTo>
                    <a:pt x="294" y="0"/>
                    <a:pt x="0" y="313"/>
                    <a:pt x="0" y="675"/>
                  </a:cubicBezTo>
                  <a:close/>
                  <a:moveTo>
                    <a:pt x="117" y="671"/>
                  </a:moveTo>
                  <a:cubicBezTo>
                    <a:pt x="117" y="375"/>
                    <a:pt x="357" y="135"/>
                    <a:pt x="652" y="135"/>
                  </a:cubicBezTo>
                  <a:cubicBezTo>
                    <a:pt x="845" y="135"/>
                    <a:pt x="1013" y="237"/>
                    <a:pt x="1108" y="389"/>
                  </a:cubicBezTo>
                  <a:cubicBezTo>
                    <a:pt x="1241" y="603"/>
                    <a:pt x="1275" y="923"/>
                    <a:pt x="1275" y="1129"/>
                  </a:cubicBezTo>
                  <a:cubicBezTo>
                    <a:pt x="1275" y="1254"/>
                    <a:pt x="1223" y="1273"/>
                    <a:pt x="1121" y="1248"/>
                  </a:cubicBezTo>
                  <a:cubicBezTo>
                    <a:pt x="1018" y="1223"/>
                    <a:pt x="863" y="1199"/>
                    <a:pt x="652" y="1206"/>
                  </a:cubicBezTo>
                  <a:cubicBezTo>
                    <a:pt x="357" y="1206"/>
                    <a:pt x="117" y="966"/>
                    <a:pt x="117" y="671"/>
                  </a:cubicBezTo>
                  <a:close/>
                </a:path>
              </a:pathLst>
            </a:custGeom>
            <a:solidFill>
              <a:srgbClr val="028CB0"/>
            </a:solidFill>
            <a:ln>
              <a:noFill/>
            </a:ln>
          </p:spPr>
          <p:txBody>
            <a:bodyPr vert="horz" wrap="square" lIns="91440" tIns="45720" rIns="91440" bIns="45720" numCol="1" anchor="t" anchorCtr="0" compatLnSpc="1">
              <a:prstTxWarp prst="textNoShape">
                <a:avLst/>
              </a:prstTxWarp>
            </a:bodyPr>
            <a:lstStyle/>
            <a:p>
              <a:endParaRPr lang="id-ID">
                <a:solidFill>
                  <a:schemeClr val="tx1">
                    <a:lumMod val="65000"/>
                    <a:lumOff val="35000"/>
                  </a:schemeClr>
                </a:solidFill>
              </a:endParaRPr>
            </a:p>
          </p:txBody>
        </p:sp>
        <p:sp>
          <p:nvSpPr>
            <p:cNvPr id="16" name="AutoShape 12"/>
            <p:cNvSpPr>
              <a:spLocks/>
            </p:cNvSpPr>
            <p:nvPr/>
          </p:nvSpPr>
          <p:spPr bwMode="auto">
            <a:xfrm>
              <a:off x="5233268" y="5874499"/>
              <a:ext cx="269415" cy="291504"/>
            </a:xfrm>
            <a:custGeom>
              <a:avLst/>
              <a:gdLst>
                <a:gd name="T0" fmla="+- 0 10802 114"/>
                <a:gd name="T1" fmla="*/ T0 w 21376"/>
                <a:gd name="T2" fmla="*/ 10800 h 21600"/>
                <a:gd name="T3" fmla="+- 0 10802 114"/>
                <a:gd name="T4" fmla="*/ T3 w 21376"/>
                <a:gd name="T5" fmla="*/ 10800 h 21600"/>
                <a:gd name="T6" fmla="+- 0 10802 114"/>
                <a:gd name="T7" fmla="*/ T6 w 21376"/>
                <a:gd name="T8" fmla="*/ 10800 h 21600"/>
                <a:gd name="T9" fmla="+- 0 10802 114"/>
                <a:gd name="T10" fmla="*/ T9 w 21376"/>
                <a:gd name="T11" fmla="*/ 10800 h 21600"/>
              </a:gdLst>
              <a:ahLst/>
              <a:cxnLst>
                <a:cxn ang="0">
                  <a:pos x="T1" y="T2"/>
                </a:cxn>
                <a:cxn ang="0">
                  <a:pos x="T4" y="T5"/>
                </a:cxn>
                <a:cxn ang="0">
                  <a:pos x="T7" y="T8"/>
                </a:cxn>
                <a:cxn ang="0">
                  <a:pos x="T10" y="T11"/>
                </a:cxn>
              </a:cxnLst>
              <a:rect l="0" t="0" r="r" b="b"/>
              <a:pathLst>
                <a:path w="21376" h="21600">
                  <a:moveTo>
                    <a:pt x="21036" y="18604"/>
                  </a:moveTo>
                  <a:cubicBezTo>
                    <a:pt x="21454" y="19261"/>
                    <a:pt x="21486" y="19922"/>
                    <a:pt x="21134" y="20586"/>
                  </a:cubicBezTo>
                  <a:cubicBezTo>
                    <a:pt x="20969" y="20915"/>
                    <a:pt x="20731" y="21168"/>
                    <a:pt x="20427" y="21338"/>
                  </a:cubicBezTo>
                  <a:cubicBezTo>
                    <a:pt x="20122" y="21514"/>
                    <a:pt x="19797" y="21599"/>
                    <a:pt x="19455" y="21599"/>
                  </a:cubicBezTo>
                  <a:lnTo>
                    <a:pt x="1928" y="21599"/>
                  </a:lnTo>
                  <a:cubicBezTo>
                    <a:pt x="1585" y="21599"/>
                    <a:pt x="1263" y="21514"/>
                    <a:pt x="965" y="21338"/>
                  </a:cubicBezTo>
                  <a:cubicBezTo>
                    <a:pt x="663" y="21168"/>
                    <a:pt x="425" y="20915"/>
                    <a:pt x="248" y="20586"/>
                  </a:cubicBezTo>
                  <a:cubicBezTo>
                    <a:pt x="-114" y="19914"/>
                    <a:pt x="-80" y="19250"/>
                    <a:pt x="344" y="18604"/>
                  </a:cubicBezTo>
                  <a:lnTo>
                    <a:pt x="7509" y="7313"/>
                  </a:lnTo>
                  <a:lnTo>
                    <a:pt x="7509" y="2167"/>
                  </a:lnTo>
                  <a:lnTo>
                    <a:pt x="6427" y="2167"/>
                  </a:lnTo>
                  <a:cubicBezTo>
                    <a:pt x="6122" y="2167"/>
                    <a:pt x="5870" y="2061"/>
                    <a:pt x="5670" y="1850"/>
                  </a:cubicBezTo>
                  <a:cubicBezTo>
                    <a:pt x="5473" y="1638"/>
                    <a:pt x="5371" y="1380"/>
                    <a:pt x="5371" y="1072"/>
                  </a:cubicBezTo>
                  <a:cubicBezTo>
                    <a:pt x="5371" y="778"/>
                    <a:pt x="5473" y="528"/>
                    <a:pt x="5670" y="320"/>
                  </a:cubicBezTo>
                  <a:cubicBezTo>
                    <a:pt x="5870" y="108"/>
                    <a:pt x="6122" y="0"/>
                    <a:pt x="6427" y="0"/>
                  </a:cubicBezTo>
                  <a:lnTo>
                    <a:pt x="14953" y="0"/>
                  </a:lnTo>
                  <a:cubicBezTo>
                    <a:pt x="15260" y="0"/>
                    <a:pt x="15515" y="108"/>
                    <a:pt x="15724" y="320"/>
                  </a:cubicBezTo>
                  <a:cubicBezTo>
                    <a:pt x="15933" y="528"/>
                    <a:pt x="16038" y="778"/>
                    <a:pt x="16038" y="1072"/>
                  </a:cubicBezTo>
                  <a:cubicBezTo>
                    <a:pt x="16038" y="1380"/>
                    <a:pt x="15933" y="1638"/>
                    <a:pt x="15724" y="1850"/>
                  </a:cubicBezTo>
                  <a:cubicBezTo>
                    <a:pt x="15515" y="2061"/>
                    <a:pt x="15260" y="2167"/>
                    <a:pt x="14953" y="2167"/>
                  </a:cubicBezTo>
                  <a:lnTo>
                    <a:pt x="13900" y="2167"/>
                  </a:lnTo>
                  <a:lnTo>
                    <a:pt x="13900" y="7339"/>
                  </a:lnTo>
                  <a:lnTo>
                    <a:pt x="21036" y="18604"/>
                  </a:lnTo>
                  <a:close/>
                  <a:moveTo>
                    <a:pt x="5261" y="14865"/>
                  </a:moveTo>
                  <a:lnTo>
                    <a:pt x="16122" y="14865"/>
                  </a:lnTo>
                  <a:lnTo>
                    <a:pt x="11773" y="7974"/>
                  </a:lnTo>
                  <a:lnTo>
                    <a:pt x="11773" y="2167"/>
                  </a:lnTo>
                  <a:lnTo>
                    <a:pt x="9635" y="2167"/>
                  </a:lnTo>
                  <a:lnTo>
                    <a:pt x="9635" y="7947"/>
                  </a:lnTo>
                  <a:lnTo>
                    <a:pt x="5261" y="14865"/>
                  </a:lnTo>
                  <a:close/>
                </a:path>
              </a:pathLst>
            </a:custGeom>
            <a:solidFill>
              <a:srgbClr val="028CB0"/>
            </a:solidFill>
            <a:ln>
              <a:noFill/>
            </a:ln>
            <a:effectLst/>
          </p:spPr>
          <p:txBody>
            <a:bodyPr lIns="50799" tIns="50799" rIns="50799" bIns="50799" anchor="ctr"/>
            <a:lstStyle/>
            <a:p>
              <a:pPr defTabSz="914195">
                <a:defRPr/>
              </a:pPr>
              <a:endParaRPr lang="es-ES" sz="5800" dirty="0">
                <a:solidFill>
                  <a:schemeClr val="tx1">
                    <a:lumMod val="65000"/>
                    <a:lumOff val="35000"/>
                  </a:schemeClr>
                </a:solidFill>
                <a:effectLst>
                  <a:outerShdw blurRad="38100" dist="38100" dir="2700000" algn="tl">
                    <a:srgbClr val="000000"/>
                  </a:outerShdw>
                </a:effectLst>
                <a:latin typeface="Gill Sans" charset="0"/>
                <a:cs typeface="Gill Sans" charset="0"/>
                <a:sym typeface="Gill Sans" charset="0"/>
              </a:endParaRPr>
            </a:p>
          </p:txBody>
        </p:sp>
      </p:grpSp>
      <p:sp>
        <p:nvSpPr>
          <p:cNvPr id="17" name="TextBox 20"/>
          <p:cNvSpPr txBox="1"/>
          <p:nvPr/>
        </p:nvSpPr>
        <p:spPr>
          <a:xfrm>
            <a:off x="802423" y="4897179"/>
            <a:ext cx="3256281" cy="613694"/>
          </a:xfrm>
          <a:prstGeom prst="rect">
            <a:avLst/>
          </a:prstGeom>
          <a:noFill/>
          <a:ln>
            <a:noFill/>
          </a:ln>
        </p:spPr>
        <p:txBody>
          <a:bodyPr wrap="square" rtlCol="0">
            <a:spAutoFit/>
          </a:bodyPr>
          <a:lstStyle/>
          <a:p>
            <a:pPr algn="r">
              <a:lnSpc>
                <a:spcPct val="150000"/>
              </a:lnSpc>
            </a:pPr>
            <a:r>
              <a:rPr lang="zh-CN" altLang="en-US" sz="1200" dirty="0">
                <a:solidFill>
                  <a:schemeClr val="bg1">
                    <a:lumMod val="65000"/>
                  </a:schemeClr>
                </a:solidFill>
                <a:latin typeface="微软雅黑" panose="020B0503020204020204" pitchFamily="34" charset="-122"/>
                <a:ea typeface="微软雅黑" panose="020B0503020204020204" pitchFamily="34" charset="-122"/>
              </a:rPr>
              <a:t>Here to enter the specific content in this entry specific content in this</a:t>
            </a:r>
          </a:p>
        </p:txBody>
      </p:sp>
      <p:sp>
        <p:nvSpPr>
          <p:cNvPr id="18" name="矩形 17"/>
          <p:cNvSpPr/>
          <p:nvPr/>
        </p:nvSpPr>
        <p:spPr>
          <a:xfrm>
            <a:off x="2275494" y="4357439"/>
            <a:ext cx="1723549" cy="499624"/>
          </a:xfrm>
          <a:prstGeom prst="rect">
            <a:avLst/>
          </a:prstGeom>
        </p:spPr>
        <p:txBody>
          <a:bodyPr wrap="none">
            <a:spAutoFit/>
          </a:bodyPr>
          <a:lstStyle/>
          <a:p>
            <a:pPr algn="r">
              <a:lnSpc>
                <a:spcPct val="150000"/>
              </a:lnSpc>
            </a:pPr>
            <a:r>
              <a:rPr lang="zh-CN" altLang="en-US" sz="2000" b="1" dirty="0">
                <a:solidFill>
                  <a:schemeClr val="tx1">
                    <a:lumMod val="65000"/>
                    <a:lumOff val="35000"/>
                  </a:schemeClr>
                </a:solidFill>
                <a:latin typeface="微软雅黑" panose="020B0503020204020204" pitchFamily="34" charset="-122"/>
                <a:ea typeface="微软雅黑" panose="020B0503020204020204" pitchFamily="34" charset="-122"/>
              </a:rPr>
              <a:t>Work-resistant ability</a:t>
            </a:r>
            <a:endParaRPr lang="en-US" altLang="zh-CN" sz="2000" b="1"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19" name="TextBox 22"/>
          <p:cNvSpPr txBox="1"/>
          <p:nvPr/>
        </p:nvSpPr>
        <p:spPr>
          <a:xfrm>
            <a:off x="806210" y="3458105"/>
            <a:ext cx="3199435" cy="824200"/>
          </a:xfrm>
          <a:prstGeom prst="rect">
            <a:avLst/>
          </a:prstGeom>
          <a:noFill/>
          <a:ln>
            <a:noFill/>
          </a:ln>
        </p:spPr>
        <p:txBody>
          <a:bodyPr wrap="square" rtlCol="0">
            <a:spAutoFit/>
          </a:bodyPr>
          <a:lstStyle/>
          <a:p>
            <a:pPr algn="r">
              <a:lnSpc>
                <a:spcPct val="150000"/>
              </a:lnSpc>
            </a:pPr>
            <a:r>
              <a:rPr lang="zh-CN" altLang="en-US" sz="1100" dirty="0">
                <a:solidFill>
                  <a:schemeClr val="bg1">
                    <a:lumMod val="65000"/>
                  </a:schemeClr>
                </a:solidFill>
                <a:latin typeface="微软雅黑" panose="020B0503020204020204" pitchFamily="34" charset="-122"/>
                <a:ea typeface="微软雅黑" panose="020B0503020204020204" pitchFamily="34" charset="-122"/>
              </a:rPr>
              <a:t>Here to enter the specific content in this entry specific content in this entry specific content in this</a:t>
            </a:r>
          </a:p>
        </p:txBody>
      </p:sp>
      <p:sp>
        <p:nvSpPr>
          <p:cNvPr id="20" name="矩形 19"/>
          <p:cNvSpPr/>
          <p:nvPr/>
        </p:nvSpPr>
        <p:spPr>
          <a:xfrm>
            <a:off x="877079" y="2421682"/>
            <a:ext cx="3173796" cy="961289"/>
          </a:xfrm>
          <a:prstGeom prst="rect">
            <a:avLst/>
          </a:prstGeom>
        </p:spPr>
        <p:txBody>
          <a:bodyPr wrap="square">
            <a:spAutoFit/>
          </a:bodyPr>
          <a:lstStyle/>
          <a:p>
            <a:pPr algn="r">
              <a:lnSpc>
                <a:spcPct val="150000"/>
              </a:lnSpc>
            </a:pPr>
            <a:r>
              <a:rPr lang="zh-CN" altLang="en-US" sz="2000" b="1" dirty="0">
                <a:solidFill>
                  <a:schemeClr val="tx1">
                    <a:lumMod val="65000"/>
                    <a:lumOff val="35000"/>
                  </a:schemeClr>
                </a:solidFill>
                <a:latin typeface="微软雅黑" panose="020B0503020204020204" pitchFamily="34" charset="-122"/>
                <a:ea typeface="微软雅黑" panose="020B0503020204020204" pitchFamily="34" charset="-122"/>
              </a:rPr>
              <a:t>Communication and coordination skills</a:t>
            </a:r>
            <a:endParaRPr lang="en-US" altLang="zh-CN" sz="2000" b="1"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21" name="TextBox 26"/>
          <p:cNvSpPr txBox="1"/>
          <p:nvPr/>
        </p:nvSpPr>
        <p:spPr>
          <a:xfrm>
            <a:off x="7724009" y="3429794"/>
            <a:ext cx="3252139" cy="890693"/>
          </a:xfrm>
          <a:prstGeom prst="rect">
            <a:avLst/>
          </a:prstGeom>
          <a:noFill/>
          <a:ln>
            <a:noFill/>
          </a:ln>
        </p:spPr>
        <p:txBody>
          <a:bodyPr wrap="square" rtlCol="0">
            <a:spAutoFit/>
          </a:bodyPr>
          <a:lstStyle/>
          <a:p>
            <a:pPr>
              <a:lnSpc>
                <a:spcPct val="150000"/>
              </a:lnSpc>
            </a:pPr>
            <a:r>
              <a:rPr lang="zh-CN" altLang="en-US" sz="1200" dirty="0">
                <a:solidFill>
                  <a:schemeClr val="bg1">
                    <a:lumMod val="65000"/>
                  </a:schemeClr>
                </a:solidFill>
                <a:latin typeface="微软雅黑" panose="020B0503020204020204" pitchFamily="34" charset="-122"/>
                <a:ea typeface="微软雅黑" panose="020B0503020204020204" pitchFamily="34" charset="-122"/>
              </a:rPr>
              <a:t>Here to enter the specific content in this entry specific content in this entry specific content in this</a:t>
            </a:r>
          </a:p>
        </p:txBody>
      </p:sp>
      <p:sp>
        <p:nvSpPr>
          <p:cNvPr id="22" name="矩形 21"/>
          <p:cNvSpPr/>
          <p:nvPr/>
        </p:nvSpPr>
        <p:spPr>
          <a:xfrm>
            <a:off x="7724009" y="2421681"/>
            <a:ext cx="3839441" cy="961289"/>
          </a:xfrm>
          <a:prstGeom prst="rect">
            <a:avLst/>
          </a:prstGeom>
        </p:spPr>
        <p:txBody>
          <a:bodyPr wrap="square">
            <a:spAutoFit/>
          </a:bodyPr>
          <a:lstStyle/>
          <a:p>
            <a:pPr>
              <a:lnSpc>
                <a:spcPct val="150000"/>
              </a:lnSpc>
            </a:pPr>
            <a:r>
              <a:rPr lang="zh-CN" altLang="en-US" sz="2000" b="1" dirty="0">
                <a:solidFill>
                  <a:schemeClr val="tx1">
                    <a:lumMod val="65000"/>
                    <a:lumOff val="35000"/>
                  </a:schemeClr>
                </a:solidFill>
                <a:latin typeface="微软雅黑" panose="020B0503020204020204" pitchFamily="34" charset="-122"/>
                <a:ea typeface="微软雅黑" panose="020B0503020204020204" pitchFamily="34" charset="-122"/>
              </a:rPr>
              <a:t>Leadership decision-making skills</a:t>
            </a:r>
            <a:endParaRPr lang="en-US" altLang="zh-CN" sz="2000" b="1"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23" name="TextBox 28"/>
          <p:cNvSpPr txBox="1"/>
          <p:nvPr/>
        </p:nvSpPr>
        <p:spPr>
          <a:xfrm>
            <a:off x="7742226" y="5067353"/>
            <a:ext cx="3645764" cy="890693"/>
          </a:xfrm>
          <a:prstGeom prst="rect">
            <a:avLst/>
          </a:prstGeom>
          <a:noFill/>
          <a:ln>
            <a:noFill/>
          </a:ln>
        </p:spPr>
        <p:txBody>
          <a:bodyPr wrap="square" rtlCol="0">
            <a:spAutoFit/>
          </a:bodyPr>
          <a:lstStyle/>
          <a:p>
            <a:pPr>
              <a:lnSpc>
                <a:spcPct val="150000"/>
              </a:lnSpc>
            </a:pPr>
            <a:r>
              <a:rPr lang="zh-CN" altLang="en-US" sz="1200" dirty="0">
                <a:solidFill>
                  <a:schemeClr val="bg1">
                    <a:lumMod val="65000"/>
                  </a:schemeClr>
                </a:solidFill>
                <a:latin typeface="微软雅黑" panose="020B0503020204020204" pitchFamily="34" charset="-122"/>
                <a:ea typeface="微软雅黑" panose="020B0503020204020204" pitchFamily="34" charset="-122"/>
              </a:rPr>
              <a:t>Here to enter the specific content in this entry specific content in this entry specific content in this</a:t>
            </a:r>
          </a:p>
        </p:txBody>
      </p:sp>
      <p:sp>
        <p:nvSpPr>
          <p:cNvPr id="24" name="矩形 23"/>
          <p:cNvSpPr/>
          <p:nvPr/>
        </p:nvSpPr>
        <p:spPr>
          <a:xfrm>
            <a:off x="7548549" y="4372265"/>
            <a:ext cx="4033119" cy="499624"/>
          </a:xfrm>
          <a:prstGeom prst="rect">
            <a:avLst/>
          </a:prstGeom>
        </p:spPr>
        <p:txBody>
          <a:bodyPr wrap="square">
            <a:spAutoFit/>
          </a:bodyPr>
          <a:lstStyle/>
          <a:p>
            <a:pPr algn="r">
              <a:lnSpc>
                <a:spcPct val="150000"/>
              </a:lnSpc>
            </a:pPr>
            <a:r>
              <a:rPr lang="zh-CN" altLang="en-US" sz="2000" b="1" dirty="0">
                <a:solidFill>
                  <a:schemeClr val="tx1">
                    <a:lumMod val="65000"/>
                    <a:lumOff val="35000"/>
                  </a:schemeClr>
                </a:solidFill>
                <a:latin typeface="微软雅黑" panose="020B0503020204020204" pitchFamily="34" charset="-122"/>
                <a:ea typeface="微软雅黑" panose="020B0503020204020204" pitchFamily="34" charset="-122"/>
              </a:rPr>
              <a:t>Innovation macro-awareness</a:t>
            </a:r>
            <a:endParaRPr lang="en-US" altLang="zh-CN" sz="2000" b="1"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29" name="椭圆 28"/>
          <p:cNvSpPr/>
          <p:nvPr/>
        </p:nvSpPr>
        <p:spPr>
          <a:xfrm>
            <a:off x="5141693" y="49540"/>
            <a:ext cx="1801459" cy="1801459"/>
          </a:xfrm>
          <a:prstGeom prst="ellipse">
            <a:avLst/>
          </a:prstGeom>
          <a:solidFill>
            <a:srgbClr val="007C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30" name="椭圆 29"/>
          <p:cNvSpPr/>
          <p:nvPr/>
        </p:nvSpPr>
        <p:spPr>
          <a:xfrm>
            <a:off x="6399019" y="-209652"/>
            <a:ext cx="1324990" cy="1324990"/>
          </a:xfrm>
          <a:prstGeom prst="ellipse">
            <a:avLst/>
          </a:prstGeom>
          <a:solidFill>
            <a:srgbClr val="FFC000">
              <a:alpha val="7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31" name="椭圆 30"/>
          <p:cNvSpPr/>
          <p:nvPr/>
        </p:nvSpPr>
        <p:spPr>
          <a:xfrm>
            <a:off x="4412924" y="-1125"/>
            <a:ext cx="608689" cy="608689"/>
          </a:xfrm>
          <a:prstGeom prst="ellipse">
            <a:avLst/>
          </a:prstGeom>
          <a:solidFill>
            <a:srgbClr val="17CFCB">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32" name="TextBox 46"/>
          <p:cNvSpPr txBox="1"/>
          <p:nvPr/>
        </p:nvSpPr>
        <p:spPr>
          <a:xfrm>
            <a:off x="4791717" y="727392"/>
            <a:ext cx="2501409" cy="458908"/>
          </a:xfrm>
          <a:prstGeom prst="rect">
            <a:avLst/>
          </a:prstGeom>
          <a:noFill/>
          <a:ln>
            <a:noFill/>
          </a:ln>
        </p:spPr>
        <p:txBody>
          <a:bodyPr wrap="square" rtlCol="0">
            <a:spAutoFit/>
          </a:bodyPr>
          <a:lstStyle/>
          <a:p>
            <a:pPr algn="ctr">
              <a:lnSpc>
                <a:spcPct val="150000"/>
              </a:lnSpc>
            </a:pPr>
            <a:r>
              <a:rPr lang="zh-CN" altLang="en-US" dirty="0">
                <a:solidFill>
                  <a:schemeClr val="bg1"/>
                </a:solidFill>
                <a:latin typeface="张海山锐谐体" panose="02000000000000000000" pitchFamily="2" charset="-122"/>
                <a:ea typeface="张海山锐谐体" panose="02000000000000000000" pitchFamily="2" charset="-122"/>
              </a:rPr>
              <a:t>Professionalism</a:t>
            </a:r>
          </a:p>
        </p:txBody>
      </p:sp>
      <p:cxnSp>
        <p:nvCxnSpPr>
          <p:cNvPr id="34" name="直接连接符 33"/>
          <p:cNvCxnSpPr/>
          <p:nvPr/>
        </p:nvCxnSpPr>
        <p:spPr>
          <a:xfrm>
            <a:off x="586154" y="1992923"/>
            <a:ext cx="11230708"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1611264"/>
      </p:ext>
    </p:extLst>
  </p:cSld>
  <p:clrMapOvr>
    <a:masterClrMapping/>
  </p:clrMapOvr>
  <p:transition spd="med" advTm="0">
    <p:pull/>
  </p:transition>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500"/>
                                            <p:tgtEl>
                                              <p:spTgt spid="35"/>
                                            </p:tgtEl>
                                          </p:cBhvr>
                                        </p:animEffect>
                                      </p:childTnLst>
                                    </p:cTn>
                                  </p:par>
                                  <p:par>
                                    <p:cTn id="8" presetID="16" presetClass="entr" presetSubtype="37" fill="hold" nodeType="withEffect">
                                      <p:stCondLst>
                                        <p:cond delay="0"/>
                                      </p:stCondLst>
                                      <p:childTnLst>
                                        <p:set>
                                          <p:cBhvr>
                                            <p:cTn id="9" dur="1" fill="hold">
                                              <p:stCondLst>
                                                <p:cond delay="0"/>
                                              </p:stCondLst>
                                            </p:cTn>
                                            <p:tgtEl>
                                              <p:spTgt spid="34"/>
                                            </p:tgtEl>
                                            <p:attrNameLst>
                                              <p:attrName>style.visibility</p:attrName>
                                            </p:attrNameLst>
                                          </p:cBhvr>
                                          <p:to>
                                            <p:strVal val="visible"/>
                                          </p:to>
                                        </p:set>
                                        <p:animEffect transition="in" filter="barn(outVertical)">
                                          <p:cBhvr>
                                            <p:cTn id="10" dur="500"/>
                                            <p:tgtEl>
                                              <p:spTgt spid="3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9"/>
                                            </p:tgtEl>
                                            <p:attrNameLst>
                                              <p:attrName>style.visibility</p:attrName>
                                            </p:attrNameLst>
                                          </p:cBhvr>
                                          <p:to>
                                            <p:strVal val="visible"/>
                                          </p:to>
                                        </p:set>
                                        <p:animEffect transition="in" filter="fade">
                                          <p:cBhvr>
                                            <p:cTn id="13" dur="500"/>
                                            <p:tgtEl>
                                              <p:spTgt spid="29"/>
                                            </p:tgtEl>
                                          </p:cBhvr>
                                        </p:animEffect>
                                      </p:childTnLst>
                                    </p:cTn>
                                  </p:par>
                                  <p:par>
                                    <p:cTn id="14" presetID="10" presetClass="entr" presetSubtype="0" fill="hold" grpId="0" nodeType="withEffect">
                                      <p:stCondLst>
                                        <p:cond delay="250"/>
                                      </p:stCondLst>
                                      <p:childTnLst>
                                        <p:set>
                                          <p:cBhvr>
                                            <p:cTn id="15" dur="1" fill="hold">
                                              <p:stCondLst>
                                                <p:cond delay="0"/>
                                              </p:stCondLst>
                                            </p:cTn>
                                            <p:tgtEl>
                                              <p:spTgt spid="31"/>
                                            </p:tgtEl>
                                            <p:attrNameLst>
                                              <p:attrName>style.visibility</p:attrName>
                                            </p:attrNameLst>
                                          </p:cBhvr>
                                          <p:to>
                                            <p:strVal val="visible"/>
                                          </p:to>
                                        </p:set>
                                        <p:animEffect transition="in" filter="fade">
                                          <p:cBhvr>
                                            <p:cTn id="16" dur="500"/>
                                            <p:tgtEl>
                                              <p:spTgt spid="31"/>
                                            </p:tgtEl>
                                          </p:cBhvr>
                                        </p:animEffect>
                                      </p:childTnLst>
                                    </p:cTn>
                                  </p:par>
                                  <p:par>
                                    <p:cTn id="17" presetID="10" presetClass="entr" presetSubtype="0" fill="hold" grpId="0" nodeType="withEffect">
                                      <p:stCondLst>
                                        <p:cond delay="500"/>
                                      </p:stCondLst>
                                      <p:childTnLst>
                                        <p:set>
                                          <p:cBhvr>
                                            <p:cTn id="18" dur="1" fill="hold">
                                              <p:stCondLst>
                                                <p:cond delay="0"/>
                                              </p:stCondLst>
                                            </p:cTn>
                                            <p:tgtEl>
                                              <p:spTgt spid="30"/>
                                            </p:tgtEl>
                                            <p:attrNameLst>
                                              <p:attrName>style.visibility</p:attrName>
                                            </p:attrNameLst>
                                          </p:cBhvr>
                                          <p:to>
                                            <p:strVal val="visible"/>
                                          </p:to>
                                        </p:set>
                                        <p:animEffect transition="in" filter="fade">
                                          <p:cBhvr>
                                            <p:cTn id="19" dur="500"/>
                                            <p:tgtEl>
                                              <p:spTgt spid="30"/>
                                            </p:tgtEl>
                                          </p:cBhvr>
                                        </p:animEffect>
                                      </p:childTnLst>
                                    </p:cTn>
                                  </p:par>
                                  <p:par>
                                    <p:cTn id="20" presetID="2" presetClass="entr" presetSubtype="1" fill="hold" grpId="0" nodeType="withEffect" p14:presetBounceEnd="40000">
                                      <p:stCondLst>
                                        <p:cond delay="1000"/>
                                      </p:stCondLst>
                                      <p:childTnLst>
                                        <p:set>
                                          <p:cBhvr>
                                            <p:cTn id="21" dur="1" fill="hold">
                                              <p:stCondLst>
                                                <p:cond delay="0"/>
                                              </p:stCondLst>
                                            </p:cTn>
                                            <p:tgtEl>
                                              <p:spTgt spid="32"/>
                                            </p:tgtEl>
                                            <p:attrNameLst>
                                              <p:attrName>style.visibility</p:attrName>
                                            </p:attrNameLst>
                                          </p:cBhvr>
                                          <p:to>
                                            <p:strVal val="visible"/>
                                          </p:to>
                                        </p:set>
                                        <p:anim calcmode="lin" valueType="num" p14:bounceEnd="40000">
                                          <p:cBhvr additive="base">
                                            <p:cTn id="22" dur="1000" fill="hold"/>
                                            <p:tgtEl>
                                              <p:spTgt spid="32"/>
                                            </p:tgtEl>
                                            <p:attrNameLst>
                                              <p:attrName>ppt_x</p:attrName>
                                            </p:attrNameLst>
                                          </p:cBhvr>
                                          <p:tavLst>
                                            <p:tav tm="0">
                                              <p:val>
                                                <p:strVal val="#ppt_x"/>
                                              </p:val>
                                            </p:tav>
                                            <p:tav tm="100000">
                                              <p:val>
                                                <p:strVal val="#ppt_x"/>
                                              </p:val>
                                            </p:tav>
                                          </p:tavLst>
                                        </p:anim>
                                        <p:anim calcmode="lin" valueType="num" p14:bounceEnd="40000">
                                          <p:cBhvr additive="base">
                                            <p:cTn id="23" dur="1000" fill="hold"/>
                                            <p:tgtEl>
                                              <p:spTgt spid="32"/>
                                            </p:tgtEl>
                                            <p:attrNameLst>
                                              <p:attrName>ppt_y</p:attrName>
                                            </p:attrNameLst>
                                          </p:cBhvr>
                                          <p:tavLst>
                                            <p:tav tm="0">
                                              <p:val>
                                                <p:strVal val="0-#ppt_h/2"/>
                                              </p:val>
                                            </p:tav>
                                            <p:tav tm="100000">
                                              <p:val>
                                                <p:strVal val="#ppt_y"/>
                                              </p:val>
                                            </p:tav>
                                          </p:tavLst>
                                        </p:anim>
                                      </p:childTnLst>
                                    </p:cTn>
                                  </p:par>
                                </p:childTnLst>
                              </p:cTn>
                            </p:par>
                            <p:par>
                              <p:cTn id="24" fill="hold">
                                <p:stCondLst>
                                  <p:cond delay="2000"/>
                                </p:stCondLst>
                                <p:childTnLst>
                                  <p:par>
                                    <p:cTn id="25" presetID="42" presetClass="entr" presetSubtype="0" fill="hold" nodeType="after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fade">
                                          <p:cBhvr>
                                            <p:cTn id="27" dur="1000"/>
                                            <p:tgtEl>
                                              <p:spTgt spid="2"/>
                                            </p:tgtEl>
                                          </p:cBhvr>
                                        </p:animEffect>
                                        <p:anim calcmode="lin" valueType="num">
                                          <p:cBhvr>
                                            <p:cTn id="28" dur="1000" fill="hold"/>
                                            <p:tgtEl>
                                              <p:spTgt spid="2"/>
                                            </p:tgtEl>
                                            <p:attrNameLst>
                                              <p:attrName>ppt_x</p:attrName>
                                            </p:attrNameLst>
                                          </p:cBhvr>
                                          <p:tavLst>
                                            <p:tav tm="0">
                                              <p:val>
                                                <p:strVal val="#ppt_x"/>
                                              </p:val>
                                            </p:tav>
                                            <p:tav tm="100000">
                                              <p:val>
                                                <p:strVal val="#ppt_x"/>
                                              </p:val>
                                            </p:tav>
                                          </p:tavLst>
                                        </p:anim>
                                        <p:anim calcmode="lin" valueType="num">
                                          <p:cBhvr>
                                            <p:cTn id="29" dur="1000" fill="hold"/>
                                            <p:tgtEl>
                                              <p:spTgt spid="2"/>
                                            </p:tgtEl>
                                            <p:attrNameLst>
                                              <p:attrName>ppt_y</p:attrName>
                                            </p:attrNameLst>
                                          </p:cBhvr>
                                          <p:tavLst>
                                            <p:tav tm="0">
                                              <p:val>
                                                <p:strVal val="#ppt_y+.1"/>
                                              </p:val>
                                            </p:tav>
                                            <p:tav tm="100000">
                                              <p:val>
                                                <p:strVal val="#ppt_y"/>
                                              </p:val>
                                            </p:tav>
                                          </p:tavLst>
                                        </p:anim>
                                      </p:childTnLst>
                                    </p:cTn>
                                  </p:par>
                                </p:childTnLst>
                              </p:cTn>
                            </p:par>
                            <p:par>
                              <p:cTn id="30" fill="hold">
                                <p:stCondLst>
                                  <p:cond delay="3000"/>
                                </p:stCondLst>
                                <p:childTnLst>
                                  <p:par>
                                    <p:cTn id="31" presetID="22" presetClass="entr" presetSubtype="2" fill="hold" nodeType="after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wipe(right)">
                                          <p:cBhvr>
                                            <p:cTn id="33" dur="500"/>
                                            <p:tgtEl>
                                              <p:spTgt spid="5"/>
                                            </p:tgtEl>
                                          </p:cBhvr>
                                        </p:animEffect>
                                      </p:childTnLst>
                                    </p:cTn>
                                  </p:par>
                                  <p:par>
                                    <p:cTn id="34" presetID="22" presetClass="entr" presetSubtype="8" fill="hold" nodeType="with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wipe(left)">
                                          <p:cBhvr>
                                            <p:cTn id="36" dur="500"/>
                                            <p:tgtEl>
                                              <p:spTgt spid="11"/>
                                            </p:tgtEl>
                                          </p:cBhvr>
                                        </p:animEffect>
                                      </p:childTnLst>
                                    </p:cTn>
                                  </p:par>
                                </p:childTnLst>
                              </p:cTn>
                            </p:par>
                            <p:par>
                              <p:cTn id="37" fill="hold">
                                <p:stCondLst>
                                  <p:cond delay="3500"/>
                                </p:stCondLst>
                                <p:childTnLst>
                                  <p:par>
                                    <p:cTn id="38" presetID="22" presetClass="entr" presetSubtype="2" fill="hold" nodeType="after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wipe(right)">
                                          <p:cBhvr>
                                            <p:cTn id="40" dur="500"/>
                                            <p:tgtEl>
                                              <p:spTgt spid="14"/>
                                            </p:tgtEl>
                                          </p:cBhvr>
                                        </p:animEffect>
                                      </p:childTnLst>
                                    </p:cTn>
                                  </p:par>
                                  <p:par>
                                    <p:cTn id="41" presetID="22" presetClass="entr" presetSubtype="8" fill="hold" nodeType="with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wipe(left)">
                                          <p:cBhvr>
                                            <p:cTn id="43" dur="500"/>
                                            <p:tgtEl>
                                              <p:spTgt spid="8"/>
                                            </p:tgtEl>
                                          </p:cBhvr>
                                        </p:animEffect>
                                      </p:childTnLst>
                                    </p:cTn>
                                  </p:par>
                                </p:childTnLst>
                              </p:cTn>
                            </p:par>
                            <p:par>
                              <p:cTn id="44" fill="hold">
                                <p:stCondLst>
                                  <p:cond delay="4000"/>
                                </p:stCondLst>
                                <p:childTnLst>
                                  <p:par>
                                    <p:cTn id="45" presetID="2" presetClass="entr" presetSubtype="4" fill="hold" grpId="0" nodeType="afterEffect">
                                      <p:stCondLst>
                                        <p:cond delay="0"/>
                                      </p:stCondLst>
                                      <p:childTnLst>
                                        <p:set>
                                          <p:cBhvr>
                                            <p:cTn id="46" dur="1" fill="hold">
                                              <p:stCondLst>
                                                <p:cond delay="0"/>
                                              </p:stCondLst>
                                            </p:cTn>
                                            <p:tgtEl>
                                              <p:spTgt spid="20"/>
                                            </p:tgtEl>
                                            <p:attrNameLst>
                                              <p:attrName>style.visibility</p:attrName>
                                            </p:attrNameLst>
                                          </p:cBhvr>
                                          <p:to>
                                            <p:strVal val="visible"/>
                                          </p:to>
                                        </p:set>
                                        <p:anim calcmode="lin" valueType="num">
                                          <p:cBhvr additive="base">
                                            <p:cTn id="47" dur="500" fill="hold"/>
                                            <p:tgtEl>
                                              <p:spTgt spid="20"/>
                                            </p:tgtEl>
                                            <p:attrNameLst>
                                              <p:attrName>ppt_x</p:attrName>
                                            </p:attrNameLst>
                                          </p:cBhvr>
                                          <p:tavLst>
                                            <p:tav tm="0">
                                              <p:val>
                                                <p:strVal val="#ppt_x"/>
                                              </p:val>
                                            </p:tav>
                                            <p:tav tm="100000">
                                              <p:val>
                                                <p:strVal val="#ppt_x"/>
                                              </p:val>
                                            </p:tav>
                                          </p:tavLst>
                                        </p:anim>
                                        <p:anim calcmode="lin" valueType="num">
                                          <p:cBhvr additive="base">
                                            <p:cTn id="48" dur="500" fill="hold"/>
                                            <p:tgtEl>
                                              <p:spTgt spid="20"/>
                                            </p:tgtEl>
                                            <p:attrNameLst>
                                              <p:attrName>ppt_y</p:attrName>
                                            </p:attrNameLst>
                                          </p:cBhvr>
                                          <p:tavLst>
                                            <p:tav tm="0">
                                              <p:val>
                                                <p:strVal val="1+#ppt_h/2"/>
                                              </p:val>
                                            </p:tav>
                                            <p:tav tm="100000">
                                              <p:val>
                                                <p:strVal val="#ppt_y"/>
                                              </p:val>
                                            </p:tav>
                                          </p:tavLst>
                                        </p:anim>
                                      </p:childTnLst>
                                    </p:cTn>
                                  </p:par>
                                  <p:par>
                                    <p:cTn id="49" presetID="22" presetClass="entr" presetSubtype="1" fill="hold" grpId="0" nodeType="withEffect">
                                      <p:stCondLst>
                                        <p:cond delay="500"/>
                                      </p:stCondLst>
                                      <p:childTnLst>
                                        <p:set>
                                          <p:cBhvr>
                                            <p:cTn id="50" dur="1" fill="hold">
                                              <p:stCondLst>
                                                <p:cond delay="0"/>
                                              </p:stCondLst>
                                            </p:cTn>
                                            <p:tgtEl>
                                              <p:spTgt spid="19"/>
                                            </p:tgtEl>
                                            <p:attrNameLst>
                                              <p:attrName>style.visibility</p:attrName>
                                            </p:attrNameLst>
                                          </p:cBhvr>
                                          <p:to>
                                            <p:strVal val="visible"/>
                                          </p:to>
                                        </p:set>
                                        <p:animEffect transition="in" filter="wipe(up)">
                                          <p:cBhvr>
                                            <p:cTn id="51" dur="1000"/>
                                            <p:tgtEl>
                                              <p:spTgt spid="19"/>
                                            </p:tgtEl>
                                          </p:cBhvr>
                                        </p:animEffect>
                                      </p:childTnLst>
                                    </p:cTn>
                                  </p:par>
                                </p:childTnLst>
                              </p:cTn>
                            </p:par>
                            <p:par>
                              <p:cTn id="52" fill="hold">
                                <p:stCondLst>
                                  <p:cond delay="5500"/>
                                </p:stCondLst>
                                <p:childTnLst>
                                  <p:par>
                                    <p:cTn id="53" presetID="2" presetClass="entr" presetSubtype="4" fill="hold" grpId="0" nodeType="afterEffect">
                                      <p:stCondLst>
                                        <p:cond delay="0"/>
                                      </p:stCondLst>
                                      <p:childTnLst>
                                        <p:set>
                                          <p:cBhvr>
                                            <p:cTn id="54" dur="1" fill="hold">
                                              <p:stCondLst>
                                                <p:cond delay="0"/>
                                              </p:stCondLst>
                                            </p:cTn>
                                            <p:tgtEl>
                                              <p:spTgt spid="18"/>
                                            </p:tgtEl>
                                            <p:attrNameLst>
                                              <p:attrName>style.visibility</p:attrName>
                                            </p:attrNameLst>
                                          </p:cBhvr>
                                          <p:to>
                                            <p:strVal val="visible"/>
                                          </p:to>
                                        </p:set>
                                        <p:anim calcmode="lin" valueType="num">
                                          <p:cBhvr additive="base">
                                            <p:cTn id="55" dur="500" fill="hold"/>
                                            <p:tgtEl>
                                              <p:spTgt spid="18"/>
                                            </p:tgtEl>
                                            <p:attrNameLst>
                                              <p:attrName>ppt_x</p:attrName>
                                            </p:attrNameLst>
                                          </p:cBhvr>
                                          <p:tavLst>
                                            <p:tav tm="0">
                                              <p:val>
                                                <p:strVal val="#ppt_x"/>
                                              </p:val>
                                            </p:tav>
                                            <p:tav tm="100000">
                                              <p:val>
                                                <p:strVal val="#ppt_x"/>
                                              </p:val>
                                            </p:tav>
                                          </p:tavLst>
                                        </p:anim>
                                        <p:anim calcmode="lin" valueType="num">
                                          <p:cBhvr additive="base">
                                            <p:cTn id="56" dur="500" fill="hold"/>
                                            <p:tgtEl>
                                              <p:spTgt spid="18"/>
                                            </p:tgtEl>
                                            <p:attrNameLst>
                                              <p:attrName>ppt_y</p:attrName>
                                            </p:attrNameLst>
                                          </p:cBhvr>
                                          <p:tavLst>
                                            <p:tav tm="0">
                                              <p:val>
                                                <p:strVal val="1+#ppt_h/2"/>
                                              </p:val>
                                            </p:tav>
                                            <p:tav tm="100000">
                                              <p:val>
                                                <p:strVal val="#ppt_y"/>
                                              </p:val>
                                            </p:tav>
                                          </p:tavLst>
                                        </p:anim>
                                      </p:childTnLst>
                                    </p:cTn>
                                  </p:par>
                                  <p:par>
                                    <p:cTn id="57" presetID="22" presetClass="entr" presetSubtype="1" fill="hold" grpId="0" nodeType="withEffect">
                                      <p:stCondLst>
                                        <p:cond delay="500"/>
                                      </p:stCondLst>
                                      <p:childTnLst>
                                        <p:set>
                                          <p:cBhvr>
                                            <p:cTn id="58" dur="1" fill="hold">
                                              <p:stCondLst>
                                                <p:cond delay="0"/>
                                              </p:stCondLst>
                                            </p:cTn>
                                            <p:tgtEl>
                                              <p:spTgt spid="17"/>
                                            </p:tgtEl>
                                            <p:attrNameLst>
                                              <p:attrName>style.visibility</p:attrName>
                                            </p:attrNameLst>
                                          </p:cBhvr>
                                          <p:to>
                                            <p:strVal val="visible"/>
                                          </p:to>
                                        </p:set>
                                        <p:animEffect transition="in" filter="wipe(up)">
                                          <p:cBhvr>
                                            <p:cTn id="59" dur="1000"/>
                                            <p:tgtEl>
                                              <p:spTgt spid="17"/>
                                            </p:tgtEl>
                                          </p:cBhvr>
                                        </p:animEffect>
                                      </p:childTnLst>
                                    </p:cTn>
                                  </p:par>
                                </p:childTnLst>
                              </p:cTn>
                            </p:par>
                            <p:par>
                              <p:cTn id="60" fill="hold">
                                <p:stCondLst>
                                  <p:cond delay="7000"/>
                                </p:stCondLst>
                                <p:childTnLst>
                                  <p:par>
                                    <p:cTn id="61" presetID="2" presetClass="entr" presetSubtype="4" fill="hold" grpId="0" nodeType="afterEffect">
                                      <p:stCondLst>
                                        <p:cond delay="0"/>
                                      </p:stCondLst>
                                      <p:childTnLst>
                                        <p:set>
                                          <p:cBhvr>
                                            <p:cTn id="62" dur="1" fill="hold">
                                              <p:stCondLst>
                                                <p:cond delay="0"/>
                                              </p:stCondLst>
                                            </p:cTn>
                                            <p:tgtEl>
                                              <p:spTgt spid="22"/>
                                            </p:tgtEl>
                                            <p:attrNameLst>
                                              <p:attrName>style.visibility</p:attrName>
                                            </p:attrNameLst>
                                          </p:cBhvr>
                                          <p:to>
                                            <p:strVal val="visible"/>
                                          </p:to>
                                        </p:set>
                                        <p:anim calcmode="lin" valueType="num">
                                          <p:cBhvr additive="base">
                                            <p:cTn id="63" dur="500" fill="hold"/>
                                            <p:tgtEl>
                                              <p:spTgt spid="22"/>
                                            </p:tgtEl>
                                            <p:attrNameLst>
                                              <p:attrName>ppt_x</p:attrName>
                                            </p:attrNameLst>
                                          </p:cBhvr>
                                          <p:tavLst>
                                            <p:tav tm="0">
                                              <p:val>
                                                <p:strVal val="#ppt_x"/>
                                              </p:val>
                                            </p:tav>
                                            <p:tav tm="100000">
                                              <p:val>
                                                <p:strVal val="#ppt_x"/>
                                              </p:val>
                                            </p:tav>
                                          </p:tavLst>
                                        </p:anim>
                                        <p:anim calcmode="lin" valueType="num">
                                          <p:cBhvr additive="base">
                                            <p:cTn id="64" dur="500" fill="hold"/>
                                            <p:tgtEl>
                                              <p:spTgt spid="22"/>
                                            </p:tgtEl>
                                            <p:attrNameLst>
                                              <p:attrName>ppt_y</p:attrName>
                                            </p:attrNameLst>
                                          </p:cBhvr>
                                          <p:tavLst>
                                            <p:tav tm="0">
                                              <p:val>
                                                <p:strVal val="1+#ppt_h/2"/>
                                              </p:val>
                                            </p:tav>
                                            <p:tav tm="100000">
                                              <p:val>
                                                <p:strVal val="#ppt_y"/>
                                              </p:val>
                                            </p:tav>
                                          </p:tavLst>
                                        </p:anim>
                                      </p:childTnLst>
                                    </p:cTn>
                                  </p:par>
                                  <p:par>
                                    <p:cTn id="65" presetID="22" presetClass="entr" presetSubtype="1" fill="hold" grpId="0" nodeType="withEffect">
                                      <p:stCondLst>
                                        <p:cond delay="500"/>
                                      </p:stCondLst>
                                      <p:childTnLst>
                                        <p:set>
                                          <p:cBhvr>
                                            <p:cTn id="66" dur="1" fill="hold">
                                              <p:stCondLst>
                                                <p:cond delay="0"/>
                                              </p:stCondLst>
                                            </p:cTn>
                                            <p:tgtEl>
                                              <p:spTgt spid="21"/>
                                            </p:tgtEl>
                                            <p:attrNameLst>
                                              <p:attrName>style.visibility</p:attrName>
                                            </p:attrNameLst>
                                          </p:cBhvr>
                                          <p:to>
                                            <p:strVal val="visible"/>
                                          </p:to>
                                        </p:set>
                                        <p:animEffect transition="in" filter="wipe(up)">
                                          <p:cBhvr>
                                            <p:cTn id="67" dur="1000"/>
                                            <p:tgtEl>
                                              <p:spTgt spid="21"/>
                                            </p:tgtEl>
                                          </p:cBhvr>
                                        </p:animEffect>
                                      </p:childTnLst>
                                    </p:cTn>
                                  </p:par>
                                </p:childTnLst>
                              </p:cTn>
                            </p:par>
                            <p:par>
                              <p:cTn id="68" fill="hold">
                                <p:stCondLst>
                                  <p:cond delay="8500"/>
                                </p:stCondLst>
                                <p:childTnLst>
                                  <p:par>
                                    <p:cTn id="69" presetID="2" presetClass="entr" presetSubtype="4" fill="hold" grpId="0" nodeType="afterEffect">
                                      <p:stCondLst>
                                        <p:cond delay="0"/>
                                      </p:stCondLst>
                                      <p:childTnLst>
                                        <p:set>
                                          <p:cBhvr>
                                            <p:cTn id="70" dur="1" fill="hold">
                                              <p:stCondLst>
                                                <p:cond delay="0"/>
                                              </p:stCondLst>
                                            </p:cTn>
                                            <p:tgtEl>
                                              <p:spTgt spid="24"/>
                                            </p:tgtEl>
                                            <p:attrNameLst>
                                              <p:attrName>style.visibility</p:attrName>
                                            </p:attrNameLst>
                                          </p:cBhvr>
                                          <p:to>
                                            <p:strVal val="visible"/>
                                          </p:to>
                                        </p:set>
                                        <p:anim calcmode="lin" valueType="num">
                                          <p:cBhvr additive="base">
                                            <p:cTn id="71" dur="500" fill="hold"/>
                                            <p:tgtEl>
                                              <p:spTgt spid="24"/>
                                            </p:tgtEl>
                                            <p:attrNameLst>
                                              <p:attrName>ppt_x</p:attrName>
                                            </p:attrNameLst>
                                          </p:cBhvr>
                                          <p:tavLst>
                                            <p:tav tm="0">
                                              <p:val>
                                                <p:strVal val="#ppt_x"/>
                                              </p:val>
                                            </p:tav>
                                            <p:tav tm="100000">
                                              <p:val>
                                                <p:strVal val="#ppt_x"/>
                                              </p:val>
                                            </p:tav>
                                          </p:tavLst>
                                        </p:anim>
                                        <p:anim calcmode="lin" valueType="num">
                                          <p:cBhvr additive="base">
                                            <p:cTn id="72" dur="500" fill="hold"/>
                                            <p:tgtEl>
                                              <p:spTgt spid="24"/>
                                            </p:tgtEl>
                                            <p:attrNameLst>
                                              <p:attrName>ppt_y</p:attrName>
                                            </p:attrNameLst>
                                          </p:cBhvr>
                                          <p:tavLst>
                                            <p:tav tm="0">
                                              <p:val>
                                                <p:strVal val="1+#ppt_h/2"/>
                                              </p:val>
                                            </p:tav>
                                            <p:tav tm="100000">
                                              <p:val>
                                                <p:strVal val="#ppt_y"/>
                                              </p:val>
                                            </p:tav>
                                          </p:tavLst>
                                        </p:anim>
                                      </p:childTnLst>
                                    </p:cTn>
                                  </p:par>
                                  <p:par>
                                    <p:cTn id="73" presetID="22" presetClass="entr" presetSubtype="1" fill="hold" grpId="0" nodeType="withEffect">
                                      <p:stCondLst>
                                        <p:cond delay="500"/>
                                      </p:stCondLst>
                                      <p:childTnLst>
                                        <p:set>
                                          <p:cBhvr>
                                            <p:cTn id="74" dur="1" fill="hold">
                                              <p:stCondLst>
                                                <p:cond delay="0"/>
                                              </p:stCondLst>
                                            </p:cTn>
                                            <p:tgtEl>
                                              <p:spTgt spid="23"/>
                                            </p:tgtEl>
                                            <p:attrNameLst>
                                              <p:attrName>style.visibility</p:attrName>
                                            </p:attrNameLst>
                                          </p:cBhvr>
                                          <p:to>
                                            <p:strVal val="visible"/>
                                          </p:to>
                                        </p:set>
                                        <p:animEffect transition="in" filter="wipe(up)">
                                          <p:cBhvr>
                                            <p:cTn id="75" dur="1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17" grpId="0"/>
          <p:bldP spid="18" grpId="0"/>
          <p:bldP spid="19" grpId="0"/>
          <p:bldP spid="20" grpId="0"/>
          <p:bldP spid="21" grpId="0"/>
          <p:bldP spid="22" grpId="0"/>
          <p:bldP spid="23" grpId="0"/>
          <p:bldP spid="24" grpId="0"/>
          <p:bldP spid="29" grpId="0" animBg="1"/>
          <p:bldP spid="30" grpId="0" animBg="1"/>
          <p:bldP spid="31" grpId="0" animBg="1"/>
          <p:bldP spid="32"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500"/>
                                            <p:tgtEl>
                                              <p:spTgt spid="35"/>
                                            </p:tgtEl>
                                          </p:cBhvr>
                                        </p:animEffect>
                                      </p:childTnLst>
                                    </p:cTn>
                                  </p:par>
                                  <p:par>
                                    <p:cTn id="8" presetID="16" presetClass="entr" presetSubtype="37" fill="hold" nodeType="withEffect">
                                      <p:stCondLst>
                                        <p:cond delay="0"/>
                                      </p:stCondLst>
                                      <p:childTnLst>
                                        <p:set>
                                          <p:cBhvr>
                                            <p:cTn id="9" dur="1" fill="hold">
                                              <p:stCondLst>
                                                <p:cond delay="0"/>
                                              </p:stCondLst>
                                            </p:cTn>
                                            <p:tgtEl>
                                              <p:spTgt spid="34"/>
                                            </p:tgtEl>
                                            <p:attrNameLst>
                                              <p:attrName>style.visibility</p:attrName>
                                            </p:attrNameLst>
                                          </p:cBhvr>
                                          <p:to>
                                            <p:strVal val="visible"/>
                                          </p:to>
                                        </p:set>
                                        <p:animEffect transition="in" filter="barn(outVertical)">
                                          <p:cBhvr>
                                            <p:cTn id="10" dur="500"/>
                                            <p:tgtEl>
                                              <p:spTgt spid="3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9"/>
                                            </p:tgtEl>
                                            <p:attrNameLst>
                                              <p:attrName>style.visibility</p:attrName>
                                            </p:attrNameLst>
                                          </p:cBhvr>
                                          <p:to>
                                            <p:strVal val="visible"/>
                                          </p:to>
                                        </p:set>
                                        <p:animEffect transition="in" filter="fade">
                                          <p:cBhvr>
                                            <p:cTn id="13" dur="500"/>
                                            <p:tgtEl>
                                              <p:spTgt spid="29"/>
                                            </p:tgtEl>
                                          </p:cBhvr>
                                        </p:animEffect>
                                      </p:childTnLst>
                                    </p:cTn>
                                  </p:par>
                                  <p:par>
                                    <p:cTn id="14" presetID="10" presetClass="entr" presetSubtype="0" fill="hold" grpId="0" nodeType="withEffect">
                                      <p:stCondLst>
                                        <p:cond delay="250"/>
                                      </p:stCondLst>
                                      <p:childTnLst>
                                        <p:set>
                                          <p:cBhvr>
                                            <p:cTn id="15" dur="1" fill="hold">
                                              <p:stCondLst>
                                                <p:cond delay="0"/>
                                              </p:stCondLst>
                                            </p:cTn>
                                            <p:tgtEl>
                                              <p:spTgt spid="31"/>
                                            </p:tgtEl>
                                            <p:attrNameLst>
                                              <p:attrName>style.visibility</p:attrName>
                                            </p:attrNameLst>
                                          </p:cBhvr>
                                          <p:to>
                                            <p:strVal val="visible"/>
                                          </p:to>
                                        </p:set>
                                        <p:animEffect transition="in" filter="fade">
                                          <p:cBhvr>
                                            <p:cTn id="16" dur="500"/>
                                            <p:tgtEl>
                                              <p:spTgt spid="31"/>
                                            </p:tgtEl>
                                          </p:cBhvr>
                                        </p:animEffect>
                                      </p:childTnLst>
                                    </p:cTn>
                                  </p:par>
                                  <p:par>
                                    <p:cTn id="17" presetID="10" presetClass="entr" presetSubtype="0" fill="hold" grpId="0" nodeType="withEffect">
                                      <p:stCondLst>
                                        <p:cond delay="500"/>
                                      </p:stCondLst>
                                      <p:childTnLst>
                                        <p:set>
                                          <p:cBhvr>
                                            <p:cTn id="18" dur="1" fill="hold">
                                              <p:stCondLst>
                                                <p:cond delay="0"/>
                                              </p:stCondLst>
                                            </p:cTn>
                                            <p:tgtEl>
                                              <p:spTgt spid="30"/>
                                            </p:tgtEl>
                                            <p:attrNameLst>
                                              <p:attrName>style.visibility</p:attrName>
                                            </p:attrNameLst>
                                          </p:cBhvr>
                                          <p:to>
                                            <p:strVal val="visible"/>
                                          </p:to>
                                        </p:set>
                                        <p:animEffect transition="in" filter="fade">
                                          <p:cBhvr>
                                            <p:cTn id="19" dur="500"/>
                                            <p:tgtEl>
                                              <p:spTgt spid="30"/>
                                            </p:tgtEl>
                                          </p:cBhvr>
                                        </p:animEffect>
                                      </p:childTnLst>
                                    </p:cTn>
                                  </p:par>
                                  <p:par>
                                    <p:cTn id="20" presetID="2" presetClass="entr" presetSubtype="1" fill="hold" grpId="0" nodeType="withEffect">
                                      <p:stCondLst>
                                        <p:cond delay="1000"/>
                                      </p:stCondLst>
                                      <p:childTnLst>
                                        <p:set>
                                          <p:cBhvr>
                                            <p:cTn id="21" dur="1" fill="hold">
                                              <p:stCondLst>
                                                <p:cond delay="0"/>
                                              </p:stCondLst>
                                            </p:cTn>
                                            <p:tgtEl>
                                              <p:spTgt spid="32"/>
                                            </p:tgtEl>
                                            <p:attrNameLst>
                                              <p:attrName>style.visibility</p:attrName>
                                            </p:attrNameLst>
                                          </p:cBhvr>
                                          <p:to>
                                            <p:strVal val="visible"/>
                                          </p:to>
                                        </p:set>
                                        <p:anim calcmode="lin" valueType="num">
                                          <p:cBhvr additive="base">
                                            <p:cTn id="22" dur="1000" fill="hold"/>
                                            <p:tgtEl>
                                              <p:spTgt spid="32"/>
                                            </p:tgtEl>
                                            <p:attrNameLst>
                                              <p:attrName>ppt_x</p:attrName>
                                            </p:attrNameLst>
                                          </p:cBhvr>
                                          <p:tavLst>
                                            <p:tav tm="0">
                                              <p:val>
                                                <p:strVal val="#ppt_x"/>
                                              </p:val>
                                            </p:tav>
                                            <p:tav tm="100000">
                                              <p:val>
                                                <p:strVal val="#ppt_x"/>
                                              </p:val>
                                            </p:tav>
                                          </p:tavLst>
                                        </p:anim>
                                        <p:anim calcmode="lin" valueType="num">
                                          <p:cBhvr additive="base">
                                            <p:cTn id="23" dur="1000" fill="hold"/>
                                            <p:tgtEl>
                                              <p:spTgt spid="32"/>
                                            </p:tgtEl>
                                            <p:attrNameLst>
                                              <p:attrName>ppt_y</p:attrName>
                                            </p:attrNameLst>
                                          </p:cBhvr>
                                          <p:tavLst>
                                            <p:tav tm="0">
                                              <p:val>
                                                <p:strVal val="0-#ppt_h/2"/>
                                              </p:val>
                                            </p:tav>
                                            <p:tav tm="100000">
                                              <p:val>
                                                <p:strVal val="#ppt_y"/>
                                              </p:val>
                                            </p:tav>
                                          </p:tavLst>
                                        </p:anim>
                                      </p:childTnLst>
                                    </p:cTn>
                                  </p:par>
                                </p:childTnLst>
                              </p:cTn>
                            </p:par>
                            <p:par>
                              <p:cTn id="24" fill="hold">
                                <p:stCondLst>
                                  <p:cond delay="2000"/>
                                </p:stCondLst>
                                <p:childTnLst>
                                  <p:par>
                                    <p:cTn id="25" presetID="42" presetClass="entr" presetSubtype="0" fill="hold" nodeType="after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fade">
                                          <p:cBhvr>
                                            <p:cTn id="27" dur="1000"/>
                                            <p:tgtEl>
                                              <p:spTgt spid="2"/>
                                            </p:tgtEl>
                                          </p:cBhvr>
                                        </p:animEffect>
                                        <p:anim calcmode="lin" valueType="num">
                                          <p:cBhvr>
                                            <p:cTn id="28" dur="1000" fill="hold"/>
                                            <p:tgtEl>
                                              <p:spTgt spid="2"/>
                                            </p:tgtEl>
                                            <p:attrNameLst>
                                              <p:attrName>ppt_x</p:attrName>
                                            </p:attrNameLst>
                                          </p:cBhvr>
                                          <p:tavLst>
                                            <p:tav tm="0">
                                              <p:val>
                                                <p:strVal val="#ppt_x"/>
                                              </p:val>
                                            </p:tav>
                                            <p:tav tm="100000">
                                              <p:val>
                                                <p:strVal val="#ppt_x"/>
                                              </p:val>
                                            </p:tav>
                                          </p:tavLst>
                                        </p:anim>
                                        <p:anim calcmode="lin" valueType="num">
                                          <p:cBhvr>
                                            <p:cTn id="29" dur="1000" fill="hold"/>
                                            <p:tgtEl>
                                              <p:spTgt spid="2"/>
                                            </p:tgtEl>
                                            <p:attrNameLst>
                                              <p:attrName>ppt_y</p:attrName>
                                            </p:attrNameLst>
                                          </p:cBhvr>
                                          <p:tavLst>
                                            <p:tav tm="0">
                                              <p:val>
                                                <p:strVal val="#ppt_y+.1"/>
                                              </p:val>
                                            </p:tav>
                                            <p:tav tm="100000">
                                              <p:val>
                                                <p:strVal val="#ppt_y"/>
                                              </p:val>
                                            </p:tav>
                                          </p:tavLst>
                                        </p:anim>
                                      </p:childTnLst>
                                    </p:cTn>
                                  </p:par>
                                </p:childTnLst>
                              </p:cTn>
                            </p:par>
                            <p:par>
                              <p:cTn id="30" fill="hold">
                                <p:stCondLst>
                                  <p:cond delay="3000"/>
                                </p:stCondLst>
                                <p:childTnLst>
                                  <p:par>
                                    <p:cTn id="31" presetID="22" presetClass="entr" presetSubtype="2" fill="hold" nodeType="after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wipe(right)">
                                          <p:cBhvr>
                                            <p:cTn id="33" dur="500"/>
                                            <p:tgtEl>
                                              <p:spTgt spid="5"/>
                                            </p:tgtEl>
                                          </p:cBhvr>
                                        </p:animEffect>
                                      </p:childTnLst>
                                    </p:cTn>
                                  </p:par>
                                  <p:par>
                                    <p:cTn id="34" presetID="22" presetClass="entr" presetSubtype="8" fill="hold" nodeType="with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wipe(left)">
                                          <p:cBhvr>
                                            <p:cTn id="36" dur="500"/>
                                            <p:tgtEl>
                                              <p:spTgt spid="11"/>
                                            </p:tgtEl>
                                          </p:cBhvr>
                                        </p:animEffect>
                                      </p:childTnLst>
                                    </p:cTn>
                                  </p:par>
                                </p:childTnLst>
                              </p:cTn>
                            </p:par>
                            <p:par>
                              <p:cTn id="37" fill="hold">
                                <p:stCondLst>
                                  <p:cond delay="3500"/>
                                </p:stCondLst>
                                <p:childTnLst>
                                  <p:par>
                                    <p:cTn id="38" presetID="22" presetClass="entr" presetSubtype="2" fill="hold" nodeType="after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wipe(right)">
                                          <p:cBhvr>
                                            <p:cTn id="40" dur="500"/>
                                            <p:tgtEl>
                                              <p:spTgt spid="14"/>
                                            </p:tgtEl>
                                          </p:cBhvr>
                                        </p:animEffect>
                                      </p:childTnLst>
                                    </p:cTn>
                                  </p:par>
                                  <p:par>
                                    <p:cTn id="41" presetID="22" presetClass="entr" presetSubtype="8" fill="hold" nodeType="with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wipe(left)">
                                          <p:cBhvr>
                                            <p:cTn id="43" dur="500"/>
                                            <p:tgtEl>
                                              <p:spTgt spid="8"/>
                                            </p:tgtEl>
                                          </p:cBhvr>
                                        </p:animEffect>
                                      </p:childTnLst>
                                    </p:cTn>
                                  </p:par>
                                </p:childTnLst>
                              </p:cTn>
                            </p:par>
                            <p:par>
                              <p:cTn id="44" fill="hold">
                                <p:stCondLst>
                                  <p:cond delay="4000"/>
                                </p:stCondLst>
                                <p:childTnLst>
                                  <p:par>
                                    <p:cTn id="45" presetID="2" presetClass="entr" presetSubtype="4" fill="hold" grpId="0" nodeType="afterEffect">
                                      <p:stCondLst>
                                        <p:cond delay="0"/>
                                      </p:stCondLst>
                                      <p:childTnLst>
                                        <p:set>
                                          <p:cBhvr>
                                            <p:cTn id="46" dur="1" fill="hold">
                                              <p:stCondLst>
                                                <p:cond delay="0"/>
                                              </p:stCondLst>
                                            </p:cTn>
                                            <p:tgtEl>
                                              <p:spTgt spid="20"/>
                                            </p:tgtEl>
                                            <p:attrNameLst>
                                              <p:attrName>style.visibility</p:attrName>
                                            </p:attrNameLst>
                                          </p:cBhvr>
                                          <p:to>
                                            <p:strVal val="visible"/>
                                          </p:to>
                                        </p:set>
                                        <p:anim calcmode="lin" valueType="num">
                                          <p:cBhvr additive="base">
                                            <p:cTn id="47" dur="500" fill="hold"/>
                                            <p:tgtEl>
                                              <p:spTgt spid="20"/>
                                            </p:tgtEl>
                                            <p:attrNameLst>
                                              <p:attrName>ppt_x</p:attrName>
                                            </p:attrNameLst>
                                          </p:cBhvr>
                                          <p:tavLst>
                                            <p:tav tm="0">
                                              <p:val>
                                                <p:strVal val="#ppt_x"/>
                                              </p:val>
                                            </p:tav>
                                            <p:tav tm="100000">
                                              <p:val>
                                                <p:strVal val="#ppt_x"/>
                                              </p:val>
                                            </p:tav>
                                          </p:tavLst>
                                        </p:anim>
                                        <p:anim calcmode="lin" valueType="num">
                                          <p:cBhvr additive="base">
                                            <p:cTn id="48" dur="500" fill="hold"/>
                                            <p:tgtEl>
                                              <p:spTgt spid="20"/>
                                            </p:tgtEl>
                                            <p:attrNameLst>
                                              <p:attrName>ppt_y</p:attrName>
                                            </p:attrNameLst>
                                          </p:cBhvr>
                                          <p:tavLst>
                                            <p:tav tm="0">
                                              <p:val>
                                                <p:strVal val="1+#ppt_h/2"/>
                                              </p:val>
                                            </p:tav>
                                            <p:tav tm="100000">
                                              <p:val>
                                                <p:strVal val="#ppt_y"/>
                                              </p:val>
                                            </p:tav>
                                          </p:tavLst>
                                        </p:anim>
                                      </p:childTnLst>
                                    </p:cTn>
                                  </p:par>
                                  <p:par>
                                    <p:cTn id="49" presetID="22" presetClass="entr" presetSubtype="1" fill="hold" grpId="0" nodeType="withEffect">
                                      <p:stCondLst>
                                        <p:cond delay="500"/>
                                      </p:stCondLst>
                                      <p:childTnLst>
                                        <p:set>
                                          <p:cBhvr>
                                            <p:cTn id="50" dur="1" fill="hold">
                                              <p:stCondLst>
                                                <p:cond delay="0"/>
                                              </p:stCondLst>
                                            </p:cTn>
                                            <p:tgtEl>
                                              <p:spTgt spid="19"/>
                                            </p:tgtEl>
                                            <p:attrNameLst>
                                              <p:attrName>style.visibility</p:attrName>
                                            </p:attrNameLst>
                                          </p:cBhvr>
                                          <p:to>
                                            <p:strVal val="visible"/>
                                          </p:to>
                                        </p:set>
                                        <p:animEffect transition="in" filter="wipe(up)">
                                          <p:cBhvr>
                                            <p:cTn id="51" dur="1000"/>
                                            <p:tgtEl>
                                              <p:spTgt spid="19"/>
                                            </p:tgtEl>
                                          </p:cBhvr>
                                        </p:animEffect>
                                      </p:childTnLst>
                                    </p:cTn>
                                  </p:par>
                                </p:childTnLst>
                              </p:cTn>
                            </p:par>
                            <p:par>
                              <p:cTn id="52" fill="hold">
                                <p:stCondLst>
                                  <p:cond delay="5500"/>
                                </p:stCondLst>
                                <p:childTnLst>
                                  <p:par>
                                    <p:cTn id="53" presetID="2" presetClass="entr" presetSubtype="4" fill="hold" grpId="0" nodeType="afterEffect">
                                      <p:stCondLst>
                                        <p:cond delay="0"/>
                                      </p:stCondLst>
                                      <p:childTnLst>
                                        <p:set>
                                          <p:cBhvr>
                                            <p:cTn id="54" dur="1" fill="hold">
                                              <p:stCondLst>
                                                <p:cond delay="0"/>
                                              </p:stCondLst>
                                            </p:cTn>
                                            <p:tgtEl>
                                              <p:spTgt spid="18"/>
                                            </p:tgtEl>
                                            <p:attrNameLst>
                                              <p:attrName>style.visibility</p:attrName>
                                            </p:attrNameLst>
                                          </p:cBhvr>
                                          <p:to>
                                            <p:strVal val="visible"/>
                                          </p:to>
                                        </p:set>
                                        <p:anim calcmode="lin" valueType="num">
                                          <p:cBhvr additive="base">
                                            <p:cTn id="55" dur="500" fill="hold"/>
                                            <p:tgtEl>
                                              <p:spTgt spid="18"/>
                                            </p:tgtEl>
                                            <p:attrNameLst>
                                              <p:attrName>ppt_x</p:attrName>
                                            </p:attrNameLst>
                                          </p:cBhvr>
                                          <p:tavLst>
                                            <p:tav tm="0">
                                              <p:val>
                                                <p:strVal val="#ppt_x"/>
                                              </p:val>
                                            </p:tav>
                                            <p:tav tm="100000">
                                              <p:val>
                                                <p:strVal val="#ppt_x"/>
                                              </p:val>
                                            </p:tav>
                                          </p:tavLst>
                                        </p:anim>
                                        <p:anim calcmode="lin" valueType="num">
                                          <p:cBhvr additive="base">
                                            <p:cTn id="56" dur="500" fill="hold"/>
                                            <p:tgtEl>
                                              <p:spTgt spid="18"/>
                                            </p:tgtEl>
                                            <p:attrNameLst>
                                              <p:attrName>ppt_y</p:attrName>
                                            </p:attrNameLst>
                                          </p:cBhvr>
                                          <p:tavLst>
                                            <p:tav tm="0">
                                              <p:val>
                                                <p:strVal val="1+#ppt_h/2"/>
                                              </p:val>
                                            </p:tav>
                                            <p:tav tm="100000">
                                              <p:val>
                                                <p:strVal val="#ppt_y"/>
                                              </p:val>
                                            </p:tav>
                                          </p:tavLst>
                                        </p:anim>
                                      </p:childTnLst>
                                    </p:cTn>
                                  </p:par>
                                  <p:par>
                                    <p:cTn id="57" presetID="22" presetClass="entr" presetSubtype="1" fill="hold" grpId="0" nodeType="withEffect">
                                      <p:stCondLst>
                                        <p:cond delay="500"/>
                                      </p:stCondLst>
                                      <p:childTnLst>
                                        <p:set>
                                          <p:cBhvr>
                                            <p:cTn id="58" dur="1" fill="hold">
                                              <p:stCondLst>
                                                <p:cond delay="0"/>
                                              </p:stCondLst>
                                            </p:cTn>
                                            <p:tgtEl>
                                              <p:spTgt spid="17"/>
                                            </p:tgtEl>
                                            <p:attrNameLst>
                                              <p:attrName>style.visibility</p:attrName>
                                            </p:attrNameLst>
                                          </p:cBhvr>
                                          <p:to>
                                            <p:strVal val="visible"/>
                                          </p:to>
                                        </p:set>
                                        <p:animEffect transition="in" filter="wipe(up)">
                                          <p:cBhvr>
                                            <p:cTn id="59" dur="1000"/>
                                            <p:tgtEl>
                                              <p:spTgt spid="17"/>
                                            </p:tgtEl>
                                          </p:cBhvr>
                                        </p:animEffect>
                                      </p:childTnLst>
                                    </p:cTn>
                                  </p:par>
                                </p:childTnLst>
                              </p:cTn>
                            </p:par>
                            <p:par>
                              <p:cTn id="60" fill="hold">
                                <p:stCondLst>
                                  <p:cond delay="7000"/>
                                </p:stCondLst>
                                <p:childTnLst>
                                  <p:par>
                                    <p:cTn id="61" presetID="2" presetClass="entr" presetSubtype="4" fill="hold" grpId="0" nodeType="afterEffect">
                                      <p:stCondLst>
                                        <p:cond delay="0"/>
                                      </p:stCondLst>
                                      <p:childTnLst>
                                        <p:set>
                                          <p:cBhvr>
                                            <p:cTn id="62" dur="1" fill="hold">
                                              <p:stCondLst>
                                                <p:cond delay="0"/>
                                              </p:stCondLst>
                                            </p:cTn>
                                            <p:tgtEl>
                                              <p:spTgt spid="22"/>
                                            </p:tgtEl>
                                            <p:attrNameLst>
                                              <p:attrName>style.visibility</p:attrName>
                                            </p:attrNameLst>
                                          </p:cBhvr>
                                          <p:to>
                                            <p:strVal val="visible"/>
                                          </p:to>
                                        </p:set>
                                        <p:anim calcmode="lin" valueType="num">
                                          <p:cBhvr additive="base">
                                            <p:cTn id="63" dur="500" fill="hold"/>
                                            <p:tgtEl>
                                              <p:spTgt spid="22"/>
                                            </p:tgtEl>
                                            <p:attrNameLst>
                                              <p:attrName>ppt_x</p:attrName>
                                            </p:attrNameLst>
                                          </p:cBhvr>
                                          <p:tavLst>
                                            <p:tav tm="0">
                                              <p:val>
                                                <p:strVal val="#ppt_x"/>
                                              </p:val>
                                            </p:tav>
                                            <p:tav tm="100000">
                                              <p:val>
                                                <p:strVal val="#ppt_x"/>
                                              </p:val>
                                            </p:tav>
                                          </p:tavLst>
                                        </p:anim>
                                        <p:anim calcmode="lin" valueType="num">
                                          <p:cBhvr additive="base">
                                            <p:cTn id="64" dur="500" fill="hold"/>
                                            <p:tgtEl>
                                              <p:spTgt spid="22"/>
                                            </p:tgtEl>
                                            <p:attrNameLst>
                                              <p:attrName>ppt_y</p:attrName>
                                            </p:attrNameLst>
                                          </p:cBhvr>
                                          <p:tavLst>
                                            <p:tav tm="0">
                                              <p:val>
                                                <p:strVal val="1+#ppt_h/2"/>
                                              </p:val>
                                            </p:tav>
                                            <p:tav tm="100000">
                                              <p:val>
                                                <p:strVal val="#ppt_y"/>
                                              </p:val>
                                            </p:tav>
                                          </p:tavLst>
                                        </p:anim>
                                      </p:childTnLst>
                                    </p:cTn>
                                  </p:par>
                                  <p:par>
                                    <p:cTn id="65" presetID="22" presetClass="entr" presetSubtype="1" fill="hold" grpId="0" nodeType="withEffect">
                                      <p:stCondLst>
                                        <p:cond delay="500"/>
                                      </p:stCondLst>
                                      <p:childTnLst>
                                        <p:set>
                                          <p:cBhvr>
                                            <p:cTn id="66" dur="1" fill="hold">
                                              <p:stCondLst>
                                                <p:cond delay="0"/>
                                              </p:stCondLst>
                                            </p:cTn>
                                            <p:tgtEl>
                                              <p:spTgt spid="21"/>
                                            </p:tgtEl>
                                            <p:attrNameLst>
                                              <p:attrName>style.visibility</p:attrName>
                                            </p:attrNameLst>
                                          </p:cBhvr>
                                          <p:to>
                                            <p:strVal val="visible"/>
                                          </p:to>
                                        </p:set>
                                        <p:animEffect transition="in" filter="wipe(up)">
                                          <p:cBhvr>
                                            <p:cTn id="67" dur="1000"/>
                                            <p:tgtEl>
                                              <p:spTgt spid="21"/>
                                            </p:tgtEl>
                                          </p:cBhvr>
                                        </p:animEffect>
                                      </p:childTnLst>
                                    </p:cTn>
                                  </p:par>
                                </p:childTnLst>
                              </p:cTn>
                            </p:par>
                            <p:par>
                              <p:cTn id="68" fill="hold">
                                <p:stCondLst>
                                  <p:cond delay="8500"/>
                                </p:stCondLst>
                                <p:childTnLst>
                                  <p:par>
                                    <p:cTn id="69" presetID="2" presetClass="entr" presetSubtype="4" fill="hold" grpId="0" nodeType="afterEffect">
                                      <p:stCondLst>
                                        <p:cond delay="0"/>
                                      </p:stCondLst>
                                      <p:childTnLst>
                                        <p:set>
                                          <p:cBhvr>
                                            <p:cTn id="70" dur="1" fill="hold">
                                              <p:stCondLst>
                                                <p:cond delay="0"/>
                                              </p:stCondLst>
                                            </p:cTn>
                                            <p:tgtEl>
                                              <p:spTgt spid="24"/>
                                            </p:tgtEl>
                                            <p:attrNameLst>
                                              <p:attrName>style.visibility</p:attrName>
                                            </p:attrNameLst>
                                          </p:cBhvr>
                                          <p:to>
                                            <p:strVal val="visible"/>
                                          </p:to>
                                        </p:set>
                                        <p:anim calcmode="lin" valueType="num">
                                          <p:cBhvr additive="base">
                                            <p:cTn id="71" dur="500" fill="hold"/>
                                            <p:tgtEl>
                                              <p:spTgt spid="24"/>
                                            </p:tgtEl>
                                            <p:attrNameLst>
                                              <p:attrName>ppt_x</p:attrName>
                                            </p:attrNameLst>
                                          </p:cBhvr>
                                          <p:tavLst>
                                            <p:tav tm="0">
                                              <p:val>
                                                <p:strVal val="#ppt_x"/>
                                              </p:val>
                                            </p:tav>
                                            <p:tav tm="100000">
                                              <p:val>
                                                <p:strVal val="#ppt_x"/>
                                              </p:val>
                                            </p:tav>
                                          </p:tavLst>
                                        </p:anim>
                                        <p:anim calcmode="lin" valueType="num">
                                          <p:cBhvr additive="base">
                                            <p:cTn id="72" dur="500" fill="hold"/>
                                            <p:tgtEl>
                                              <p:spTgt spid="24"/>
                                            </p:tgtEl>
                                            <p:attrNameLst>
                                              <p:attrName>ppt_y</p:attrName>
                                            </p:attrNameLst>
                                          </p:cBhvr>
                                          <p:tavLst>
                                            <p:tav tm="0">
                                              <p:val>
                                                <p:strVal val="1+#ppt_h/2"/>
                                              </p:val>
                                            </p:tav>
                                            <p:tav tm="100000">
                                              <p:val>
                                                <p:strVal val="#ppt_y"/>
                                              </p:val>
                                            </p:tav>
                                          </p:tavLst>
                                        </p:anim>
                                      </p:childTnLst>
                                    </p:cTn>
                                  </p:par>
                                  <p:par>
                                    <p:cTn id="73" presetID="22" presetClass="entr" presetSubtype="1" fill="hold" grpId="0" nodeType="withEffect">
                                      <p:stCondLst>
                                        <p:cond delay="500"/>
                                      </p:stCondLst>
                                      <p:childTnLst>
                                        <p:set>
                                          <p:cBhvr>
                                            <p:cTn id="74" dur="1" fill="hold">
                                              <p:stCondLst>
                                                <p:cond delay="0"/>
                                              </p:stCondLst>
                                            </p:cTn>
                                            <p:tgtEl>
                                              <p:spTgt spid="23"/>
                                            </p:tgtEl>
                                            <p:attrNameLst>
                                              <p:attrName>style.visibility</p:attrName>
                                            </p:attrNameLst>
                                          </p:cBhvr>
                                          <p:to>
                                            <p:strVal val="visible"/>
                                          </p:to>
                                        </p:set>
                                        <p:animEffect transition="in" filter="wipe(up)">
                                          <p:cBhvr>
                                            <p:cTn id="75" dur="1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17" grpId="0"/>
          <p:bldP spid="18" grpId="0"/>
          <p:bldP spid="19" grpId="0"/>
          <p:bldP spid="20" grpId="0"/>
          <p:bldP spid="21" grpId="0"/>
          <p:bldP spid="22" grpId="0"/>
          <p:bldP spid="23" grpId="0"/>
          <p:bldP spid="24" grpId="0"/>
          <p:bldP spid="29" grpId="0" animBg="1"/>
          <p:bldP spid="30" grpId="0" animBg="1"/>
          <p:bldP spid="31" grpId="0" animBg="1"/>
          <p:bldP spid="32" grpId="0"/>
        </p:bldLst>
      </p:timing>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任意多边形 36"/>
          <p:cNvSpPr/>
          <p:nvPr/>
        </p:nvSpPr>
        <p:spPr>
          <a:xfrm flipV="1">
            <a:off x="0" y="2996134"/>
            <a:ext cx="12190413" cy="3863454"/>
          </a:xfrm>
          <a:custGeom>
            <a:avLst/>
            <a:gdLst>
              <a:gd name="connsiteX0" fmla="*/ 11351946 w 12190413"/>
              <a:gd name="connsiteY0" fmla="*/ 3863454 h 3863454"/>
              <a:gd name="connsiteX1" fmla="*/ 11353950 w 12190413"/>
              <a:gd name="connsiteY1" fmla="*/ 3863454 h 3863454"/>
              <a:gd name="connsiteX2" fmla="*/ 11352948 w 12190413"/>
              <a:gd name="connsiteY2" fmla="*/ 3862452 h 3863454"/>
              <a:gd name="connsiteX3" fmla="*/ 10811104 w 12190413"/>
              <a:gd name="connsiteY3" fmla="*/ 3863454 h 3863454"/>
              <a:gd name="connsiteX4" fmla="*/ 10811917 w 12190413"/>
              <a:gd name="connsiteY4" fmla="*/ 3863454 h 3863454"/>
              <a:gd name="connsiteX5" fmla="*/ 10811510 w 12190413"/>
              <a:gd name="connsiteY5" fmla="*/ 3863048 h 3863454"/>
              <a:gd name="connsiteX6" fmla="*/ 10272216 w 12190413"/>
              <a:gd name="connsiteY6" fmla="*/ 3863454 h 3863454"/>
              <a:gd name="connsiteX7" fmla="*/ 10272309 w 12190413"/>
              <a:gd name="connsiteY7" fmla="*/ 3863454 h 3863454"/>
              <a:gd name="connsiteX8" fmla="*/ 10272263 w 12190413"/>
              <a:gd name="connsiteY8" fmla="*/ 3863407 h 3863454"/>
              <a:gd name="connsiteX9" fmla="*/ 9190575 w 12190413"/>
              <a:gd name="connsiteY9" fmla="*/ 3863454 h 3863454"/>
              <a:gd name="connsiteX10" fmla="*/ 9193707 w 12190413"/>
              <a:gd name="connsiteY10" fmla="*/ 3863454 h 3863454"/>
              <a:gd name="connsiteX11" fmla="*/ 9192141 w 12190413"/>
              <a:gd name="connsiteY11" fmla="*/ 3861888 h 3863454"/>
              <a:gd name="connsiteX12" fmla="*/ 8110020 w 12190413"/>
              <a:gd name="connsiteY12" fmla="*/ 3863454 h 3863454"/>
              <a:gd name="connsiteX13" fmla="*/ 8112024 w 12190413"/>
              <a:gd name="connsiteY13" fmla="*/ 3863454 h 3863454"/>
              <a:gd name="connsiteX14" fmla="*/ 8111022 w 12190413"/>
              <a:gd name="connsiteY14" fmla="*/ 3862452 h 3863454"/>
              <a:gd name="connsiteX15" fmla="*/ 7569176 w 12190413"/>
              <a:gd name="connsiteY15" fmla="*/ 3863454 h 3863454"/>
              <a:gd name="connsiteX16" fmla="*/ 7569989 w 12190413"/>
              <a:gd name="connsiteY16" fmla="*/ 3863454 h 3863454"/>
              <a:gd name="connsiteX17" fmla="*/ 7569582 w 12190413"/>
              <a:gd name="connsiteY17" fmla="*/ 3863048 h 3863454"/>
              <a:gd name="connsiteX18" fmla="*/ 5942166 w 12190413"/>
              <a:gd name="connsiteY18" fmla="*/ 3863454 h 3863454"/>
              <a:gd name="connsiteX19" fmla="*/ 5946488 w 12190413"/>
              <a:gd name="connsiteY19" fmla="*/ 3863454 h 3863454"/>
              <a:gd name="connsiteX20" fmla="*/ 5944326 w 12190413"/>
              <a:gd name="connsiteY20" fmla="*/ 3861293 h 3863454"/>
              <a:gd name="connsiteX21" fmla="*/ 5401321 w 12190413"/>
              <a:gd name="connsiteY21" fmla="*/ 3863454 h 3863454"/>
              <a:gd name="connsiteX22" fmla="*/ 5404453 w 12190413"/>
              <a:gd name="connsiteY22" fmla="*/ 3863454 h 3863454"/>
              <a:gd name="connsiteX23" fmla="*/ 5402887 w 12190413"/>
              <a:gd name="connsiteY23" fmla="*/ 3861888 h 3863454"/>
              <a:gd name="connsiteX24" fmla="*/ 4320764 w 12190413"/>
              <a:gd name="connsiteY24" fmla="*/ 3863454 h 3863454"/>
              <a:gd name="connsiteX25" fmla="*/ 4322768 w 12190413"/>
              <a:gd name="connsiteY25" fmla="*/ 3863454 h 3863454"/>
              <a:gd name="connsiteX26" fmla="*/ 4321766 w 12190413"/>
              <a:gd name="connsiteY26" fmla="*/ 3862452 h 3863454"/>
              <a:gd name="connsiteX27" fmla="*/ 3779922 w 12190413"/>
              <a:gd name="connsiteY27" fmla="*/ 3863454 h 3863454"/>
              <a:gd name="connsiteX28" fmla="*/ 3780735 w 12190413"/>
              <a:gd name="connsiteY28" fmla="*/ 3863454 h 3863454"/>
              <a:gd name="connsiteX29" fmla="*/ 3780328 w 12190413"/>
              <a:gd name="connsiteY29" fmla="*/ 3863048 h 3863454"/>
              <a:gd name="connsiteX30" fmla="*/ 3241034 w 12190413"/>
              <a:gd name="connsiteY30" fmla="*/ 3863454 h 3863454"/>
              <a:gd name="connsiteX31" fmla="*/ 3241127 w 12190413"/>
              <a:gd name="connsiteY31" fmla="*/ 3863454 h 3863454"/>
              <a:gd name="connsiteX32" fmla="*/ 3241081 w 12190413"/>
              <a:gd name="connsiteY32" fmla="*/ 3863407 h 3863454"/>
              <a:gd name="connsiteX33" fmla="*/ 2159393 w 12190413"/>
              <a:gd name="connsiteY33" fmla="*/ 3863454 h 3863454"/>
              <a:gd name="connsiteX34" fmla="*/ 2162525 w 12190413"/>
              <a:gd name="connsiteY34" fmla="*/ 3863454 h 3863454"/>
              <a:gd name="connsiteX35" fmla="*/ 2160959 w 12190413"/>
              <a:gd name="connsiteY35" fmla="*/ 3861888 h 3863454"/>
              <a:gd name="connsiteX36" fmla="*/ 1619633 w 12190413"/>
              <a:gd name="connsiteY36" fmla="*/ 3863454 h 3863454"/>
              <a:gd name="connsiteX37" fmla="*/ 1622916 w 12190413"/>
              <a:gd name="connsiteY37" fmla="*/ 3863454 h 3863454"/>
              <a:gd name="connsiteX38" fmla="*/ 1620136 w 12190413"/>
              <a:gd name="connsiteY38" fmla="*/ 3860674 h 3863454"/>
              <a:gd name="connsiteX39" fmla="*/ 1891153 w 12190413"/>
              <a:gd name="connsiteY39" fmla="*/ 3589657 h 3863454"/>
              <a:gd name="connsiteX40" fmla="*/ 2161578 w 12190413"/>
              <a:gd name="connsiteY40" fmla="*/ 3860080 h 3863454"/>
              <a:gd name="connsiteX41" fmla="*/ 2431381 w 12190413"/>
              <a:gd name="connsiteY41" fmla="*/ 3590275 h 3863454"/>
              <a:gd name="connsiteX42" fmla="*/ 2702399 w 12190413"/>
              <a:gd name="connsiteY42" fmla="*/ 3861293 h 3863454"/>
              <a:gd name="connsiteX43" fmla="*/ 2700237 w 12190413"/>
              <a:gd name="connsiteY43" fmla="*/ 3863454 h 3863454"/>
              <a:gd name="connsiteX44" fmla="*/ 2704561 w 12190413"/>
              <a:gd name="connsiteY44" fmla="*/ 3863454 h 3863454"/>
              <a:gd name="connsiteX45" fmla="*/ 2701780 w 12190413"/>
              <a:gd name="connsiteY45" fmla="*/ 3860673 h 3863454"/>
              <a:gd name="connsiteX46" fmla="*/ 2972797 w 12190413"/>
              <a:gd name="connsiteY46" fmla="*/ 3589656 h 3863454"/>
              <a:gd name="connsiteX47" fmla="*/ 3242241 w 12190413"/>
              <a:gd name="connsiteY47" fmla="*/ 3859101 h 3863454"/>
              <a:gd name="connsiteX48" fmla="*/ 3510525 w 12190413"/>
              <a:gd name="connsiteY48" fmla="*/ 3590816 h 3863454"/>
              <a:gd name="connsiteX49" fmla="*/ 3780948 w 12190413"/>
              <a:gd name="connsiteY49" fmla="*/ 3861239 h 3863454"/>
              <a:gd name="connsiteX50" fmla="*/ 4050751 w 12190413"/>
              <a:gd name="connsiteY50" fmla="*/ 3591435 h 3863454"/>
              <a:gd name="connsiteX51" fmla="*/ 4321147 w 12190413"/>
              <a:gd name="connsiteY51" fmla="*/ 3861833 h 3863454"/>
              <a:gd name="connsiteX52" fmla="*/ 4592168 w 12190413"/>
              <a:gd name="connsiteY52" fmla="*/ 3590815 h 3863454"/>
              <a:gd name="connsiteX53" fmla="*/ 4863188 w 12190413"/>
              <a:gd name="connsiteY53" fmla="*/ 3861833 h 3863454"/>
              <a:gd name="connsiteX54" fmla="*/ 4861567 w 12190413"/>
              <a:gd name="connsiteY54" fmla="*/ 3863454 h 3863454"/>
              <a:gd name="connsiteX55" fmla="*/ 4864848 w 12190413"/>
              <a:gd name="connsiteY55" fmla="*/ 3863454 h 3863454"/>
              <a:gd name="connsiteX56" fmla="*/ 4862068 w 12190413"/>
              <a:gd name="connsiteY56" fmla="*/ 3860674 h 3863454"/>
              <a:gd name="connsiteX57" fmla="*/ 5133086 w 12190413"/>
              <a:gd name="connsiteY57" fmla="*/ 3589657 h 3863454"/>
              <a:gd name="connsiteX58" fmla="*/ 5403504 w 12190413"/>
              <a:gd name="connsiteY58" fmla="*/ 3860080 h 3863454"/>
              <a:gd name="connsiteX59" fmla="*/ 5673311 w 12190413"/>
              <a:gd name="connsiteY59" fmla="*/ 3590275 h 3863454"/>
              <a:gd name="connsiteX60" fmla="*/ 5943708 w 12190413"/>
              <a:gd name="connsiteY60" fmla="*/ 3860673 h 3863454"/>
              <a:gd name="connsiteX61" fmla="*/ 6214724 w 12190413"/>
              <a:gd name="connsiteY61" fmla="*/ 3589656 h 3863454"/>
              <a:gd name="connsiteX62" fmla="*/ 6485741 w 12190413"/>
              <a:gd name="connsiteY62" fmla="*/ 3860673 h 3863454"/>
              <a:gd name="connsiteX63" fmla="*/ 6482960 w 12190413"/>
              <a:gd name="connsiteY63" fmla="*/ 3863454 h 3863454"/>
              <a:gd name="connsiteX64" fmla="*/ 6497702 w 12190413"/>
              <a:gd name="connsiteY64" fmla="*/ 3863454 h 3863454"/>
              <a:gd name="connsiteX65" fmla="*/ 6767751 w 12190413"/>
              <a:gd name="connsiteY65" fmla="*/ 3593405 h 3863454"/>
              <a:gd name="connsiteX66" fmla="*/ 7031182 w 12190413"/>
              <a:gd name="connsiteY66" fmla="*/ 3856836 h 3863454"/>
              <a:gd name="connsiteX67" fmla="*/ 7031182 w 12190413"/>
              <a:gd name="connsiteY67" fmla="*/ 3859412 h 3863454"/>
              <a:gd name="connsiteX68" fmla="*/ 7032470 w 12190413"/>
              <a:gd name="connsiteY68" fmla="*/ 3858124 h 3863454"/>
              <a:gd name="connsiteX69" fmla="*/ 7037800 w 12190413"/>
              <a:gd name="connsiteY69" fmla="*/ 3863454 h 3863454"/>
              <a:gd name="connsiteX70" fmla="*/ 7038548 w 12190413"/>
              <a:gd name="connsiteY70" fmla="*/ 3863454 h 3863454"/>
              <a:gd name="connsiteX71" fmla="*/ 7305481 w 12190413"/>
              <a:gd name="connsiteY71" fmla="*/ 3596520 h 3863454"/>
              <a:gd name="connsiteX72" fmla="*/ 7570199 w 12190413"/>
              <a:gd name="connsiteY72" fmla="*/ 3861240 h 3863454"/>
              <a:gd name="connsiteX73" fmla="*/ 7840004 w 12190413"/>
              <a:gd name="connsiteY73" fmla="*/ 3591435 h 3863454"/>
              <a:gd name="connsiteX74" fmla="*/ 8110403 w 12190413"/>
              <a:gd name="connsiteY74" fmla="*/ 3861833 h 3863454"/>
              <a:gd name="connsiteX75" fmla="*/ 8381420 w 12190413"/>
              <a:gd name="connsiteY75" fmla="*/ 3590815 h 3863454"/>
              <a:gd name="connsiteX76" fmla="*/ 8652437 w 12190413"/>
              <a:gd name="connsiteY76" fmla="*/ 3861833 h 3863454"/>
              <a:gd name="connsiteX77" fmla="*/ 8650815 w 12190413"/>
              <a:gd name="connsiteY77" fmla="*/ 3863454 h 3863454"/>
              <a:gd name="connsiteX78" fmla="*/ 8654098 w 12190413"/>
              <a:gd name="connsiteY78" fmla="*/ 3863454 h 3863454"/>
              <a:gd name="connsiteX79" fmla="*/ 8651318 w 12190413"/>
              <a:gd name="connsiteY79" fmla="*/ 3860674 h 3863454"/>
              <a:gd name="connsiteX80" fmla="*/ 8922335 w 12190413"/>
              <a:gd name="connsiteY80" fmla="*/ 3589657 h 3863454"/>
              <a:gd name="connsiteX81" fmla="*/ 9192760 w 12190413"/>
              <a:gd name="connsiteY81" fmla="*/ 3860080 h 3863454"/>
              <a:gd name="connsiteX82" fmla="*/ 9462563 w 12190413"/>
              <a:gd name="connsiteY82" fmla="*/ 3590275 h 3863454"/>
              <a:gd name="connsiteX83" fmla="*/ 9733581 w 12190413"/>
              <a:gd name="connsiteY83" fmla="*/ 3861293 h 3863454"/>
              <a:gd name="connsiteX84" fmla="*/ 9731419 w 12190413"/>
              <a:gd name="connsiteY84" fmla="*/ 3863454 h 3863454"/>
              <a:gd name="connsiteX85" fmla="*/ 9735743 w 12190413"/>
              <a:gd name="connsiteY85" fmla="*/ 3863454 h 3863454"/>
              <a:gd name="connsiteX86" fmla="*/ 9732962 w 12190413"/>
              <a:gd name="connsiteY86" fmla="*/ 3860673 h 3863454"/>
              <a:gd name="connsiteX87" fmla="*/ 10003979 w 12190413"/>
              <a:gd name="connsiteY87" fmla="*/ 3589656 h 3863454"/>
              <a:gd name="connsiteX88" fmla="*/ 10273423 w 12190413"/>
              <a:gd name="connsiteY88" fmla="*/ 3859101 h 3863454"/>
              <a:gd name="connsiteX89" fmla="*/ 10541707 w 12190413"/>
              <a:gd name="connsiteY89" fmla="*/ 3590816 h 3863454"/>
              <a:gd name="connsiteX90" fmla="*/ 10812130 w 12190413"/>
              <a:gd name="connsiteY90" fmla="*/ 3861239 h 3863454"/>
              <a:gd name="connsiteX91" fmla="*/ 11081933 w 12190413"/>
              <a:gd name="connsiteY91" fmla="*/ 3591435 h 3863454"/>
              <a:gd name="connsiteX92" fmla="*/ 11352329 w 12190413"/>
              <a:gd name="connsiteY92" fmla="*/ 3861833 h 3863454"/>
              <a:gd name="connsiteX93" fmla="*/ 11623350 w 12190413"/>
              <a:gd name="connsiteY93" fmla="*/ 3590815 h 3863454"/>
              <a:gd name="connsiteX94" fmla="*/ 11894370 w 12190413"/>
              <a:gd name="connsiteY94" fmla="*/ 3861833 h 3863454"/>
              <a:gd name="connsiteX95" fmla="*/ 11892749 w 12190413"/>
              <a:gd name="connsiteY95" fmla="*/ 3863454 h 3863454"/>
              <a:gd name="connsiteX96" fmla="*/ 11896030 w 12190413"/>
              <a:gd name="connsiteY96" fmla="*/ 3863454 h 3863454"/>
              <a:gd name="connsiteX97" fmla="*/ 11893250 w 12190413"/>
              <a:gd name="connsiteY97" fmla="*/ 3860674 h 3863454"/>
              <a:gd name="connsiteX98" fmla="*/ 12164267 w 12190413"/>
              <a:gd name="connsiteY98" fmla="*/ 3589657 h 3863454"/>
              <a:gd name="connsiteX99" fmla="*/ 12190413 w 12190413"/>
              <a:gd name="connsiteY99" fmla="*/ 3615804 h 3863454"/>
              <a:gd name="connsiteX100" fmla="*/ 12190413 w 12190413"/>
              <a:gd name="connsiteY100" fmla="*/ 2625791 h 3863454"/>
              <a:gd name="connsiteX101" fmla="*/ 12190413 w 12190413"/>
              <a:gd name="connsiteY101" fmla="*/ 1841326 h 3863454"/>
              <a:gd name="connsiteX102" fmla="*/ 12190413 w 12190413"/>
              <a:gd name="connsiteY102" fmla="*/ 0 h 3863454"/>
              <a:gd name="connsiteX103" fmla="*/ 0 w 12190413"/>
              <a:gd name="connsiteY103" fmla="*/ 0 h 3863454"/>
              <a:gd name="connsiteX104" fmla="*/ 0 w 12190413"/>
              <a:gd name="connsiteY104" fmla="*/ 1841326 h 3863454"/>
              <a:gd name="connsiteX105" fmla="*/ 0 w 12190413"/>
              <a:gd name="connsiteY105" fmla="*/ 2625791 h 3863454"/>
              <a:gd name="connsiteX106" fmla="*/ 0 w 12190413"/>
              <a:gd name="connsiteY106" fmla="*/ 3859412 h 3863454"/>
              <a:gd name="connsiteX107" fmla="*/ 268595 w 12190413"/>
              <a:gd name="connsiteY107" fmla="*/ 3590816 h 3863454"/>
              <a:gd name="connsiteX108" fmla="*/ 539017 w 12190413"/>
              <a:gd name="connsiteY108" fmla="*/ 3861240 h 3863454"/>
              <a:gd name="connsiteX109" fmla="*/ 808822 w 12190413"/>
              <a:gd name="connsiteY109" fmla="*/ 3591435 h 3863454"/>
              <a:gd name="connsiteX110" fmla="*/ 1079221 w 12190413"/>
              <a:gd name="connsiteY110" fmla="*/ 3861833 h 3863454"/>
              <a:gd name="connsiteX111" fmla="*/ 1350238 w 12190413"/>
              <a:gd name="connsiteY111" fmla="*/ 3590815 h 3863454"/>
              <a:gd name="connsiteX112" fmla="*/ 1621255 w 12190413"/>
              <a:gd name="connsiteY112" fmla="*/ 3861833 h 3863454"/>
              <a:gd name="connsiteX113" fmla="*/ 1078838 w 12190413"/>
              <a:gd name="connsiteY113" fmla="*/ 3863454 h 3863454"/>
              <a:gd name="connsiteX114" fmla="*/ 1080842 w 12190413"/>
              <a:gd name="connsiteY114" fmla="*/ 3863454 h 3863454"/>
              <a:gd name="connsiteX115" fmla="*/ 1079840 w 12190413"/>
              <a:gd name="connsiteY115" fmla="*/ 3862452 h 3863454"/>
              <a:gd name="connsiteX116" fmla="*/ 537994 w 12190413"/>
              <a:gd name="connsiteY116" fmla="*/ 3863454 h 3863454"/>
              <a:gd name="connsiteX117" fmla="*/ 538807 w 12190413"/>
              <a:gd name="connsiteY117" fmla="*/ 3863454 h 3863454"/>
              <a:gd name="connsiteX118" fmla="*/ 538400 w 12190413"/>
              <a:gd name="connsiteY118" fmla="*/ 3863048 h 38634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12190413" h="3863454">
                <a:moveTo>
                  <a:pt x="11351946" y="3863454"/>
                </a:moveTo>
                <a:lnTo>
                  <a:pt x="11353950" y="3863454"/>
                </a:lnTo>
                <a:lnTo>
                  <a:pt x="11352948" y="3862452"/>
                </a:lnTo>
                <a:close/>
                <a:moveTo>
                  <a:pt x="10811104" y="3863454"/>
                </a:moveTo>
                <a:lnTo>
                  <a:pt x="10811917" y="3863454"/>
                </a:lnTo>
                <a:lnTo>
                  <a:pt x="10811510" y="3863048"/>
                </a:lnTo>
                <a:close/>
                <a:moveTo>
                  <a:pt x="10272216" y="3863454"/>
                </a:moveTo>
                <a:lnTo>
                  <a:pt x="10272309" y="3863454"/>
                </a:lnTo>
                <a:lnTo>
                  <a:pt x="10272263" y="3863407"/>
                </a:lnTo>
                <a:close/>
                <a:moveTo>
                  <a:pt x="9190575" y="3863454"/>
                </a:moveTo>
                <a:lnTo>
                  <a:pt x="9193707" y="3863454"/>
                </a:lnTo>
                <a:lnTo>
                  <a:pt x="9192141" y="3861888"/>
                </a:lnTo>
                <a:close/>
                <a:moveTo>
                  <a:pt x="8110020" y="3863454"/>
                </a:moveTo>
                <a:lnTo>
                  <a:pt x="8112024" y="3863454"/>
                </a:lnTo>
                <a:lnTo>
                  <a:pt x="8111022" y="3862452"/>
                </a:lnTo>
                <a:close/>
                <a:moveTo>
                  <a:pt x="7569176" y="3863454"/>
                </a:moveTo>
                <a:lnTo>
                  <a:pt x="7569989" y="3863454"/>
                </a:lnTo>
                <a:lnTo>
                  <a:pt x="7569582" y="3863048"/>
                </a:lnTo>
                <a:close/>
                <a:moveTo>
                  <a:pt x="5942166" y="3863454"/>
                </a:moveTo>
                <a:lnTo>
                  <a:pt x="5946488" y="3863454"/>
                </a:lnTo>
                <a:lnTo>
                  <a:pt x="5944326" y="3861293"/>
                </a:lnTo>
                <a:close/>
                <a:moveTo>
                  <a:pt x="5401321" y="3863454"/>
                </a:moveTo>
                <a:lnTo>
                  <a:pt x="5404453" y="3863454"/>
                </a:lnTo>
                <a:lnTo>
                  <a:pt x="5402887" y="3861888"/>
                </a:lnTo>
                <a:close/>
                <a:moveTo>
                  <a:pt x="4320764" y="3863454"/>
                </a:moveTo>
                <a:lnTo>
                  <a:pt x="4322768" y="3863454"/>
                </a:lnTo>
                <a:lnTo>
                  <a:pt x="4321766" y="3862452"/>
                </a:lnTo>
                <a:close/>
                <a:moveTo>
                  <a:pt x="3779922" y="3863454"/>
                </a:moveTo>
                <a:lnTo>
                  <a:pt x="3780735" y="3863454"/>
                </a:lnTo>
                <a:lnTo>
                  <a:pt x="3780328" y="3863048"/>
                </a:lnTo>
                <a:close/>
                <a:moveTo>
                  <a:pt x="3241034" y="3863454"/>
                </a:moveTo>
                <a:lnTo>
                  <a:pt x="3241127" y="3863454"/>
                </a:lnTo>
                <a:lnTo>
                  <a:pt x="3241081" y="3863407"/>
                </a:lnTo>
                <a:close/>
                <a:moveTo>
                  <a:pt x="2159393" y="3863454"/>
                </a:moveTo>
                <a:lnTo>
                  <a:pt x="2162525" y="3863454"/>
                </a:lnTo>
                <a:lnTo>
                  <a:pt x="2160959" y="3861888"/>
                </a:lnTo>
                <a:close/>
                <a:moveTo>
                  <a:pt x="1619633" y="3863454"/>
                </a:moveTo>
                <a:lnTo>
                  <a:pt x="1622916" y="3863454"/>
                </a:lnTo>
                <a:lnTo>
                  <a:pt x="1620136" y="3860674"/>
                </a:lnTo>
                <a:lnTo>
                  <a:pt x="1891153" y="3589657"/>
                </a:lnTo>
                <a:lnTo>
                  <a:pt x="2161578" y="3860080"/>
                </a:lnTo>
                <a:lnTo>
                  <a:pt x="2431381" y="3590275"/>
                </a:lnTo>
                <a:lnTo>
                  <a:pt x="2702399" y="3861293"/>
                </a:lnTo>
                <a:lnTo>
                  <a:pt x="2700237" y="3863454"/>
                </a:lnTo>
                <a:lnTo>
                  <a:pt x="2704561" y="3863454"/>
                </a:lnTo>
                <a:lnTo>
                  <a:pt x="2701780" y="3860673"/>
                </a:lnTo>
                <a:lnTo>
                  <a:pt x="2972797" y="3589656"/>
                </a:lnTo>
                <a:lnTo>
                  <a:pt x="3242241" y="3859101"/>
                </a:lnTo>
                <a:lnTo>
                  <a:pt x="3510525" y="3590816"/>
                </a:lnTo>
                <a:lnTo>
                  <a:pt x="3780948" y="3861239"/>
                </a:lnTo>
                <a:lnTo>
                  <a:pt x="4050751" y="3591435"/>
                </a:lnTo>
                <a:lnTo>
                  <a:pt x="4321147" y="3861833"/>
                </a:lnTo>
                <a:lnTo>
                  <a:pt x="4592168" y="3590815"/>
                </a:lnTo>
                <a:lnTo>
                  <a:pt x="4863188" y="3861833"/>
                </a:lnTo>
                <a:lnTo>
                  <a:pt x="4861567" y="3863454"/>
                </a:lnTo>
                <a:lnTo>
                  <a:pt x="4864848" y="3863454"/>
                </a:lnTo>
                <a:lnTo>
                  <a:pt x="4862068" y="3860674"/>
                </a:lnTo>
                <a:lnTo>
                  <a:pt x="5133086" y="3589657"/>
                </a:lnTo>
                <a:lnTo>
                  <a:pt x="5403504" y="3860080"/>
                </a:lnTo>
                <a:lnTo>
                  <a:pt x="5673311" y="3590275"/>
                </a:lnTo>
                <a:lnTo>
                  <a:pt x="5943708" y="3860673"/>
                </a:lnTo>
                <a:lnTo>
                  <a:pt x="6214724" y="3589656"/>
                </a:lnTo>
                <a:lnTo>
                  <a:pt x="6485741" y="3860673"/>
                </a:lnTo>
                <a:lnTo>
                  <a:pt x="6482960" y="3863454"/>
                </a:lnTo>
                <a:lnTo>
                  <a:pt x="6497702" y="3863454"/>
                </a:lnTo>
                <a:lnTo>
                  <a:pt x="6767751" y="3593405"/>
                </a:lnTo>
                <a:lnTo>
                  <a:pt x="7031182" y="3856836"/>
                </a:lnTo>
                <a:lnTo>
                  <a:pt x="7031182" y="3859412"/>
                </a:lnTo>
                <a:lnTo>
                  <a:pt x="7032470" y="3858124"/>
                </a:lnTo>
                <a:lnTo>
                  <a:pt x="7037800" y="3863454"/>
                </a:lnTo>
                <a:lnTo>
                  <a:pt x="7038548" y="3863454"/>
                </a:lnTo>
                <a:lnTo>
                  <a:pt x="7305481" y="3596520"/>
                </a:lnTo>
                <a:lnTo>
                  <a:pt x="7570199" y="3861240"/>
                </a:lnTo>
                <a:lnTo>
                  <a:pt x="7840004" y="3591435"/>
                </a:lnTo>
                <a:lnTo>
                  <a:pt x="8110403" y="3861833"/>
                </a:lnTo>
                <a:lnTo>
                  <a:pt x="8381420" y="3590815"/>
                </a:lnTo>
                <a:lnTo>
                  <a:pt x="8652437" y="3861833"/>
                </a:lnTo>
                <a:lnTo>
                  <a:pt x="8650815" y="3863454"/>
                </a:lnTo>
                <a:lnTo>
                  <a:pt x="8654098" y="3863454"/>
                </a:lnTo>
                <a:lnTo>
                  <a:pt x="8651318" y="3860674"/>
                </a:lnTo>
                <a:lnTo>
                  <a:pt x="8922335" y="3589657"/>
                </a:lnTo>
                <a:lnTo>
                  <a:pt x="9192760" y="3860080"/>
                </a:lnTo>
                <a:lnTo>
                  <a:pt x="9462563" y="3590275"/>
                </a:lnTo>
                <a:lnTo>
                  <a:pt x="9733581" y="3861293"/>
                </a:lnTo>
                <a:lnTo>
                  <a:pt x="9731419" y="3863454"/>
                </a:lnTo>
                <a:lnTo>
                  <a:pt x="9735743" y="3863454"/>
                </a:lnTo>
                <a:lnTo>
                  <a:pt x="9732962" y="3860673"/>
                </a:lnTo>
                <a:lnTo>
                  <a:pt x="10003979" y="3589656"/>
                </a:lnTo>
                <a:lnTo>
                  <a:pt x="10273423" y="3859101"/>
                </a:lnTo>
                <a:lnTo>
                  <a:pt x="10541707" y="3590816"/>
                </a:lnTo>
                <a:lnTo>
                  <a:pt x="10812130" y="3861239"/>
                </a:lnTo>
                <a:lnTo>
                  <a:pt x="11081933" y="3591435"/>
                </a:lnTo>
                <a:lnTo>
                  <a:pt x="11352329" y="3861833"/>
                </a:lnTo>
                <a:lnTo>
                  <a:pt x="11623350" y="3590815"/>
                </a:lnTo>
                <a:lnTo>
                  <a:pt x="11894370" y="3861833"/>
                </a:lnTo>
                <a:lnTo>
                  <a:pt x="11892749" y="3863454"/>
                </a:lnTo>
                <a:lnTo>
                  <a:pt x="11896030" y="3863454"/>
                </a:lnTo>
                <a:lnTo>
                  <a:pt x="11893250" y="3860674"/>
                </a:lnTo>
                <a:lnTo>
                  <a:pt x="12164267" y="3589657"/>
                </a:lnTo>
                <a:lnTo>
                  <a:pt x="12190413" y="3615804"/>
                </a:lnTo>
                <a:lnTo>
                  <a:pt x="12190413" y="2625791"/>
                </a:lnTo>
                <a:lnTo>
                  <a:pt x="12190413" y="1841326"/>
                </a:lnTo>
                <a:lnTo>
                  <a:pt x="12190413" y="0"/>
                </a:lnTo>
                <a:lnTo>
                  <a:pt x="0" y="0"/>
                </a:lnTo>
                <a:lnTo>
                  <a:pt x="0" y="1841326"/>
                </a:lnTo>
                <a:lnTo>
                  <a:pt x="0" y="2625791"/>
                </a:lnTo>
                <a:lnTo>
                  <a:pt x="0" y="3859412"/>
                </a:lnTo>
                <a:lnTo>
                  <a:pt x="268595" y="3590816"/>
                </a:lnTo>
                <a:lnTo>
                  <a:pt x="539017" y="3861240"/>
                </a:lnTo>
                <a:lnTo>
                  <a:pt x="808822" y="3591435"/>
                </a:lnTo>
                <a:lnTo>
                  <a:pt x="1079221" y="3861833"/>
                </a:lnTo>
                <a:lnTo>
                  <a:pt x="1350238" y="3590815"/>
                </a:lnTo>
                <a:lnTo>
                  <a:pt x="1621255" y="3861833"/>
                </a:lnTo>
                <a:close/>
                <a:moveTo>
                  <a:pt x="1078838" y="3863454"/>
                </a:moveTo>
                <a:lnTo>
                  <a:pt x="1080842" y="3863454"/>
                </a:lnTo>
                <a:lnTo>
                  <a:pt x="1079840" y="3862452"/>
                </a:lnTo>
                <a:close/>
                <a:moveTo>
                  <a:pt x="537994" y="3863454"/>
                </a:moveTo>
                <a:lnTo>
                  <a:pt x="538807" y="3863454"/>
                </a:lnTo>
                <a:lnTo>
                  <a:pt x="538400" y="3863048"/>
                </a:lnTo>
                <a:close/>
              </a:path>
            </a:pathLst>
          </a:custGeom>
          <a:solidFill>
            <a:srgbClr val="007C8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nvGrpSpPr>
          <p:cNvPr id="2" name="组合 1"/>
          <p:cNvGrpSpPr/>
          <p:nvPr/>
        </p:nvGrpSpPr>
        <p:grpSpPr>
          <a:xfrm>
            <a:off x="5517357" y="2214619"/>
            <a:ext cx="871720" cy="659962"/>
            <a:chOff x="5376680" y="2051976"/>
            <a:chExt cx="1163972" cy="881220"/>
          </a:xfrm>
          <a:solidFill>
            <a:schemeClr val="bg1">
              <a:lumMod val="75000"/>
            </a:schemeClr>
          </a:solidFill>
        </p:grpSpPr>
        <p:sp>
          <p:nvSpPr>
            <p:cNvPr id="3" name="等腰三角形 2"/>
            <p:cNvSpPr/>
            <p:nvPr/>
          </p:nvSpPr>
          <p:spPr>
            <a:xfrm rot="16200000" flipV="1">
              <a:off x="5825882" y="2218426"/>
              <a:ext cx="881218" cy="548322"/>
            </a:xfrm>
            <a:prstGeom prst="triangle">
              <a:avLst/>
            </a:prstGeom>
            <a:solidFill>
              <a:srgbClr val="22C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4" name="等腰三角形 3"/>
            <p:cNvSpPr/>
            <p:nvPr/>
          </p:nvSpPr>
          <p:spPr>
            <a:xfrm rot="5400000" flipH="1" flipV="1">
              <a:off x="5210232" y="2218424"/>
              <a:ext cx="881219" cy="548324"/>
            </a:xfrm>
            <a:prstGeom prst="triangle">
              <a:avLst/>
            </a:prstGeom>
            <a:solidFill>
              <a:srgbClr val="FFA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grpSp>
      <p:cxnSp>
        <p:nvCxnSpPr>
          <p:cNvPr id="5" name="直接连接符 4"/>
          <p:cNvCxnSpPr/>
          <p:nvPr/>
        </p:nvCxnSpPr>
        <p:spPr>
          <a:xfrm>
            <a:off x="5927342" y="3386298"/>
            <a:ext cx="0" cy="2971077"/>
          </a:xfrm>
          <a:prstGeom prst="line">
            <a:avLst/>
          </a:prstGeom>
          <a:ln w="127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6" name="TextBox 7"/>
          <p:cNvSpPr txBox="1"/>
          <p:nvPr/>
        </p:nvSpPr>
        <p:spPr>
          <a:xfrm>
            <a:off x="2348177" y="5255904"/>
            <a:ext cx="2266854" cy="824200"/>
          </a:xfrm>
          <a:prstGeom prst="rect">
            <a:avLst/>
          </a:prstGeom>
          <a:noFill/>
          <a:ln>
            <a:noFill/>
          </a:ln>
        </p:spPr>
        <p:txBody>
          <a:bodyPr wrap="square" rtlCol="0">
            <a:spAutoFit/>
          </a:bodyPr>
          <a:lstStyle/>
          <a:p>
            <a:pPr>
              <a:lnSpc>
                <a:spcPct val="150000"/>
              </a:lnSpc>
            </a:pPr>
            <a:r>
              <a:rPr lang="zh-CN" altLang="en-US" sz="1100" dirty="0">
                <a:solidFill>
                  <a:schemeClr val="bg1"/>
                </a:solidFill>
                <a:latin typeface="微软雅黑" panose="020B0503020204020204" pitchFamily="34" charset="-122"/>
                <a:ea typeface="微软雅黑" panose="020B0503020204020204" pitchFamily="34" charset="-122"/>
              </a:rPr>
              <a:t>Enter specific content here enter specific content in this entry specific content in this</a:t>
            </a:r>
          </a:p>
        </p:txBody>
      </p:sp>
      <p:grpSp>
        <p:nvGrpSpPr>
          <p:cNvPr id="7" name="组合 6"/>
          <p:cNvGrpSpPr/>
          <p:nvPr/>
        </p:nvGrpSpPr>
        <p:grpSpPr>
          <a:xfrm>
            <a:off x="4593796" y="5241675"/>
            <a:ext cx="884273" cy="625836"/>
            <a:chOff x="4593796" y="4840842"/>
            <a:chExt cx="884273" cy="625836"/>
          </a:xfrm>
        </p:grpSpPr>
        <p:sp>
          <p:nvSpPr>
            <p:cNvPr id="8" name="椭圆 7"/>
            <p:cNvSpPr/>
            <p:nvPr/>
          </p:nvSpPr>
          <p:spPr>
            <a:xfrm>
              <a:off x="4896527" y="4885765"/>
              <a:ext cx="580913" cy="580913"/>
            </a:xfrm>
            <a:prstGeom prst="ellipse">
              <a:avLst/>
            </a:prstGeom>
            <a:solidFill>
              <a:schemeClr val="bg1">
                <a:alpha val="40000"/>
              </a:schemeClr>
            </a:solidFill>
            <a:ln w="25400">
              <a:solidFill>
                <a:srgbClr val="22C4C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9" name="矩形 8"/>
            <p:cNvSpPr/>
            <p:nvPr/>
          </p:nvSpPr>
          <p:spPr>
            <a:xfrm>
              <a:off x="4593796" y="4840842"/>
              <a:ext cx="884273" cy="581057"/>
            </a:xfrm>
            <a:prstGeom prst="rect">
              <a:avLst/>
            </a:prstGeom>
          </p:spPr>
          <p:txBody>
            <a:bodyPr wrap="square">
              <a:spAutoFit/>
            </a:bodyPr>
            <a:lstStyle/>
            <a:p>
              <a:pPr algn="r">
                <a:lnSpc>
                  <a:spcPct val="150000"/>
                </a:lnSpc>
              </a:pPr>
              <a:r>
                <a:rPr lang="en-US" altLang="zh-CN" sz="2400" b="1" dirty="0">
                  <a:solidFill>
                    <a:srgbClr val="FFFF00"/>
                  </a:solidFill>
                  <a:latin typeface="微软雅黑" panose="020B0503020204020204" pitchFamily="34" charset="-122"/>
                  <a:ea typeface="微软雅黑" panose="020B0503020204020204" pitchFamily="34" charset="-122"/>
                </a:rPr>
                <a:t>02</a:t>
              </a:r>
            </a:p>
          </p:txBody>
        </p:sp>
      </p:grpSp>
      <p:sp>
        <p:nvSpPr>
          <p:cNvPr id="10" name="TextBox 10"/>
          <p:cNvSpPr txBox="1"/>
          <p:nvPr/>
        </p:nvSpPr>
        <p:spPr>
          <a:xfrm>
            <a:off x="2361415" y="3514529"/>
            <a:ext cx="2199827" cy="824200"/>
          </a:xfrm>
          <a:prstGeom prst="rect">
            <a:avLst/>
          </a:prstGeom>
          <a:noFill/>
          <a:ln>
            <a:noFill/>
          </a:ln>
        </p:spPr>
        <p:txBody>
          <a:bodyPr wrap="square" rtlCol="0">
            <a:spAutoFit/>
          </a:bodyPr>
          <a:lstStyle/>
          <a:p>
            <a:pPr>
              <a:lnSpc>
                <a:spcPct val="150000"/>
              </a:lnSpc>
            </a:pPr>
            <a:r>
              <a:rPr lang="zh-CN" altLang="en-US" sz="1100" dirty="0">
                <a:solidFill>
                  <a:schemeClr val="bg1"/>
                </a:solidFill>
                <a:latin typeface="微软雅黑" panose="020B0503020204020204" pitchFamily="34" charset="-122"/>
                <a:ea typeface="微软雅黑" panose="020B0503020204020204" pitchFamily="34" charset="-122"/>
              </a:rPr>
              <a:t>Enter specific content here enter specific content in this entry specific content in this</a:t>
            </a:r>
          </a:p>
        </p:txBody>
      </p:sp>
      <p:grpSp>
        <p:nvGrpSpPr>
          <p:cNvPr id="11" name="组合 10"/>
          <p:cNvGrpSpPr/>
          <p:nvPr/>
        </p:nvGrpSpPr>
        <p:grpSpPr>
          <a:xfrm>
            <a:off x="4619177" y="3737626"/>
            <a:ext cx="802682" cy="643537"/>
            <a:chOff x="4619177" y="3336793"/>
            <a:chExt cx="802682" cy="643537"/>
          </a:xfrm>
        </p:grpSpPr>
        <p:sp>
          <p:nvSpPr>
            <p:cNvPr id="12" name="椭圆 11"/>
            <p:cNvSpPr/>
            <p:nvPr/>
          </p:nvSpPr>
          <p:spPr>
            <a:xfrm>
              <a:off x="4840946" y="3399417"/>
              <a:ext cx="580913" cy="580913"/>
            </a:xfrm>
            <a:prstGeom prst="ellipse">
              <a:avLst/>
            </a:prstGeom>
            <a:solidFill>
              <a:schemeClr val="bg1">
                <a:alpha val="40000"/>
              </a:schemeClr>
            </a:solidFill>
            <a:ln w="25400">
              <a:solidFill>
                <a:srgbClr val="22C4C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13" name="矩形 12"/>
            <p:cNvSpPr/>
            <p:nvPr/>
          </p:nvSpPr>
          <p:spPr>
            <a:xfrm>
              <a:off x="4619177" y="3336793"/>
              <a:ext cx="790458" cy="581057"/>
            </a:xfrm>
            <a:prstGeom prst="rect">
              <a:avLst/>
            </a:prstGeom>
          </p:spPr>
          <p:txBody>
            <a:bodyPr wrap="square">
              <a:spAutoFit/>
            </a:bodyPr>
            <a:lstStyle/>
            <a:p>
              <a:pPr algn="r">
                <a:lnSpc>
                  <a:spcPct val="150000"/>
                </a:lnSpc>
              </a:pPr>
              <a:r>
                <a:rPr lang="en-US" altLang="zh-CN" sz="2400" b="1" dirty="0">
                  <a:solidFill>
                    <a:schemeClr val="bg1"/>
                  </a:solidFill>
                  <a:latin typeface="微软雅黑" panose="020B0503020204020204" pitchFamily="34" charset="-122"/>
                  <a:ea typeface="微软雅黑" panose="020B0503020204020204" pitchFamily="34" charset="-122"/>
                </a:rPr>
                <a:t>01</a:t>
              </a:r>
            </a:p>
          </p:txBody>
        </p:sp>
      </p:grpSp>
      <p:sp>
        <p:nvSpPr>
          <p:cNvPr id="14" name="矩形 13"/>
          <p:cNvSpPr/>
          <p:nvPr/>
        </p:nvSpPr>
        <p:spPr>
          <a:xfrm>
            <a:off x="3364621" y="2077159"/>
            <a:ext cx="1729822" cy="674608"/>
          </a:xfrm>
          <a:prstGeom prst="rect">
            <a:avLst/>
          </a:prstGeom>
        </p:spPr>
        <p:txBody>
          <a:bodyPr wrap="square">
            <a:spAutoFit/>
          </a:bodyPr>
          <a:lstStyle/>
          <a:p>
            <a:pPr algn="r">
              <a:lnSpc>
                <a:spcPct val="150000"/>
              </a:lnSpc>
            </a:pPr>
            <a:r>
              <a:rPr lang="zh-CN" altLang="en-US" sz="2800" dirty="0">
                <a:solidFill>
                  <a:schemeClr val="tx1">
                    <a:lumMod val="65000"/>
                    <a:lumOff val="35000"/>
                  </a:schemeClr>
                </a:solidFill>
                <a:latin typeface="张海山锐谐体" panose="02000000000000000000" pitchFamily="2" charset="-122"/>
                <a:ea typeface="张海山锐谐体" panose="02000000000000000000" pitchFamily="2" charset="-122"/>
              </a:rPr>
              <a:t>Entry</a:t>
            </a:r>
            <a:endParaRPr lang="en-US" altLang="zh-CN" sz="2800" dirty="0">
              <a:solidFill>
                <a:schemeClr val="tx1">
                  <a:lumMod val="65000"/>
                  <a:lumOff val="35000"/>
                </a:schemeClr>
              </a:solidFill>
              <a:latin typeface="张海山锐谐体" panose="02000000000000000000" pitchFamily="2" charset="-122"/>
              <a:ea typeface="张海山锐谐体" panose="02000000000000000000" pitchFamily="2" charset="-122"/>
            </a:endParaRPr>
          </a:p>
        </p:txBody>
      </p:sp>
      <p:sp>
        <p:nvSpPr>
          <p:cNvPr id="15" name="矩形 14"/>
          <p:cNvSpPr/>
          <p:nvPr/>
        </p:nvSpPr>
        <p:spPr>
          <a:xfrm>
            <a:off x="6783884" y="2079530"/>
            <a:ext cx="1729822" cy="674608"/>
          </a:xfrm>
          <a:prstGeom prst="rect">
            <a:avLst/>
          </a:prstGeom>
        </p:spPr>
        <p:txBody>
          <a:bodyPr wrap="square">
            <a:spAutoFit/>
          </a:bodyPr>
          <a:lstStyle/>
          <a:p>
            <a:pPr algn="r">
              <a:lnSpc>
                <a:spcPct val="150000"/>
              </a:lnSpc>
            </a:pPr>
            <a:r>
              <a:rPr lang="zh-CN" altLang="en-US" sz="2800" dirty="0">
                <a:solidFill>
                  <a:schemeClr val="tx1">
                    <a:lumMod val="65000"/>
                    <a:lumOff val="35000"/>
                  </a:schemeClr>
                </a:solidFill>
                <a:latin typeface="张海山锐谐体" panose="02000000000000000000" pitchFamily="2" charset="-122"/>
                <a:ea typeface="张海山锐谐体" panose="02000000000000000000" pitchFamily="2" charset="-122"/>
              </a:rPr>
              <a:t>Entry</a:t>
            </a:r>
            <a:endParaRPr lang="en-US" altLang="zh-CN" sz="2800" dirty="0">
              <a:solidFill>
                <a:schemeClr val="tx1">
                  <a:lumMod val="65000"/>
                  <a:lumOff val="35000"/>
                </a:schemeClr>
              </a:solidFill>
              <a:latin typeface="张海山锐谐体" panose="02000000000000000000" pitchFamily="2" charset="-122"/>
              <a:ea typeface="张海山锐谐体" panose="02000000000000000000" pitchFamily="2" charset="-122"/>
            </a:endParaRPr>
          </a:p>
        </p:txBody>
      </p:sp>
      <p:sp>
        <p:nvSpPr>
          <p:cNvPr id="16" name="TextBox 14"/>
          <p:cNvSpPr txBox="1"/>
          <p:nvPr/>
        </p:nvSpPr>
        <p:spPr>
          <a:xfrm>
            <a:off x="7108692" y="5051508"/>
            <a:ext cx="2121369" cy="824200"/>
          </a:xfrm>
          <a:prstGeom prst="rect">
            <a:avLst/>
          </a:prstGeom>
          <a:noFill/>
          <a:ln>
            <a:noFill/>
          </a:ln>
        </p:spPr>
        <p:txBody>
          <a:bodyPr wrap="square" rtlCol="0">
            <a:spAutoFit/>
          </a:bodyPr>
          <a:lstStyle/>
          <a:p>
            <a:pPr>
              <a:lnSpc>
                <a:spcPct val="150000"/>
              </a:lnSpc>
            </a:pPr>
            <a:r>
              <a:rPr lang="zh-CN" altLang="en-US" sz="1100" dirty="0">
                <a:solidFill>
                  <a:schemeClr val="bg1"/>
                </a:solidFill>
                <a:latin typeface="微软雅黑" panose="020B0503020204020204" pitchFamily="34" charset="-122"/>
                <a:ea typeface="微软雅黑" panose="020B0503020204020204" pitchFamily="34" charset="-122"/>
              </a:rPr>
              <a:t>Enter specific content here enter specific content in this entry specific content in this</a:t>
            </a:r>
          </a:p>
        </p:txBody>
      </p:sp>
      <p:grpSp>
        <p:nvGrpSpPr>
          <p:cNvPr id="17" name="组合 16"/>
          <p:cNvGrpSpPr/>
          <p:nvPr/>
        </p:nvGrpSpPr>
        <p:grpSpPr>
          <a:xfrm>
            <a:off x="5914751" y="5241675"/>
            <a:ext cx="900224" cy="650937"/>
            <a:chOff x="5914751" y="4873115"/>
            <a:chExt cx="900224" cy="650937"/>
          </a:xfrm>
        </p:grpSpPr>
        <p:sp>
          <p:nvSpPr>
            <p:cNvPr id="18" name="椭圆 17"/>
            <p:cNvSpPr/>
            <p:nvPr/>
          </p:nvSpPr>
          <p:spPr>
            <a:xfrm>
              <a:off x="6234062" y="4943139"/>
              <a:ext cx="580913" cy="580913"/>
            </a:xfrm>
            <a:prstGeom prst="ellipse">
              <a:avLst/>
            </a:prstGeom>
            <a:solidFill>
              <a:schemeClr val="bg1">
                <a:alpha val="40000"/>
              </a:schemeClr>
            </a:solidFill>
            <a:ln w="25400">
              <a:solidFill>
                <a:srgbClr val="22C4C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19" name="矩形 18"/>
            <p:cNvSpPr/>
            <p:nvPr/>
          </p:nvSpPr>
          <p:spPr>
            <a:xfrm>
              <a:off x="5914751" y="4873115"/>
              <a:ext cx="884273" cy="581057"/>
            </a:xfrm>
            <a:prstGeom prst="rect">
              <a:avLst/>
            </a:prstGeom>
          </p:spPr>
          <p:txBody>
            <a:bodyPr wrap="square">
              <a:spAutoFit/>
            </a:bodyPr>
            <a:lstStyle/>
            <a:p>
              <a:pPr algn="r">
                <a:lnSpc>
                  <a:spcPct val="150000"/>
                </a:lnSpc>
              </a:pPr>
              <a:r>
                <a:rPr lang="en-US" altLang="zh-CN" sz="2400" b="1" dirty="0">
                  <a:solidFill>
                    <a:schemeClr val="bg1"/>
                  </a:solidFill>
                  <a:latin typeface="微软雅黑" panose="020B0503020204020204" pitchFamily="34" charset="-122"/>
                  <a:ea typeface="微软雅黑" panose="020B0503020204020204" pitchFamily="34" charset="-122"/>
                </a:rPr>
                <a:t>04</a:t>
              </a:r>
            </a:p>
          </p:txBody>
        </p:sp>
      </p:grpSp>
      <p:sp>
        <p:nvSpPr>
          <p:cNvPr id="20" name="TextBox 16"/>
          <p:cNvSpPr txBox="1"/>
          <p:nvPr/>
        </p:nvSpPr>
        <p:spPr>
          <a:xfrm>
            <a:off x="7062514" y="3514530"/>
            <a:ext cx="2210577" cy="824200"/>
          </a:xfrm>
          <a:prstGeom prst="rect">
            <a:avLst/>
          </a:prstGeom>
          <a:noFill/>
          <a:ln>
            <a:noFill/>
          </a:ln>
        </p:spPr>
        <p:txBody>
          <a:bodyPr wrap="square" rtlCol="0">
            <a:spAutoFit/>
          </a:bodyPr>
          <a:lstStyle/>
          <a:p>
            <a:pPr>
              <a:lnSpc>
                <a:spcPct val="150000"/>
              </a:lnSpc>
            </a:pPr>
            <a:r>
              <a:rPr lang="zh-CN" altLang="en-US" sz="1100" dirty="0">
                <a:solidFill>
                  <a:schemeClr val="bg1"/>
                </a:solidFill>
                <a:latin typeface="微软雅黑" panose="020B0503020204020204" pitchFamily="34" charset="-122"/>
                <a:ea typeface="微软雅黑" panose="020B0503020204020204" pitchFamily="34" charset="-122"/>
              </a:rPr>
              <a:t>Enter specific content here enter specific content in this entry specific content in this</a:t>
            </a:r>
          </a:p>
        </p:txBody>
      </p:sp>
      <p:grpSp>
        <p:nvGrpSpPr>
          <p:cNvPr id="21" name="组合 20"/>
          <p:cNvGrpSpPr/>
          <p:nvPr/>
        </p:nvGrpSpPr>
        <p:grpSpPr>
          <a:xfrm>
            <a:off x="6060132" y="3759418"/>
            <a:ext cx="806838" cy="621745"/>
            <a:chOff x="6060132" y="3297624"/>
            <a:chExt cx="806838" cy="621745"/>
          </a:xfrm>
        </p:grpSpPr>
        <p:sp>
          <p:nvSpPr>
            <p:cNvPr id="22" name="椭圆 21"/>
            <p:cNvSpPr/>
            <p:nvPr/>
          </p:nvSpPr>
          <p:spPr>
            <a:xfrm>
              <a:off x="6286057" y="3338456"/>
              <a:ext cx="580913" cy="580913"/>
            </a:xfrm>
            <a:prstGeom prst="ellipse">
              <a:avLst/>
            </a:prstGeom>
            <a:solidFill>
              <a:schemeClr val="bg1">
                <a:alpha val="40000"/>
              </a:schemeClr>
            </a:solidFill>
            <a:ln w="25400">
              <a:solidFill>
                <a:srgbClr val="22C4C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23" name="矩形 22"/>
            <p:cNvSpPr/>
            <p:nvPr/>
          </p:nvSpPr>
          <p:spPr>
            <a:xfrm>
              <a:off x="6060132" y="3297624"/>
              <a:ext cx="790458" cy="581057"/>
            </a:xfrm>
            <a:prstGeom prst="rect">
              <a:avLst/>
            </a:prstGeom>
          </p:spPr>
          <p:txBody>
            <a:bodyPr wrap="square">
              <a:spAutoFit/>
            </a:bodyPr>
            <a:lstStyle/>
            <a:p>
              <a:pPr algn="r">
                <a:lnSpc>
                  <a:spcPct val="150000"/>
                </a:lnSpc>
              </a:pPr>
              <a:r>
                <a:rPr lang="en-US" altLang="zh-CN" sz="2400" b="1" dirty="0">
                  <a:solidFill>
                    <a:srgbClr val="FFFF00"/>
                  </a:solidFill>
                  <a:latin typeface="微软雅黑" panose="020B0503020204020204" pitchFamily="34" charset="-122"/>
                  <a:ea typeface="微软雅黑" panose="020B0503020204020204" pitchFamily="34" charset="-122"/>
                </a:rPr>
                <a:t>03</a:t>
              </a:r>
            </a:p>
          </p:txBody>
        </p:sp>
      </p:grpSp>
      <p:cxnSp>
        <p:nvCxnSpPr>
          <p:cNvPr id="28" name="直接连接符 27"/>
          <p:cNvCxnSpPr/>
          <p:nvPr/>
        </p:nvCxnSpPr>
        <p:spPr>
          <a:xfrm>
            <a:off x="1041428" y="2027888"/>
            <a:ext cx="10198250" cy="0"/>
          </a:xfrm>
          <a:prstGeom prst="line">
            <a:avLst/>
          </a:prstGeom>
          <a:ln>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9" name="椭圆 28"/>
          <p:cNvSpPr/>
          <p:nvPr/>
        </p:nvSpPr>
        <p:spPr>
          <a:xfrm>
            <a:off x="5141693" y="49540"/>
            <a:ext cx="1801459" cy="1801459"/>
          </a:xfrm>
          <a:prstGeom prst="ellipse">
            <a:avLst/>
          </a:prstGeom>
          <a:solidFill>
            <a:srgbClr val="007C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30" name="椭圆 29"/>
          <p:cNvSpPr/>
          <p:nvPr/>
        </p:nvSpPr>
        <p:spPr>
          <a:xfrm>
            <a:off x="6399019" y="-209652"/>
            <a:ext cx="1324990" cy="1324990"/>
          </a:xfrm>
          <a:prstGeom prst="ellipse">
            <a:avLst/>
          </a:prstGeom>
          <a:solidFill>
            <a:srgbClr val="FFC000">
              <a:alpha val="7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31" name="椭圆 30"/>
          <p:cNvSpPr/>
          <p:nvPr/>
        </p:nvSpPr>
        <p:spPr>
          <a:xfrm>
            <a:off x="4412924" y="-1125"/>
            <a:ext cx="608689" cy="608689"/>
          </a:xfrm>
          <a:prstGeom prst="ellipse">
            <a:avLst/>
          </a:prstGeom>
          <a:solidFill>
            <a:srgbClr val="17CFCB">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32" name="TextBox 46"/>
          <p:cNvSpPr txBox="1"/>
          <p:nvPr/>
        </p:nvSpPr>
        <p:spPr>
          <a:xfrm>
            <a:off x="4918353" y="550943"/>
            <a:ext cx="2017977" cy="961289"/>
          </a:xfrm>
          <a:prstGeom prst="rect">
            <a:avLst/>
          </a:prstGeom>
          <a:noFill/>
          <a:ln>
            <a:noFill/>
          </a:ln>
        </p:spPr>
        <p:txBody>
          <a:bodyPr wrap="square" rtlCol="0">
            <a:spAutoFit/>
          </a:bodyPr>
          <a:lstStyle/>
          <a:p>
            <a:pPr algn="ctr">
              <a:lnSpc>
                <a:spcPct val="150000"/>
              </a:lnSpc>
            </a:pPr>
            <a:r>
              <a:rPr lang="zh-CN" altLang="en-US" sz="2000" dirty="0">
                <a:solidFill>
                  <a:schemeClr val="bg1"/>
                </a:solidFill>
                <a:latin typeface="张海山锐谐体" panose="02000000000000000000" pitchFamily="2" charset="-122"/>
                <a:ea typeface="张海山锐谐体" panose="02000000000000000000" pitchFamily="2" charset="-122"/>
              </a:rPr>
              <a:t>Direction </a:t>
            </a:r>
            <a:endParaRPr lang="en-US" altLang="zh-CN" sz="2000" dirty="0">
              <a:solidFill>
                <a:schemeClr val="bg1"/>
              </a:solidFill>
              <a:latin typeface="张海山锐谐体" panose="02000000000000000000" pitchFamily="2" charset="-122"/>
              <a:ea typeface="张海山锐谐体" panose="02000000000000000000" pitchFamily="2" charset="-122"/>
            </a:endParaRPr>
          </a:p>
          <a:p>
            <a:pPr algn="ctr">
              <a:lnSpc>
                <a:spcPct val="150000"/>
              </a:lnSpc>
            </a:pPr>
            <a:r>
              <a:rPr lang="zh-CN" altLang="en-US" sz="2000" dirty="0">
                <a:solidFill>
                  <a:schemeClr val="bg1"/>
                </a:solidFill>
                <a:latin typeface="张海山锐谐体" panose="02000000000000000000" pitchFamily="2" charset="-122"/>
                <a:ea typeface="张海山锐谐体" panose="02000000000000000000" pitchFamily="2" charset="-122"/>
              </a:rPr>
              <a:t>of effort</a:t>
            </a:r>
          </a:p>
        </p:txBody>
      </p:sp>
    </p:spTree>
    <p:extLst>
      <p:ext uri="{BB962C8B-B14F-4D97-AF65-F5344CB8AC3E}">
        <p14:creationId xmlns:p14="http://schemas.microsoft.com/office/powerpoint/2010/main" val="1279664598"/>
      </p:ext>
    </p:extLst>
  </p:cSld>
  <p:clrMapOvr>
    <a:masterClrMapping/>
  </p:clrMapOvr>
  <p:transition spd="slow" advTm="0">
    <p:cover/>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par>
                                    <p:cTn id="8" presetID="10" presetClass="entr" presetSubtype="0" fill="hold" grpId="0" nodeType="withEffect">
                                      <p:stCondLst>
                                        <p:cond delay="500"/>
                                      </p:stCondLst>
                                      <p:childTnLst>
                                        <p:set>
                                          <p:cBhvr>
                                            <p:cTn id="9" dur="1" fill="hold">
                                              <p:stCondLst>
                                                <p:cond delay="0"/>
                                              </p:stCondLst>
                                            </p:cTn>
                                            <p:tgtEl>
                                              <p:spTgt spid="29"/>
                                            </p:tgtEl>
                                            <p:attrNameLst>
                                              <p:attrName>style.visibility</p:attrName>
                                            </p:attrNameLst>
                                          </p:cBhvr>
                                          <p:to>
                                            <p:strVal val="visible"/>
                                          </p:to>
                                        </p:set>
                                        <p:animEffect transition="in" filter="fade">
                                          <p:cBhvr>
                                            <p:cTn id="10" dur="500"/>
                                            <p:tgtEl>
                                              <p:spTgt spid="29"/>
                                            </p:tgtEl>
                                          </p:cBhvr>
                                        </p:animEffect>
                                      </p:childTnLst>
                                    </p:cTn>
                                  </p:par>
                                  <p:par>
                                    <p:cTn id="11" presetID="10" presetClass="entr" presetSubtype="0" fill="hold" grpId="0" nodeType="withEffect">
                                      <p:stCondLst>
                                        <p:cond delay="750"/>
                                      </p:stCondLst>
                                      <p:childTnLst>
                                        <p:set>
                                          <p:cBhvr>
                                            <p:cTn id="12" dur="1" fill="hold">
                                              <p:stCondLst>
                                                <p:cond delay="0"/>
                                              </p:stCondLst>
                                            </p:cTn>
                                            <p:tgtEl>
                                              <p:spTgt spid="31"/>
                                            </p:tgtEl>
                                            <p:attrNameLst>
                                              <p:attrName>style.visibility</p:attrName>
                                            </p:attrNameLst>
                                          </p:cBhvr>
                                          <p:to>
                                            <p:strVal val="visible"/>
                                          </p:to>
                                        </p:set>
                                        <p:animEffect transition="in" filter="fade">
                                          <p:cBhvr>
                                            <p:cTn id="13" dur="500"/>
                                            <p:tgtEl>
                                              <p:spTgt spid="31"/>
                                            </p:tgtEl>
                                          </p:cBhvr>
                                        </p:animEffect>
                                      </p:childTnLst>
                                    </p:cTn>
                                  </p:par>
                                  <p:par>
                                    <p:cTn id="14" presetID="10" presetClass="entr" presetSubtype="0" fill="hold" grpId="0" nodeType="withEffect">
                                      <p:stCondLst>
                                        <p:cond delay="1000"/>
                                      </p:stCondLst>
                                      <p:childTnLst>
                                        <p:set>
                                          <p:cBhvr>
                                            <p:cTn id="15" dur="1" fill="hold">
                                              <p:stCondLst>
                                                <p:cond delay="0"/>
                                              </p:stCondLst>
                                            </p:cTn>
                                            <p:tgtEl>
                                              <p:spTgt spid="30"/>
                                            </p:tgtEl>
                                            <p:attrNameLst>
                                              <p:attrName>style.visibility</p:attrName>
                                            </p:attrNameLst>
                                          </p:cBhvr>
                                          <p:to>
                                            <p:strVal val="visible"/>
                                          </p:to>
                                        </p:set>
                                        <p:animEffect transition="in" filter="fade">
                                          <p:cBhvr>
                                            <p:cTn id="16" dur="500"/>
                                            <p:tgtEl>
                                              <p:spTgt spid="30"/>
                                            </p:tgtEl>
                                          </p:cBhvr>
                                        </p:animEffect>
                                      </p:childTnLst>
                                    </p:cTn>
                                  </p:par>
                                  <p:par>
                                    <p:cTn id="17" presetID="2" presetClass="entr" presetSubtype="1" fill="hold" grpId="0" nodeType="withEffect" p14:presetBounceEnd="40000">
                                      <p:stCondLst>
                                        <p:cond delay="1500"/>
                                      </p:stCondLst>
                                      <p:childTnLst>
                                        <p:set>
                                          <p:cBhvr>
                                            <p:cTn id="18" dur="1" fill="hold">
                                              <p:stCondLst>
                                                <p:cond delay="0"/>
                                              </p:stCondLst>
                                            </p:cTn>
                                            <p:tgtEl>
                                              <p:spTgt spid="32"/>
                                            </p:tgtEl>
                                            <p:attrNameLst>
                                              <p:attrName>style.visibility</p:attrName>
                                            </p:attrNameLst>
                                          </p:cBhvr>
                                          <p:to>
                                            <p:strVal val="visible"/>
                                          </p:to>
                                        </p:set>
                                        <p:anim calcmode="lin" valueType="num" p14:bounceEnd="40000">
                                          <p:cBhvr additive="base">
                                            <p:cTn id="19" dur="1000" fill="hold"/>
                                            <p:tgtEl>
                                              <p:spTgt spid="32"/>
                                            </p:tgtEl>
                                            <p:attrNameLst>
                                              <p:attrName>ppt_x</p:attrName>
                                            </p:attrNameLst>
                                          </p:cBhvr>
                                          <p:tavLst>
                                            <p:tav tm="0">
                                              <p:val>
                                                <p:strVal val="#ppt_x"/>
                                              </p:val>
                                            </p:tav>
                                            <p:tav tm="100000">
                                              <p:val>
                                                <p:strVal val="#ppt_x"/>
                                              </p:val>
                                            </p:tav>
                                          </p:tavLst>
                                        </p:anim>
                                        <p:anim calcmode="lin" valueType="num" p14:bounceEnd="40000">
                                          <p:cBhvr additive="base">
                                            <p:cTn id="20" dur="1000" fill="hold"/>
                                            <p:tgtEl>
                                              <p:spTgt spid="32"/>
                                            </p:tgtEl>
                                            <p:attrNameLst>
                                              <p:attrName>ppt_y</p:attrName>
                                            </p:attrNameLst>
                                          </p:cBhvr>
                                          <p:tavLst>
                                            <p:tav tm="0">
                                              <p:val>
                                                <p:strVal val="0-#ppt_h/2"/>
                                              </p:val>
                                            </p:tav>
                                            <p:tav tm="100000">
                                              <p:val>
                                                <p:strVal val="#ppt_y"/>
                                              </p:val>
                                            </p:tav>
                                          </p:tavLst>
                                        </p:anim>
                                      </p:childTnLst>
                                    </p:cTn>
                                  </p:par>
                                  <p:par>
                                    <p:cTn id="21" presetID="16" presetClass="entr" presetSubtype="37" fill="hold" nodeType="withEffect">
                                      <p:stCondLst>
                                        <p:cond delay="2500"/>
                                      </p:stCondLst>
                                      <p:childTnLst>
                                        <p:set>
                                          <p:cBhvr>
                                            <p:cTn id="22" dur="1" fill="hold">
                                              <p:stCondLst>
                                                <p:cond delay="0"/>
                                              </p:stCondLst>
                                            </p:cTn>
                                            <p:tgtEl>
                                              <p:spTgt spid="2"/>
                                            </p:tgtEl>
                                            <p:attrNameLst>
                                              <p:attrName>style.visibility</p:attrName>
                                            </p:attrNameLst>
                                          </p:cBhvr>
                                          <p:to>
                                            <p:strVal val="visible"/>
                                          </p:to>
                                        </p:set>
                                        <p:animEffect transition="in" filter="barn(outVertical)">
                                          <p:cBhvr>
                                            <p:cTn id="23" dur="500"/>
                                            <p:tgtEl>
                                              <p:spTgt spid="2"/>
                                            </p:tgtEl>
                                          </p:cBhvr>
                                        </p:animEffect>
                                      </p:childTnLst>
                                    </p:cTn>
                                  </p:par>
                                  <p:par>
                                    <p:cTn id="24" presetID="16" presetClass="entr" presetSubtype="37" fill="hold" nodeType="withEffect">
                                      <p:stCondLst>
                                        <p:cond delay="2500"/>
                                      </p:stCondLst>
                                      <p:childTnLst>
                                        <p:set>
                                          <p:cBhvr>
                                            <p:cTn id="25" dur="1" fill="hold">
                                              <p:stCondLst>
                                                <p:cond delay="0"/>
                                              </p:stCondLst>
                                            </p:cTn>
                                            <p:tgtEl>
                                              <p:spTgt spid="28"/>
                                            </p:tgtEl>
                                            <p:attrNameLst>
                                              <p:attrName>style.visibility</p:attrName>
                                            </p:attrNameLst>
                                          </p:cBhvr>
                                          <p:to>
                                            <p:strVal val="visible"/>
                                          </p:to>
                                        </p:set>
                                        <p:animEffect transition="in" filter="barn(outVertical)">
                                          <p:cBhvr>
                                            <p:cTn id="26" dur="500"/>
                                            <p:tgtEl>
                                              <p:spTgt spid="28"/>
                                            </p:tgtEl>
                                          </p:cBhvr>
                                        </p:animEffect>
                                      </p:childTnLst>
                                    </p:cTn>
                                  </p:par>
                                </p:childTnLst>
                              </p:cTn>
                            </p:par>
                            <p:par>
                              <p:cTn id="27" fill="hold">
                                <p:stCondLst>
                                  <p:cond delay="3000"/>
                                </p:stCondLst>
                                <p:childTnLst>
                                  <p:par>
                                    <p:cTn id="28" presetID="2" presetClass="entr" presetSubtype="4" fill="hold" grpId="0" nodeType="afterEffect">
                                      <p:stCondLst>
                                        <p:cond delay="0"/>
                                      </p:stCondLst>
                                      <p:childTnLst>
                                        <p:set>
                                          <p:cBhvr>
                                            <p:cTn id="29" dur="1" fill="hold">
                                              <p:stCondLst>
                                                <p:cond delay="0"/>
                                              </p:stCondLst>
                                            </p:cTn>
                                            <p:tgtEl>
                                              <p:spTgt spid="14"/>
                                            </p:tgtEl>
                                            <p:attrNameLst>
                                              <p:attrName>style.visibility</p:attrName>
                                            </p:attrNameLst>
                                          </p:cBhvr>
                                          <p:to>
                                            <p:strVal val="visible"/>
                                          </p:to>
                                        </p:set>
                                        <p:anim calcmode="lin" valueType="num">
                                          <p:cBhvr additive="base">
                                            <p:cTn id="30" dur="500" fill="hold"/>
                                            <p:tgtEl>
                                              <p:spTgt spid="14"/>
                                            </p:tgtEl>
                                            <p:attrNameLst>
                                              <p:attrName>ppt_x</p:attrName>
                                            </p:attrNameLst>
                                          </p:cBhvr>
                                          <p:tavLst>
                                            <p:tav tm="0">
                                              <p:val>
                                                <p:strVal val="#ppt_x"/>
                                              </p:val>
                                            </p:tav>
                                            <p:tav tm="100000">
                                              <p:val>
                                                <p:strVal val="#ppt_x"/>
                                              </p:val>
                                            </p:tav>
                                          </p:tavLst>
                                        </p:anim>
                                        <p:anim calcmode="lin" valueType="num">
                                          <p:cBhvr additive="base">
                                            <p:cTn id="31" dur="500" fill="hold"/>
                                            <p:tgtEl>
                                              <p:spTgt spid="14"/>
                                            </p:tgtEl>
                                            <p:attrNameLst>
                                              <p:attrName>ppt_y</p:attrName>
                                            </p:attrNameLst>
                                          </p:cBhvr>
                                          <p:tavLst>
                                            <p:tav tm="0">
                                              <p:val>
                                                <p:strVal val="1+#ppt_h/2"/>
                                              </p:val>
                                            </p:tav>
                                            <p:tav tm="100000">
                                              <p:val>
                                                <p:strVal val="#ppt_y"/>
                                              </p:val>
                                            </p:tav>
                                          </p:tavLst>
                                        </p:anim>
                                      </p:childTnLst>
                                    </p:cTn>
                                  </p:par>
                                </p:childTnLst>
                              </p:cTn>
                            </p:par>
                            <p:par>
                              <p:cTn id="32" fill="hold">
                                <p:stCondLst>
                                  <p:cond delay="3500"/>
                                </p:stCondLst>
                                <p:childTnLst>
                                  <p:par>
                                    <p:cTn id="33" presetID="2" presetClass="entr" presetSubtype="4" fill="hold" grpId="0" nodeType="after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additive="base">
                                            <p:cTn id="35" dur="500" fill="hold"/>
                                            <p:tgtEl>
                                              <p:spTgt spid="15"/>
                                            </p:tgtEl>
                                            <p:attrNameLst>
                                              <p:attrName>ppt_x</p:attrName>
                                            </p:attrNameLst>
                                          </p:cBhvr>
                                          <p:tavLst>
                                            <p:tav tm="0">
                                              <p:val>
                                                <p:strVal val="#ppt_x"/>
                                              </p:val>
                                            </p:tav>
                                            <p:tav tm="100000">
                                              <p:val>
                                                <p:strVal val="#ppt_x"/>
                                              </p:val>
                                            </p:tav>
                                          </p:tavLst>
                                        </p:anim>
                                        <p:anim calcmode="lin" valueType="num">
                                          <p:cBhvr additive="base">
                                            <p:cTn id="36" dur="500" fill="hold"/>
                                            <p:tgtEl>
                                              <p:spTgt spid="15"/>
                                            </p:tgtEl>
                                            <p:attrNameLst>
                                              <p:attrName>ppt_y</p:attrName>
                                            </p:attrNameLst>
                                          </p:cBhvr>
                                          <p:tavLst>
                                            <p:tav tm="0">
                                              <p:val>
                                                <p:strVal val="1+#ppt_h/2"/>
                                              </p:val>
                                            </p:tav>
                                            <p:tav tm="100000">
                                              <p:val>
                                                <p:strVal val="#ppt_y"/>
                                              </p:val>
                                            </p:tav>
                                          </p:tavLst>
                                        </p:anim>
                                      </p:childTnLst>
                                    </p:cTn>
                                  </p:par>
                                </p:childTnLst>
                              </p:cTn>
                            </p:par>
                            <p:par>
                              <p:cTn id="37" fill="hold">
                                <p:stCondLst>
                                  <p:cond delay="4000"/>
                                </p:stCondLst>
                                <p:childTnLst>
                                  <p:par>
                                    <p:cTn id="38" presetID="22" presetClass="entr" presetSubtype="1" fill="hold" nodeType="after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wipe(up)">
                                          <p:cBhvr>
                                            <p:cTn id="40" dur="500"/>
                                            <p:tgtEl>
                                              <p:spTgt spid="5"/>
                                            </p:tgtEl>
                                          </p:cBhvr>
                                        </p:animEffect>
                                      </p:childTnLst>
                                    </p:cTn>
                                  </p:par>
                                  <p:par>
                                    <p:cTn id="41" presetID="53" presetClass="entr" presetSubtype="16" fill="hold" nodeType="withEffect">
                                      <p:stCondLst>
                                        <p:cond delay="500"/>
                                      </p:stCondLst>
                                      <p:childTnLst>
                                        <p:set>
                                          <p:cBhvr>
                                            <p:cTn id="42" dur="1" fill="hold">
                                              <p:stCondLst>
                                                <p:cond delay="0"/>
                                              </p:stCondLst>
                                            </p:cTn>
                                            <p:tgtEl>
                                              <p:spTgt spid="11"/>
                                            </p:tgtEl>
                                            <p:attrNameLst>
                                              <p:attrName>style.visibility</p:attrName>
                                            </p:attrNameLst>
                                          </p:cBhvr>
                                          <p:to>
                                            <p:strVal val="visible"/>
                                          </p:to>
                                        </p:set>
                                        <p:anim calcmode="lin" valueType="num">
                                          <p:cBhvr>
                                            <p:cTn id="43" dur="500" fill="hold"/>
                                            <p:tgtEl>
                                              <p:spTgt spid="11"/>
                                            </p:tgtEl>
                                            <p:attrNameLst>
                                              <p:attrName>ppt_w</p:attrName>
                                            </p:attrNameLst>
                                          </p:cBhvr>
                                          <p:tavLst>
                                            <p:tav tm="0">
                                              <p:val>
                                                <p:fltVal val="0"/>
                                              </p:val>
                                            </p:tav>
                                            <p:tav tm="100000">
                                              <p:val>
                                                <p:strVal val="#ppt_w"/>
                                              </p:val>
                                            </p:tav>
                                          </p:tavLst>
                                        </p:anim>
                                        <p:anim calcmode="lin" valueType="num">
                                          <p:cBhvr>
                                            <p:cTn id="44" dur="500" fill="hold"/>
                                            <p:tgtEl>
                                              <p:spTgt spid="11"/>
                                            </p:tgtEl>
                                            <p:attrNameLst>
                                              <p:attrName>ppt_h</p:attrName>
                                            </p:attrNameLst>
                                          </p:cBhvr>
                                          <p:tavLst>
                                            <p:tav tm="0">
                                              <p:val>
                                                <p:fltVal val="0"/>
                                              </p:val>
                                            </p:tav>
                                            <p:tav tm="100000">
                                              <p:val>
                                                <p:strVal val="#ppt_h"/>
                                              </p:val>
                                            </p:tav>
                                          </p:tavLst>
                                        </p:anim>
                                        <p:animEffect transition="in" filter="fade">
                                          <p:cBhvr>
                                            <p:cTn id="45" dur="500"/>
                                            <p:tgtEl>
                                              <p:spTgt spid="11"/>
                                            </p:tgtEl>
                                          </p:cBhvr>
                                        </p:animEffect>
                                      </p:childTnLst>
                                    </p:cTn>
                                  </p:par>
                                  <p:par>
                                    <p:cTn id="46" presetID="53" presetClass="entr" presetSubtype="16" fill="hold" nodeType="withEffect">
                                      <p:stCondLst>
                                        <p:cond delay="1000"/>
                                      </p:stCondLst>
                                      <p:childTnLst>
                                        <p:set>
                                          <p:cBhvr>
                                            <p:cTn id="47" dur="1" fill="hold">
                                              <p:stCondLst>
                                                <p:cond delay="0"/>
                                              </p:stCondLst>
                                            </p:cTn>
                                            <p:tgtEl>
                                              <p:spTgt spid="7"/>
                                            </p:tgtEl>
                                            <p:attrNameLst>
                                              <p:attrName>style.visibility</p:attrName>
                                            </p:attrNameLst>
                                          </p:cBhvr>
                                          <p:to>
                                            <p:strVal val="visible"/>
                                          </p:to>
                                        </p:set>
                                        <p:anim calcmode="lin" valueType="num">
                                          <p:cBhvr>
                                            <p:cTn id="48" dur="500" fill="hold"/>
                                            <p:tgtEl>
                                              <p:spTgt spid="7"/>
                                            </p:tgtEl>
                                            <p:attrNameLst>
                                              <p:attrName>ppt_w</p:attrName>
                                            </p:attrNameLst>
                                          </p:cBhvr>
                                          <p:tavLst>
                                            <p:tav tm="0">
                                              <p:val>
                                                <p:fltVal val="0"/>
                                              </p:val>
                                            </p:tav>
                                            <p:tav tm="100000">
                                              <p:val>
                                                <p:strVal val="#ppt_w"/>
                                              </p:val>
                                            </p:tav>
                                          </p:tavLst>
                                        </p:anim>
                                        <p:anim calcmode="lin" valueType="num">
                                          <p:cBhvr>
                                            <p:cTn id="49" dur="500" fill="hold"/>
                                            <p:tgtEl>
                                              <p:spTgt spid="7"/>
                                            </p:tgtEl>
                                            <p:attrNameLst>
                                              <p:attrName>ppt_h</p:attrName>
                                            </p:attrNameLst>
                                          </p:cBhvr>
                                          <p:tavLst>
                                            <p:tav tm="0">
                                              <p:val>
                                                <p:fltVal val="0"/>
                                              </p:val>
                                            </p:tav>
                                            <p:tav tm="100000">
                                              <p:val>
                                                <p:strVal val="#ppt_h"/>
                                              </p:val>
                                            </p:tav>
                                          </p:tavLst>
                                        </p:anim>
                                        <p:animEffect transition="in" filter="fade">
                                          <p:cBhvr>
                                            <p:cTn id="50" dur="500"/>
                                            <p:tgtEl>
                                              <p:spTgt spid="7"/>
                                            </p:tgtEl>
                                          </p:cBhvr>
                                        </p:animEffect>
                                      </p:childTnLst>
                                    </p:cTn>
                                  </p:par>
                                  <p:par>
                                    <p:cTn id="51" presetID="53" presetClass="entr" presetSubtype="16" fill="hold" nodeType="withEffect">
                                      <p:stCondLst>
                                        <p:cond delay="1500"/>
                                      </p:stCondLst>
                                      <p:childTnLst>
                                        <p:set>
                                          <p:cBhvr>
                                            <p:cTn id="52" dur="1" fill="hold">
                                              <p:stCondLst>
                                                <p:cond delay="0"/>
                                              </p:stCondLst>
                                            </p:cTn>
                                            <p:tgtEl>
                                              <p:spTgt spid="21"/>
                                            </p:tgtEl>
                                            <p:attrNameLst>
                                              <p:attrName>style.visibility</p:attrName>
                                            </p:attrNameLst>
                                          </p:cBhvr>
                                          <p:to>
                                            <p:strVal val="visible"/>
                                          </p:to>
                                        </p:set>
                                        <p:anim calcmode="lin" valueType="num">
                                          <p:cBhvr>
                                            <p:cTn id="53" dur="500" fill="hold"/>
                                            <p:tgtEl>
                                              <p:spTgt spid="21"/>
                                            </p:tgtEl>
                                            <p:attrNameLst>
                                              <p:attrName>ppt_w</p:attrName>
                                            </p:attrNameLst>
                                          </p:cBhvr>
                                          <p:tavLst>
                                            <p:tav tm="0">
                                              <p:val>
                                                <p:fltVal val="0"/>
                                              </p:val>
                                            </p:tav>
                                            <p:tav tm="100000">
                                              <p:val>
                                                <p:strVal val="#ppt_w"/>
                                              </p:val>
                                            </p:tav>
                                          </p:tavLst>
                                        </p:anim>
                                        <p:anim calcmode="lin" valueType="num">
                                          <p:cBhvr>
                                            <p:cTn id="54" dur="500" fill="hold"/>
                                            <p:tgtEl>
                                              <p:spTgt spid="21"/>
                                            </p:tgtEl>
                                            <p:attrNameLst>
                                              <p:attrName>ppt_h</p:attrName>
                                            </p:attrNameLst>
                                          </p:cBhvr>
                                          <p:tavLst>
                                            <p:tav tm="0">
                                              <p:val>
                                                <p:fltVal val="0"/>
                                              </p:val>
                                            </p:tav>
                                            <p:tav tm="100000">
                                              <p:val>
                                                <p:strVal val="#ppt_h"/>
                                              </p:val>
                                            </p:tav>
                                          </p:tavLst>
                                        </p:anim>
                                        <p:animEffect transition="in" filter="fade">
                                          <p:cBhvr>
                                            <p:cTn id="55" dur="500"/>
                                            <p:tgtEl>
                                              <p:spTgt spid="21"/>
                                            </p:tgtEl>
                                          </p:cBhvr>
                                        </p:animEffect>
                                      </p:childTnLst>
                                    </p:cTn>
                                  </p:par>
                                  <p:par>
                                    <p:cTn id="56" presetID="53" presetClass="entr" presetSubtype="16" fill="hold" nodeType="withEffect">
                                      <p:stCondLst>
                                        <p:cond delay="2000"/>
                                      </p:stCondLst>
                                      <p:childTnLst>
                                        <p:set>
                                          <p:cBhvr>
                                            <p:cTn id="57" dur="1" fill="hold">
                                              <p:stCondLst>
                                                <p:cond delay="0"/>
                                              </p:stCondLst>
                                            </p:cTn>
                                            <p:tgtEl>
                                              <p:spTgt spid="17"/>
                                            </p:tgtEl>
                                            <p:attrNameLst>
                                              <p:attrName>style.visibility</p:attrName>
                                            </p:attrNameLst>
                                          </p:cBhvr>
                                          <p:to>
                                            <p:strVal val="visible"/>
                                          </p:to>
                                        </p:set>
                                        <p:anim calcmode="lin" valueType="num">
                                          <p:cBhvr>
                                            <p:cTn id="58" dur="500" fill="hold"/>
                                            <p:tgtEl>
                                              <p:spTgt spid="17"/>
                                            </p:tgtEl>
                                            <p:attrNameLst>
                                              <p:attrName>ppt_w</p:attrName>
                                            </p:attrNameLst>
                                          </p:cBhvr>
                                          <p:tavLst>
                                            <p:tav tm="0">
                                              <p:val>
                                                <p:fltVal val="0"/>
                                              </p:val>
                                            </p:tav>
                                            <p:tav tm="100000">
                                              <p:val>
                                                <p:strVal val="#ppt_w"/>
                                              </p:val>
                                            </p:tav>
                                          </p:tavLst>
                                        </p:anim>
                                        <p:anim calcmode="lin" valueType="num">
                                          <p:cBhvr>
                                            <p:cTn id="59" dur="500" fill="hold"/>
                                            <p:tgtEl>
                                              <p:spTgt spid="17"/>
                                            </p:tgtEl>
                                            <p:attrNameLst>
                                              <p:attrName>ppt_h</p:attrName>
                                            </p:attrNameLst>
                                          </p:cBhvr>
                                          <p:tavLst>
                                            <p:tav tm="0">
                                              <p:val>
                                                <p:fltVal val="0"/>
                                              </p:val>
                                            </p:tav>
                                            <p:tav tm="100000">
                                              <p:val>
                                                <p:strVal val="#ppt_h"/>
                                              </p:val>
                                            </p:tav>
                                          </p:tavLst>
                                        </p:anim>
                                        <p:animEffect transition="in" filter="fade">
                                          <p:cBhvr>
                                            <p:cTn id="60" dur="500"/>
                                            <p:tgtEl>
                                              <p:spTgt spid="17"/>
                                            </p:tgtEl>
                                          </p:cBhvr>
                                        </p:animEffect>
                                      </p:childTnLst>
                                    </p:cTn>
                                  </p:par>
                                  <p:par>
                                    <p:cTn id="61" presetID="22" presetClass="entr" presetSubtype="1" fill="hold" grpId="0" nodeType="withEffect">
                                      <p:stCondLst>
                                        <p:cond delay="2500"/>
                                      </p:stCondLst>
                                      <p:childTnLst>
                                        <p:set>
                                          <p:cBhvr>
                                            <p:cTn id="62" dur="1" fill="hold">
                                              <p:stCondLst>
                                                <p:cond delay="0"/>
                                              </p:stCondLst>
                                            </p:cTn>
                                            <p:tgtEl>
                                              <p:spTgt spid="10"/>
                                            </p:tgtEl>
                                            <p:attrNameLst>
                                              <p:attrName>style.visibility</p:attrName>
                                            </p:attrNameLst>
                                          </p:cBhvr>
                                          <p:to>
                                            <p:strVal val="visible"/>
                                          </p:to>
                                        </p:set>
                                        <p:animEffect transition="in" filter="wipe(up)">
                                          <p:cBhvr>
                                            <p:cTn id="63" dur="1250"/>
                                            <p:tgtEl>
                                              <p:spTgt spid="10"/>
                                            </p:tgtEl>
                                          </p:cBhvr>
                                        </p:animEffect>
                                      </p:childTnLst>
                                    </p:cTn>
                                  </p:par>
                                  <p:par>
                                    <p:cTn id="64" presetID="22" presetClass="entr" presetSubtype="1" fill="hold" grpId="0" nodeType="withEffect">
                                      <p:stCondLst>
                                        <p:cond delay="2500"/>
                                      </p:stCondLst>
                                      <p:childTnLst>
                                        <p:set>
                                          <p:cBhvr>
                                            <p:cTn id="65" dur="1" fill="hold">
                                              <p:stCondLst>
                                                <p:cond delay="0"/>
                                              </p:stCondLst>
                                            </p:cTn>
                                            <p:tgtEl>
                                              <p:spTgt spid="20"/>
                                            </p:tgtEl>
                                            <p:attrNameLst>
                                              <p:attrName>style.visibility</p:attrName>
                                            </p:attrNameLst>
                                          </p:cBhvr>
                                          <p:to>
                                            <p:strVal val="visible"/>
                                          </p:to>
                                        </p:set>
                                        <p:animEffect transition="in" filter="wipe(up)">
                                          <p:cBhvr>
                                            <p:cTn id="66" dur="1250"/>
                                            <p:tgtEl>
                                              <p:spTgt spid="20"/>
                                            </p:tgtEl>
                                          </p:cBhvr>
                                        </p:animEffect>
                                      </p:childTnLst>
                                    </p:cTn>
                                  </p:par>
                                  <p:par>
                                    <p:cTn id="67" presetID="22" presetClass="entr" presetSubtype="1" fill="hold" grpId="0" nodeType="withEffect">
                                      <p:stCondLst>
                                        <p:cond delay="2500"/>
                                      </p:stCondLst>
                                      <p:childTnLst>
                                        <p:set>
                                          <p:cBhvr>
                                            <p:cTn id="68" dur="1" fill="hold">
                                              <p:stCondLst>
                                                <p:cond delay="0"/>
                                              </p:stCondLst>
                                            </p:cTn>
                                            <p:tgtEl>
                                              <p:spTgt spid="16"/>
                                            </p:tgtEl>
                                            <p:attrNameLst>
                                              <p:attrName>style.visibility</p:attrName>
                                            </p:attrNameLst>
                                          </p:cBhvr>
                                          <p:to>
                                            <p:strVal val="visible"/>
                                          </p:to>
                                        </p:set>
                                        <p:animEffect transition="in" filter="wipe(up)">
                                          <p:cBhvr>
                                            <p:cTn id="69" dur="1250"/>
                                            <p:tgtEl>
                                              <p:spTgt spid="16"/>
                                            </p:tgtEl>
                                          </p:cBhvr>
                                        </p:animEffect>
                                      </p:childTnLst>
                                    </p:cTn>
                                  </p:par>
                                  <p:par>
                                    <p:cTn id="70" presetID="22" presetClass="entr" presetSubtype="1" fill="hold" grpId="0" nodeType="withEffect">
                                      <p:stCondLst>
                                        <p:cond delay="2500"/>
                                      </p:stCondLst>
                                      <p:childTnLst>
                                        <p:set>
                                          <p:cBhvr>
                                            <p:cTn id="71" dur="1" fill="hold">
                                              <p:stCondLst>
                                                <p:cond delay="0"/>
                                              </p:stCondLst>
                                            </p:cTn>
                                            <p:tgtEl>
                                              <p:spTgt spid="6"/>
                                            </p:tgtEl>
                                            <p:attrNameLst>
                                              <p:attrName>style.visibility</p:attrName>
                                            </p:attrNameLst>
                                          </p:cBhvr>
                                          <p:to>
                                            <p:strVal val="visible"/>
                                          </p:to>
                                        </p:set>
                                        <p:animEffect transition="in" filter="wipe(up)">
                                          <p:cBhvr>
                                            <p:cTn id="72" dur="12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6" grpId="0"/>
          <p:bldP spid="10" grpId="0"/>
          <p:bldP spid="14" grpId="0"/>
          <p:bldP spid="15" grpId="0"/>
          <p:bldP spid="16" grpId="0"/>
          <p:bldP spid="20" grpId="0"/>
          <p:bldP spid="29" grpId="0" animBg="1"/>
          <p:bldP spid="30" grpId="0" animBg="1"/>
          <p:bldP spid="31" grpId="0" animBg="1"/>
          <p:bldP spid="32"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par>
                                    <p:cTn id="8" presetID="10" presetClass="entr" presetSubtype="0" fill="hold" grpId="0" nodeType="withEffect">
                                      <p:stCondLst>
                                        <p:cond delay="500"/>
                                      </p:stCondLst>
                                      <p:childTnLst>
                                        <p:set>
                                          <p:cBhvr>
                                            <p:cTn id="9" dur="1" fill="hold">
                                              <p:stCondLst>
                                                <p:cond delay="0"/>
                                              </p:stCondLst>
                                            </p:cTn>
                                            <p:tgtEl>
                                              <p:spTgt spid="29"/>
                                            </p:tgtEl>
                                            <p:attrNameLst>
                                              <p:attrName>style.visibility</p:attrName>
                                            </p:attrNameLst>
                                          </p:cBhvr>
                                          <p:to>
                                            <p:strVal val="visible"/>
                                          </p:to>
                                        </p:set>
                                        <p:animEffect transition="in" filter="fade">
                                          <p:cBhvr>
                                            <p:cTn id="10" dur="500"/>
                                            <p:tgtEl>
                                              <p:spTgt spid="29"/>
                                            </p:tgtEl>
                                          </p:cBhvr>
                                        </p:animEffect>
                                      </p:childTnLst>
                                    </p:cTn>
                                  </p:par>
                                  <p:par>
                                    <p:cTn id="11" presetID="10" presetClass="entr" presetSubtype="0" fill="hold" grpId="0" nodeType="withEffect">
                                      <p:stCondLst>
                                        <p:cond delay="750"/>
                                      </p:stCondLst>
                                      <p:childTnLst>
                                        <p:set>
                                          <p:cBhvr>
                                            <p:cTn id="12" dur="1" fill="hold">
                                              <p:stCondLst>
                                                <p:cond delay="0"/>
                                              </p:stCondLst>
                                            </p:cTn>
                                            <p:tgtEl>
                                              <p:spTgt spid="31"/>
                                            </p:tgtEl>
                                            <p:attrNameLst>
                                              <p:attrName>style.visibility</p:attrName>
                                            </p:attrNameLst>
                                          </p:cBhvr>
                                          <p:to>
                                            <p:strVal val="visible"/>
                                          </p:to>
                                        </p:set>
                                        <p:animEffect transition="in" filter="fade">
                                          <p:cBhvr>
                                            <p:cTn id="13" dur="500"/>
                                            <p:tgtEl>
                                              <p:spTgt spid="31"/>
                                            </p:tgtEl>
                                          </p:cBhvr>
                                        </p:animEffect>
                                      </p:childTnLst>
                                    </p:cTn>
                                  </p:par>
                                  <p:par>
                                    <p:cTn id="14" presetID="10" presetClass="entr" presetSubtype="0" fill="hold" grpId="0" nodeType="withEffect">
                                      <p:stCondLst>
                                        <p:cond delay="1000"/>
                                      </p:stCondLst>
                                      <p:childTnLst>
                                        <p:set>
                                          <p:cBhvr>
                                            <p:cTn id="15" dur="1" fill="hold">
                                              <p:stCondLst>
                                                <p:cond delay="0"/>
                                              </p:stCondLst>
                                            </p:cTn>
                                            <p:tgtEl>
                                              <p:spTgt spid="30"/>
                                            </p:tgtEl>
                                            <p:attrNameLst>
                                              <p:attrName>style.visibility</p:attrName>
                                            </p:attrNameLst>
                                          </p:cBhvr>
                                          <p:to>
                                            <p:strVal val="visible"/>
                                          </p:to>
                                        </p:set>
                                        <p:animEffect transition="in" filter="fade">
                                          <p:cBhvr>
                                            <p:cTn id="16" dur="500"/>
                                            <p:tgtEl>
                                              <p:spTgt spid="30"/>
                                            </p:tgtEl>
                                          </p:cBhvr>
                                        </p:animEffect>
                                      </p:childTnLst>
                                    </p:cTn>
                                  </p:par>
                                  <p:par>
                                    <p:cTn id="17" presetID="2" presetClass="entr" presetSubtype="1" fill="hold" grpId="0" nodeType="withEffect">
                                      <p:stCondLst>
                                        <p:cond delay="1500"/>
                                      </p:stCondLst>
                                      <p:childTnLst>
                                        <p:set>
                                          <p:cBhvr>
                                            <p:cTn id="18" dur="1" fill="hold">
                                              <p:stCondLst>
                                                <p:cond delay="0"/>
                                              </p:stCondLst>
                                            </p:cTn>
                                            <p:tgtEl>
                                              <p:spTgt spid="32"/>
                                            </p:tgtEl>
                                            <p:attrNameLst>
                                              <p:attrName>style.visibility</p:attrName>
                                            </p:attrNameLst>
                                          </p:cBhvr>
                                          <p:to>
                                            <p:strVal val="visible"/>
                                          </p:to>
                                        </p:set>
                                        <p:anim calcmode="lin" valueType="num">
                                          <p:cBhvr additive="base">
                                            <p:cTn id="19" dur="1000" fill="hold"/>
                                            <p:tgtEl>
                                              <p:spTgt spid="32"/>
                                            </p:tgtEl>
                                            <p:attrNameLst>
                                              <p:attrName>ppt_x</p:attrName>
                                            </p:attrNameLst>
                                          </p:cBhvr>
                                          <p:tavLst>
                                            <p:tav tm="0">
                                              <p:val>
                                                <p:strVal val="#ppt_x"/>
                                              </p:val>
                                            </p:tav>
                                            <p:tav tm="100000">
                                              <p:val>
                                                <p:strVal val="#ppt_x"/>
                                              </p:val>
                                            </p:tav>
                                          </p:tavLst>
                                        </p:anim>
                                        <p:anim calcmode="lin" valueType="num">
                                          <p:cBhvr additive="base">
                                            <p:cTn id="20" dur="1000" fill="hold"/>
                                            <p:tgtEl>
                                              <p:spTgt spid="32"/>
                                            </p:tgtEl>
                                            <p:attrNameLst>
                                              <p:attrName>ppt_y</p:attrName>
                                            </p:attrNameLst>
                                          </p:cBhvr>
                                          <p:tavLst>
                                            <p:tav tm="0">
                                              <p:val>
                                                <p:strVal val="0-#ppt_h/2"/>
                                              </p:val>
                                            </p:tav>
                                            <p:tav tm="100000">
                                              <p:val>
                                                <p:strVal val="#ppt_y"/>
                                              </p:val>
                                            </p:tav>
                                          </p:tavLst>
                                        </p:anim>
                                      </p:childTnLst>
                                    </p:cTn>
                                  </p:par>
                                  <p:par>
                                    <p:cTn id="21" presetID="16" presetClass="entr" presetSubtype="37" fill="hold" nodeType="withEffect">
                                      <p:stCondLst>
                                        <p:cond delay="2500"/>
                                      </p:stCondLst>
                                      <p:childTnLst>
                                        <p:set>
                                          <p:cBhvr>
                                            <p:cTn id="22" dur="1" fill="hold">
                                              <p:stCondLst>
                                                <p:cond delay="0"/>
                                              </p:stCondLst>
                                            </p:cTn>
                                            <p:tgtEl>
                                              <p:spTgt spid="2"/>
                                            </p:tgtEl>
                                            <p:attrNameLst>
                                              <p:attrName>style.visibility</p:attrName>
                                            </p:attrNameLst>
                                          </p:cBhvr>
                                          <p:to>
                                            <p:strVal val="visible"/>
                                          </p:to>
                                        </p:set>
                                        <p:animEffect transition="in" filter="barn(outVertical)">
                                          <p:cBhvr>
                                            <p:cTn id="23" dur="500"/>
                                            <p:tgtEl>
                                              <p:spTgt spid="2"/>
                                            </p:tgtEl>
                                          </p:cBhvr>
                                        </p:animEffect>
                                      </p:childTnLst>
                                    </p:cTn>
                                  </p:par>
                                  <p:par>
                                    <p:cTn id="24" presetID="16" presetClass="entr" presetSubtype="37" fill="hold" nodeType="withEffect">
                                      <p:stCondLst>
                                        <p:cond delay="2500"/>
                                      </p:stCondLst>
                                      <p:childTnLst>
                                        <p:set>
                                          <p:cBhvr>
                                            <p:cTn id="25" dur="1" fill="hold">
                                              <p:stCondLst>
                                                <p:cond delay="0"/>
                                              </p:stCondLst>
                                            </p:cTn>
                                            <p:tgtEl>
                                              <p:spTgt spid="28"/>
                                            </p:tgtEl>
                                            <p:attrNameLst>
                                              <p:attrName>style.visibility</p:attrName>
                                            </p:attrNameLst>
                                          </p:cBhvr>
                                          <p:to>
                                            <p:strVal val="visible"/>
                                          </p:to>
                                        </p:set>
                                        <p:animEffect transition="in" filter="barn(outVertical)">
                                          <p:cBhvr>
                                            <p:cTn id="26" dur="500"/>
                                            <p:tgtEl>
                                              <p:spTgt spid="28"/>
                                            </p:tgtEl>
                                          </p:cBhvr>
                                        </p:animEffect>
                                      </p:childTnLst>
                                    </p:cTn>
                                  </p:par>
                                </p:childTnLst>
                              </p:cTn>
                            </p:par>
                            <p:par>
                              <p:cTn id="27" fill="hold">
                                <p:stCondLst>
                                  <p:cond delay="3000"/>
                                </p:stCondLst>
                                <p:childTnLst>
                                  <p:par>
                                    <p:cTn id="28" presetID="2" presetClass="entr" presetSubtype="4" fill="hold" grpId="0" nodeType="afterEffect">
                                      <p:stCondLst>
                                        <p:cond delay="0"/>
                                      </p:stCondLst>
                                      <p:childTnLst>
                                        <p:set>
                                          <p:cBhvr>
                                            <p:cTn id="29" dur="1" fill="hold">
                                              <p:stCondLst>
                                                <p:cond delay="0"/>
                                              </p:stCondLst>
                                            </p:cTn>
                                            <p:tgtEl>
                                              <p:spTgt spid="14"/>
                                            </p:tgtEl>
                                            <p:attrNameLst>
                                              <p:attrName>style.visibility</p:attrName>
                                            </p:attrNameLst>
                                          </p:cBhvr>
                                          <p:to>
                                            <p:strVal val="visible"/>
                                          </p:to>
                                        </p:set>
                                        <p:anim calcmode="lin" valueType="num">
                                          <p:cBhvr additive="base">
                                            <p:cTn id="30" dur="500" fill="hold"/>
                                            <p:tgtEl>
                                              <p:spTgt spid="14"/>
                                            </p:tgtEl>
                                            <p:attrNameLst>
                                              <p:attrName>ppt_x</p:attrName>
                                            </p:attrNameLst>
                                          </p:cBhvr>
                                          <p:tavLst>
                                            <p:tav tm="0">
                                              <p:val>
                                                <p:strVal val="#ppt_x"/>
                                              </p:val>
                                            </p:tav>
                                            <p:tav tm="100000">
                                              <p:val>
                                                <p:strVal val="#ppt_x"/>
                                              </p:val>
                                            </p:tav>
                                          </p:tavLst>
                                        </p:anim>
                                        <p:anim calcmode="lin" valueType="num">
                                          <p:cBhvr additive="base">
                                            <p:cTn id="31" dur="500" fill="hold"/>
                                            <p:tgtEl>
                                              <p:spTgt spid="14"/>
                                            </p:tgtEl>
                                            <p:attrNameLst>
                                              <p:attrName>ppt_y</p:attrName>
                                            </p:attrNameLst>
                                          </p:cBhvr>
                                          <p:tavLst>
                                            <p:tav tm="0">
                                              <p:val>
                                                <p:strVal val="1+#ppt_h/2"/>
                                              </p:val>
                                            </p:tav>
                                            <p:tav tm="100000">
                                              <p:val>
                                                <p:strVal val="#ppt_y"/>
                                              </p:val>
                                            </p:tav>
                                          </p:tavLst>
                                        </p:anim>
                                      </p:childTnLst>
                                    </p:cTn>
                                  </p:par>
                                </p:childTnLst>
                              </p:cTn>
                            </p:par>
                            <p:par>
                              <p:cTn id="32" fill="hold">
                                <p:stCondLst>
                                  <p:cond delay="3500"/>
                                </p:stCondLst>
                                <p:childTnLst>
                                  <p:par>
                                    <p:cTn id="33" presetID="2" presetClass="entr" presetSubtype="4" fill="hold" grpId="0" nodeType="after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additive="base">
                                            <p:cTn id="35" dur="500" fill="hold"/>
                                            <p:tgtEl>
                                              <p:spTgt spid="15"/>
                                            </p:tgtEl>
                                            <p:attrNameLst>
                                              <p:attrName>ppt_x</p:attrName>
                                            </p:attrNameLst>
                                          </p:cBhvr>
                                          <p:tavLst>
                                            <p:tav tm="0">
                                              <p:val>
                                                <p:strVal val="#ppt_x"/>
                                              </p:val>
                                            </p:tav>
                                            <p:tav tm="100000">
                                              <p:val>
                                                <p:strVal val="#ppt_x"/>
                                              </p:val>
                                            </p:tav>
                                          </p:tavLst>
                                        </p:anim>
                                        <p:anim calcmode="lin" valueType="num">
                                          <p:cBhvr additive="base">
                                            <p:cTn id="36" dur="500" fill="hold"/>
                                            <p:tgtEl>
                                              <p:spTgt spid="15"/>
                                            </p:tgtEl>
                                            <p:attrNameLst>
                                              <p:attrName>ppt_y</p:attrName>
                                            </p:attrNameLst>
                                          </p:cBhvr>
                                          <p:tavLst>
                                            <p:tav tm="0">
                                              <p:val>
                                                <p:strVal val="1+#ppt_h/2"/>
                                              </p:val>
                                            </p:tav>
                                            <p:tav tm="100000">
                                              <p:val>
                                                <p:strVal val="#ppt_y"/>
                                              </p:val>
                                            </p:tav>
                                          </p:tavLst>
                                        </p:anim>
                                      </p:childTnLst>
                                    </p:cTn>
                                  </p:par>
                                </p:childTnLst>
                              </p:cTn>
                            </p:par>
                            <p:par>
                              <p:cTn id="37" fill="hold">
                                <p:stCondLst>
                                  <p:cond delay="4000"/>
                                </p:stCondLst>
                                <p:childTnLst>
                                  <p:par>
                                    <p:cTn id="38" presetID="22" presetClass="entr" presetSubtype="1" fill="hold" nodeType="after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wipe(up)">
                                          <p:cBhvr>
                                            <p:cTn id="40" dur="500"/>
                                            <p:tgtEl>
                                              <p:spTgt spid="5"/>
                                            </p:tgtEl>
                                          </p:cBhvr>
                                        </p:animEffect>
                                      </p:childTnLst>
                                    </p:cTn>
                                  </p:par>
                                  <p:par>
                                    <p:cTn id="41" presetID="53" presetClass="entr" presetSubtype="16" fill="hold" nodeType="withEffect">
                                      <p:stCondLst>
                                        <p:cond delay="500"/>
                                      </p:stCondLst>
                                      <p:childTnLst>
                                        <p:set>
                                          <p:cBhvr>
                                            <p:cTn id="42" dur="1" fill="hold">
                                              <p:stCondLst>
                                                <p:cond delay="0"/>
                                              </p:stCondLst>
                                            </p:cTn>
                                            <p:tgtEl>
                                              <p:spTgt spid="11"/>
                                            </p:tgtEl>
                                            <p:attrNameLst>
                                              <p:attrName>style.visibility</p:attrName>
                                            </p:attrNameLst>
                                          </p:cBhvr>
                                          <p:to>
                                            <p:strVal val="visible"/>
                                          </p:to>
                                        </p:set>
                                        <p:anim calcmode="lin" valueType="num">
                                          <p:cBhvr>
                                            <p:cTn id="43" dur="500" fill="hold"/>
                                            <p:tgtEl>
                                              <p:spTgt spid="11"/>
                                            </p:tgtEl>
                                            <p:attrNameLst>
                                              <p:attrName>ppt_w</p:attrName>
                                            </p:attrNameLst>
                                          </p:cBhvr>
                                          <p:tavLst>
                                            <p:tav tm="0">
                                              <p:val>
                                                <p:fltVal val="0"/>
                                              </p:val>
                                            </p:tav>
                                            <p:tav tm="100000">
                                              <p:val>
                                                <p:strVal val="#ppt_w"/>
                                              </p:val>
                                            </p:tav>
                                          </p:tavLst>
                                        </p:anim>
                                        <p:anim calcmode="lin" valueType="num">
                                          <p:cBhvr>
                                            <p:cTn id="44" dur="500" fill="hold"/>
                                            <p:tgtEl>
                                              <p:spTgt spid="11"/>
                                            </p:tgtEl>
                                            <p:attrNameLst>
                                              <p:attrName>ppt_h</p:attrName>
                                            </p:attrNameLst>
                                          </p:cBhvr>
                                          <p:tavLst>
                                            <p:tav tm="0">
                                              <p:val>
                                                <p:fltVal val="0"/>
                                              </p:val>
                                            </p:tav>
                                            <p:tav tm="100000">
                                              <p:val>
                                                <p:strVal val="#ppt_h"/>
                                              </p:val>
                                            </p:tav>
                                          </p:tavLst>
                                        </p:anim>
                                        <p:animEffect transition="in" filter="fade">
                                          <p:cBhvr>
                                            <p:cTn id="45" dur="500"/>
                                            <p:tgtEl>
                                              <p:spTgt spid="11"/>
                                            </p:tgtEl>
                                          </p:cBhvr>
                                        </p:animEffect>
                                      </p:childTnLst>
                                    </p:cTn>
                                  </p:par>
                                  <p:par>
                                    <p:cTn id="46" presetID="53" presetClass="entr" presetSubtype="16" fill="hold" nodeType="withEffect">
                                      <p:stCondLst>
                                        <p:cond delay="1000"/>
                                      </p:stCondLst>
                                      <p:childTnLst>
                                        <p:set>
                                          <p:cBhvr>
                                            <p:cTn id="47" dur="1" fill="hold">
                                              <p:stCondLst>
                                                <p:cond delay="0"/>
                                              </p:stCondLst>
                                            </p:cTn>
                                            <p:tgtEl>
                                              <p:spTgt spid="7"/>
                                            </p:tgtEl>
                                            <p:attrNameLst>
                                              <p:attrName>style.visibility</p:attrName>
                                            </p:attrNameLst>
                                          </p:cBhvr>
                                          <p:to>
                                            <p:strVal val="visible"/>
                                          </p:to>
                                        </p:set>
                                        <p:anim calcmode="lin" valueType="num">
                                          <p:cBhvr>
                                            <p:cTn id="48" dur="500" fill="hold"/>
                                            <p:tgtEl>
                                              <p:spTgt spid="7"/>
                                            </p:tgtEl>
                                            <p:attrNameLst>
                                              <p:attrName>ppt_w</p:attrName>
                                            </p:attrNameLst>
                                          </p:cBhvr>
                                          <p:tavLst>
                                            <p:tav tm="0">
                                              <p:val>
                                                <p:fltVal val="0"/>
                                              </p:val>
                                            </p:tav>
                                            <p:tav tm="100000">
                                              <p:val>
                                                <p:strVal val="#ppt_w"/>
                                              </p:val>
                                            </p:tav>
                                          </p:tavLst>
                                        </p:anim>
                                        <p:anim calcmode="lin" valueType="num">
                                          <p:cBhvr>
                                            <p:cTn id="49" dur="500" fill="hold"/>
                                            <p:tgtEl>
                                              <p:spTgt spid="7"/>
                                            </p:tgtEl>
                                            <p:attrNameLst>
                                              <p:attrName>ppt_h</p:attrName>
                                            </p:attrNameLst>
                                          </p:cBhvr>
                                          <p:tavLst>
                                            <p:tav tm="0">
                                              <p:val>
                                                <p:fltVal val="0"/>
                                              </p:val>
                                            </p:tav>
                                            <p:tav tm="100000">
                                              <p:val>
                                                <p:strVal val="#ppt_h"/>
                                              </p:val>
                                            </p:tav>
                                          </p:tavLst>
                                        </p:anim>
                                        <p:animEffect transition="in" filter="fade">
                                          <p:cBhvr>
                                            <p:cTn id="50" dur="500"/>
                                            <p:tgtEl>
                                              <p:spTgt spid="7"/>
                                            </p:tgtEl>
                                          </p:cBhvr>
                                        </p:animEffect>
                                      </p:childTnLst>
                                    </p:cTn>
                                  </p:par>
                                  <p:par>
                                    <p:cTn id="51" presetID="53" presetClass="entr" presetSubtype="16" fill="hold" nodeType="withEffect">
                                      <p:stCondLst>
                                        <p:cond delay="1500"/>
                                      </p:stCondLst>
                                      <p:childTnLst>
                                        <p:set>
                                          <p:cBhvr>
                                            <p:cTn id="52" dur="1" fill="hold">
                                              <p:stCondLst>
                                                <p:cond delay="0"/>
                                              </p:stCondLst>
                                            </p:cTn>
                                            <p:tgtEl>
                                              <p:spTgt spid="21"/>
                                            </p:tgtEl>
                                            <p:attrNameLst>
                                              <p:attrName>style.visibility</p:attrName>
                                            </p:attrNameLst>
                                          </p:cBhvr>
                                          <p:to>
                                            <p:strVal val="visible"/>
                                          </p:to>
                                        </p:set>
                                        <p:anim calcmode="lin" valueType="num">
                                          <p:cBhvr>
                                            <p:cTn id="53" dur="500" fill="hold"/>
                                            <p:tgtEl>
                                              <p:spTgt spid="21"/>
                                            </p:tgtEl>
                                            <p:attrNameLst>
                                              <p:attrName>ppt_w</p:attrName>
                                            </p:attrNameLst>
                                          </p:cBhvr>
                                          <p:tavLst>
                                            <p:tav tm="0">
                                              <p:val>
                                                <p:fltVal val="0"/>
                                              </p:val>
                                            </p:tav>
                                            <p:tav tm="100000">
                                              <p:val>
                                                <p:strVal val="#ppt_w"/>
                                              </p:val>
                                            </p:tav>
                                          </p:tavLst>
                                        </p:anim>
                                        <p:anim calcmode="lin" valueType="num">
                                          <p:cBhvr>
                                            <p:cTn id="54" dur="500" fill="hold"/>
                                            <p:tgtEl>
                                              <p:spTgt spid="21"/>
                                            </p:tgtEl>
                                            <p:attrNameLst>
                                              <p:attrName>ppt_h</p:attrName>
                                            </p:attrNameLst>
                                          </p:cBhvr>
                                          <p:tavLst>
                                            <p:tav tm="0">
                                              <p:val>
                                                <p:fltVal val="0"/>
                                              </p:val>
                                            </p:tav>
                                            <p:tav tm="100000">
                                              <p:val>
                                                <p:strVal val="#ppt_h"/>
                                              </p:val>
                                            </p:tav>
                                          </p:tavLst>
                                        </p:anim>
                                        <p:animEffect transition="in" filter="fade">
                                          <p:cBhvr>
                                            <p:cTn id="55" dur="500"/>
                                            <p:tgtEl>
                                              <p:spTgt spid="21"/>
                                            </p:tgtEl>
                                          </p:cBhvr>
                                        </p:animEffect>
                                      </p:childTnLst>
                                    </p:cTn>
                                  </p:par>
                                  <p:par>
                                    <p:cTn id="56" presetID="53" presetClass="entr" presetSubtype="16" fill="hold" nodeType="withEffect">
                                      <p:stCondLst>
                                        <p:cond delay="2000"/>
                                      </p:stCondLst>
                                      <p:childTnLst>
                                        <p:set>
                                          <p:cBhvr>
                                            <p:cTn id="57" dur="1" fill="hold">
                                              <p:stCondLst>
                                                <p:cond delay="0"/>
                                              </p:stCondLst>
                                            </p:cTn>
                                            <p:tgtEl>
                                              <p:spTgt spid="17"/>
                                            </p:tgtEl>
                                            <p:attrNameLst>
                                              <p:attrName>style.visibility</p:attrName>
                                            </p:attrNameLst>
                                          </p:cBhvr>
                                          <p:to>
                                            <p:strVal val="visible"/>
                                          </p:to>
                                        </p:set>
                                        <p:anim calcmode="lin" valueType="num">
                                          <p:cBhvr>
                                            <p:cTn id="58" dur="500" fill="hold"/>
                                            <p:tgtEl>
                                              <p:spTgt spid="17"/>
                                            </p:tgtEl>
                                            <p:attrNameLst>
                                              <p:attrName>ppt_w</p:attrName>
                                            </p:attrNameLst>
                                          </p:cBhvr>
                                          <p:tavLst>
                                            <p:tav tm="0">
                                              <p:val>
                                                <p:fltVal val="0"/>
                                              </p:val>
                                            </p:tav>
                                            <p:tav tm="100000">
                                              <p:val>
                                                <p:strVal val="#ppt_w"/>
                                              </p:val>
                                            </p:tav>
                                          </p:tavLst>
                                        </p:anim>
                                        <p:anim calcmode="lin" valueType="num">
                                          <p:cBhvr>
                                            <p:cTn id="59" dur="500" fill="hold"/>
                                            <p:tgtEl>
                                              <p:spTgt spid="17"/>
                                            </p:tgtEl>
                                            <p:attrNameLst>
                                              <p:attrName>ppt_h</p:attrName>
                                            </p:attrNameLst>
                                          </p:cBhvr>
                                          <p:tavLst>
                                            <p:tav tm="0">
                                              <p:val>
                                                <p:fltVal val="0"/>
                                              </p:val>
                                            </p:tav>
                                            <p:tav tm="100000">
                                              <p:val>
                                                <p:strVal val="#ppt_h"/>
                                              </p:val>
                                            </p:tav>
                                          </p:tavLst>
                                        </p:anim>
                                        <p:animEffect transition="in" filter="fade">
                                          <p:cBhvr>
                                            <p:cTn id="60" dur="500"/>
                                            <p:tgtEl>
                                              <p:spTgt spid="17"/>
                                            </p:tgtEl>
                                          </p:cBhvr>
                                        </p:animEffect>
                                      </p:childTnLst>
                                    </p:cTn>
                                  </p:par>
                                  <p:par>
                                    <p:cTn id="61" presetID="22" presetClass="entr" presetSubtype="1" fill="hold" grpId="0" nodeType="withEffect">
                                      <p:stCondLst>
                                        <p:cond delay="2500"/>
                                      </p:stCondLst>
                                      <p:childTnLst>
                                        <p:set>
                                          <p:cBhvr>
                                            <p:cTn id="62" dur="1" fill="hold">
                                              <p:stCondLst>
                                                <p:cond delay="0"/>
                                              </p:stCondLst>
                                            </p:cTn>
                                            <p:tgtEl>
                                              <p:spTgt spid="10"/>
                                            </p:tgtEl>
                                            <p:attrNameLst>
                                              <p:attrName>style.visibility</p:attrName>
                                            </p:attrNameLst>
                                          </p:cBhvr>
                                          <p:to>
                                            <p:strVal val="visible"/>
                                          </p:to>
                                        </p:set>
                                        <p:animEffect transition="in" filter="wipe(up)">
                                          <p:cBhvr>
                                            <p:cTn id="63" dur="1250"/>
                                            <p:tgtEl>
                                              <p:spTgt spid="10"/>
                                            </p:tgtEl>
                                          </p:cBhvr>
                                        </p:animEffect>
                                      </p:childTnLst>
                                    </p:cTn>
                                  </p:par>
                                  <p:par>
                                    <p:cTn id="64" presetID="22" presetClass="entr" presetSubtype="1" fill="hold" grpId="0" nodeType="withEffect">
                                      <p:stCondLst>
                                        <p:cond delay="2500"/>
                                      </p:stCondLst>
                                      <p:childTnLst>
                                        <p:set>
                                          <p:cBhvr>
                                            <p:cTn id="65" dur="1" fill="hold">
                                              <p:stCondLst>
                                                <p:cond delay="0"/>
                                              </p:stCondLst>
                                            </p:cTn>
                                            <p:tgtEl>
                                              <p:spTgt spid="20"/>
                                            </p:tgtEl>
                                            <p:attrNameLst>
                                              <p:attrName>style.visibility</p:attrName>
                                            </p:attrNameLst>
                                          </p:cBhvr>
                                          <p:to>
                                            <p:strVal val="visible"/>
                                          </p:to>
                                        </p:set>
                                        <p:animEffect transition="in" filter="wipe(up)">
                                          <p:cBhvr>
                                            <p:cTn id="66" dur="1250"/>
                                            <p:tgtEl>
                                              <p:spTgt spid="20"/>
                                            </p:tgtEl>
                                          </p:cBhvr>
                                        </p:animEffect>
                                      </p:childTnLst>
                                    </p:cTn>
                                  </p:par>
                                  <p:par>
                                    <p:cTn id="67" presetID="22" presetClass="entr" presetSubtype="1" fill="hold" grpId="0" nodeType="withEffect">
                                      <p:stCondLst>
                                        <p:cond delay="2500"/>
                                      </p:stCondLst>
                                      <p:childTnLst>
                                        <p:set>
                                          <p:cBhvr>
                                            <p:cTn id="68" dur="1" fill="hold">
                                              <p:stCondLst>
                                                <p:cond delay="0"/>
                                              </p:stCondLst>
                                            </p:cTn>
                                            <p:tgtEl>
                                              <p:spTgt spid="16"/>
                                            </p:tgtEl>
                                            <p:attrNameLst>
                                              <p:attrName>style.visibility</p:attrName>
                                            </p:attrNameLst>
                                          </p:cBhvr>
                                          <p:to>
                                            <p:strVal val="visible"/>
                                          </p:to>
                                        </p:set>
                                        <p:animEffect transition="in" filter="wipe(up)">
                                          <p:cBhvr>
                                            <p:cTn id="69" dur="1250"/>
                                            <p:tgtEl>
                                              <p:spTgt spid="16"/>
                                            </p:tgtEl>
                                          </p:cBhvr>
                                        </p:animEffect>
                                      </p:childTnLst>
                                    </p:cTn>
                                  </p:par>
                                  <p:par>
                                    <p:cTn id="70" presetID="22" presetClass="entr" presetSubtype="1" fill="hold" grpId="0" nodeType="withEffect">
                                      <p:stCondLst>
                                        <p:cond delay="2500"/>
                                      </p:stCondLst>
                                      <p:childTnLst>
                                        <p:set>
                                          <p:cBhvr>
                                            <p:cTn id="71" dur="1" fill="hold">
                                              <p:stCondLst>
                                                <p:cond delay="0"/>
                                              </p:stCondLst>
                                            </p:cTn>
                                            <p:tgtEl>
                                              <p:spTgt spid="6"/>
                                            </p:tgtEl>
                                            <p:attrNameLst>
                                              <p:attrName>style.visibility</p:attrName>
                                            </p:attrNameLst>
                                          </p:cBhvr>
                                          <p:to>
                                            <p:strVal val="visible"/>
                                          </p:to>
                                        </p:set>
                                        <p:animEffect transition="in" filter="wipe(up)">
                                          <p:cBhvr>
                                            <p:cTn id="72" dur="12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6" grpId="0"/>
          <p:bldP spid="10" grpId="0"/>
          <p:bldP spid="14" grpId="0"/>
          <p:bldP spid="15" grpId="0"/>
          <p:bldP spid="16" grpId="0"/>
          <p:bldP spid="20" grpId="0"/>
          <p:bldP spid="29" grpId="0" animBg="1"/>
          <p:bldP spid="30" grpId="0" animBg="1"/>
          <p:bldP spid="31" grpId="0" animBg="1"/>
          <p:bldP spid="32" grpId="0"/>
        </p:bldLst>
      </p:timing>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1952787"/>
            <a:ext cx="12190413" cy="2929180"/>
          </a:xfrm>
          <a:prstGeom prst="rect">
            <a:avLst/>
          </a:prstGeom>
          <a:solidFill>
            <a:srgbClr val="007C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8" name="直接连接符 7"/>
          <p:cNvCxnSpPr/>
          <p:nvPr/>
        </p:nvCxnSpPr>
        <p:spPr>
          <a:xfrm>
            <a:off x="5403604" y="2618301"/>
            <a:ext cx="0" cy="161364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矩形 14"/>
          <p:cNvSpPr/>
          <p:nvPr/>
        </p:nvSpPr>
        <p:spPr>
          <a:xfrm>
            <a:off x="2809598" y="2914290"/>
            <a:ext cx="2550698" cy="825419"/>
          </a:xfrm>
          <a:prstGeom prst="rect">
            <a:avLst/>
          </a:prstGeom>
        </p:spPr>
        <p:txBody>
          <a:bodyPr wrap="none">
            <a:spAutoFit/>
          </a:bodyPr>
          <a:lstStyle/>
          <a:p>
            <a:pPr>
              <a:lnSpc>
                <a:spcPct val="150000"/>
              </a:lnSpc>
            </a:pPr>
            <a:r>
              <a:rPr lang="en-US" altLang="zh-CN" sz="3600" dirty="0">
                <a:solidFill>
                  <a:schemeClr val="bg1"/>
                </a:solidFill>
                <a:latin typeface="微软雅黑" panose="020B0503020204020204" pitchFamily="34" charset="-122"/>
                <a:ea typeface="微软雅黑" panose="020B0503020204020204" pitchFamily="34" charset="-122"/>
              </a:rPr>
              <a:t>MY FUTUR</a:t>
            </a:r>
            <a:endParaRPr lang="zh-CN" altLang="en-US" sz="3600" dirty="0">
              <a:solidFill>
                <a:schemeClr val="bg1"/>
              </a:solidFill>
              <a:latin typeface="微软雅黑" panose="020B0503020204020204" pitchFamily="34" charset="-122"/>
              <a:ea typeface="微软雅黑" panose="020B0503020204020204" pitchFamily="34" charset="-122"/>
            </a:endParaRPr>
          </a:p>
        </p:txBody>
      </p:sp>
      <p:sp>
        <p:nvSpPr>
          <p:cNvPr id="16" name="文本框 15"/>
          <p:cNvSpPr txBox="1"/>
          <p:nvPr/>
        </p:nvSpPr>
        <p:spPr>
          <a:xfrm>
            <a:off x="1518833" y="2789695"/>
            <a:ext cx="1247457" cy="1323439"/>
          </a:xfrm>
          <a:prstGeom prst="rect">
            <a:avLst/>
          </a:prstGeom>
          <a:noFill/>
        </p:spPr>
        <p:txBody>
          <a:bodyPr wrap="none" rtlCol="0">
            <a:spAutoFit/>
          </a:bodyPr>
          <a:lstStyle/>
          <a:p>
            <a:r>
              <a:rPr lang="en-US" altLang="zh-CN" sz="8000" dirty="0">
                <a:solidFill>
                  <a:srgbClr val="59EDE9"/>
                </a:solidFill>
                <a:latin typeface="Impact" panose="020B0806030902050204" pitchFamily="34" charset="0"/>
              </a:rPr>
              <a:t>04</a:t>
            </a:r>
            <a:endParaRPr lang="zh-CN" altLang="en-US" sz="8000" dirty="0">
              <a:solidFill>
                <a:srgbClr val="59EDE9"/>
              </a:solidFill>
              <a:latin typeface="Impact" panose="020B0806030902050204" pitchFamily="34" charset="0"/>
            </a:endParaRPr>
          </a:p>
        </p:txBody>
      </p:sp>
      <p:sp>
        <p:nvSpPr>
          <p:cNvPr id="25" name="TextBox 18"/>
          <p:cNvSpPr txBox="1"/>
          <p:nvPr/>
        </p:nvSpPr>
        <p:spPr>
          <a:xfrm>
            <a:off x="7487317" y="2233438"/>
            <a:ext cx="3392175" cy="499624"/>
          </a:xfrm>
          <a:prstGeom prst="rect">
            <a:avLst/>
          </a:prstGeom>
          <a:noFill/>
          <a:ln>
            <a:noFill/>
          </a:ln>
        </p:spPr>
        <p:txBody>
          <a:bodyPr wrap="square" rtlCol="0">
            <a:spAutoFit/>
          </a:bodyPr>
          <a:lstStyle/>
          <a:p>
            <a:pPr>
              <a:lnSpc>
                <a:spcPct val="150000"/>
              </a:lnSpc>
            </a:pPr>
            <a:r>
              <a:rPr lang="zh-CN" altLang="en-US" sz="2000" dirty="0">
                <a:solidFill>
                  <a:schemeClr val="bg1"/>
                </a:solidFill>
                <a:latin typeface="微软雅黑" panose="020B0503020204020204" pitchFamily="34" charset="-122"/>
                <a:ea typeface="微软雅黑" panose="020B0503020204020204" pitchFamily="34" charset="-122"/>
              </a:rPr>
              <a:t>A holistic approach</a:t>
            </a:r>
          </a:p>
        </p:txBody>
      </p:sp>
      <p:sp>
        <p:nvSpPr>
          <p:cNvPr id="26" name="TextBox 19"/>
          <p:cNvSpPr txBox="1"/>
          <p:nvPr/>
        </p:nvSpPr>
        <p:spPr>
          <a:xfrm>
            <a:off x="7569717" y="3820383"/>
            <a:ext cx="1872208" cy="499624"/>
          </a:xfrm>
          <a:prstGeom prst="rect">
            <a:avLst/>
          </a:prstGeom>
          <a:noFill/>
          <a:ln>
            <a:noFill/>
          </a:ln>
        </p:spPr>
        <p:txBody>
          <a:bodyPr wrap="square" rtlCol="0">
            <a:spAutoFit/>
          </a:bodyPr>
          <a:lstStyle/>
          <a:p>
            <a:pPr>
              <a:lnSpc>
                <a:spcPct val="150000"/>
              </a:lnSpc>
            </a:pPr>
            <a:r>
              <a:rPr lang="zh-CN" altLang="en-US" sz="2000">
                <a:solidFill>
                  <a:schemeClr val="bg1"/>
                </a:solidFill>
                <a:latin typeface="微软雅黑" panose="020B0503020204020204" pitchFamily="34" charset="-122"/>
                <a:ea typeface="微软雅黑" panose="020B0503020204020204" pitchFamily="34" charset="-122"/>
              </a:rPr>
              <a:t>Key measures</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27" name="TextBox 25"/>
          <p:cNvSpPr txBox="1"/>
          <p:nvPr/>
        </p:nvSpPr>
        <p:spPr>
          <a:xfrm>
            <a:off x="7529532" y="2812218"/>
            <a:ext cx="3648539" cy="499624"/>
          </a:xfrm>
          <a:prstGeom prst="rect">
            <a:avLst/>
          </a:prstGeom>
          <a:noFill/>
          <a:ln>
            <a:noFill/>
          </a:ln>
        </p:spPr>
        <p:txBody>
          <a:bodyPr wrap="square" rtlCol="0">
            <a:spAutoFit/>
          </a:bodyPr>
          <a:lstStyle/>
          <a:p>
            <a:pPr>
              <a:lnSpc>
                <a:spcPct val="150000"/>
              </a:lnSpc>
            </a:pPr>
            <a:r>
              <a:rPr lang="zh-CN" altLang="en-US" sz="2000" dirty="0">
                <a:solidFill>
                  <a:schemeClr val="bg1"/>
                </a:solidFill>
                <a:latin typeface="微软雅黑" panose="020B0503020204020204" pitchFamily="34" charset="-122"/>
                <a:ea typeface="微软雅黑" panose="020B0503020204020204" pitchFamily="34" charset="-122"/>
              </a:rPr>
              <a:t>Team building</a:t>
            </a:r>
          </a:p>
        </p:txBody>
      </p:sp>
      <p:sp>
        <p:nvSpPr>
          <p:cNvPr id="28" name="TextBox 13"/>
          <p:cNvSpPr txBox="1"/>
          <p:nvPr/>
        </p:nvSpPr>
        <p:spPr>
          <a:xfrm>
            <a:off x="7538610" y="3327000"/>
            <a:ext cx="3723437" cy="499624"/>
          </a:xfrm>
          <a:prstGeom prst="rect">
            <a:avLst/>
          </a:prstGeom>
          <a:noFill/>
          <a:ln>
            <a:noFill/>
          </a:ln>
        </p:spPr>
        <p:txBody>
          <a:bodyPr wrap="square" rtlCol="0">
            <a:spAutoFit/>
          </a:bodyPr>
          <a:lstStyle/>
          <a:p>
            <a:pPr>
              <a:lnSpc>
                <a:spcPct val="150000"/>
              </a:lnSpc>
            </a:pPr>
            <a:r>
              <a:rPr lang="zh-CN" altLang="en-US" sz="2000" dirty="0">
                <a:solidFill>
                  <a:schemeClr val="bg1"/>
                </a:solidFill>
                <a:latin typeface="微软雅黑" panose="020B0503020204020204" pitchFamily="34" charset="-122"/>
                <a:ea typeface="微软雅黑" panose="020B0503020204020204" pitchFamily="34" charset="-122"/>
              </a:rPr>
              <a:t>Business development</a:t>
            </a:r>
          </a:p>
        </p:txBody>
      </p:sp>
      <p:sp>
        <p:nvSpPr>
          <p:cNvPr id="29" name="矩形 28"/>
          <p:cNvSpPr/>
          <p:nvPr/>
        </p:nvSpPr>
        <p:spPr>
          <a:xfrm>
            <a:off x="7036782" y="2469537"/>
            <a:ext cx="217170" cy="217170"/>
          </a:xfrm>
          <a:prstGeom prst="rect">
            <a:avLst/>
          </a:prstGeom>
          <a:solidFill>
            <a:srgbClr val="22C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endParaRPr>
          </a:p>
        </p:txBody>
      </p:sp>
      <p:sp>
        <p:nvSpPr>
          <p:cNvPr id="30" name="矩形 29"/>
          <p:cNvSpPr/>
          <p:nvPr/>
        </p:nvSpPr>
        <p:spPr>
          <a:xfrm>
            <a:off x="7036782" y="3008069"/>
            <a:ext cx="217170" cy="217170"/>
          </a:xfrm>
          <a:prstGeom prst="rect">
            <a:avLst/>
          </a:prstGeom>
          <a:solidFill>
            <a:srgbClr val="22C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endParaRPr>
          </a:p>
        </p:txBody>
      </p:sp>
      <p:sp>
        <p:nvSpPr>
          <p:cNvPr id="31" name="矩形 30"/>
          <p:cNvSpPr/>
          <p:nvPr/>
        </p:nvSpPr>
        <p:spPr>
          <a:xfrm>
            <a:off x="7036782" y="4031345"/>
            <a:ext cx="217170" cy="217170"/>
          </a:xfrm>
          <a:prstGeom prst="rect">
            <a:avLst/>
          </a:prstGeom>
          <a:solidFill>
            <a:srgbClr val="22C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endParaRPr>
          </a:p>
        </p:txBody>
      </p:sp>
      <p:sp>
        <p:nvSpPr>
          <p:cNvPr id="32" name="矩形 31"/>
          <p:cNvSpPr/>
          <p:nvPr/>
        </p:nvSpPr>
        <p:spPr>
          <a:xfrm>
            <a:off x="7036782" y="3516771"/>
            <a:ext cx="217170" cy="217170"/>
          </a:xfrm>
          <a:prstGeom prst="rect">
            <a:avLst/>
          </a:prstGeom>
          <a:solidFill>
            <a:srgbClr val="22C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endParaRPr>
          </a:p>
        </p:txBody>
      </p:sp>
    </p:spTree>
    <p:extLst>
      <p:ext uri="{BB962C8B-B14F-4D97-AF65-F5344CB8AC3E}">
        <p14:creationId xmlns:p14="http://schemas.microsoft.com/office/powerpoint/2010/main" val="4279663512"/>
      </p:ext>
    </p:extLst>
  </p:cSld>
  <p:clrMapOvr>
    <a:masterClrMapping/>
  </p:clrMapOvr>
  <mc:AlternateContent xmlns:mc="http://schemas.openxmlformats.org/markup-compatibility/2006" xmlns:p14="http://schemas.microsoft.com/office/powerpoint/2010/main">
    <mc:Choice Requires="p14">
      <p:transition spd="slow" p14:dur="1400" advTm="0">
        <p14:doors dir="vert"/>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250"/>
                                        <p:tgtEl>
                                          <p:spTgt spid="16"/>
                                        </p:tgtEl>
                                      </p:cBhvr>
                                    </p:animEffect>
                                  </p:childTnLst>
                                </p:cTn>
                              </p:par>
                              <p:par>
                                <p:cTn id="8" presetID="2" presetClass="entr" presetSubtype="8"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 calcmode="lin" valueType="num">
                                      <p:cBhvr additive="base">
                                        <p:cTn id="10" dur="750" fill="hold"/>
                                        <p:tgtEl>
                                          <p:spTgt spid="2"/>
                                        </p:tgtEl>
                                        <p:attrNameLst>
                                          <p:attrName>ppt_x</p:attrName>
                                        </p:attrNameLst>
                                      </p:cBhvr>
                                      <p:tavLst>
                                        <p:tav tm="0">
                                          <p:val>
                                            <p:strVal val="0-#ppt_w/2"/>
                                          </p:val>
                                        </p:tav>
                                        <p:tav tm="100000">
                                          <p:val>
                                            <p:strVal val="#ppt_x"/>
                                          </p:val>
                                        </p:tav>
                                      </p:tavLst>
                                    </p:anim>
                                    <p:anim calcmode="lin" valueType="num">
                                      <p:cBhvr additive="base">
                                        <p:cTn id="11" dur="750" fill="hold"/>
                                        <p:tgtEl>
                                          <p:spTgt spid="2"/>
                                        </p:tgtEl>
                                        <p:attrNameLst>
                                          <p:attrName>ppt_y</p:attrName>
                                        </p:attrNameLst>
                                      </p:cBhvr>
                                      <p:tavLst>
                                        <p:tav tm="0">
                                          <p:val>
                                            <p:strVal val="#ppt_y"/>
                                          </p:val>
                                        </p:tav>
                                        <p:tav tm="100000">
                                          <p:val>
                                            <p:strVal val="#ppt_y"/>
                                          </p:val>
                                        </p:tav>
                                      </p:tavLst>
                                    </p:anim>
                                  </p:childTnLst>
                                </p:cTn>
                              </p:par>
                              <p:par>
                                <p:cTn id="12" presetID="22" presetClass="entr" presetSubtype="8" fill="hold" grpId="0" nodeType="withEffect">
                                  <p:stCondLst>
                                    <p:cond delay="2000"/>
                                  </p:stCondLst>
                                  <p:childTnLst>
                                    <p:set>
                                      <p:cBhvr>
                                        <p:cTn id="13" dur="1" fill="hold">
                                          <p:stCondLst>
                                            <p:cond delay="0"/>
                                          </p:stCondLst>
                                        </p:cTn>
                                        <p:tgtEl>
                                          <p:spTgt spid="15"/>
                                        </p:tgtEl>
                                        <p:attrNameLst>
                                          <p:attrName>style.visibility</p:attrName>
                                        </p:attrNameLst>
                                      </p:cBhvr>
                                      <p:to>
                                        <p:strVal val="visible"/>
                                      </p:to>
                                    </p:set>
                                    <p:animEffect transition="in" filter="wipe(left)">
                                      <p:cBhvr>
                                        <p:cTn id="14" dur="750"/>
                                        <p:tgtEl>
                                          <p:spTgt spid="15"/>
                                        </p:tgtEl>
                                      </p:cBhvr>
                                    </p:animEffect>
                                  </p:childTnLst>
                                </p:cTn>
                              </p:par>
                              <p:par>
                                <p:cTn id="15" presetID="22" presetClass="entr" presetSubtype="4" fill="hold" nodeType="withEffect">
                                  <p:stCondLst>
                                    <p:cond delay="275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par>
                                <p:cTn id="18" presetID="10" presetClass="entr" presetSubtype="0" fill="hold" grpId="0" nodeType="withEffect">
                                  <p:stCondLst>
                                    <p:cond delay="4250"/>
                                  </p:stCondLst>
                                  <p:childTnLst>
                                    <p:set>
                                      <p:cBhvr>
                                        <p:cTn id="19" dur="1" fill="hold">
                                          <p:stCondLst>
                                            <p:cond delay="0"/>
                                          </p:stCondLst>
                                        </p:cTn>
                                        <p:tgtEl>
                                          <p:spTgt spid="29"/>
                                        </p:tgtEl>
                                        <p:attrNameLst>
                                          <p:attrName>style.visibility</p:attrName>
                                        </p:attrNameLst>
                                      </p:cBhvr>
                                      <p:to>
                                        <p:strVal val="visible"/>
                                      </p:to>
                                    </p:set>
                                    <p:animEffect transition="in" filter="fade">
                                      <p:cBhvr>
                                        <p:cTn id="20" dur="500"/>
                                        <p:tgtEl>
                                          <p:spTgt spid="29"/>
                                        </p:tgtEl>
                                      </p:cBhvr>
                                    </p:animEffect>
                                  </p:childTnLst>
                                </p:cTn>
                              </p:par>
                              <p:par>
                                <p:cTn id="21" presetID="10" presetClass="entr" presetSubtype="0" fill="hold" grpId="0" nodeType="withEffect">
                                  <p:stCondLst>
                                    <p:cond delay="4500"/>
                                  </p:stCondLst>
                                  <p:childTnLst>
                                    <p:set>
                                      <p:cBhvr>
                                        <p:cTn id="22" dur="1" fill="hold">
                                          <p:stCondLst>
                                            <p:cond delay="0"/>
                                          </p:stCondLst>
                                        </p:cTn>
                                        <p:tgtEl>
                                          <p:spTgt spid="30"/>
                                        </p:tgtEl>
                                        <p:attrNameLst>
                                          <p:attrName>style.visibility</p:attrName>
                                        </p:attrNameLst>
                                      </p:cBhvr>
                                      <p:to>
                                        <p:strVal val="visible"/>
                                      </p:to>
                                    </p:set>
                                    <p:animEffect transition="in" filter="fade">
                                      <p:cBhvr>
                                        <p:cTn id="23" dur="500"/>
                                        <p:tgtEl>
                                          <p:spTgt spid="30"/>
                                        </p:tgtEl>
                                      </p:cBhvr>
                                    </p:animEffect>
                                  </p:childTnLst>
                                </p:cTn>
                              </p:par>
                              <p:par>
                                <p:cTn id="24" presetID="10" presetClass="entr" presetSubtype="0" fill="hold" grpId="0" nodeType="withEffect">
                                  <p:stCondLst>
                                    <p:cond delay="4750"/>
                                  </p:stCondLst>
                                  <p:childTnLst>
                                    <p:set>
                                      <p:cBhvr>
                                        <p:cTn id="25" dur="1" fill="hold">
                                          <p:stCondLst>
                                            <p:cond delay="0"/>
                                          </p:stCondLst>
                                        </p:cTn>
                                        <p:tgtEl>
                                          <p:spTgt spid="32"/>
                                        </p:tgtEl>
                                        <p:attrNameLst>
                                          <p:attrName>style.visibility</p:attrName>
                                        </p:attrNameLst>
                                      </p:cBhvr>
                                      <p:to>
                                        <p:strVal val="visible"/>
                                      </p:to>
                                    </p:set>
                                    <p:animEffect transition="in" filter="fade">
                                      <p:cBhvr>
                                        <p:cTn id="26" dur="500"/>
                                        <p:tgtEl>
                                          <p:spTgt spid="32"/>
                                        </p:tgtEl>
                                      </p:cBhvr>
                                    </p:animEffect>
                                  </p:childTnLst>
                                </p:cTn>
                              </p:par>
                              <p:par>
                                <p:cTn id="27" presetID="10" presetClass="entr" presetSubtype="0" fill="hold" grpId="0" nodeType="withEffect">
                                  <p:stCondLst>
                                    <p:cond delay="5000"/>
                                  </p:stCondLst>
                                  <p:childTnLst>
                                    <p:set>
                                      <p:cBhvr>
                                        <p:cTn id="28" dur="1" fill="hold">
                                          <p:stCondLst>
                                            <p:cond delay="0"/>
                                          </p:stCondLst>
                                        </p:cTn>
                                        <p:tgtEl>
                                          <p:spTgt spid="31"/>
                                        </p:tgtEl>
                                        <p:attrNameLst>
                                          <p:attrName>style.visibility</p:attrName>
                                        </p:attrNameLst>
                                      </p:cBhvr>
                                      <p:to>
                                        <p:strVal val="visible"/>
                                      </p:to>
                                    </p:set>
                                    <p:animEffect transition="in" filter="fade">
                                      <p:cBhvr>
                                        <p:cTn id="29" dur="500"/>
                                        <p:tgtEl>
                                          <p:spTgt spid="31"/>
                                        </p:tgtEl>
                                      </p:cBhvr>
                                    </p:animEffect>
                                  </p:childTnLst>
                                </p:cTn>
                              </p:par>
                              <p:par>
                                <p:cTn id="30" presetID="42" presetClass="entr" presetSubtype="0" fill="hold" grpId="0" nodeType="withEffect">
                                  <p:stCondLst>
                                    <p:cond delay="5500"/>
                                  </p:stCondLst>
                                  <p:childTnLst>
                                    <p:set>
                                      <p:cBhvr>
                                        <p:cTn id="31" dur="1" fill="hold">
                                          <p:stCondLst>
                                            <p:cond delay="0"/>
                                          </p:stCondLst>
                                        </p:cTn>
                                        <p:tgtEl>
                                          <p:spTgt spid="25"/>
                                        </p:tgtEl>
                                        <p:attrNameLst>
                                          <p:attrName>style.visibility</p:attrName>
                                        </p:attrNameLst>
                                      </p:cBhvr>
                                      <p:to>
                                        <p:strVal val="visible"/>
                                      </p:to>
                                    </p:set>
                                    <p:animEffect transition="in" filter="fade">
                                      <p:cBhvr>
                                        <p:cTn id="32" dur="1000"/>
                                        <p:tgtEl>
                                          <p:spTgt spid="25"/>
                                        </p:tgtEl>
                                      </p:cBhvr>
                                    </p:animEffect>
                                    <p:anim calcmode="lin" valueType="num">
                                      <p:cBhvr>
                                        <p:cTn id="33" dur="1000" fill="hold"/>
                                        <p:tgtEl>
                                          <p:spTgt spid="25"/>
                                        </p:tgtEl>
                                        <p:attrNameLst>
                                          <p:attrName>ppt_x</p:attrName>
                                        </p:attrNameLst>
                                      </p:cBhvr>
                                      <p:tavLst>
                                        <p:tav tm="0">
                                          <p:val>
                                            <p:strVal val="#ppt_x"/>
                                          </p:val>
                                        </p:tav>
                                        <p:tav tm="100000">
                                          <p:val>
                                            <p:strVal val="#ppt_x"/>
                                          </p:val>
                                        </p:tav>
                                      </p:tavLst>
                                    </p:anim>
                                    <p:anim calcmode="lin" valueType="num">
                                      <p:cBhvr>
                                        <p:cTn id="34" dur="1000" fill="hold"/>
                                        <p:tgtEl>
                                          <p:spTgt spid="25"/>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6000"/>
                                  </p:stCondLst>
                                  <p:childTnLst>
                                    <p:set>
                                      <p:cBhvr>
                                        <p:cTn id="36" dur="1" fill="hold">
                                          <p:stCondLst>
                                            <p:cond delay="0"/>
                                          </p:stCondLst>
                                        </p:cTn>
                                        <p:tgtEl>
                                          <p:spTgt spid="27"/>
                                        </p:tgtEl>
                                        <p:attrNameLst>
                                          <p:attrName>style.visibility</p:attrName>
                                        </p:attrNameLst>
                                      </p:cBhvr>
                                      <p:to>
                                        <p:strVal val="visible"/>
                                      </p:to>
                                    </p:set>
                                    <p:animEffect transition="in" filter="fade">
                                      <p:cBhvr>
                                        <p:cTn id="37" dur="1000"/>
                                        <p:tgtEl>
                                          <p:spTgt spid="27"/>
                                        </p:tgtEl>
                                      </p:cBhvr>
                                    </p:animEffect>
                                    <p:anim calcmode="lin" valueType="num">
                                      <p:cBhvr>
                                        <p:cTn id="38" dur="1000" fill="hold"/>
                                        <p:tgtEl>
                                          <p:spTgt spid="27"/>
                                        </p:tgtEl>
                                        <p:attrNameLst>
                                          <p:attrName>ppt_x</p:attrName>
                                        </p:attrNameLst>
                                      </p:cBhvr>
                                      <p:tavLst>
                                        <p:tav tm="0">
                                          <p:val>
                                            <p:strVal val="#ppt_x"/>
                                          </p:val>
                                        </p:tav>
                                        <p:tav tm="100000">
                                          <p:val>
                                            <p:strVal val="#ppt_x"/>
                                          </p:val>
                                        </p:tav>
                                      </p:tavLst>
                                    </p:anim>
                                    <p:anim calcmode="lin" valueType="num">
                                      <p:cBhvr>
                                        <p:cTn id="39" dur="1000" fill="hold"/>
                                        <p:tgtEl>
                                          <p:spTgt spid="27"/>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6500"/>
                                  </p:stCondLst>
                                  <p:childTnLst>
                                    <p:set>
                                      <p:cBhvr>
                                        <p:cTn id="41" dur="1" fill="hold">
                                          <p:stCondLst>
                                            <p:cond delay="0"/>
                                          </p:stCondLst>
                                        </p:cTn>
                                        <p:tgtEl>
                                          <p:spTgt spid="28"/>
                                        </p:tgtEl>
                                        <p:attrNameLst>
                                          <p:attrName>style.visibility</p:attrName>
                                        </p:attrNameLst>
                                      </p:cBhvr>
                                      <p:to>
                                        <p:strVal val="visible"/>
                                      </p:to>
                                    </p:set>
                                    <p:animEffect transition="in" filter="fade">
                                      <p:cBhvr>
                                        <p:cTn id="42" dur="1000"/>
                                        <p:tgtEl>
                                          <p:spTgt spid="28"/>
                                        </p:tgtEl>
                                      </p:cBhvr>
                                    </p:animEffect>
                                    <p:anim calcmode="lin" valueType="num">
                                      <p:cBhvr>
                                        <p:cTn id="43" dur="1000" fill="hold"/>
                                        <p:tgtEl>
                                          <p:spTgt spid="28"/>
                                        </p:tgtEl>
                                        <p:attrNameLst>
                                          <p:attrName>ppt_x</p:attrName>
                                        </p:attrNameLst>
                                      </p:cBhvr>
                                      <p:tavLst>
                                        <p:tav tm="0">
                                          <p:val>
                                            <p:strVal val="#ppt_x"/>
                                          </p:val>
                                        </p:tav>
                                        <p:tav tm="100000">
                                          <p:val>
                                            <p:strVal val="#ppt_x"/>
                                          </p:val>
                                        </p:tav>
                                      </p:tavLst>
                                    </p:anim>
                                    <p:anim calcmode="lin" valueType="num">
                                      <p:cBhvr>
                                        <p:cTn id="44" dur="1000" fill="hold"/>
                                        <p:tgtEl>
                                          <p:spTgt spid="28"/>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7000"/>
                                  </p:stCondLst>
                                  <p:childTnLst>
                                    <p:set>
                                      <p:cBhvr>
                                        <p:cTn id="46" dur="1" fill="hold">
                                          <p:stCondLst>
                                            <p:cond delay="0"/>
                                          </p:stCondLst>
                                        </p:cTn>
                                        <p:tgtEl>
                                          <p:spTgt spid="26"/>
                                        </p:tgtEl>
                                        <p:attrNameLst>
                                          <p:attrName>style.visibility</p:attrName>
                                        </p:attrNameLst>
                                      </p:cBhvr>
                                      <p:to>
                                        <p:strVal val="visible"/>
                                      </p:to>
                                    </p:set>
                                    <p:animEffect transition="in" filter="fade">
                                      <p:cBhvr>
                                        <p:cTn id="47" dur="1000"/>
                                        <p:tgtEl>
                                          <p:spTgt spid="26"/>
                                        </p:tgtEl>
                                      </p:cBhvr>
                                    </p:animEffect>
                                    <p:anim calcmode="lin" valueType="num">
                                      <p:cBhvr>
                                        <p:cTn id="48" dur="1000" fill="hold"/>
                                        <p:tgtEl>
                                          <p:spTgt spid="26"/>
                                        </p:tgtEl>
                                        <p:attrNameLst>
                                          <p:attrName>ppt_x</p:attrName>
                                        </p:attrNameLst>
                                      </p:cBhvr>
                                      <p:tavLst>
                                        <p:tav tm="0">
                                          <p:val>
                                            <p:strVal val="#ppt_x"/>
                                          </p:val>
                                        </p:tav>
                                        <p:tav tm="100000">
                                          <p:val>
                                            <p:strVal val="#ppt_x"/>
                                          </p:val>
                                        </p:tav>
                                      </p:tavLst>
                                    </p:anim>
                                    <p:anim calcmode="lin" valueType="num">
                                      <p:cBhvr>
                                        <p:cTn id="49"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5" grpId="0"/>
      <p:bldP spid="16" grpId="0"/>
      <p:bldP spid="25" grpId="0"/>
      <p:bldP spid="26" grpId="0"/>
      <p:bldP spid="27" grpId="0"/>
      <p:bldP spid="28" grpId="0"/>
      <p:bldP spid="29" grpId="0" animBg="1"/>
      <p:bldP spid="30" grpId="0" animBg="1"/>
      <p:bldP spid="31" grpId="0" animBg="1"/>
      <p:bldP spid="3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矩形 63"/>
          <p:cNvSpPr/>
          <p:nvPr/>
        </p:nvSpPr>
        <p:spPr>
          <a:xfrm>
            <a:off x="0" y="877242"/>
            <a:ext cx="12190413" cy="598234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0" name="图片 69"/>
          <p:cNvPicPr>
            <a:picLocks noChangeAspect="1"/>
          </p:cNvPicPr>
          <p:nvPr/>
        </p:nvPicPr>
        <p:blipFill rotWithShape="1">
          <a:blip r:embed="rId3">
            <a:grayscl/>
            <a:extLst>
              <a:ext uri="{28A0092B-C50C-407E-A947-70E740481C1C}">
                <a14:useLocalDpi xmlns:a14="http://schemas.microsoft.com/office/drawing/2010/main" val="0"/>
              </a:ext>
            </a:extLst>
          </a:blip>
          <a:srcRect t="40419"/>
          <a:stretch/>
        </p:blipFill>
        <p:spPr>
          <a:xfrm flipV="1">
            <a:off x="0" y="3084956"/>
            <a:ext cx="12347224" cy="4138047"/>
          </a:xfrm>
          <a:prstGeom prst="rect">
            <a:avLst/>
          </a:prstGeom>
          <a:solidFill>
            <a:srgbClr val="007C8A"/>
          </a:solidFill>
        </p:spPr>
      </p:pic>
      <p:sp>
        <p:nvSpPr>
          <p:cNvPr id="65" name="矩形 64"/>
          <p:cNvSpPr/>
          <p:nvPr/>
        </p:nvSpPr>
        <p:spPr>
          <a:xfrm flipV="1">
            <a:off x="0" y="0"/>
            <a:ext cx="12190413" cy="3549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TextBox 69"/>
          <p:cNvSpPr txBox="1"/>
          <p:nvPr/>
        </p:nvSpPr>
        <p:spPr>
          <a:xfrm>
            <a:off x="1022583" y="4121999"/>
            <a:ext cx="2400124" cy="458908"/>
          </a:xfrm>
          <a:prstGeom prst="rect">
            <a:avLst/>
          </a:prstGeom>
          <a:noFill/>
          <a:ln>
            <a:noFill/>
          </a:ln>
        </p:spPr>
        <p:txBody>
          <a:bodyPr wrap="square" rtlCol="0">
            <a:spAutoFit/>
          </a:bodyPr>
          <a:lstStyle/>
          <a:p>
            <a:pPr algn="ctr">
              <a:lnSpc>
                <a:spcPct val="150000"/>
              </a:lnSpc>
            </a:pPr>
            <a:r>
              <a:rPr lang="en-US" altLang="zh-CN" dirty="0">
                <a:solidFill>
                  <a:schemeClr val="bg1"/>
                </a:solidFill>
                <a:latin typeface="微软雅黑" panose="020B0503020204020204" pitchFamily="34" charset="-122"/>
                <a:ea typeface="微软雅黑" panose="020B0503020204020204" pitchFamily="34" charset="-122"/>
              </a:rPr>
              <a:t>ABOUT ME</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4" name="TextBox 70"/>
          <p:cNvSpPr txBox="1"/>
          <p:nvPr/>
        </p:nvSpPr>
        <p:spPr>
          <a:xfrm>
            <a:off x="2980605" y="4121999"/>
            <a:ext cx="3394430" cy="458908"/>
          </a:xfrm>
          <a:prstGeom prst="rect">
            <a:avLst/>
          </a:prstGeom>
          <a:noFill/>
          <a:ln>
            <a:noFill/>
          </a:ln>
        </p:spPr>
        <p:txBody>
          <a:bodyPr wrap="square" rtlCol="0">
            <a:spAutoFit/>
          </a:bodyPr>
          <a:lstStyle/>
          <a:p>
            <a:pPr algn="ctr">
              <a:lnSpc>
                <a:spcPct val="150000"/>
              </a:lnSpc>
            </a:pPr>
            <a:r>
              <a:rPr lang="en-US" altLang="zh-CN" dirty="0">
                <a:solidFill>
                  <a:schemeClr val="bg1"/>
                </a:solidFill>
                <a:latin typeface="微软雅黑" panose="020B0503020204020204" pitchFamily="34" charset="-122"/>
                <a:ea typeface="微软雅黑" panose="020B0503020204020204" pitchFamily="34" charset="-122"/>
              </a:rPr>
              <a:t>POST COGNITION </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5" name="TextBox 72"/>
          <p:cNvSpPr txBox="1"/>
          <p:nvPr/>
        </p:nvSpPr>
        <p:spPr>
          <a:xfrm>
            <a:off x="5644901" y="4121999"/>
            <a:ext cx="3394430" cy="458908"/>
          </a:xfrm>
          <a:prstGeom prst="rect">
            <a:avLst/>
          </a:prstGeom>
          <a:noFill/>
          <a:ln>
            <a:noFill/>
          </a:ln>
        </p:spPr>
        <p:txBody>
          <a:bodyPr wrap="square" rtlCol="0">
            <a:spAutoFit/>
          </a:bodyPr>
          <a:lstStyle/>
          <a:p>
            <a:pPr algn="ctr">
              <a:lnSpc>
                <a:spcPct val="150000"/>
              </a:lnSpc>
            </a:pPr>
            <a:r>
              <a:rPr lang="en-US" altLang="zh-CN" dirty="0">
                <a:solidFill>
                  <a:schemeClr val="bg1"/>
                </a:solidFill>
                <a:latin typeface="微软雅黑" panose="020B0503020204020204" pitchFamily="34" charset="-122"/>
                <a:ea typeface="微软雅黑" panose="020B0503020204020204" pitchFamily="34" charset="-122"/>
              </a:rPr>
              <a:t>MY ABILITY</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25" name="TextBox 73"/>
          <p:cNvSpPr txBox="1"/>
          <p:nvPr/>
        </p:nvSpPr>
        <p:spPr>
          <a:xfrm>
            <a:off x="8165181" y="4121999"/>
            <a:ext cx="3394430" cy="458908"/>
          </a:xfrm>
          <a:prstGeom prst="rect">
            <a:avLst/>
          </a:prstGeom>
          <a:noFill/>
          <a:ln>
            <a:noFill/>
          </a:ln>
        </p:spPr>
        <p:txBody>
          <a:bodyPr wrap="square" rtlCol="0">
            <a:spAutoFit/>
          </a:bodyPr>
          <a:lstStyle/>
          <a:p>
            <a:pPr algn="ctr">
              <a:lnSpc>
                <a:spcPct val="150000"/>
              </a:lnSpc>
            </a:pPr>
            <a:r>
              <a:rPr lang="en-US" altLang="zh-CN" dirty="0">
                <a:solidFill>
                  <a:schemeClr val="bg1"/>
                </a:solidFill>
                <a:latin typeface="微软雅黑" panose="020B0503020204020204" pitchFamily="34" charset="-122"/>
                <a:ea typeface="微软雅黑" panose="020B0503020204020204" pitchFamily="34" charset="-122"/>
              </a:rPr>
              <a:t>MY FUTUR</a:t>
            </a:r>
            <a:endParaRPr lang="zh-CN" altLang="en-US" dirty="0">
              <a:solidFill>
                <a:schemeClr val="bg1"/>
              </a:solidFill>
              <a:latin typeface="微软雅黑" panose="020B0503020204020204" pitchFamily="34" charset="-122"/>
              <a:ea typeface="微软雅黑" panose="020B0503020204020204" pitchFamily="34" charset="-122"/>
            </a:endParaRPr>
          </a:p>
        </p:txBody>
      </p:sp>
      <p:grpSp>
        <p:nvGrpSpPr>
          <p:cNvPr id="28" name="组合 27"/>
          <p:cNvGrpSpPr/>
          <p:nvPr/>
        </p:nvGrpSpPr>
        <p:grpSpPr>
          <a:xfrm>
            <a:off x="3697930" y="653086"/>
            <a:ext cx="4809995" cy="1114815"/>
            <a:chOff x="3820438" y="864296"/>
            <a:chExt cx="4809995" cy="1114815"/>
          </a:xfrm>
        </p:grpSpPr>
        <p:sp>
          <p:nvSpPr>
            <p:cNvPr id="29" name="矩形 28"/>
            <p:cNvSpPr/>
            <p:nvPr/>
          </p:nvSpPr>
          <p:spPr>
            <a:xfrm>
              <a:off x="3820438" y="1352810"/>
              <a:ext cx="4809995" cy="626301"/>
            </a:xfrm>
            <a:prstGeom prst="rect">
              <a:avLst/>
            </a:prstGeom>
            <a:noFill/>
            <a:ln>
              <a:solidFill>
                <a:srgbClr val="22C4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矩形 29"/>
            <p:cNvSpPr/>
            <p:nvPr/>
          </p:nvSpPr>
          <p:spPr>
            <a:xfrm>
              <a:off x="5123145" y="864296"/>
              <a:ext cx="2229633" cy="8141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TextBox 33"/>
            <p:cNvSpPr txBox="1"/>
            <p:nvPr/>
          </p:nvSpPr>
          <p:spPr>
            <a:xfrm rot="21560070">
              <a:off x="5144207" y="1158098"/>
              <a:ext cx="2241811" cy="3693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a:solidFill>
                    <a:schemeClr val="lt1"/>
                  </a:solidFill>
                  <a:latin typeface="+mn-lt"/>
                  <a:ea typeface="+mn-ea"/>
                </a:defRPr>
              </a:lvl1pPr>
              <a:lvl2pPr>
                <a:defRPr>
                  <a:solidFill>
                    <a:schemeClr val="lt1"/>
                  </a:solidFill>
                  <a:latin typeface="+mn-lt"/>
                  <a:ea typeface="+mn-ea"/>
                </a:defRPr>
              </a:lvl2pPr>
              <a:lvl3pPr>
                <a:defRPr>
                  <a:solidFill>
                    <a:schemeClr val="lt1"/>
                  </a:solidFill>
                  <a:latin typeface="+mn-lt"/>
                  <a:ea typeface="+mn-ea"/>
                </a:defRPr>
              </a:lvl3pPr>
              <a:lvl4pPr>
                <a:defRPr>
                  <a:solidFill>
                    <a:schemeClr val="lt1"/>
                  </a:solidFill>
                  <a:latin typeface="+mn-lt"/>
                  <a:ea typeface="+mn-ea"/>
                </a:defRPr>
              </a:lvl4pPr>
              <a:lvl5pPr>
                <a:defRPr>
                  <a:solidFill>
                    <a:schemeClr val="lt1"/>
                  </a:solidFill>
                  <a:latin typeface="+mn-lt"/>
                  <a:ea typeface="+mn-ea"/>
                </a:defRPr>
              </a:lvl5pPr>
              <a:lvl6pPr>
                <a:defRPr>
                  <a:solidFill>
                    <a:schemeClr val="lt1"/>
                  </a:solidFill>
                  <a:latin typeface="+mn-lt"/>
                  <a:ea typeface="+mn-ea"/>
                </a:defRPr>
              </a:lvl6pPr>
              <a:lvl7pPr>
                <a:defRPr>
                  <a:solidFill>
                    <a:schemeClr val="lt1"/>
                  </a:solidFill>
                  <a:latin typeface="+mn-lt"/>
                  <a:ea typeface="+mn-ea"/>
                </a:defRPr>
              </a:lvl7pPr>
              <a:lvl8pPr>
                <a:defRPr>
                  <a:solidFill>
                    <a:schemeClr val="lt1"/>
                  </a:solidFill>
                  <a:latin typeface="+mn-lt"/>
                  <a:ea typeface="+mn-ea"/>
                </a:defRPr>
              </a:lvl8pPr>
              <a:lvl9pPr>
                <a:defRPr>
                  <a:solidFill>
                    <a:schemeClr val="lt1"/>
                  </a:solidFill>
                  <a:latin typeface="+mn-lt"/>
                  <a:ea typeface="+mn-ea"/>
                </a:defRPr>
              </a:lvl9pPr>
            </a:lstStyle>
            <a:p>
              <a:r>
                <a:rPr lang="en-US" altLang="zh-CN" dirty="0">
                  <a:solidFill>
                    <a:schemeClr val="bg1">
                      <a:lumMod val="50000"/>
                    </a:schemeClr>
                  </a:solidFill>
                  <a:latin typeface="微软雅黑" panose="020B0503020204020204" pitchFamily="34" charset="-122"/>
                  <a:ea typeface="微软雅黑" panose="020B0503020204020204" pitchFamily="34" charset="-122"/>
                </a:rPr>
                <a:t>CONTENTS PAGE </a:t>
              </a:r>
            </a:p>
          </p:txBody>
        </p:sp>
      </p:grpSp>
      <p:cxnSp>
        <p:nvCxnSpPr>
          <p:cNvPr id="39" name="直接连接符 38"/>
          <p:cNvCxnSpPr/>
          <p:nvPr/>
        </p:nvCxnSpPr>
        <p:spPr>
          <a:xfrm>
            <a:off x="626868" y="3551309"/>
            <a:ext cx="10872592"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40" name="组合 39"/>
          <p:cNvGrpSpPr/>
          <p:nvPr/>
        </p:nvGrpSpPr>
        <p:grpSpPr>
          <a:xfrm>
            <a:off x="4157726" y="3042326"/>
            <a:ext cx="960429" cy="960429"/>
            <a:chOff x="2954015" y="2890854"/>
            <a:chExt cx="960429" cy="960429"/>
          </a:xfrm>
        </p:grpSpPr>
        <p:grpSp>
          <p:nvGrpSpPr>
            <p:cNvPr id="41" name="组合 40"/>
            <p:cNvGrpSpPr/>
            <p:nvPr/>
          </p:nvGrpSpPr>
          <p:grpSpPr>
            <a:xfrm>
              <a:off x="2954015" y="2890854"/>
              <a:ext cx="960429" cy="960429"/>
              <a:chOff x="5713733" y="1926481"/>
              <a:chExt cx="754938" cy="754938"/>
            </a:xfrm>
          </p:grpSpPr>
          <p:sp>
            <p:nvSpPr>
              <p:cNvPr id="43" name="椭圆 42"/>
              <p:cNvSpPr/>
              <p:nvPr/>
            </p:nvSpPr>
            <p:spPr>
              <a:xfrm>
                <a:off x="5713733" y="1926481"/>
                <a:ext cx="754938" cy="754938"/>
              </a:xfrm>
              <a:prstGeom prst="ellipse">
                <a:avLst/>
              </a:prstGeom>
              <a:gradFill>
                <a:gsLst>
                  <a:gs pos="0">
                    <a:schemeClr val="bg1"/>
                  </a:gs>
                  <a:gs pos="100000">
                    <a:schemeClr val="bg1">
                      <a:lumMod val="85000"/>
                    </a:schemeClr>
                  </a:gs>
                </a:gsLst>
                <a:lin ang="2700000" scaled="1"/>
              </a:gradFill>
              <a:ln>
                <a:noFill/>
              </a:ln>
              <a:effectLst>
                <a:outerShdw blurRad="101600" dist="508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椭圆 43"/>
              <p:cNvSpPr/>
              <p:nvPr/>
            </p:nvSpPr>
            <p:spPr>
              <a:xfrm>
                <a:off x="5832863" y="2045611"/>
                <a:ext cx="516678" cy="516678"/>
              </a:xfrm>
              <a:prstGeom prst="ellipse">
                <a:avLst/>
              </a:prstGeom>
              <a:solidFill>
                <a:schemeClr val="bg1">
                  <a:lumMod val="50000"/>
                </a:schemeClr>
              </a:solidFill>
              <a:ln w="19050">
                <a:gradFill flip="none" rotWithShape="1">
                  <a:gsLst>
                    <a:gs pos="0">
                      <a:schemeClr val="bg1">
                        <a:lumMod val="85000"/>
                      </a:schemeClr>
                    </a:gs>
                    <a:gs pos="100000">
                      <a:schemeClr val="bg1"/>
                    </a:gs>
                  </a:gsLst>
                  <a:lin ang="2700000" scaled="1"/>
                  <a:tileRect/>
                </a:gradFill>
              </a:ln>
              <a:effectLst>
                <a:innerShdw blurRad="50800" dist="25400" dir="13500000">
                  <a:prstClr val="black">
                    <a:alpha val="43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2" name="文本框 41"/>
            <p:cNvSpPr txBox="1"/>
            <p:nvPr/>
          </p:nvSpPr>
          <p:spPr>
            <a:xfrm>
              <a:off x="3161501" y="3140625"/>
              <a:ext cx="503664" cy="461665"/>
            </a:xfrm>
            <a:prstGeom prst="rect">
              <a:avLst/>
            </a:prstGeom>
            <a:noFill/>
          </p:spPr>
          <p:txBody>
            <a:bodyPr wrap="none" rtlCol="0">
              <a:spAutoFit/>
            </a:bodyPr>
            <a:lstStyle/>
            <a:p>
              <a:r>
                <a:rPr lang="en-US" altLang="zh-CN" sz="2400">
                  <a:solidFill>
                    <a:srgbClr val="F3F5F9"/>
                  </a:solidFill>
                  <a:latin typeface="Impact" panose="020B0806030902050204" pitchFamily="34" charset="0"/>
                </a:rPr>
                <a:t>02</a:t>
              </a:r>
              <a:endParaRPr lang="zh-CN" altLang="en-US" sz="2400">
                <a:solidFill>
                  <a:srgbClr val="F3F5F9"/>
                </a:solidFill>
                <a:latin typeface="Impact" panose="020B0806030902050204" pitchFamily="34" charset="0"/>
              </a:endParaRPr>
            </a:p>
          </p:txBody>
        </p:sp>
      </p:grpSp>
      <p:grpSp>
        <p:nvGrpSpPr>
          <p:cNvPr id="45" name="组合 44"/>
          <p:cNvGrpSpPr/>
          <p:nvPr/>
        </p:nvGrpSpPr>
        <p:grpSpPr>
          <a:xfrm>
            <a:off x="6737033" y="3026284"/>
            <a:ext cx="960429" cy="960429"/>
            <a:chOff x="4715175" y="2890854"/>
            <a:chExt cx="960429" cy="960429"/>
          </a:xfrm>
        </p:grpSpPr>
        <p:grpSp>
          <p:nvGrpSpPr>
            <p:cNvPr id="46" name="组合 45"/>
            <p:cNvGrpSpPr/>
            <p:nvPr/>
          </p:nvGrpSpPr>
          <p:grpSpPr>
            <a:xfrm>
              <a:off x="4715175" y="2890854"/>
              <a:ext cx="960429" cy="960429"/>
              <a:chOff x="5713733" y="1926481"/>
              <a:chExt cx="754938" cy="754938"/>
            </a:xfrm>
          </p:grpSpPr>
          <p:sp>
            <p:nvSpPr>
              <p:cNvPr id="48" name="椭圆 47"/>
              <p:cNvSpPr/>
              <p:nvPr/>
            </p:nvSpPr>
            <p:spPr>
              <a:xfrm>
                <a:off x="5713733" y="1926481"/>
                <a:ext cx="754938" cy="754938"/>
              </a:xfrm>
              <a:prstGeom prst="ellipse">
                <a:avLst/>
              </a:prstGeom>
              <a:gradFill>
                <a:gsLst>
                  <a:gs pos="0">
                    <a:schemeClr val="bg1"/>
                  </a:gs>
                  <a:gs pos="100000">
                    <a:schemeClr val="bg1">
                      <a:lumMod val="85000"/>
                    </a:schemeClr>
                  </a:gs>
                </a:gsLst>
                <a:lin ang="2700000" scaled="1"/>
              </a:gradFill>
              <a:ln>
                <a:noFill/>
              </a:ln>
              <a:effectLst>
                <a:outerShdw blurRad="101600" dist="508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椭圆 48"/>
              <p:cNvSpPr/>
              <p:nvPr/>
            </p:nvSpPr>
            <p:spPr>
              <a:xfrm>
                <a:off x="5832863" y="2045611"/>
                <a:ext cx="516678" cy="516678"/>
              </a:xfrm>
              <a:prstGeom prst="ellipse">
                <a:avLst/>
              </a:prstGeom>
              <a:solidFill>
                <a:srgbClr val="FC9804"/>
              </a:solidFill>
              <a:ln w="19050">
                <a:gradFill flip="none" rotWithShape="1">
                  <a:gsLst>
                    <a:gs pos="0">
                      <a:schemeClr val="bg1">
                        <a:lumMod val="85000"/>
                      </a:schemeClr>
                    </a:gs>
                    <a:gs pos="100000">
                      <a:schemeClr val="bg1"/>
                    </a:gs>
                  </a:gsLst>
                  <a:lin ang="2700000" scaled="1"/>
                  <a:tileRect/>
                </a:gradFill>
              </a:ln>
              <a:effectLst>
                <a:innerShdw blurRad="50800" dist="25400" dir="13500000">
                  <a:prstClr val="black">
                    <a:alpha val="43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7" name="文本框 46"/>
            <p:cNvSpPr txBox="1"/>
            <p:nvPr/>
          </p:nvSpPr>
          <p:spPr>
            <a:xfrm>
              <a:off x="4922680" y="3140625"/>
              <a:ext cx="513282" cy="461665"/>
            </a:xfrm>
            <a:prstGeom prst="rect">
              <a:avLst/>
            </a:prstGeom>
            <a:noFill/>
          </p:spPr>
          <p:txBody>
            <a:bodyPr wrap="none" rtlCol="0">
              <a:spAutoFit/>
            </a:bodyPr>
            <a:lstStyle/>
            <a:p>
              <a:r>
                <a:rPr lang="en-US" altLang="zh-CN" sz="2400">
                  <a:solidFill>
                    <a:srgbClr val="F3F5F9"/>
                  </a:solidFill>
                  <a:latin typeface="Impact" panose="020B0806030902050204" pitchFamily="34" charset="0"/>
                </a:rPr>
                <a:t>03</a:t>
              </a:r>
              <a:endParaRPr lang="zh-CN" altLang="en-US" sz="2400">
                <a:solidFill>
                  <a:srgbClr val="F3F5F9"/>
                </a:solidFill>
                <a:latin typeface="Impact" panose="020B0806030902050204" pitchFamily="34" charset="0"/>
              </a:endParaRPr>
            </a:p>
          </p:txBody>
        </p:sp>
      </p:grpSp>
      <p:grpSp>
        <p:nvGrpSpPr>
          <p:cNvPr id="50" name="组合 49"/>
          <p:cNvGrpSpPr/>
          <p:nvPr/>
        </p:nvGrpSpPr>
        <p:grpSpPr>
          <a:xfrm>
            <a:off x="9284257" y="3058368"/>
            <a:ext cx="960429" cy="960429"/>
            <a:chOff x="6476335" y="2890854"/>
            <a:chExt cx="960429" cy="960429"/>
          </a:xfrm>
        </p:grpSpPr>
        <p:grpSp>
          <p:nvGrpSpPr>
            <p:cNvPr id="51" name="组合 50"/>
            <p:cNvGrpSpPr/>
            <p:nvPr/>
          </p:nvGrpSpPr>
          <p:grpSpPr>
            <a:xfrm>
              <a:off x="6476335" y="2890854"/>
              <a:ext cx="960429" cy="960429"/>
              <a:chOff x="5713733" y="1926481"/>
              <a:chExt cx="754938" cy="754938"/>
            </a:xfrm>
          </p:grpSpPr>
          <p:sp>
            <p:nvSpPr>
              <p:cNvPr id="53" name="椭圆 52"/>
              <p:cNvSpPr/>
              <p:nvPr/>
            </p:nvSpPr>
            <p:spPr>
              <a:xfrm>
                <a:off x="5713733" y="1926481"/>
                <a:ext cx="754938" cy="754938"/>
              </a:xfrm>
              <a:prstGeom prst="ellipse">
                <a:avLst/>
              </a:prstGeom>
              <a:gradFill>
                <a:gsLst>
                  <a:gs pos="0">
                    <a:schemeClr val="bg1"/>
                  </a:gs>
                  <a:gs pos="100000">
                    <a:schemeClr val="bg1">
                      <a:lumMod val="85000"/>
                    </a:schemeClr>
                  </a:gs>
                </a:gsLst>
                <a:lin ang="2700000" scaled="1"/>
              </a:gradFill>
              <a:ln>
                <a:noFill/>
              </a:ln>
              <a:effectLst>
                <a:outerShdw blurRad="101600" dist="508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椭圆 53"/>
              <p:cNvSpPr/>
              <p:nvPr/>
            </p:nvSpPr>
            <p:spPr>
              <a:xfrm>
                <a:off x="5832863" y="2045611"/>
                <a:ext cx="516678" cy="516678"/>
              </a:xfrm>
              <a:prstGeom prst="ellipse">
                <a:avLst/>
              </a:prstGeom>
              <a:solidFill>
                <a:srgbClr val="22C4C4"/>
              </a:solidFill>
              <a:ln w="19050">
                <a:gradFill flip="none" rotWithShape="1">
                  <a:gsLst>
                    <a:gs pos="0">
                      <a:schemeClr val="bg1">
                        <a:lumMod val="85000"/>
                      </a:schemeClr>
                    </a:gs>
                    <a:gs pos="100000">
                      <a:schemeClr val="bg1"/>
                    </a:gs>
                  </a:gsLst>
                  <a:lin ang="2700000" scaled="1"/>
                  <a:tileRect/>
                </a:gradFill>
              </a:ln>
              <a:effectLst>
                <a:innerShdw blurRad="50800" dist="25400" dir="13500000">
                  <a:prstClr val="black">
                    <a:alpha val="43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2" name="文本框 51"/>
            <p:cNvSpPr txBox="1"/>
            <p:nvPr/>
          </p:nvSpPr>
          <p:spPr>
            <a:xfrm>
              <a:off x="6693477" y="3140625"/>
              <a:ext cx="503664" cy="461665"/>
            </a:xfrm>
            <a:prstGeom prst="rect">
              <a:avLst/>
            </a:prstGeom>
            <a:noFill/>
          </p:spPr>
          <p:txBody>
            <a:bodyPr wrap="none" rtlCol="0">
              <a:spAutoFit/>
            </a:bodyPr>
            <a:lstStyle/>
            <a:p>
              <a:r>
                <a:rPr lang="en-US" altLang="zh-CN" sz="2400">
                  <a:solidFill>
                    <a:srgbClr val="F3F5F9"/>
                  </a:solidFill>
                  <a:latin typeface="Impact" panose="020B0806030902050204" pitchFamily="34" charset="0"/>
                </a:rPr>
                <a:t>04</a:t>
              </a:r>
              <a:endParaRPr lang="zh-CN" altLang="en-US" sz="2400">
                <a:solidFill>
                  <a:srgbClr val="F3F5F9"/>
                </a:solidFill>
                <a:latin typeface="Impact" panose="020B0806030902050204" pitchFamily="34" charset="0"/>
              </a:endParaRPr>
            </a:p>
          </p:txBody>
        </p:sp>
      </p:grpSp>
      <p:grpSp>
        <p:nvGrpSpPr>
          <p:cNvPr id="55" name="组合 54"/>
          <p:cNvGrpSpPr/>
          <p:nvPr/>
        </p:nvGrpSpPr>
        <p:grpSpPr>
          <a:xfrm>
            <a:off x="1706756" y="2994200"/>
            <a:ext cx="960429" cy="960429"/>
            <a:chOff x="1192855" y="2890854"/>
            <a:chExt cx="960429" cy="960429"/>
          </a:xfrm>
        </p:grpSpPr>
        <p:grpSp>
          <p:nvGrpSpPr>
            <p:cNvPr id="56" name="组合 55"/>
            <p:cNvGrpSpPr/>
            <p:nvPr/>
          </p:nvGrpSpPr>
          <p:grpSpPr>
            <a:xfrm>
              <a:off x="1192855" y="2890854"/>
              <a:ext cx="960429" cy="960429"/>
              <a:chOff x="5713733" y="1926481"/>
              <a:chExt cx="754938" cy="754938"/>
            </a:xfrm>
          </p:grpSpPr>
          <p:sp>
            <p:nvSpPr>
              <p:cNvPr id="58" name="椭圆 57"/>
              <p:cNvSpPr/>
              <p:nvPr/>
            </p:nvSpPr>
            <p:spPr>
              <a:xfrm>
                <a:off x="5713733" y="1926481"/>
                <a:ext cx="754938" cy="754938"/>
              </a:xfrm>
              <a:prstGeom prst="ellipse">
                <a:avLst/>
              </a:prstGeom>
              <a:gradFill>
                <a:gsLst>
                  <a:gs pos="0">
                    <a:schemeClr val="bg1"/>
                  </a:gs>
                  <a:gs pos="100000">
                    <a:schemeClr val="bg1">
                      <a:lumMod val="85000"/>
                    </a:schemeClr>
                  </a:gs>
                </a:gsLst>
                <a:lin ang="2700000" scaled="1"/>
              </a:gradFill>
              <a:ln>
                <a:noFill/>
              </a:ln>
              <a:effectLst>
                <a:outerShdw blurRad="101600" dist="508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椭圆 58"/>
              <p:cNvSpPr/>
              <p:nvPr/>
            </p:nvSpPr>
            <p:spPr>
              <a:xfrm>
                <a:off x="5832863" y="2045611"/>
                <a:ext cx="516678" cy="516678"/>
              </a:xfrm>
              <a:prstGeom prst="ellipse">
                <a:avLst/>
              </a:prstGeom>
              <a:solidFill>
                <a:srgbClr val="096688"/>
              </a:solidFill>
              <a:ln w="19050">
                <a:gradFill flip="none" rotWithShape="1">
                  <a:gsLst>
                    <a:gs pos="0">
                      <a:schemeClr val="bg1">
                        <a:lumMod val="85000"/>
                      </a:schemeClr>
                    </a:gs>
                    <a:gs pos="100000">
                      <a:schemeClr val="bg1"/>
                    </a:gs>
                  </a:gsLst>
                  <a:lin ang="2700000" scaled="1"/>
                  <a:tileRect/>
                </a:gradFill>
              </a:ln>
              <a:effectLst>
                <a:innerShdw blurRad="50800" dist="25400" dir="13500000">
                  <a:prstClr val="black">
                    <a:alpha val="43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7" name="文本框 56"/>
            <p:cNvSpPr txBox="1"/>
            <p:nvPr/>
          </p:nvSpPr>
          <p:spPr>
            <a:xfrm>
              <a:off x="1437192" y="3140625"/>
              <a:ext cx="466794" cy="461665"/>
            </a:xfrm>
            <a:prstGeom prst="rect">
              <a:avLst/>
            </a:prstGeom>
            <a:noFill/>
          </p:spPr>
          <p:txBody>
            <a:bodyPr wrap="none" rtlCol="0">
              <a:spAutoFit/>
            </a:bodyPr>
            <a:lstStyle/>
            <a:p>
              <a:r>
                <a:rPr lang="en-US" altLang="zh-CN" sz="2400">
                  <a:solidFill>
                    <a:srgbClr val="F3F5F9"/>
                  </a:solidFill>
                  <a:latin typeface="Impact" panose="020B0806030902050204" pitchFamily="34" charset="0"/>
                </a:rPr>
                <a:t>01</a:t>
              </a:r>
              <a:endParaRPr lang="zh-CN" altLang="en-US" sz="2400">
                <a:solidFill>
                  <a:srgbClr val="F3F5F9"/>
                </a:solidFill>
                <a:latin typeface="Impact" panose="020B0806030902050204" pitchFamily="34" charset="0"/>
              </a:endParaRPr>
            </a:p>
          </p:txBody>
        </p:sp>
      </p:grpSp>
    </p:spTree>
    <p:extLst>
      <p:ext uri="{BB962C8B-B14F-4D97-AF65-F5344CB8AC3E}">
        <p14:creationId xmlns:p14="http://schemas.microsoft.com/office/powerpoint/2010/main" val="1101391005"/>
      </p:ext>
    </p:extLst>
  </p:cSld>
  <p:clrMapOvr>
    <a:masterClrMapping/>
  </p:clrMapOvr>
  <mc:AlternateContent xmlns:mc="http://schemas.openxmlformats.org/markup-compatibility/2006" xmlns:p14="http://schemas.microsoft.com/office/powerpoint/2010/main">
    <mc:Choice Requires="p14">
      <p:transition spd="slow" p14:dur="1500" advTm="0">
        <p:fade/>
      </p:transition>
    </mc:Choice>
    <mc:Fallback xmlns:a14="http://schemas.microsoft.com/office/drawing/2010/main" xmlns="">
      <p:transition spd="slow" advTm="0">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0"/>
                                            </p:tgtEl>
                                            <p:attrNameLst>
                                              <p:attrName>style.visibility</p:attrName>
                                            </p:attrNameLst>
                                          </p:cBhvr>
                                          <p:to>
                                            <p:strVal val="visible"/>
                                          </p:to>
                                        </p:set>
                                        <p:animEffect transition="in" filter="fade">
                                          <p:cBhvr>
                                            <p:cTn id="7" dur="1000"/>
                                            <p:tgtEl>
                                              <p:spTgt spid="7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4"/>
                                            </p:tgtEl>
                                            <p:attrNameLst>
                                              <p:attrName>style.visibility</p:attrName>
                                            </p:attrNameLst>
                                          </p:cBhvr>
                                          <p:to>
                                            <p:strVal val="visible"/>
                                          </p:to>
                                        </p:set>
                                        <p:animEffect transition="in" filter="fade">
                                          <p:cBhvr>
                                            <p:cTn id="10" dur="1000"/>
                                            <p:tgtEl>
                                              <p:spTgt spid="64"/>
                                            </p:tgtEl>
                                          </p:cBhvr>
                                        </p:animEffect>
                                      </p:childTnLst>
                                    </p:cTn>
                                  </p:par>
                                  <p:par>
                                    <p:cTn id="11" presetID="2" presetClass="entr" presetSubtype="1" fill="hold" nodeType="withEffect" p14:presetBounceEnd="54000">
                                      <p:stCondLst>
                                        <p:cond delay="1000"/>
                                      </p:stCondLst>
                                      <p:childTnLst>
                                        <p:set>
                                          <p:cBhvr>
                                            <p:cTn id="12" dur="1" fill="hold">
                                              <p:stCondLst>
                                                <p:cond delay="0"/>
                                              </p:stCondLst>
                                            </p:cTn>
                                            <p:tgtEl>
                                              <p:spTgt spid="28"/>
                                            </p:tgtEl>
                                            <p:attrNameLst>
                                              <p:attrName>style.visibility</p:attrName>
                                            </p:attrNameLst>
                                          </p:cBhvr>
                                          <p:to>
                                            <p:strVal val="visible"/>
                                          </p:to>
                                        </p:set>
                                        <p:anim calcmode="lin" valueType="num" p14:bounceEnd="54000">
                                          <p:cBhvr additive="base">
                                            <p:cTn id="13" dur="1500" fill="hold"/>
                                            <p:tgtEl>
                                              <p:spTgt spid="28"/>
                                            </p:tgtEl>
                                            <p:attrNameLst>
                                              <p:attrName>ppt_x</p:attrName>
                                            </p:attrNameLst>
                                          </p:cBhvr>
                                          <p:tavLst>
                                            <p:tav tm="0">
                                              <p:val>
                                                <p:strVal val="#ppt_x"/>
                                              </p:val>
                                            </p:tav>
                                            <p:tav tm="100000">
                                              <p:val>
                                                <p:strVal val="#ppt_x"/>
                                              </p:val>
                                            </p:tav>
                                          </p:tavLst>
                                        </p:anim>
                                        <p:anim calcmode="lin" valueType="num" p14:bounceEnd="54000">
                                          <p:cBhvr additive="base">
                                            <p:cTn id="14" dur="1500" fill="hold"/>
                                            <p:tgtEl>
                                              <p:spTgt spid="28"/>
                                            </p:tgtEl>
                                            <p:attrNameLst>
                                              <p:attrName>ppt_y</p:attrName>
                                            </p:attrNameLst>
                                          </p:cBhvr>
                                          <p:tavLst>
                                            <p:tav tm="0">
                                              <p:val>
                                                <p:strVal val="0-#ppt_h/2"/>
                                              </p:val>
                                            </p:tav>
                                            <p:tav tm="100000">
                                              <p:val>
                                                <p:strVal val="#ppt_y"/>
                                              </p:val>
                                            </p:tav>
                                          </p:tavLst>
                                        </p:anim>
                                      </p:childTnLst>
                                    </p:cTn>
                                  </p:par>
                                  <p:par>
                                    <p:cTn id="15" presetID="22" presetClass="entr" presetSubtype="8" fill="hold" nodeType="withEffect">
                                      <p:stCondLst>
                                        <p:cond delay="1250"/>
                                      </p:stCondLst>
                                      <p:childTnLst>
                                        <p:set>
                                          <p:cBhvr>
                                            <p:cTn id="16" dur="1" fill="hold">
                                              <p:stCondLst>
                                                <p:cond delay="0"/>
                                              </p:stCondLst>
                                            </p:cTn>
                                            <p:tgtEl>
                                              <p:spTgt spid="39"/>
                                            </p:tgtEl>
                                            <p:attrNameLst>
                                              <p:attrName>style.visibility</p:attrName>
                                            </p:attrNameLst>
                                          </p:cBhvr>
                                          <p:to>
                                            <p:strVal val="visible"/>
                                          </p:to>
                                        </p:set>
                                        <p:animEffect transition="in" filter="wipe(left)">
                                          <p:cBhvr>
                                            <p:cTn id="17" dur="2750"/>
                                            <p:tgtEl>
                                              <p:spTgt spid="39"/>
                                            </p:tgtEl>
                                          </p:cBhvr>
                                        </p:animEffect>
                                      </p:childTnLst>
                                    </p:cTn>
                                  </p:par>
                                  <p:par>
                                    <p:cTn id="18" presetID="53" presetClass="entr" presetSubtype="16" fill="hold" nodeType="withEffect">
                                      <p:stCondLst>
                                        <p:cond delay="1500"/>
                                      </p:stCondLst>
                                      <p:childTnLst>
                                        <p:set>
                                          <p:cBhvr>
                                            <p:cTn id="19" dur="1" fill="hold">
                                              <p:stCondLst>
                                                <p:cond delay="0"/>
                                              </p:stCondLst>
                                            </p:cTn>
                                            <p:tgtEl>
                                              <p:spTgt spid="55"/>
                                            </p:tgtEl>
                                            <p:attrNameLst>
                                              <p:attrName>style.visibility</p:attrName>
                                            </p:attrNameLst>
                                          </p:cBhvr>
                                          <p:to>
                                            <p:strVal val="visible"/>
                                          </p:to>
                                        </p:set>
                                        <p:anim calcmode="lin" valueType="num">
                                          <p:cBhvr>
                                            <p:cTn id="20" dur="500" fill="hold"/>
                                            <p:tgtEl>
                                              <p:spTgt spid="55"/>
                                            </p:tgtEl>
                                            <p:attrNameLst>
                                              <p:attrName>ppt_w</p:attrName>
                                            </p:attrNameLst>
                                          </p:cBhvr>
                                          <p:tavLst>
                                            <p:tav tm="0">
                                              <p:val>
                                                <p:fltVal val="0"/>
                                              </p:val>
                                            </p:tav>
                                            <p:tav tm="100000">
                                              <p:val>
                                                <p:strVal val="#ppt_w"/>
                                              </p:val>
                                            </p:tav>
                                          </p:tavLst>
                                        </p:anim>
                                        <p:anim calcmode="lin" valueType="num">
                                          <p:cBhvr>
                                            <p:cTn id="21" dur="500" fill="hold"/>
                                            <p:tgtEl>
                                              <p:spTgt spid="55"/>
                                            </p:tgtEl>
                                            <p:attrNameLst>
                                              <p:attrName>ppt_h</p:attrName>
                                            </p:attrNameLst>
                                          </p:cBhvr>
                                          <p:tavLst>
                                            <p:tav tm="0">
                                              <p:val>
                                                <p:fltVal val="0"/>
                                              </p:val>
                                            </p:tav>
                                            <p:tav tm="100000">
                                              <p:val>
                                                <p:strVal val="#ppt_h"/>
                                              </p:val>
                                            </p:tav>
                                          </p:tavLst>
                                        </p:anim>
                                        <p:animEffect transition="in" filter="fade">
                                          <p:cBhvr>
                                            <p:cTn id="22" dur="500"/>
                                            <p:tgtEl>
                                              <p:spTgt spid="55"/>
                                            </p:tgtEl>
                                          </p:cBhvr>
                                        </p:animEffect>
                                      </p:childTnLst>
                                    </p:cTn>
                                  </p:par>
                                  <p:par>
                                    <p:cTn id="23" presetID="53" presetClass="entr" presetSubtype="16" fill="hold" nodeType="withEffect">
                                      <p:stCondLst>
                                        <p:cond delay="2000"/>
                                      </p:stCondLst>
                                      <p:childTnLst>
                                        <p:set>
                                          <p:cBhvr>
                                            <p:cTn id="24" dur="1" fill="hold">
                                              <p:stCondLst>
                                                <p:cond delay="0"/>
                                              </p:stCondLst>
                                            </p:cTn>
                                            <p:tgtEl>
                                              <p:spTgt spid="40"/>
                                            </p:tgtEl>
                                            <p:attrNameLst>
                                              <p:attrName>style.visibility</p:attrName>
                                            </p:attrNameLst>
                                          </p:cBhvr>
                                          <p:to>
                                            <p:strVal val="visible"/>
                                          </p:to>
                                        </p:set>
                                        <p:anim calcmode="lin" valueType="num">
                                          <p:cBhvr>
                                            <p:cTn id="25" dur="500" fill="hold"/>
                                            <p:tgtEl>
                                              <p:spTgt spid="40"/>
                                            </p:tgtEl>
                                            <p:attrNameLst>
                                              <p:attrName>ppt_w</p:attrName>
                                            </p:attrNameLst>
                                          </p:cBhvr>
                                          <p:tavLst>
                                            <p:tav tm="0">
                                              <p:val>
                                                <p:fltVal val="0"/>
                                              </p:val>
                                            </p:tav>
                                            <p:tav tm="100000">
                                              <p:val>
                                                <p:strVal val="#ppt_w"/>
                                              </p:val>
                                            </p:tav>
                                          </p:tavLst>
                                        </p:anim>
                                        <p:anim calcmode="lin" valueType="num">
                                          <p:cBhvr>
                                            <p:cTn id="26" dur="500" fill="hold"/>
                                            <p:tgtEl>
                                              <p:spTgt spid="40"/>
                                            </p:tgtEl>
                                            <p:attrNameLst>
                                              <p:attrName>ppt_h</p:attrName>
                                            </p:attrNameLst>
                                          </p:cBhvr>
                                          <p:tavLst>
                                            <p:tav tm="0">
                                              <p:val>
                                                <p:fltVal val="0"/>
                                              </p:val>
                                            </p:tav>
                                            <p:tav tm="100000">
                                              <p:val>
                                                <p:strVal val="#ppt_h"/>
                                              </p:val>
                                            </p:tav>
                                          </p:tavLst>
                                        </p:anim>
                                        <p:animEffect transition="in" filter="fade">
                                          <p:cBhvr>
                                            <p:cTn id="27" dur="500"/>
                                            <p:tgtEl>
                                              <p:spTgt spid="40"/>
                                            </p:tgtEl>
                                          </p:cBhvr>
                                        </p:animEffect>
                                      </p:childTnLst>
                                    </p:cTn>
                                  </p:par>
                                  <p:par>
                                    <p:cTn id="28" presetID="53" presetClass="entr" presetSubtype="16" fill="hold" nodeType="withEffect">
                                      <p:stCondLst>
                                        <p:cond delay="2500"/>
                                      </p:stCondLst>
                                      <p:childTnLst>
                                        <p:set>
                                          <p:cBhvr>
                                            <p:cTn id="29" dur="1" fill="hold">
                                              <p:stCondLst>
                                                <p:cond delay="0"/>
                                              </p:stCondLst>
                                            </p:cTn>
                                            <p:tgtEl>
                                              <p:spTgt spid="45"/>
                                            </p:tgtEl>
                                            <p:attrNameLst>
                                              <p:attrName>style.visibility</p:attrName>
                                            </p:attrNameLst>
                                          </p:cBhvr>
                                          <p:to>
                                            <p:strVal val="visible"/>
                                          </p:to>
                                        </p:set>
                                        <p:anim calcmode="lin" valueType="num">
                                          <p:cBhvr>
                                            <p:cTn id="30" dur="500" fill="hold"/>
                                            <p:tgtEl>
                                              <p:spTgt spid="45"/>
                                            </p:tgtEl>
                                            <p:attrNameLst>
                                              <p:attrName>ppt_w</p:attrName>
                                            </p:attrNameLst>
                                          </p:cBhvr>
                                          <p:tavLst>
                                            <p:tav tm="0">
                                              <p:val>
                                                <p:fltVal val="0"/>
                                              </p:val>
                                            </p:tav>
                                            <p:tav tm="100000">
                                              <p:val>
                                                <p:strVal val="#ppt_w"/>
                                              </p:val>
                                            </p:tav>
                                          </p:tavLst>
                                        </p:anim>
                                        <p:anim calcmode="lin" valueType="num">
                                          <p:cBhvr>
                                            <p:cTn id="31" dur="500" fill="hold"/>
                                            <p:tgtEl>
                                              <p:spTgt spid="45"/>
                                            </p:tgtEl>
                                            <p:attrNameLst>
                                              <p:attrName>ppt_h</p:attrName>
                                            </p:attrNameLst>
                                          </p:cBhvr>
                                          <p:tavLst>
                                            <p:tav tm="0">
                                              <p:val>
                                                <p:fltVal val="0"/>
                                              </p:val>
                                            </p:tav>
                                            <p:tav tm="100000">
                                              <p:val>
                                                <p:strVal val="#ppt_h"/>
                                              </p:val>
                                            </p:tav>
                                          </p:tavLst>
                                        </p:anim>
                                        <p:animEffect transition="in" filter="fade">
                                          <p:cBhvr>
                                            <p:cTn id="32" dur="500"/>
                                            <p:tgtEl>
                                              <p:spTgt spid="45"/>
                                            </p:tgtEl>
                                          </p:cBhvr>
                                        </p:animEffect>
                                      </p:childTnLst>
                                    </p:cTn>
                                  </p:par>
                                  <p:par>
                                    <p:cTn id="33" presetID="53" presetClass="entr" presetSubtype="16" fill="hold" nodeType="withEffect">
                                      <p:stCondLst>
                                        <p:cond delay="3000"/>
                                      </p:stCondLst>
                                      <p:childTnLst>
                                        <p:set>
                                          <p:cBhvr>
                                            <p:cTn id="34" dur="1" fill="hold">
                                              <p:stCondLst>
                                                <p:cond delay="0"/>
                                              </p:stCondLst>
                                            </p:cTn>
                                            <p:tgtEl>
                                              <p:spTgt spid="50"/>
                                            </p:tgtEl>
                                            <p:attrNameLst>
                                              <p:attrName>style.visibility</p:attrName>
                                            </p:attrNameLst>
                                          </p:cBhvr>
                                          <p:to>
                                            <p:strVal val="visible"/>
                                          </p:to>
                                        </p:set>
                                        <p:anim calcmode="lin" valueType="num">
                                          <p:cBhvr>
                                            <p:cTn id="35" dur="500" fill="hold"/>
                                            <p:tgtEl>
                                              <p:spTgt spid="50"/>
                                            </p:tgtEl>
                                            <p:attrNameLst>
                                              <p:attrName>ppt_w</p:attrName>
                                            </p:attrNameLst>
                                          </p:cBhvr>
                                          <p:tavLst>
                                            <p:tav tm="0">
                                              <p:val>
                                                <p:fltVal val="0"/>
                                              </p:val>
                                            </p:tav>
                                            <p:tav tm="100000">
                                              <p:val>
                                                <p:strVal val="#ppt_w"/>
                                              </p:val>
                                            </p:tav>
                                          </p:tavLst>
                                        </p:anim>
                                        <p:anim calcmode="lin" valueType="num">
                                          <p:cBhvr>
                                            <p:cTn id="36" dur="500" fill="hold"/>
                                            <p:tgtEl>
                                              <p:spTgt spid="50"/>
                                            </p:tgtEl>
                                            <p:attrNameLst>
                                              <p:attrName>ppt_h</p:attrName>
                                            </p:attrNameLst>
                                          </p:cBhvr>
                                          <p:tavLst>
                                            <p:tav tm="0">
                                              <p:val>
                                                <p:fltVal val="0"/>
                                              </p:val>
                                            </p:tav>
                                            <p:tav tm="100000">
                                              <p:val>
                                                <p:strVal val="#ppt_h"/>
                                              </p:val>
                                            </p:tav>
                                          </p:tavLst>
                                        </p:anim>
                                        <p:animEffect transition="in" filter="fade">
                                          <p:cBhvr>
                                            <p:cTn id="37" dur="500"/>
                                            <p:tgtEl>
                                              <p:spTgt spid="50"/>
                                            </p:tgtEl>
                                          </p:cBhvr>
                                        </p:animEffect>
                                      </p:childTnLst>
                                    </p:cTn>
                                  </p:par>
                                  <p:par>
                                    <p:cTn id="38" presetID="22" presetClass="entr" presetSubtype="1" fill="hold" grpId="0" nodeType="withEffect">
                                      <p:stCondLst>
                                        <p:cond delay="4250"/>
                                      </p:stCondLst>
                                      <p:childTnLst>
                                        <p:set>
                                          <p:cBhvr>
                                            <p:cTn id="39" dur="1" fill="hold">
                                              <p:stCondLst>
                                                <p:cond delay="0"/>
                                              </p:stCondLst>
                                            </p:cTn>
                                            <p:tgtEl>
                                              <p:spTgt spid="3"/>
                                            </p:tgtEl>
                                            <p:attrNameLst>
                                              <p:attrName>style.visibility</p:attrName>
                                            </p:attrNameLst>
                                          </p:cBhvr>
                                          <p:to>
                                            <p:strVal val="visible"/>
                                          </p:to>
                                        </p:set>
                                        <p:animEffect transition="in" filter="wipe(up)">
                                          <p:cBhvr>
                                            <p:cTn id="40" dur="1000"/>
                                            <p:tgtEl>
                                              <p:spTgt spid="3"/>
                                            </p:tgtEl>
                                          </p:cBhvr>
                                        </p:animEffect>
                                      </p:childTnLst>
                                    </p:cTn>
                                  </p:par>
                                  <p:par>
                                    <p:cTn id="41" presetID="22" presetClass="entr" presetSubtype="1" fill="hold" grpId="0" nodeType="withEffect">
                                      <p:stCondLst>
                                        <p:cond delay="4250"/>
                                      </p:stCondLst>
                                      <p:childTnLst>
                                        <p:set>
                                          <p:cBhvr>
                                            <p:cTn id="42" dur="1" fill="hold">
                                              <p:stCondLst>
                                                <p:cond delay="0"/>
                                              </p:stCondLst>
                                            </p:cTn>
                                            <p:tgtEl>
                                              <p:spTgt spid="4"/>
                                            </p:tgtEl>
                                            <p:attrNameLst>
                                              <p:attrName>style.visibility</p:attrName>
                                            </p:attrNameLst>
                                          </p:cBhvr>
                                          <p:to>
                                            <p:strVal val="visible"/>
                                          </p:to>
                                        </p:set>
                                        <p:animEffect transition="in" filter="wipe(up)">
                                          <p:cBhvr>
                                            <p:cTn id="43" dur="1000"/>
                                            <p:tgtEl>
                                              <p:spTgt spid="4"/>
                                            </p:tgtEl>
                                          </p:cBhvr>
                                        </p:animEffect>
                                      </p:childTnLst>
                                    </p:cTn>
                                  </p:par>
                                  <p:par>
                                    <p:cTn id="44" presetID="22" presetClass="entr" presetSubtype="1" fill="hold" grpId="0" nodeType="withEffect">
                                      <p:stCondLst>
                                        <p:cond delay="4250"/>
                                      </p:stCondLst>
                                      <p:childTnLst>
                                        <p:set>
                                          <p:cBhvr>
                                            <p:cTn id="45" dur="1" fill="hold">
                                              <p:stCondLst>
                                                <p:cond delay="0"/>
                                              </p:stCondLst>
                                            </p:cTn>
                                            <p:tgtEl>
                                              <p:spTgt spid="5"/>
                                            </p:tgtEl>
                                            <p:attrNameLst>
                                              <p:attrName>style.visibility</p:attrName>
                                            </p:attrNameLst>
                                          </p:cBhvr>
                                          <p:to>
                                            <p:strVal val="visible"/>
                                          </p:to>
                                        </p:set>
                                        <p:animEffect transition="in" filter="wipe(up)">
                                          <p:cBhvr>
                                            <p:cTn id="46" dur="1000"/>
                                            <p:tgtEl>
                                              <p:spTgt spid="5"/>
                                            </p:tgtEl>
                                          </p:cBhvr>
                                        </p:animEffect>
                                      </p:childTnLst>
                                    </p:cTn>
                                  </p:par>
                                  <p:par>
                                    <p:cTn id="47" presetID="22" presetClass="entr" presetSubtype="1" fill="hold" grpId="0" nodeType="withEffect">
                                      <p:stCondLst>
                                        <p:cond delay="4250"/>
                                      </p:stCondLst>
                                      <p:childTnLst>
                                        <p:set>
                                          <p:cBhvr>
                                            <p:cTn id="48" dur="1" fill="hold">
                                              <p:stCondLst>
                                                <p:cond delay="0"/>
                                              </p:stCondLst>
                                            </p:cTn>
                                            <p:tgtEl>
                                              <p:spTgt spid="25"/>
                                            </p:tgtEl>
                                            <p:attrNameLst>
                                              <p:attrName>style.visibility</p:attrName>
                                            </p:attrNameLst>
                                          </p:cBhvr>
                                          <p:to>
                                            <p:strVal val="visible"/>
                                          </p:to>
                                        </p:set>
                                        <p:animEffect transition="in" filter="wipe(up)">
                                          <p:cBhvr>
                                            <p:cTn id="49"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animBg="1"/>
          <p:bldP spid="3" grpId="0"/>
          <p:bldP spid="4" grpId="0"/>
          <p:bldP spid="5" grpId="0"/>
          <p:bldP spid="25" grpId="0"/>
        </p:bldLst>
      </p:timing>
    </mc:Choice>
    <mc:Fallback xmlns:a14="http://schemas.microsoft.com/office/drawing/2010/main"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0"/>
                                            </p:tgtEl>
                                            <p:attrNameLst>
                                              <p:attrName>style.visibility</p:attrName>
                                            </p:attrNameLst>
                                          </p:cBhvr>
                                          <p:to>
                                            <p:strVal val="visible"/>
                                          </p:to>
                                        </p:set>
                                        <p:animEffect transition="in" filter="fade">
                                          <p:cBhvr>
                                            <p:cTn id="7" dur="1000"/>
                                            <p:tgtEl>
                                              <p:spTgt spid="7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4"/>
                                            </p:tgtEl>
                                            <p:attrNameLst>
                                              <p:attrName>style.visibility</p:attrName>
                                            </p:attrNameLst>
                                          </p:cBhvr>
                                          <p:to>
                                            <p:strVal val="visible"/>
                                          </p:to>
                                        </p:set>
                                        <p:animEffect transition="in" filter="fade">
                                          <p:cBhvr>
                                            <p:cTn id="10" dur="1000"/>
                                            <p:tgtEl>
                                              <p:spTgt spid="64"/>
                                            </p:tgtEl>
                                          </p:cBhvr>
                                        </p:animEffect>
                                      </p:childTnLst>
                                    </p:cTn>
                                  </p:par>
                                  <p:par>
                                    <p:cTn id="11" presetID="2" presetClass="entr" presetSubtype="1" fill="hold" nodeType="withEffect">
                                      <p:stCondLst>
                                        <p:cond delay="1000"/>
                                      </p:stCondLst>
                                      <p:childTnLst>
                                        <p:set>
                                          <p:cBhvr>
                                            <p:cTn id="12" dur="1" fill="hold">
                                              <p:stCondLst>
                                                <p:cond delay="0"/>
                                              </p:stCondLst>
                                            </p:cTn>
                                            <p:tgtEl>
                                              <p:spTgt spid="28"/>
                                            </p:tgtEl>
                                            <p:attrNameLst>
                                              <p:attrName>style.visibility</p:attrName>
                                            </p:attrNameLst>
                                          </p:cBhvr>
                                          <p:to>
                                            <p:strVal val="visible"/>
                                          </p:to>
                                        </p:set>
                                        <p:anim calcmode="lin" valueType="num">
                                          <p:cBhvr additive="base">
                                            <p:cTn id="13" dur="1500" fill="hold"/>
                                            <p:tgtEl>
                                              <p:spTgt spid="28"/>
                                            </p:tgtEl>
                                            <p:attrNameLst>
                                              <p:attrName>ppt_x</p:attrName>
                                            </p:attrNameLst>
                                          </p:cBhvr>
                                          <p:tavLst>
                                            <p:tav tm="0">
                                              <p:val>
                                                <p:strVal val="#ppt_x"/>
                                              </p:val>
                                            </p:tav>
                                            <p:tav tm="100000">
                                              <p:val>
                                                <p:strVal val="#ppt_x"/>
                                              </p:val>
                                            </p:tav>
                                          </p:tavLst>
                                        </p:anim>
                                        <p:anim calcmode="lin" valueType="num">
                                          <p:cBhvr additive="base">
                                            <p:cTn id="14" dur="1500" fill="hold"/>
                                            <p:tgtEl>
                                              <p:spTgt spid="28"/>
                                            </p:tgtEl>
                                            <p:attrNameLst>
                                              <p:attrName>ppt_y</p:attrName>
                                            </p:attrNameLst>
                                          </p:cBhvr>
                                          <p:tavLst>
                                            <p:tav tm="0">
                                              <p:val>
                                                <p:strVal val="0-#ppt_h/2"/>
                                              </p:val>
                                            </p:tav>
                                            <p:tav tm="100000">
                                              <p:val>
                                                <p:strVal val="#ppt_y"/>
                                              </p:val>
                                            </p:tav>
                                          </p:tavLst>
                                        </p:anim>
                                      </p:childTnLst>
                                    </p:cTn>
                                  </p:par>
                                  <p:par>
                                    <p:cTn id="15" presetID="22" presetClass="entr" presetSubtype="8" fill="hold" nodeType="withEffect">
                                      <p:stCondLst>
                                        <p:cond delay="1250"/>
                                      </p:stCondLst>
                                      <p:childTnLst>
                                        <p:set>
                                          <p:cBhvr>
                                            <p:cTn id="16" dur="1" fill="hold">
                                              <p:stCondLst>
                                                <p:cond delay="0"/>
                                              </p:stCondLst>
                                            </p:cTn>
                                            <p:tgtEl>
                                              <p:spTgt spid="39"/>
                                            </p:tgtEl>
                                            <p:attrNameLst>
                                              <p:attrName>style.visibility</p:attrName>
                                            </p:attrNameLst>
                                          </p:cBhvr>
                                          <p:to>
                                            <p:strVal val="visible"/>
                                          </p:to>
                                        </p:set>
                                        <p:animEffect transition="in" filter="wipe(left)">
                                          <p:cBhvr>
                                            <p:cTn id="17" dur="2750"/>
                                            <p:tgtEl>
                                              <p:spTgt spid="39"/>
                                            </p:tgtEl>
                                          </p:cBhvr>
                                        </p:animEffect>
                                      </p:childTnLst>
                                    </p:cTn>
                                  </p:par>
                                  <p:par>
                                    <p:cTn id="18" presetID="53" presetClass="entr" presetSubtype="16" fill="hold" nodeType="withEffect">
                                      <p:stCondLst>
                                        <p:cond delay="1500"/>
                                      </p:stCondLst>
                                      <p:childTnLst>
                                        <p:set>
                                          <p:cBhvr>
                                            <p:cTn id="19" dur="1" fill="hold">
                                              <p:stCondLst>
                                                <p:cond delay="0"/>
                                              </p:stCondLst>
                                            </p:cTn>
                                            <p:tgtEl>
                                              <p:spTgt spid="55"/>
                                            </p:tgtEl>
                                            <p:attrNameLst>
                                              <p:attrName>style.visibility</p:attrName>
                                            </p:attrNameLst>
                                          </p:cBhvr>
                                          <p:to>
                                            <p:strVal val="visible"/>
                                          </p:to>
                                        </p:set>
                                        <p:anim calcmode="lin" valueType="num">
                                          <p:cBhvr>
                                            <p:cTn id="20" dur="500" fill="hold"/>
                                            <p:tgtEl>
                                              <p:spTgt spid="55"/>
                                            </p:tgtEl>
                                            <p:attrNameLst>
                                              <p:attrName>ppt_w</p:attrName>
                                            </p:attrNameLst>
                                          </p:cBhvr>
                                          <p:tavLst>
                                            <p:tav tm="0">
                                              <p:val>
                                                <p:fltVal val="0"/>
                                              </p:val>
                                            </p:tav>
                                            <p:tav tm="100000">
                                              <p:val>
                                                <p:strVal val="#ppt_w"/>
                                              </p:val>
                                            </p:tav>
                                          </p:tavLst>
                                        </p:anim>
                                        <p:anim calcmode="lin" valueType="num">
                                          <p:cBhvr>
                                            <p:cTn id="21" dur="500" fill="hold"/>
                                            <p:tgtEl>
                                              <p:spTgt spid="55"/>
                                            </p:tgtEl>
                                            <p:attrNameLst>
                                              <p:attrName>ppt_h</p:attrName>
                                            </p:attrNameLst>
                                          </p:cBhvr>
                                          <p:tavLst>
                                            <p:tav tm="0">
                                              <p:val>
                                                <p:fltVal val="0"/>
                                              </p:val>
                                            </p:tav>
                                            <p:tav tm="100000">
                                              <p:val>
                                                <p:strVal val="#ppt_h"/>
                                              </p:val>
                                            </p:tav>
                                          </p:tavLst>
                                        </p:anim>
                                        <p:animEffect transition="in" filter="fade">
                                          <p:cBhvr>
                                            <p:cTn id="22" dur="500"/>
                                            <p:tgtEl>
                                              <p:spTgt spid="55"/>
                                            </p:tgtEl>
                                          </p:cBhvr>
                                        </p:animEffect>
                                      </p:childTnLst>
                                    </p:cTn>
                                  </p:par>
                                  <p:par>
                                    <p:cTn id="23" presetID="53" presetClass="entr" presetSubtype="16" fill="hold" nodeType="withEffect">
                                      <p:stCondLst>
                                        <p:cond delay="2000"/>
                                      </p:stCondLst>
                                      <p:childTnLst>
                                        <p:set>
                                          <p:cBhvr>
                                            <p:cTn id="24" dur="1" fill="hold">
                                              <p:stCondLst>
                                                <p:cond delay="0"/>
                                              </p:stCondLst>
                                            </p:cTn>
                                            <p:tgtEl>
                                              <p:spTgt spid="40"/>
                                            </p:tgtEl>
                                            <p:attrNameLst>
                                              <p:attrName>style.visibility</p:attrName>
                                            </p:attrNameLst>
                                          </p:cBhvr>
                                          <p:to>
                                            <p:strVal val="visible"/>
                                          </p:to>
                                        </p:set>
                                        <p:anim calcmode="lin" valueType="num">
                                          <p:cBhvr>
                                            <p:cTn id="25" dur="500" fill="hold"/>
                                            <p:tgtEl>
                                              <p:spTgt spid="40"/>
                                            </p:tgtEl>
                                            <p:attrNameLst>
                                              <p:attrName>ppt_w</p:attrName>
                                            </p:attrNameLst>
                                          </p:cBhvr>
                                          <p:tavLst>
                                            <p:tav tm="0">
                                              <p:val>
                                                <p:fltVal val="0"/>
                                              </p:val>
                                            </p:tav>
                                            <p:tav tm="100000">
                                              <p:val>
                                                <p:strVal val="#ppt_w"/>
                                              </p:val>
                                            </p:tav>
                                          </p:tavLst>
                                        </p:anim>
                                        <p:anim calcmode="lin" valueType="num">
                                          <p:cBhvr>
                                            <p:cTn id="26" dur="500" fill="hold"/>
                                            <p:tgtEl>
                                              <p:spTgt spid="40"/>
                                            </p:tgtEl>
                                            <p:attrNameLst>
                                              <p:attrName>ppt_h</p:attrName>
                                            </p:attrNameLst>
                                          </p:cBhvr>
                                          <p:tavLst>
                                            <p:tav tm="0">
                                              <p:val>
                                                <p:fltVal val="0"/>
                                              </p:val>
                                            </p:tav>
                                            <p:tav tm="100000">
                                              <p:val>
                                                <p:strVal val="#ppt_h"/>
                                              </p:val>
                                            </p:tav>
                                          </p:tavLst>
                                        </p:anim>
                                        <p:animEffect transition="in" filter="fade">
                                          <p:cBhvr>
                                            <p:cTn id="27" dur="500"/>
                                            <p:tgtEl>
                                              <p:spTgt spid="40"/>
                                            </p:tgtEl>
                                          </p:cBhvr>
                                        </p:animEffect>
                                      </p:childTnLst>
                                    </p:cTn>
                                  </p:par>
                                  <p:par>
                                    <p:cTn id="28" presetID="53" presetClass="entr" presetSubtype="16" fill="hold" nodeType="withEffect">
                                      <p:stCondLst>
                                        <p:cond delay="2500"/>
                                      </p:stCondLst>
                                      <p:childTnLst>
                                        <p:set>
                                          <p:cBhvr>
                                            <p:cTn id="29" dur="1" fill="hold">
                                              <p:stCondLst>
                                                <p:cond delay="0"/>
                                              </p:stCondLst>
                                            </p:cTn>
                                            <p:tgtEl>
                                              <p:spTgt spid="45"/>
                                            </p:tgtEl>
                                            <p:attrNameLst>
                                              <p:attrName>style.visibility</p:attrName>
                                            </p:attrNameLst>
                                          </p:cBhvr>
                                          <p:to>
                                            <p:strVal val="visible"/>
                                          </p:to>
                                        </p:set>
                                        <p:anim calcmode="lin" valueType="num">
                                          <p:cBhvr>
                                            <p:cTn id="30" dur="500" fill="hold"/>
                                            <p:tgtEl>
                                              <p:spTgt spid="45"/>
                                            </p:tgtEl>
                                            <p:attrNameLst>
                                              <p:attrName>ppt_w</p:attrName>
                                            </p:attrNameLst>
                                          </p:cBhvr>
                                          <p:tavLst>
                                            <p:tav tm="0">
                                              <p:val>
                                                <p:fltVal val="0"/>
                                              </p:val>
                                            </p:tav>
                                            <p:tav tm="100000">
                                              <p:val>
                                                <p:strVal val="#ppt_w"/>
                                              </p:val>
                                            </p:tav>
                                          </p:tavLst>
                                        </p:anim>
                                        <p:anim calcmode="lin" valueType="num">
                                          <p:cBhvr>
                                            <p:cTn id="31" dur="500" fill="hold"/>
                                            <p:tgtEl>
                                              <p:spTgt spid="45"/>
                                            </p:tgtEl>
                                            <p:attrNameLst>
                                              <p:attrName>ppt_h</p:attrName>
                                            </p:attrNameLst>
                                          </p:cBhvr>
                                          <p:tavLst>
                                            <p:tav tm="0">
                                              <p:val>
                                                <p:fltVal val="0"/>
                                              </p:val>
                                            </p:tav>
                                            <p:tav tm="100000">
                                              <p:val>
                                                <p:strVal val="#ppt_h"/>
                                              </p:val>
                                            </p:tav>
                                          </p:tavLst>
                                        </p:anim>
                                        <p:animEffect transition="in" filter="fade">
                                          <p:cBhvr>
                                            <p:cTn id="32" dur="500"/>
                                            <p:tgtEl>
                                              <p:spTgt spid="45"/>
                                            </p:tgtEl>
                                          </p:cBhvr>
                                        </p:animEffect>
                                      </p:childTnLst>
                                    </p:cTn>
                                  </p:par>
                                  <p:par>
                                    <p:cTn id="33" presetID="53" presetClass="entr" presetSubtype="16" fill="hold" nodeType="withEffect">
                                      <p:stCondLst>
                                        <p:cond delay="3000"/>
                                      </p:stCondLst>
                                      <p:childTnLst>
                                        <p:set>
                                          <p:cBhvr>
                                            <p:cTn id="34" dur="1" fill="hold">
                                              <p:stCondLst>
                                                <p:cond delay="0"/>
                                              </p:stCondLst>
                                            </p:cTn>
                                            <p:tgtEl>
                                              <p:spTgt spid="50"/>
                                            </p:tgtEl>
                                            <p:attrNameLst>
                                              <p:attrName>style.visibility</p:attrName>
                                            </p:attrNameLst>
                                          </p:cBhvr>
                                          <p:to>
                                            <p:strVal val="visible"/>
                                          </p:to>
                                        </p:set>
                                        <p:anim calcmode="lin" valueType="num">
                                          <p:cBhvr>
                                            <p:cTn id="35" dur="500" fill="hold"/>
                                            <p:tgtEl>
                                              <p:spTgt spid="50"/>
                                            </p:tgtEl>
                                            <p:attrNameLst>
                                              <p:attrName>ppt_w</p:attrName>
                                            </p:attrNameLst>
                                          </p:cBhvr>
                                          <p:tavLst>
                                            <p:tav tm="0">
                                              <p:val>
                                                <p:fltVal val="0"/>
                                              </p:val>
                                            </p:tav>
                                            <p:tav tm="100000">
                                              <p:val>
                                                <p:strVal val="#ppt_w"/>
                                              </p:val>
                                            </p:tav>
                                          </p:tavLst>
                                        </p:anim>
                                        <p:anim calcmode="lin" valueType="num">
                                          <p:cBhvr>
                                            <p:cTn id="36" dur="500" fill="hold"/>
                                            <p:tgtEl>
                                              <p:spTgt spid="50"/>
                                            </p:tgtEl>
                                            <p:attrNameLst>
                                              <p:attrName>ppt_h</p:attrName>
                                            </p:attrNameLst>
                                          </p:cBhvr>
                                          <p:tavLst>
                                            <p:tav tm="0">
                                              <p:val>
                                                <p:fltVal val="0"/>
                                              </p:val>
                                            </p:tav>
                                            <p:tav tm="100000">
                                              <p:val>
                                                <p:strVal val="#ppt_h"/>
                                              </p:val>
                                            </p:tav>
                                          </p:tavLst>
                                        </p:anim>
                                        <p:animEffect transition="in" filter="fade">
                                          <p:cBhvr>
                                            <p:cTn id="37" dur="500"/>
                                            <p:tgtEl>
                                              <p:spTgt spid="50"/>
                                            </p:tgtEl>
                                          </p:cBhvr>
                                        </p:animEffect>
                                      </p:childTnLst>
                                    </p:cTn>
                                  </p:par>
                                  <p:par>
                                    <p:cTn id="38" presetID="22" presetClass="entr" presetSubtype="1" fill="hold" grpId="0" nodeType="withEffect">
                                      <p:stCondLst>
                                        <p:cond delay="4250"/>
                                      </p:stCondLst>
                                      <p:childTnLst>
                                        <p:set>
                                          <p:cBhvr>
                                            <p:cTn id="39" dur="1" fill="hold">
                                              <p:stCondLst>
                                                <p:cond delay="0"/>
                                              </p:stCondLst>
                                            </p:cTn>
                                            <p:tgtEl>
                                              <p:spTgt spid="3"/>
                                            </p:tgtEl>
                                            <p:attrNameLst>
                                              <p:attrName>style.visibility</p:attrName>
                                            </p:attrNameLst>
                                          </p:cBhvr>
                                          <p:to>
                                            <p:strVal val="visible"/>
                                          </p:to>
                                        </p:set>
                                        <p:animEffect transition="in" filter="wipe(up)">
                                          <p:cBhvr>
                                            <p:cTn id="40" dur="1000"/>
                                            <p:tgtEl>
                                              <p:spTgt spid="3"/>
                                            </p:tgtEl>
                                          </p:cBhvr>
                                        </p:animEffect>
                                      </p:childTnLst>
                                    </p:cTn>
                                  </p:par>
                                  <p:par>
                                    <p:cTn id="41" presetID="22" presetClass="entr" presetSubtype="1" fill="hold" grpId="0" nodeType="withEffect">
                                      <p:stCondLst>
                                        <p:cond delay="4250"/>
                                      </p:stCondLst>
                                      <p:childTnLst>
                                        <p:set>
                                          <p:cBhvr>
                                            <p:cTn id="42" dur="1" fill="hold">
                                              <p:stCondLst>
                                                <p:cond delay="0"/>
                                              </p:stCondLst>
                                            </p:cTn>
                                            <p:tgtEl>
                                              <p:spTgt spid="4"/>
                                            </p:tgtEl>
                                            <p:attrNameLst>
                                              <p:attrName>style.visibility</p:attrName>
                                            </p:attrNameLst>
                                          </p:cBhvr>
                                          <p:to>
                                            <p:strVal val="visible"/>
                                          </p:to>
                                        </p:set>
                                        <p:animEffect transition="in" filter="wipe(up)">
                                          <p:cBhvr>
                                            <p:cTn id="43" dur="1000"/>
                                            <p:tgtEl>
                                              <p:spTgt spid="4"/>
                                            </p:tgtEl>
                                          </p:cBhvr>
                                        </p:animEffect>
                                      </p:childTnLst>
                                    </p:cTn>
                                  </p:par>
                                  <p:par>
                                    <p:cTn id="44" presetID="22" presetClass="entr" presetSubtype="1" fill="hold" grpId="0" nodeType="withEffect">
                                      <p:stCondLst>
                                        <p:cond delay="4250"/>
                                      </p:stCondLst>
                                      <p:childTnLst>
                                        <p:set>
                                          <p:cBhvr>
                                            <p:cTn id="45" dur="1" fill="hold">
                                              <p:stCondLst>
                                                <p:cond delay="0"/>
                                              </p:stCondLst>
                                            </p:cTn>
                                            <p:tgtEl>
                                              <p:spTgt spid="5"/>
                                            </p:tgtEl>
                                            <p:attrNameLst>
                                              <p:attrName>style.visibility</p:attrName>
                                            </p:attrNameLst>
                                          </p:cBhvr>
                                          <p:to>
                                            <p:strVal val="visible"/>
                                          </p:to>
                                        </p:set>
                                        <p:animEffect transition="in" filter="wipe(up)">
                                          <p:cBhvr>
                                            <p:cTn id="46" dur="1000"/>
                                            <p:tgtEl>
                                              <p:spTgt spid="5"/>
                                            </p:tgtEl>
                                          </p:cBhvr>
                                        </p:animEffect>
                                      </p:childTnLst>
                                    </p:cTn>
                                  </p:par>
                                  <p:par>
                                    <p:cTn id="47" presetID="22" presetClass="entr" presetSubtype="1" fill="hold" grpId="0" nodeType="withEffect">
                                      <p:stCondLst>
                                        <p:cond delay="4250"/>
                                      </p:stCondLst>
                                      <p:childTnLst>
                                        <p:set>
                                          <p:cBhvr>
                                            <p:cTn id="48" dur="1" fill="hold">
                                              <p:stCondLst>
                                                <p:cond delay="0"/>
                                              </p:stCondLst>
                                            </p:cTn>
                                            <p:tgtEl>
                                              <p:spTgt spid="25"/>
                                            </p:tgtEl>
                                            <p:attrNameLst>
                                              <p:attrName>style.visibility</p:attrName>
                                            </p:attrNameLst>
                                          </p:cBhvr>
                                          <p:to>
                                            <p:strVal val="visible"/>
                                          </p:to>
                                        </p:set>
                                        <p:animEffect transition="in" filter="wipe(up)">
                                          <p:cBhvr>
                                            <p:cTn id="49"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animBg="1"/>
          <p:bldP spid="3" grpId="0"/>
          <p:bldP spid="4" grpId="0"/>
          <p:bldP spid="5" grpId="0"/>
          <p:bldP spid="25" grpId="0"/>
        </p:bldLst>
      </p:timing>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矩形 37"/>
          <p:cNvSpPr/>
          <p:nvPr/>
        </p:nvSpPr>
        <p:spPr>
          <a:xfrm>
            <a:off x="0" y="0"/>
            <a:ext cx="12190413" cy="68595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nvGrpSpPr>
          <p:cNvPr id="2" name="组合 1"/>
          <p:cNvGrpSpPr/>
          <p:nvPr/>
        </p:nvGrpSpPr>
        <p:grpSpPr>
          <a:xfrm>
            <a:off x="551645" y="3144269"/>
            <a:ext cx="1530556" cy="1820664"/>
            <a:chOff x="2690648" y="2406869"/>
            <a:chExt cx="2039007" cy="1757765"/>
          </a:xfrm>
          <a:solidFill>
            <a:srgbClr val="229B9E"/>
          </a:solidFill>
        </p:grpSpPr>
        <p:sp>
          <p:nvSpPr>
            <p:cNvPr id="3" name="等腰三角形 2"/>
            <p:cNvSpPr/>
            <p:nvPr/>
          </p:nvSpPr>
          <p:spPr>
            <a:xfrm>
              <a:off x="2690648" y="2406869"/>
              <a:ext cx="2039007" cy="1757765"/>
            </a:xfrm>
            <a:prstGeom prst="triangle">
              <a:avLst/>
            </a:prstGeom>
            <a:solidFill>
              <a:srgbClr val="007C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4" name="直角三角形 3"/>
            <p:cNvSpPr/>
            <p:nvPr/>
          </p:nvSpPr>
          <p:spPr>
            <a:xfrm>
              <a:off x="3720661" y="2417379"/>
              <a:ext cx="1008993" cy="1744718"/>
            </a:xfrm>
            <a:prstGeom prst="rtTriangle">
              <a:avLst/>
            </a:prstGeom>
            <a:solidFill>
              <a:srgbClr val="17CF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grpSp>
      <p:cxnSp>
        <p:nvCxnSpPr>
          <p:cNvPr id="5" name="Elbow Connector 61"/>
          <p:cNvCxnSpPr/>
          <p:nvPr/>
        </p:nvCxnSpPr>
        <p:spPr>
          <a:xfrm>
            <a:off x="1516552" y="3370178"/>
            <a:ext cx="4303919" cy="341659"/>
          </a:xfrm>
          <a:prstGeom prst="bentConnector3">
            <a:avLst>
              <a:gd name="adj1" fmla="val 50000"/>
            </a:avLst>
          </a:prstGeom>
          <a:ln w="12700">
            <a:solidFill>
              <a:schemeClr val="bg1">
                <a:lumMod val="50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6" name="Elbow Connector 62"/>
          <p:cNvCxnSpPr/>
          <p:nvPr/>
        </p:nvCxnSpPr>
        <p:spPr>
          <a:xfrm>
            <a:off x="2151253" y="3908061"/>
            <a:ext cx="2343400" cy="1464155"/>
          </a:xfrm>
          <a:prstGeom prst="bentConnector3">
            <a:avLst>
              <a:gd name="adj1" fmla="val 50000"/>
            </a:avLst>
          </a:prstGeom>
          <a:ln w="12700">
            <a:solidFill>
              <a:schemeClr val="bg1">
                <a:lumMod val="50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7" name="Elbow Connector 63"/>
          <p:cNvCxnSpPr/>
          <p:nvPr/>
        </p:nvCxnSpPr>
        <p:spPr>
          <a:xfrm rot="5400000" flipH="1" flipV="1">
            <a:off x="2675847" y="2410218"/>
            <a:ext cx="1780073" cy="1645920"/>
          </a:xfrm>
          <a:prstGeom prst="bentConnector3">
            <a:avLst>
              <a:gd name="adj1" fmla="val 50000"/>
            </a:avLst>
          </a:prstGeom>
          <a:ln w="12700">
            <a:solidFill>
              <a:schemeClr val="bg1">
                <a:lumMod val="50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grpSp>
        <p:nvGrpSpPr>
          <p:cNvPr id="8" name="组合 7"/>
          <p:cNvGrpSpPr/>
          <p:nvPr/>
        </p:nvGrpSpPr>
        <p:grpSpPr>
          <a:xfrm>
            <a:off x="4432969" y="1995163"/>
            <a:ext cx="551992" cy="551992"/>
            <a:chOff x="3973552" y="1725395"/>
            <a:chExt cx="551992" cy="551992"/>
          </a:xfrm>
        </p:grpSpPr>
        <p:sp>
          <p:nvSpPr>
            <p:cNvPr id="9" name="Oval 53"/>
            <p:cNvSpPr>
              <a:spLocks noChangeAspect="1"/>
            </p:cNvSpPr>
            <p:nvPr/>
          </p:nvSpPr>
          <p:spPr>
            <a:xfrm flipH="1">
              <a:off x="3973552" y="1725395"/>
              <a:ext cx="551992" cy="551992"/>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bg1">
                    <a:lumMod val="65000"/>
                  </a:schemeClr>
                </a:solidFill>
                <a:latin typeface="FontAwesome" pitchFamily="2" charset="0"/>
              </a:endParaRPr>
            </a:p>
          </p:txBody>
        </p:sp>
        <p:sp>
          <p:nvSpPr>
            <p:cNvPr id="10" name="TextBox 1"/>
            <p:cNvSpPr txBox="1"/>
            <p:nvPr/>
          </p:nvSpPr>
          <p:spPr>
            <a:xfrm>
              <a:off x="4057467" y="1773609"/>
              <a:ext cx="360040" cy="461665"/>
            </a:xfrm>
            <a:prstGeom prst="rect">
              <a:avLst/>
            </a:prstGeom>
            <a:noFill/>
            <a:ln/>
          </p:spPr>
          <p:txBody>
            <a:bodyPr wrap="square" rtlCol="0">
              <a:spAutoFit/>
            </a:bodyPr>
            <a:lstStyle/>
            <a:p>
              <a:r>
                <a:rPr lang="en-US" altLang="zh-CN" sz="2400" b="1" dirty="0">
                  <a:solidFill>
                    <a:schemeClr val="bg1"/>
                  </a:solidFill>
                  <a:latin typeface="微软雅黑" panose="020B0503020204020204" pitchFamily="34" charset="-122"/>
                  <a:ea typeface="微软雅黑" panose="020B0503020204020204" pitchFamily="34" charset="-122"/>
                </a:rPr>
                <a:t>1</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grpSp>
      <p:grpSp>
        <p:nvGrpSpPr>
          <p:cNvPr id="11" name="组合 10"/>
          <p:cNvGrpSpPr/>
          <p:nvPr/>
        </p:nvGrpSpPr>
        <p:grpSpPr>
          <a:xfrm>
            <a:off x="5873129" y="3435602"/>
            <a:ext cx="551992" cy="551992"/>
            <a:chOff x="5431614" y="3123947"/>
            <a:chExt cx="551992" cy="551992"/>
          </a:xfrm>
          <a:solidFill>
            <a:schemeClr val="tx2">
              <a:lumMod val="75000"/>
            </a:schemeClr>
          </a:solidFill>
        </p:grpSpPr>
        <p:sp>
          <p:nvSpPr>
            <p:cNvPr id="12" name="Oval 56"/>
            <p:cNvSpPr>
              <a:spLocks noChangeAspect="1"/>
            </p:cNvSpPr>
            <p:nvPr/>
          </p:nvSpPr>
          <p:spPr>
            <a:xfrm flipH="1">
              <a:off x="5431614" y="3123947"/>
              <a:ext cx="551992" cy="551992"/>
            </a:xfrm>
            <a:prstGeom prst="ellipse">
              <a:avLst/>
            </a:prstGeom>
            <a:solidFill>
              <a:srgbClr val="007C8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bg1">
                    <a:lumMod val="65000"/>
                  </a:schemeClr>
                </a:solidFill>
                <a:latin typeface="FontAwesome" pitchFamily="2" charset="0"/>
              </a:endParaRPr>
            </a:p>
          </p:txBody>
        </p:sp>
        <p:sp>
          <p:nvSpPr>
            <p:cNvPr id="13" name="TextBox 31"/>
            <p:cNvSpPr txBox="1"/>
            <p:nvPr/>
          </p:nvSpPr>
          <p:spPr>
            <a:xfrm>
              <a:off x="5483973" y="3161672"/>
              <a:ext cx="360040" cy="461665"/>
            </a:xfrm>
            <a:prstGeom prst="rect">
              <a:avLst/>
            </a:prstGeom>
            <a:noFill/>
            <a:ln>
              <a:noFill/>
            </a:ln>
          </p:spPr>
          <p:txBody>
            <a:bodyPr wrap="square" rtlCol="0">
              <a:spAutoFit/>
            </a:bodyPr>
            <a:lstStyle/>
            <a:p>
              <a:r>
                <a:rPr lang="en-US" altLang="zh-CN" sz="2400" b="1">
                  <a:solidFill>
                    <a:schemeClr val="bg1"/>
                  </a:solidFill>
                  <a:latin typeface="微软雅黑" panose="020B0503020204020204" pitchFamily="34" charset="-122"/>
                  <a:ea typeface="微软雅黑" panose="020B0503020204020204" pitchFamily="34" charset="-122"/>
                </a:rPr>
                <a:t>2</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grpSp>
      <p:grpSp>
        <p:nvGrpSpPr>
          <p:cNvPr id="14" name="组合 13"/>
          <p:cNvGrpSpPr/>
          <p:nvPr/>
        </p:nvGrpSpPr>
        <p:grpSpPr>
          <a:xfrm>
            <a:off x="4572360" y="5139722"/>
            <a:ext cx="551992" cy="551992"/>
            <a:chOff x="4002349" y="4792642"/>
            <a:chExt cx="551992" cy="551992"/>
          </a:xfrm>
        </p:grpSpPr>
        <p:sp>
          <p:nvSpPr>
            <p:cNvPr id="15" name="Oval 59"/>
            <p:cNvSpPr>
              <a:spLocks noChangeAspect="1"/>
            </p:cNvSpPr>
            <p:nvPr/>
          </p:nvSpPr>
          <p:spPr>
            <a:xfrm flipH="1">
              <a:off x="4002349" y="4792642"/>
              <a:ext cx="551992" cy="551992"/>
            </a:xfrm>
            <a:prstGeom prst="ellipse">
              <a:avLst/>
            </a:prstGeom>
            <a:solidFill>
              <a:srgbClr val="FFA40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dirty="0">
                <a:solidFill>
                  <a:schemeClr val="bg1">
                    <a:lumMod val="65000"/>
                  </a:schemeClr>
                </a:solidFill>
                <a:latin typeface="FontAwesome" pitchFamily="2" charset="0"/>
              </a:endParaRPr>
            </a:p>
          </p:txBody>
        </p:sp>
        <p:sp>
          <p:nvSpPr>
            <p:cNvPr id="16" name="TextBox 33"/>
            <p:cNvSpPr txBox="1"/>
            <p:nvPr/>
          </p:nvSpPr>
          <p:spPr>
            <a:xfrm>
              <a:off x="4087568" y="4851094"/>
              <a:ext cx="360040" cy="461665"/>
            </a:xfrm>
            <a:prstGeom prst="rect">
              <a:avLst/>
            </a:prstGeom>
            <a:noFill/>
            <a:ln/>
          </p:spPr>
          <p:txBody>
            <a:bodyPr wrap="square" rtlCol="0">
              <a:spAutoFit/>
            </a:bodyPr>
            <a:lstStyle/>
            <a:p>
              <a:r>
                <a:rPr lang="en-US" altLang="zh-CN" sz="2400" b="1" dirty="0">
                  <a:solidFill>
                    <a:schemeClr val="bg1"/>
                  </a:solidFill>
                  <a:latin typeface="微软雅黑" panose="020B0503020204020204" pitchFamily="34" charset="-122"/>
                  <a:ea typeface="微软雅黑" panose="020B0503020204020204" pitchFamily="34" charset="-122"/>
                </a:rPr>
                <a:t>3</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grpSp>
      <p:sp>
        <p:nvSpPr>
          <p:cNvPr id="17" name="TextBox 35"/>
          <p:cNvSpPr txBox="1"/>
          <p:nvPr/>
        </p:nvSpPr>
        <p:spPr>
          <a:xfrm>
            <a:off x="5004299" y="2291795"/>
            <a:ext cx="3587074" cy="854080"/>
          </a:xfrm>
          <a:prstGeom prst="rect">
            <a:avLst/>
          </a:prstGeom>
          <a:noFill/>
          <a:ln>
            <a:noFill/>
          </a:ln>
        </p:spPr>
        <p:txBody>
          <a:bodyPr wrap="square" rtlCol="0">
            <a:spAutoFit/>
          </a:bodyPr>
          <a:lstStyle/>
          <a:p>
            <a:pPr>
              <a:lnSpc>
                <a:spcPct val="150000"/>
              </a:lnSpc>
            </a:pPr>
            <a:r>
              <a:rPr lang="zh-CN" altLang="en-US" sz="1100" dirty="0">
                <a:solidFill>
                  <a:schemeClr val="bg1">
                    <a:lumMod val="65000"/>
                  </a:schemeClr>
                </a:solidFill>
                <a:latin typeface="微软雅黑" panose="020B0503020204020204" pitchFamily="34" charset="-122"/>
                <a:ea typeface="微软雅黑" panose="020B0503020204020204" pitchFamily="34" charset="-122"/>
              </a:rPr>
              <a:t>Enter specific content here enter specific content in this entry specific content in this entry specific content in this</a:t>
            </a:r>
          </a:p>
        </p:txBody>
      </p:sp>
      <p:sp>
        <p:nvSpPr>
          <p:cNvPr id="18" name="矩形 17"/>
          <p:cNvSpPr/>
          <p:nvPr/>
        </p:nvSpPr>
        <p:spPr>
          <a:xfrm>
            <a:off x="5637126" y="1860256"/>
            <a:ext cx="1467068" cy="499624"/>
          </a:xfrm>
          <a:prstGeom prst="rect">
            <a:avLst/>
          </a:prstGeom>
        </p:spPr>
        <p:txBody>
          <a:bodyPr wrap="none">
            <a:spAutoFit/>
          </a:bodyPr>
          <a:lstStyle/>
          <a:p>
            <a:pPr algn="r">
              <a:lnSpc>
                <a:spcPct val="150000"/>
              </a:lnSpc>
            </a:pPr>
            <a:r>
              <a:rPr lang="zh-CN" altLang="en-US" sz="2000" b="1" dirty="0">
                <a:solidFill>
                  <a:schemeClr val="tx1">
                    <a:lumMod val="65000"/>
                    <a:lumOff val="35000"/>
                  </a:schemeClr>
                </a:solidFill>
                <a:latin typeface="微软雅黑" panose="020B0503020204020204" pitchFamily="34" charset="-122"/>
                <a:ea typeface="微软雅黑" panose="020B0503020204020204" pitchFamily="34" charset="-122"/>
              </a:rPr>
              <a:t>Enter keywords</a:t>
            </a:r>
            <a:endParaRPr lang="en-US" altLang="zh-CN" sz="2000" b="1"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19" name="TextBox 37"/>
          <p:cNvSpPr txBox="1"/>
          <p:nvPr/>
        </p:nvSpPr>
        <p:spPr>
          <a:xfrm>
            <a:off x="6503166" y="3736000"/>
            <a:ext cx="3946160" cy="854080"/>
          </a:xfrm>
          <a:prstGeom prst="rect">
            <a:avLst/>
          </a:prstGeom>
          <a:noFill/>
          <a:ln>
            <a:noFill/>
          </a:ln>
        </p:spPr>
        <p:txBody>
          <a:bodyPr wrap="square" rtlCol="0">
            <a:spAutoFit/>
          </a:bodyPr>
          <a:lstStyle/>
          <a:p>
            <a:pPr>
              <a:lnSpc>
                <a:spcPct val="150000"/>
              </a:lnSpc>
            </a:pPr>
            <a:r>
              <a:rPr lang="zh-CN" altLang="en-US" sz="1100" dirty="0">
                <a:solidFill>
                  <a:schemeClr val="bg1">
                    <a:lumMod val="65000"/>
                  </a:schemeClr>
                </a:solidFill>
                <a:latin typeface="微软雅黑" panose="020B0503020204020204" pitchFamily="34" charset="-122"/>
                <a:ea typeface="微软雅黑" panose="020B0503020204020204" pitchFamily="34" charset="-122"/>
              </a:rPr>
              <a:t>Enter specific content here enter specific content in this entry specific content in this entry specific content in this</a:t>
            </a:r>
          </a:p>
        </p:txBody>
      </p:sp>
      <p:sp>
        <p:nvSpPr>
          <p:cNvPr id="20" name="矩形 19"/>
          <p:cNvSpPr/>
          <p:nvPr/>
        </p:nvSpPr>
        <p:spPr>
          <a:xfrm>
            <a:off x="7131767" y="3291195"/>
            <a:ext cx="1467068" cy="499624"/>
          </a:xfrm>
          <a:prstGeom prst="rect">
            <a:avLst/>
          </a:prstGeom>
        </p:spPr>
        <p:txBody>
          <a:bodyPr wrap="none">
            <a:spAutoFit/>
          </a:bodyPr>
          <a:lstStyle/>
          <a:p>
            <a:pPr algn="r">
              <a:lnSpc>
                <a:spcPct val="150000"/>
              </a:lnSpc>
            </a:pPr>
            <a:r>
              <a:rPr lang="zh-CN" altLang="en-US" sz="2000" b="1" dirty="0">
                <a:solidFill>
                  <a:schemeClr val="tx1">
                    <a:lumMod val="65000"/>
                    <a:lumOff val="35000"/>
                  </a:schemeClr>
                </a:solidFill>
                <a:latin typeface="微软雅黑" panose="020B0503020204020204" pitchFamily="34" charset="-122"/>
                <a:ea typeface="微软雅黑" panose="020B0503020204020204" pitchFamily="34" charset="-122"/>
              </a:rPr>
              <a:t>Enter keywords</a:t>
            </a:r>
            <a:endParaRPr lang="en-US" altLang="zh-CN" sz="2000" b="1"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21" name="TextBox 39"/>
          <p:cNvSpPr txBox="1"/>
          <p:nvPr/>
        </p:nvSpPr>
        <p:spPr>
          <a:xfrm>
            <a:off x="5261596" y="5303018"/>
            <a:ext cx="3860951" cy="854080"/>
          </a:xfrm>
          <a:prstGeom prst="rect">
            <a:avLst/>
          </a:prstGeom>
          <a:noFill/>
          <a:ln>
            <a:noFill/>
          </a:ln>
        </p:spPr>
        <p:txBody>
          <a:bodyPr wrap="square" rtlCol="0">
            <a:spAutoFit/>
          </a:bodyPr>
          <a:lstStyle/>
          <a:p>
            <a:pPr>
              <a:lnSpc>
                <a:spcPct val="150000"/>
              </a:lnSpc>
            </a:pPr>
            <a:r>
              <a:rPr lang="zh-CN" altLang="en-US" sz="1100" dirty="0">
                <a:solidFill>
                  <a:schemeClr val="bg1">
                    <a:lumMod val="65000"/>
                  </a:schemeClr>
                </a:solidFill>
                <a:latin typeface="微软雅黑" panose="020B0503020204020204" pitchFamily="34" charset="-122"/>
                <a:ea typeface="微软雅黑" panose="020B0503020204020204" pitchFamily="34" charset="-122"/>
              </a:rPr>
              <a:t>Enter specific content here enter specific content in this entry specific content in this entry specific content in this</a:t>
            </a:r>
          </a:p>
        </p:txBody>
      </p:sp>
      <p:sp>
        <p:nvSpPr>
          <p:cNvPr id="22" name="矩形 21"/>
          <p:cNvSpPr/>
          <p:nvPr/>
        </p:nvSpPr>
        <p:spPr>
          <a:xfrm>
            <a:off x="5929655" y="4842190"/>
            <a:ext cx="1467068" cy="499624"/>
          </a:xfrm>
          <a:prstGeom prst="rect">
            <a:avLst/>
          </a:prstGeom>
        </p:spPr>
        <p:txBody>
          <a:bodyPr wrap="none">
            <a:spAutoFit/>
          </a:bodyPr>
          <a:lstStyle/>
          <a:p>
            <a:pPr algn="r">
              <a:lnSpc>
                <a:spcPct val="150000"/>
              </a:lnSpc>
            </a:pPr>
            <a:r>
              <a:rPr lang="zh-CN" altLang="en-US" sz="2000" b="1" dirty="0">
                <a:solidFill>
                  <a:schemeClr val="tx1">
                    <a:lumMod val="65000"/>
                    <a:lumOff val="35000"/>
                  </a:schemeClr>
                </a:solidFill>
                <a:latin typeface="微软雅黑" panose="020B0503020204020204" pitchFamily="34" charset="-122"/>
                <a:ea typeface="微软雅黑" panose="020B0503020204020204" pitchFamily="34" charset="-122"/>
              </a:rPr>
              <a:t>Enter keywords</a:t>
            </a:r>
            <a:endParaRPr lang="en-US" altLang="zh-CN" sz="2000" b="1"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nvGrpSpPr>
          <p:cNvPr id="27" name="组合 26"/>
          <p:cNvGrpSpPr/>
          <p:nvPr/>
        </p:nvGrpSpPr>
        <p:grpSpPr>
          <a:xfrm>
            <a:off x="2212962" y="4264028"/>
            <a:ext cx="1048429" cy="710364"/>
            <a:chOff x="2690648" y="2406869"/>
            <a:chExt cx="2039007" cy="1757765"/>
          </a:xfrm>
        </p:grpSpPr>
        <p:sp>
          <p:nvSpPr>
            <p:cNvPr id="28" name="等腰三角形 27"/>
            <p:cNvSpPr/>
            <p:nvPr/>
          </p:nvSpPr>
          <p:spPr>
            <a:xfrm>
              <a:off x="2690648" y="2406869"/>
              <a:ext cx="2039007" cy="1757765"/>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29" name="直角三角形 28"/>
            <p:cNvSpPr/>
            <p:nvPr/>
          </p:nvSpPr>
          <p:spPr>
            <a:xfrm>
              <a:off x="3720661" y="2417379"/>
              <a:ext cx="1008993" cy="1744718"/>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grpSp>
      <p:grpSp>
        <p:nvGrpSpPr>
          <p:cNvPr id="30" name="组合 29"/>
          <p:cNvGrpSpPr/>
          <p:nvPr/>
        </p:nvGrpSpPr>
        <p:grpSpPr>
          <a:xfrm>
            <a:off x="1383006" y="3843516"/>
            <a:ext cx="1273302" cy="1128604"/>
            <a:chOff x="2690648" y="2388446"/>
            <a:chExt cx="2039007" cy="1773651"/>
          </a:xfrm>
        </p:grpSpPr>
        <p:sp>
          <p:nvSpPr>
            <p:cNvPr id="31" name="等腰三角形 30"/>
            <p:cNvSpPr/>
            <p:nvPr/>
          </p:nvSpPr>
          <p:spPr>
            <a:xfrm>
              <a:off x="2690648" y="2388446"/>
              <a:ext cx="2039007" cy="1757765"/>
            </a:xfrm>
            <a:prstGeom prst="triangle">
              <a:avLst/>
            </a:prstGeom>
            <a:solidFill>
              <a:srgbClr val="FFA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32" name="直角三角形 31"/>
            <p:cNvSpPr/>
            <p:nvPr/>
          </p:nvSpPr>
          <p:spPr>
            <a:xfrm>
              <a:off x="3720661" y="2417379"/>
              <a:ext cx="1008993" cy="1744718"/>
            </a:xfrm>
            <a:prstGeom prst="r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grpSp>
      <p:sp>
        <p:nvSpPr>
          <p:cNvPr id="33" name="矩形 32"/>
          <p:cNvSpPr/>
          <p:nvPr/>
        </p:nvSpPr>
        <p:spPr>
          <a:xfrm>
            <a:off x="1066659" y="5033139"/>
            <a:ext cx="1620958" cy="523220"/>
          </a:xfrm>
          <a:prstGeom prst="rect">
            <a:avLst/>
          </a:prstGeom>
        </p:spPr>
        <p:txBody>
          <a:bodyPr wrap="none">
            <a:spAutoFit/>
          </a:bodyPr>
          <a:lstStyle/>
          <a:p>
            <a:pPr algn="ctr"/>
            <a:r>
              <a:rPr lang="zh-CN" altLang="en-US" sz="2800">
                <a:solidFill>
                  <a:schemeClr val="tx1">
                    <a:lumMod val="65000"/>
                    <a:lumOff val="35000"/>
                  </a:schemeClr>
                </a:solidFill>
                <a:latin typeface="张海山锐谐体" panose="02000000000000000000" pitchFamily="2" charset="-122"/>
                <a:ea typeface="张海山锐谐体" panose="02000000000000000000" pitchFamily="2" charset="-122"/>
              </a:rPr>
              <a:t>The core idea</a:t>
            </a:r>
            <a:endParaRPr lang="en-US" altLang="zh-CN" sz="2800" dirty="0">
              <a:solidFill>
                <a:schemeClr val="tx1">
                  <a:lumMod val="65000"/>
                  <a:lumOff val="35000"/>
                </a:schemeClr>
              </a:solidFill>
              <a:latin typeface="张海山锐谐体" panose="02000000000000000000" pitchFamily="2" charset="-122"/>
              <a:ea typeface="张海山锐谐体" panose="02000000000000000000" pitchFamily="2" charset="-122"/>
            </a:endParaRPr>
          </a:p>
        </p:txBody>
      </p:sp>
      <p:sp>
        <p:nvSpPr>
          <p:cNvPr id="34" name="椭圆 33"/>
          <p:cNvSpPr/>
          <p:nvPr/>
        </p:nvSpPr>
        <p:spPr>
          <a:xfrm>
            <a:off x="5212031" y="49540"/>
            <a:ext cx="1801459" cy="1801459"/>
          </a:xfrm>
          <a:prstGeom prst="ellipse">
            <a:avLst/>
          </a:prstGeom>
          <a:solidFill>
            <a:srgbClr val="007C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35" name="椭圆 34"/>
          <p:cNvSpPr/>
          <p:nvPr/>
        </p:nvSpPr>
        <p:spPr>
          <a:xfrm>
            <a:off x="6469357" y="-209652"/>
            <a:ext cx="1324990" cy="1324990"/>
          </a:xfrm>
          <a:prstGeom prst="ellipse">
            <a:avLst/>
          </a:prstGeom>
          <a:solidFill>
            <a:srgbClr val="FFC000">
              <a:alpha val="7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36" name="椭圆 35"/>
          <p:cNvSpPr/>
          <p:nvPr/>
        </p:nvSpPr>
        <p:spPr>
          <a:xfrm>
            <a:off x="4588770" y="-130079"/>
            <a:ext cx="608689" cy="608689"/>
          </a:xfrm>
          <a:prstGeom prst="ellipse">
            <a:avLst/>
          </a:prstGeom>
          <a:solidFill>
            <a:srgbClr val="17CFCB">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37" name="TextBox 46"/>
          <p:cNvSpPr txBox="1"/>
          <p:nvPr/>
        </p:nvSpPr>
        <p:spPr>
          <a:xfrm>
            <a:off x="5086217" y="508881"/>
            <a:ext cx="2017977" cy="961289"/>
          </a:xfrm>
          <a:prstGeom prst="rect">
            <a:avLst/>
          </a:prstGeom>
          <a:noFill/>
          <a:ln>
            <a:noFill/>
          </a:ln>
        </p:spPr>
        <p:txBody>
          <a:bodyPr wrap="square" rtlCol="0">
            <a:spAutoFit/>
          </a:bodyPr>
          <a:lstStyle/>
          <a:p>
            <a:pPr algn="ctr">
              <a:lnSpc>
                <a:spcPct val="150000"/>
              </a:lnSpc>
            </a:pPr>
            <a:r>
              <a:rPr lang="zh-CN" altLang="en-US" sz="2000" dirty="0">
                <a:solidFill>
                  <a:schemeClr val="bg1"/>
                </a:solidFill>
                <a:latin typeface="张海山锐谐体" panose="02000000000000000000" pitchFamily="2" charset="-122"/>
                <a:ea typeface="张海山锐谐体" panose="02000000000000000000" pitchFamily="2" charset="-122"/>
              </a:rPr>
              <a:t>A holistic approach</a:t>
            </a:r>
          </a:p>
        </p:txBody>
      </p:sp>
    </p:spTree>
    <p:extLst>
      <p:ext uri="{BB962C8B-B14F-4D97-AF65-F5344CB8AC3E}">
        <p14:creationId xmlns:p14="http://schemas.microsoft.com/office/powerpoint/2010/main" val="1374758144"/>
      </p:ext>
    </p:extLst>
  </p:cSld>
  <p:clrMapOvr>
    <a:masterClrMapping/>
  </p:clrMapOvr>
  <mc:AlternateContent xmlns:mc="http://schemas.openxmlformats.org/markup-compatibility/2006" xmlns:p14="http://schemas.microsoft.com/office/powerpoint/2010/main">
    <mc:Choice Requires="p14">
      <p:transition spd="slow" p14:dur="1600" advTm="0">
        <p14:gallery dir="l"/>
      </p:transition>
    </mc:Choice>
    <mc:Fallback xmlns="">
      <p:transition spd="slow" advTm="0">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childTnLst>
                                    </p:cTn>
                                  </p:par>
                                  <p:par>
                                    <p:cTn id="8" presetID="10" presetClass="entr" presetSubtype="0" fill="hold" grpId="0" nodeType="withEffect">
                                      <p:stCondLst>
                                        <p:cond delay="250"/>
                                      </p:stCondLst>
                                      <p:childTnLst>
                                        <p:set>
                                          <p:cBhvr>
                                            <p:cTn id="9" dur="1" fill="hold">
                                              <p:stCondLst>
                                                <p:cond delay="0"/>
                                              </p:stCondLst>
                                            </p:cTn>
                                            <p:tgtEl>
                                              <p:spTgt spid="36"/>
                                            </p:tgtEl>
                                            <p:attrNameLst>
                                              <p:attrName>style.visibility</p:attrName>
                                            </p:attrNameLst>
                                          </p:cBhvr>
                                          <p:to>
                                            <p:strVal val="visible"/>
                                          </p:to>
                                        </p:set>
                                        <p:animEffect transition="in" filter="fade">
                                          <p:cBhvr>
                                            <p:cTn id="10" dur="500"/>
                                            <p:tgtEl>
                                              <p:spTgt spid="36"/>
                                            </p:tgtEl>
                                          </p:cBhvr>
                                        </p:animEffect>
                                      </p:childTnLst>
                                    </p:cTn>
                                  </p:par>
                                  <p:par>
                                    <p:cTn id="11" presetID="10" presetClass="entr" presetSubtype="0" fill="hold" grpId="0" nodeType="withEffect">
                                      <p:stCondLst>
                                        <p:cond delay="500"/>
                                      </p:stCondLst>
                                      <p:childTnLst>
                                        <p:set>
                                          <p:cBhvr>
                                            <p:cTn id="12" dur="1" fill="hold">
                                              <p:stCondLst>
                                                <p:cond delay="0"/>
                                              </p:stCondLst>
                                            </p:cTn>
                                            <p:tgtEl>
                                              <p:spTgt spid="35"/>
                                            </p:tgtEl>
                                            <p:attrNameLst>
                                              <p:attrName>style.visibility</p:attrName>
                                            </p:attrNameLst>
                                          </p:cBhvr>
                                          <p:to>
                                            <p:strVal val="visible"/>
                                          </p:to>
                                        </p:set>
                                        <p:animEffect transition="in" filter="fade">
                                          <p:cBhvr>
                                            <p:cTn id="13" dur="500"/>
                                            <p:tgtEl>
                                              <p:spTgt spid="35"/>
                                            </p:tgtEl>
                                          </p:cBhvr>
                                        </p:animEffect>
                                      </p:childTnLst>
                                    </p:cTn>
                                  </p:par>
                                  <p:par>
                                    <p:cTn id="14" presetID="2" presetClass="entr" presetSubtype="1" fill="hold" grpId="0" nodeType="withEffect" p14:presetBounceEnd="40000">
                                      <p:stCondLst>
                                        <p:cond delay="1000"/>
                                      </p:stCondLst>
                                      <p:childTnLst>
                                        <p:set>
                                          <p:cBhvr>
                                            <p:cTn id="15" dur="1" fill="hold">
                                              <p:stCondLst>
                                                <p:cond delay="0"/>
                                              </p:stCondLst>
                                            </p:cTn>
                                            <p:tgtEl>
                                              <p:spTgt spid="37"/>
                                            </p:tgtEl>
                                            <p:attrNameLst>
                                              <p:attrName>style.visibility</p:attrName>
                                            </p:attrNameLst>
                                          </p:cBhvr>
                                          <p:to>
                                            <p:strVal val="visible"/>
                                          </p:to>
                                        </p:set>
                                        <p:anim calcmode="lin" valueType="num" p14:bounceEnd="40000">
                                          <p:cBhvr additive="base">
                                            <p:cTn id="16" dur="1000" fill="hold"/>
                                            <p:tgtEl>
                                              <p:spTgt spid="37"/>
                                            </p:tgtEl>
                                            <p:attrNameLst>
                                              <p:attrName>ppt_x</p:attrName>
                                            </p:attrNameLst>
                                          </p:cBhvr>
                                          <p:tavLst>
                                            <p:tav tm="0">
                                              <p:val>
                                                <p:strVal val="#ppt_x"/>
                                              </p:val>
                                            </p:tav>
                                            <p:tav tm="100000">
                                              <p:val>
                                                <p:strVal val="#ppt_x"/>
                                              </p:val>
                                            </p:tav>
                                          </p:tavLst>
                                        </p:anim>
                                        <p:anim calcmode="lin" valueType="num" p14:bounceEnd="40000">
                                          <p:cBhvr additive="base">
                                            <p:cTn id="17" dur="1000" fill="hold"/>
                                            <p:tgtEl>
                                              <p:spTgt spid="37"/>
                                            </p:tgtEl>
                                            <p:attrNameLst>
                                              <p:attrName>ppt_y</p:attrName>
                                            </p:attrNameLst>
                                          </p:cBhvr>
                                          <p:tavLst>
                                            <p:tav tm="0">
                                              <p:val>
                                                <p:strVal val="0-#ppt_h/2"/>
                                              </p:val>
                                            </p:tav>
                                            <p:tav tm="100000">
                                              <p:val>
                                                <p:strVal val="#ppt_y"/>
                                              </p:val>
                                            </p:tav>
                                          </p:tavLst>
                                        </p:anim>
                                      </p:childTnLst>
                                    </p:cTn>
                                  </p:par>
                                  <p:par>
                                    <p:cTn id="18" presetID="42" presetClass="entr" presetSubtype="0" fill="hold" nodeType="withEffect">
                                      <p:stCondLst>
                                        <p:cond delay="2000"/>
                                      </p:stCondLst>
                                      <p:childTnLst>
                                        <p:set>
                                          <p:cBhvr>
                                            <p:cTn id="19" dur="1" fill="hold">
                                              <p:stCondLst>
                                                <p:cond delay="0"/>
                                              </p:stCondLst>
                                            </p:cTn>
                                            <p:tgtEl>
                                              <p:spTgt spid="2"/>
                                            </p:tgtEl>
                                            <p:attrNameLst>
                                              <p:attrName>style.visibility</p:attrName>
                                            </p:attrNameLst>
                                          </p:cBhvr>
                                          <p:to>
                                            <p:strVal val="visible"/>
                                          </p:to>
                                        </p:set>
                                        <p:animEffect transition="in" filter="fade">
                                          <p:cBhvr>
                                            <p:cTn id="20" dur="1000"/>
                                            <p:tgtEl>
                                              <p:spTgt spid="2"/>
                                            </p:tgtEl>
                                          </p:cBhvr>
                                        </p:animEffect>
                                        <p:anim calcmode="lin" valueType="num">
                                          <p:cBhvr>
                                            <p:cTn id="21" dur="1000" fill="hold"/>
                                            <p:tgtEl>
                                              <p:spTgt spid="2"/>
                                            </p:tgtEl>
                                            <p:attrNameLst>
                                              <p:attrName>ppt_x</p:attrName>
                                            </p:attrNameLst>
                                          </p:cBhvr>
                                          <p:tavLst>
                                            <p:tav tm="0">
                                              <p:val>
                                                <p:strVal val="#ppt_x"/>
                                              </p:val>
                                            </p:tav>
                                            <p:tav tm="100000">
                                              <p:val>
                                                <p:strVal val="#ppt_x"/>
                                              </p:val>
                                            </p:tav>
                                          </p:tavLst>
                                        </p:anim>
                                        <p:anim calcmode="lin" valueType="num">
                                          <p:cBhvr>
                                            <p:cTn id="22" dur="1000" fill="hold"/>
                                            <p:tgtEl>
                                              <p:spTgt spid="2"/>
                                            </p:tgtEl>
                                            <p:attrNameLst>
                                              <p:attrName>ppt_y</p:attrName>
                                            </p:attrNameLst>
                                          </p:cBhvr>
                                          <p:tavLst>
                                            <p:tav tm="0">
                                              <p:val>
                                                <p:strVal val="#ppt_y+.1"/>
                                              </p:val>
                                            </p:tav>
                                            <p:tav tm="100000">
                                              <p:val>
                                                <p:strVal val="#ppt_y"/>
                                              </p:val>
                                            </p:tav>
                                          </p:tavLst>
                                        </p:anim>
                                      </p:childTnLst>
                                    </p:cTn>
                                  </p:par>
                                  <p:par>
                                    <p:cTn id="23" presetID="42" presetClass="entr" presetSubtype="0" fill="hold" nodeType="withEffect">
                                      <p:stCondLst>
                                        <p:cond delay="2500"/>
                                      </p:stCondLst>
                                      <p:childTnLst>
                                        <p:set>
                                          <p:cBhvr>
                                            <p:cTn id="24" dur="1" fill="hold">
                                              <p:stCondLst>
                                                <p:cond delay="0"/>
                                              </p:stCondLst>
                                            </p:cTn>
                                            <p:tgtEl>
                                              <p:spTgt spid="30"/>
                                            </p:tgtEl>
                                            <p:attrNameLst>
                                              <p:attrName>style.visibility</p:attrName>
                                            </p:attrNameLst>
                                          </p:cBhvr>
                                          <p:to>
                                            <p:strVal val="visible"/>
                                          </p:to>
                                        </p:set>
                                        <p:animEffect transition="in" filter="fade">
                                          <p:cBhvr>
                                            <p:cTn id="25" dur="1000"/>
                                            <p:tgtEl>
                                              <p:spTgt spid="30"/>
                                            </p:tgtEl>
                                          </p:cBhvr>
                                        </p:animEffect>
                                        <p:anim calcmode="lin" valueType="num">
                                          <p:cBhvr>
                                            <p:cTn id="26" dur="1000" fill="hold"/>
                                            <p:tgtEl>
                                              <p:spTgt spid="30"/>
                                            </p:tgtEl>
                                            <p:attrNameLst>
                                              <p:attrName>ppt_x</p:attrName>
                                            </p:attrNameLst>
                                          </p:cBhvr>
                                          <p:tavLst>
                                            <p:tav tm="0">
                                              <p:val>
                                                <p:strVal val="#ppt_x"/>
                                              </p:val>
                                            </p:tav>
                                            <p:tav tm="100000">
                                              <p:val>
                                                <p:strVal val="#ppt_x"/>
                                              </p:val>
                                            </p:tav>
                                          </p:tavLst>
                                        </p:anim>
                                        <p:anim calcmode="lin" valueType="num">
                                          <p:cBhvr>
                                            <p:cTn id="27" dur="1000" fill="hold"/>
                                            <p:tgtEl>
                                              <p:spTgt spid="30"/>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3000"/>
                                      </p:stCondLst>
                                      <p:childTnLst>
                                        <p:set>
                                          <p:cBhvr>
                                            <p:cTn id="29" dur="1" fill="hold">
                                              <p:stCondLst>
                                                <p:cond delay="0"/>
                                              </p:stCondLst>
                                            </p:cTn>
                                            <p:tgtEl>
                                              <p:spTgt spid="27"/>
                                            </p:tgtEl>
                                            <p:attrNameLst>
                                              <p:attrName>style.visibility</p:attrName>
                                            </p:attrNameLst>
                                          </p:cBhvr>
                                          <p:to>
                                            <p:strVal val="visible"/>
                                          </p:to>
                                        </p:set>
                                        <p:animEffect transition="in" filter="fade">
                                          <p:cBhvr>
                                            <p:cTn id="30" dur="1000"/>
                                            <p:tgtEl>
                                              <p:spTgt spid="27"/>
                                            </p:tgtEl>
                                          </p:cBhvr>
                                        </p:animEffect>
                                        <p:anim calcmode="lin" valueType="num">
                                          <p:cBhvr>
                                            <p:cTn id="31" dur="1000" fill="hold"/>
                                            <p:tgtEl>
                                              <p:spTgt spid="27"/>
                                            </p:tgtEl>
                                            <p:attrNameLst>
                                              <p:attrName>ppt_x</p:attrName>
                                            </p:attrNameLst>
                                          </p:cBhvr>
                                          <p:tavLst>
                                            <p:tav tm="0">
                                              <p:val>
                                                <p:strVal val="#ppt_x"/>
                                              </p:val>
                                            </p:tav>
                                            <p:tav tm="100000">
                                              <p:val>
                                                <p:strVal val="#ppt_x"/>
                                              </p:val>
                                            </p:tav>
                                          </p:tavLst>
                                        </p:anim>
                                        <p:anim calcmode="lin" valueType="num">
                                          <p:cBhvr>
                                            <p:cTn id="32" dur="1000" fill="hold"/>
                                            <p:tgtEl>
                                              <p:spTgt spid="27"/>
                                            </p:tgtEl>
                                            <p:attrNameLst>
                                              <p:attrName>ppt_y</p:attrName>
                                            </p:attrNameLst>
                                          </p:cBhvr>
                                          <p:tavLst>
                                            <p:tav tm="0">
                                              <p:val>
                                                <p:strVal val="#ppt_y+.1"/>
                                              </p:val>
                                            </p:tav>
                                            <p:tav tm="100000">
                                              <p:val>
                                                <p:strVal val="#ppt_y"/>
                                              </p:val>
                                            </p:tav>
                                          </p:tavLst>
                                        </p:anim>
                                      </p:childTnLst>
                                    </p:cTn>
                                  </p:par>
                                  <p:par>
                                    <p:cTn id="33" presetID="22" presetClass="entr" presetSubtype="8" fill="hold" grpId="0" nodeType="withEffect">
                                      <p:stCondLst>
                                        <p:cond delay="4000"/>
                                      </p:stCondLst>
                                      <p:childTnLst>
                                        <p:set>
                                          <p:cBhvr>
                                            <p:cTn id="34" dur="1" fill="hold">
                                              <p:stCondLst>
                                                <p:cond delay="0"/>
                                              </p:stCondLst>
                                            </p:cTn>
                                            <p:tgtEl>
                                              <p:spTgt spid="33"/>
                                            </p:tgtEl>
                                            <p:attrNameLst>
                                              <p:attrName>style.visibility</p:attrName>
                                            </p:attrNameLst>
                                          </p:cBhvr>
                                          <p:to>
                                            <p:strVal val="visible"/>
                                          </p:to>
                                        </p:set>
                                        <p:animEffect transition="in" filter="wipe(left)">
                                          <p:cBhvr>
                                            <p:cTn id="35" dur="750"/>
                                            <p:tgtEl>
                                              <p:spTgt spid="33"/>
                                            </p:tgtEl>
                                          </p:cBhvr>
                                        </p:animEffect>
                                      </p:childTnLst>
                                    </p:cTn>
                                  </p:par>
                                </p:childTnLst>
                              </p:cTn>
                            </p:par>
                            <p:par>
                              <p:cTn id="36" fill="hold">
                                <p:stCondLst>
                                  <p:cond delay="4750"/>
                                </p:stCondLst>
                                <p:childTnLst>
                                  <p:par>
                                    <p:cTn id="37" presetID="22" presetClass="entr" presetSubtype="8" fill="hold" nodeType="after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wipe(left)">
                                          <p:cBhvr>
                                            <p:cTn id="39" dur="500"/>
                                            <p:tgtEl>
                                              <p:spTgt spid="7"/>
                                            </p:tgtEl>
                                          </p:cBhvr>
                                        </p:animEffect>
                                      </p:childTnLst>
                                    </p:cTn>
                                  </p:par>
                                </p:childTnLst>
                              </p:cTn>
                            </p:par>
                            <p:par>
                              <p:cTn id="40" fill="hold">
                                <p:stCondLst>
                                  <p:cond delay="5250"/>
                                </p:stCondLst>
                                <p:childTnLst>
                                  <p:par>
                                    <p:cTn id="41" presetID="53" presetClass="entr" presetSubtype="16" fill="hold" nodeType="after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p:cTn id="43" dur="500" fill="hold"/>
                                            <p:tgtEl>
                                              <p:spTgt spid="8"/>
                                            </p:tgtEl>
                                            <p:attrNameLst>
                                              <p:attrName>ppt_w</p:attrName>
                                            </p:attrNameLst>
                                          </p:cBhvr>
                                          <p:tavLst>
                                            <p:tav tm="0">
                                              <p:val>
                                                <p:fltVal val="0"/>
                                              </p:val>
                                            </p:tav>
                                            <p:tav tm="100000">
                                              <p:val>
                                                <p:strVal val="#ppt_w"/>
                                              </p:val>
                                            </p:tav>
                                          </p:tavLst>
                                        </p:anim>
                                        <p:anim calcmode="lin" valueType="num">
                                          <p:cBhvr>
                                            <p:cTn id="44" dur="500" fill="hold"/>
                                            <p:tgtEl>
                                              <p:spTgt spid="8"/>
                                            </p:tgtEl>
                                            <p:attrNameLst>
                                              <p:attrName>ppt_h</p:attrName>
                                            </p:attrNameLst>
                                          </p:cBhvr>
                                          <p:tavLst>
                                            <p:tav tm="0">
                                              <p:val>
                                                <p:fltVal val="0"/>
                                              </p:val>
                                            </p:tav>
                                            <p:tav tm="100000">
                                              <p:val>
                                                <p:strVal val="#ppt_h"/>
                                              </p:val>
                                            </p:tav>
                                          </p:tavLst>
                                        </p:anim>
                                        <p:animEffect transition="in" filter="fade">
                                          <p:cBhvr>
                                            <p:cTn id="45" dur="500"/>
                                            <p:tgtEl>
                                              <p:spTgt spid="8"/>
                                            </p:tgtEl>
                                          </p:cBhvr>
                                        </p:animEffect>
                                      </p:childTnLst>
                                    </p:cTn>
                                  </p:par>
                                </p:childTnLst>
                              </p:cTn>
                            </p:par>
                            <p:par>
                              <p:cTn id="46" fill="hold">
                                <p:stCondLst>
                                  <p:cond delay="5750"/>
                                </p:stCondLst>
                                <p:childTnLst>
                                  <p:par>
                                    <p:cTn id="47" presetID="2" presetClass="entr" presetSubtype="4" fill="hold" grpId="0" nodeType="afterEffect">
                                      <p:stCondLst>
                                        <p:cond delay="0"/>
                                      </p:stCondLst>
                                      <p:childTnLst>
                                        <p:set>
                                          <p:cBhvr>
                                            <p:cTn id="48" dur="1" fill="hold">
                                              <p:stCondLst>
                                                <p:cond delay="0"/>
                                              </p:stCondLst>
                                            </p:cTn>
                                            <p:tgtEl>
                                              <p:spTgt spid="18"/>
                                            </p:tgtEl>
                                            <p:attrNameLst>
                                              <p:attrName>style.visibility</p:attrName>
                                            </p:attrNameLst>
                                          </p:cBhvr>
                                          <p:to>
                                            <p:strVal val="visible"/>
                                          </p:to>
                                        </p:set>
                                        <p:anim calcmode="lin" valueType="num">
                                          <p:cBhvr additive="base">
                                            <p:cTn id="49" dur="500" fill="hold"/>
                                            <p:tgtEl>
                                              <p:spTgt spid="18"/>
                                            </p:tgtEl>
                                            <p:attrNameLst>
                                              <p:attrName>ppt_x</p:attrName>
                                            </p:attrNameLst>
                                          </p:cBhvr>
                                          <p:tavLst>
                                            <p:tav tm="0">
                                              <p:val>
                                                <p:strVal val="#ppt_x"/>
                                              </p:val>
                                            </p:tav>
                                            <p:tav tm="100000">
                                              <p:val>
                                                <p:strVal val="#ppt_x"/>
                                              </p:val>
                                            </p:tav>
                                          </p:tavLst>
                                        </p:anim>
                                        <p:anim calcmode="lin" valueType="num">
                                          <p:cBhvr additive="base">
                                            <p:cTn id="50" dur="500" fill="hold"/>
                                            <p:tgtEl>
                                              <p:spTgt spid="18"/>
                                            </p:tgtEl>
                                            <p:attrNameLst>
                                              <p:attrName>ppt_y</p:attrName>
                                            </p:attrNameLst>
                                          </p:cBhvr>
                                          <p:tavLst>
                                            <p:tav tm="0">
                                              <p:val>
                                                <p:strVal val="1+#ppt_h/2"/>
                                              </p:val>
                                            </p:tav>
                                            <p:tav tm="100000">
                                              <p:val>
                                                <p:strVal val="#ppt_y"/>
                                              </p:val>
                                            </p:tav>
                                          </p:tavLst>
                                        </p:anim>
                                      </p:childTnLst>
                                    </p:cTn>
                                  </p:par>
                                </p:childTnLst>
                              </p:cTn>
                            </p:par>
                            <p:par>
                              <p:cTn id="51" fill="hold">
                                <p:stCondLst>
                                  <p:cond delay="6250"/>
                                </p:stCondLst>
                                <p:childTnLst>
                                  <p:par>
                                    <p:cTn id="52" presetID="42" presetClass="entr" presetSubtype="0" fill="hold" grpId="0" nodeType="afterEffect">
                                      <p:stCondLst>
                                        <p:cond delay="0"/>
                                      </p:stCondLst>
                                      <p:childTnLst>
                                        <p:set>
                                          <p:cBhvr>
                                            <p:cTn id="53" dur="1" fill="hold">
                                              <p:stCondLst>
                                                <p:cond delay="0"/>
                                              </p:stCondLst>
                                            </p:cTn>
                                            <p:tgtEl>
                                              <p:spTgt spid="17"/>
                                            </p:tgtEl>
                                            <p:attrNameLst>
                                              <p:attrName>style.visibility</p:attrName>
                                            </p:attrNameLst>
                                          </p:cBhvr>
                                          <p:to>
                                            <p:strVal val="visible"/>
                                          </p:to>
                                        </p:set>
                                        <p:animEffect transition="in" filter="fade">
                                          <p:cBhvr>
                                            <p:cTn id="54" dur="1000"/>
                                            <p:tgtEl>
                                              <p:spTgt spid="17"/>
                                            </p:tgtEl>
                                          </p:cBhvr>
                                        </p:animEffect>
                                        <p:anim calcmode="lin" valueType="num">
                                          <p:cBhvr>
                                            <p:cTn id="55" dur="1000" fill="hold"/>
                                            <p:tgtEl>
                                              <p:spTgt spid="17"/>
                                            </p:tgtEl>
                                            <p:attrNameLst>
                                              <p:attrName>ppt_x</p:attrName>
                                            </p:attrNameLst>
                                          </p:cBhvr>
                                          <p:tavLst>
                                            <p:tav tm="0">
                                              <p:val>
                                                <p:strVal val="#ppt_x"/>
                                              </p:val>
                                            </p:tav>
                                            <p:tav tm="100000">
                                              <p:val>
                                                <p:strVal val="#ppt_x"/>
                                              </p:val>
                                            </p:tav>
                                          </p:tavLst>
                                        </p:anim>
                                        <p:anim calcmode="lin" valueType="num">
                                          <p:cBhvr>
                                            <p:cTn id="56" dur="1000" fill="hold"/>
                                            <p:tgtEl>
                                              <p:spTgt spid="17"/>
                                            </p:tgtEl>
                                            <p:attrNameLst>
                                              <p:attrName>ppt_y</p:attrName>
                                            </p:attrNameLst>
                                          </p:cBhvr>
                                          <p:tavLst>
                                            <p:tav tm="0">
                                              <p:val>
                                                <p:strVal val="#ppt_y+.1"/>
                                              </p:val>
                                            </p:tav>
                                            <p:tav tm="100000">
                                              <p:val>
                                                <p:strVal val="#ppt_y"/>
                                              </p:val>
                                            </p:tav>
                                          </p:tavLst>
                                        </p:anim>
                                      </p:childTnLst>
                                    </p:cTn>
                                  </p:par>
                                </p:childTnLst>
                              </p:cTn>
                            </p:par>
                            <p:par>
                              <p:cTn id="57" fill="hold">
                                <p:stCondLst>
                                  <p:cond delay="7250"/>
                                </p:stCondLst>
                                <p:childTnLst>
                                  <p:par>
                                    <p:cTn id="58" presetID="22" presetClass="entr" presetSubtype="8" fill="hold" nodeType="afterEffect">
                                      <p:stCondLst>
                                        <p:cond delay="0"/>
                                      </p:stCondLst>
                                      <p:childTnLst>
                                        <p:set>
                                          <p:cBhvr>
                                            <p:cTn id="59" dur="1" fill="hold">
                                              <p:stCondLst>
                                                <p:cond delay="0"/>
                                              </p:stCondLst>
                                            </p:cTn>
                                            <p:tgtEl>
                                              <p:spTgt spid="5"/>
                                            </p:tgtEl>
                                            <p:attrNameLst>
                                              <p:attrName>style.visibility</p:attrName>
                                            </p:attrNameLst>
                                          </p:cBhvr>
                                          <p:to>
                                            <p:strVal val="visible"/>
                                          </p:to>
                                        </p:set>
                                        <p:animEffect transition="in" filter="wipe(left)">
                                          <p:cBhvr>
                                            <p:cTn id="60" dur="500"/>
                                            <p:tgtEl>
                                              <p:spTgt spid="5"/>
                                            </p:tgtEl>
                                          </p:cBhvr>
                                        </p:animEffect>
                                      </p:childTnLst>
                                    </p:cTn>
                                  </p:par>
                                </p:childTnLst>
                              </p:cTn>
                            </p:par>
                            <p:par>
                              <p:cTn id="61" fill="hold">
                                <p:stCondLst>
                                  <p:cond delay="7750"/>
                                </p:stCondLst>
                                <p:childTnLst>
                                  <p:par>
                                    <p:cTn id="62" presetID="53" presetClass="entr" presetSubtype="16" fill="hold" nodeType="afterEffect">
                                      <p:stCondLst>
                                        <p:cond delay="0"/>
                                      </p:stCondLst>
                                      <p:childTnLst>
                                        <p:set>
                                          <p:cBhvr>
                                            <p:cTn id="63" dur="1" fill="hold">
                                              <p:stCondLst>
                                                <p:cond delay="0"/>
                                              </p:stCondLst>
                                            </p:cTn>
                                            <p:tgtEl>
                                              <p:spTgt spid="11"/>
                                            </p:tgtEl>
                                            <p:attrNameLst>
                                              <p:attrName>style.visibility</p:attrName>
                                            </p:attrNameLst>
                                          </p:cBhvr>
                                          <p:to>
                                            <p:strVal val="visible"/>
                                          </p:to>
                                        </p:set>
                                        <p:anim calcmode="lin" valueType="num">
                                          <p:cBhvr>
                                            <p:cTn id="64" dur="500" fill="hold"/>
                                            <p:tgtEl>
                                              <p:spTgt spid="11"/>
                                            </p:tgtEl>
                                            <p:attrNameLst>
                                              <p:attrName>ppt_w</p:attrName>
                                            </p:attrNameLst>
                                          </p:cBhvr>
                                          <p:tavLst>
                                            <p:tav tm="0">
                                              <p:val>
                                                <p:fltVal val="0"/>
                                              </p:val>
                                            </p:tav>
                                            <p:tav tm="100000">
                                              <p:val>
                                                <p:strVal val="#ppt_w"/>
                                              </p:val>
                                            </p:tav>
                                          </p:tavLst>
                                        </p:anim>
                                        <p:anim calcmode="lin" valueType="num">
                                          <p:cBhvr>
                                            <p:cTn id="65" dur="500" fill="hold"/>
                                            <p:tgtEl>
                                              <p:spTgt spid="11"/>
                                            </p:tgtEl>
                                            <p:attrNameLst>
                                              <p:attrName>ppt_h</p:attrName>
                                            </p:attrNameLst>
                                          </p:cBhvr>
                                          <p:tavLst>
                                            <p:tav tm="0">
                                              <p:val>
                                                <p:fltVal val="0"/>
                                              </p:val>
                                            </p:tav>
                                            <p:tav tm="100000">
                                              <p:val>
                                                <p:strVal val="#ppt_h"/>
                                              </p:val>
                                            </p:tav>
                                          </p:tavLst>
                                        </p:anim>
                                        <p:animEffect transition="in" filter="fade">
                                          <p:cBhvr>
                                            <p:cTn id="66" dur="500"/>
                                            <p:tgtEl>
                                              <p:spTgt spid="11"/>
                                            </p:tgtEl>
                                          </p:cBhvr>
                                        </p:animEffect>
                                      </p:childTnLst>
                                    </p:cTn>
                                  </p:par>
                                </p:childTnLst>
                              </p:cTn>
                            </p:par>
                            <p:par>
                              <p:cTn id="67" fill="hold">
                                <p:stCondLst>
                                  <p:cond delay="8250"/>
                                </p:stCondLst>
                                <p:childTnLst>
                                  <p:par>
                                    <p:cTn id="68" presetID="2" presetClass="entr" presetSubtype="4" fill="hold" grpId="0" nodeType="afterEffect">
                                      <p:stCondLst>
                                        <p:cond delay="0"/>
                                      </p:stCondLst>
                                      <p:childTnLst>
                                        <p:set>
                                          <p:cBhvr>
                                            <p:cTn id="69" dur="1" fill="hold">
                                              <p:stCondLst>
                                                <p:cond delay="0"/>
                                              </p:stCondLst>
                                            </p:cTn>
                                            <p:tgtEl>
                                              <p:spTgt spid="20"/>
                                            </p:tgtEl>
                                            <p:attrNameLst>
                                              <p:attrName>style.visibility</p:attrName>
                                            </p:attrNameLst>
                                          </p:cBhvr>
                                          <p:to>
                                            <p:strVal val="visible"/>
                                          </p:to>
                                        </p:set>
                                        <p:anim calcmode="lin" valueType="num">
                                          <p:cBhvr additive="base">
                                            <p:cTn id="70" dur="500" fill="hold"/>
                                            <p:tgtEl>
                                              <p:spTgt spid="20"/>
                                            </p:tgtEl>
                                            <p:attrNameLst>
                                              <p:attrName>ppt_x</p:attrName>
                                            </p:attrNameLst>
                                          </p:cBhvr>
                                          <p:tavLst>
                                            <p:tav tm="0">
                                              <p:val>
                                                <p:strVal val="#ppt_x"/>
                                              </p:val>
                                            </p:tav>
                                            <p:tav tm="100000">
                                              <p:val>
                                                <p:strVal val="#ppt_x"/>
                                              </p:val>
                                            </p:tav>
                                          </p:tavLst>
                                        </p:anim>
                                        <p:anim calcmode="lin" valueType="num">
                                          <p:cBhvr additive="base">
                                            <p:cTn id="71" dur="500" fill="hold"/>
                                            <p:tgtEl>
                                              <p:spTgt spid="20"/>
                                            </p:tgtEl>
                                            <p:attrNameLst>
                                              <p:attrName>ppt_y</p:attrName>
                                            </p:attrNameLst>
                                          </p:cBhvr>
                                          <p:tavLst>
                                            <p:tav tm="0">
                                              <p:val>
                                                <p:strVal val="1+#ppt_h/2"/>
                                              </p:val>
                                            </p:tav>
                                            <p:tav tm="100000">
                                              <p:val>
                                                <p:strVal val="#ppt_y"/>
                                              </p:val>
                                            </p:tav>
                                          </p:tavLst>
                                        </p:anim>
                                      </p:childTnLst>
                                    </p:cTn>
                                  </p:par>
                                </p:childTnLst>
                              </p:cTn>
                            </p:par>
                            <p:par>
                              <p:cTn id="72" fill="hold">
                                <p:stCondLst>
                                  <p:cond delay="8750"/>
                                </p:stCondLst>
                                <p:childTnLst>
                                  <p:par>
                                    <p:cTn id="73" presetID="42" presetClass="entr" presetSubtype="0" fill="hold" grpId="0" nodeType="afterEffect">
                                      <p:stCondLst>
                                        <p:cond delay="0"/>
                                      </p:stCondLst>
                                      <p:childTnLst>
                                        <p:set>
                                          <p:cBhvr>
                                            <p:cTn id="74" dur="1" fill="hold">
                                              <p:stCondLst>
                                                <p:cond delay="0"/>
                                              </p:stCondLst>
                                            </p:cTn>
                                            <p:tgtEl>
                                              <p:spTgt spid="19"/>
                                            </p:tgtEl>
                                            <p:attrNameLst>
                                              <p:attrName>style.visibility</p:attrName>
                                            </p:attrNameLst>
                                          </p:cBhvr>
                                          <p:to>
                                            <p:strVal val="visible"/>
                                          </p:to>
                                        </p:set>
                                        <p:animEffect transition="in" filter="fade">
                                          <p:cBhvr>
                                            <p:cTn id="75" dur="1000"/>
                                            <p:tgtEl>
                                              <p:spTgt spid="19"/>
                                            </p:tgtEl>
                                          </p:cBhvr>
                                        </p:animEffect>
                                        <p:anim calcmode="lin" valueType="num">
                                          <p:cBhvr>
                                            <p:cTn id="76" dur="1000" fill="hold"/>
                                            <p:tgtEl>
                                              <p:spTgt spid="19"/>
                                            </p:tgtEl>
                                            <p:attrNameLst>
                                              <p:attrName>ppt_x</p:attrName>
                                            </p:attrNameLst>
                                          </p:cBhvr>
                                          <p:tavLst>
                                            <p:tav tm="0">
                                              <p:val>
                                                <p:strVal val="#ppt_x"/>
                                              </p:val>
                                            </p:tav>
                                            <p:tav tm="100000">
                                              <p:val>
                                                <p:strVal val="#ppt_x"/>
                                              </p:val>
                                            </p:tav>
                                          </p:tavLst>
                                        </p:anim>
                                        <p:anim calcmode="lin" valueType="num">
                                          <p:cBhvr>
                                            <p:cTn id="77" dur="1000" fill="hold"/>
                                            <p:tgtEl>
                                              <p:spTgt spid="19"/>
                                            </p:tgtEl>
                                            <p:attrNameLst>
                                              <p:attrName>ppt_y</p:attrName>
                                            </p:attrNameLst>
                                          </p:cBhvr>
                                          <p:tavLst>
                                            <p:tav tm="0">
                                              <p:val>
                                                <p:strVal val="#ppt_y+.1"/>
                                              </p:val>
                                            </p:tav>
                                            <p:tav tm="100000">
                                              <p:val>
                                                <p:strVal val="#ppt_y"/>
                                              </p:val>
                                            </p:tav>
                                          </p:tavLst>
                                        </p:anim>
                                      </p:childTnLst>
                                    </p:cTn>
                                  </p:par>
                                </p:childTnLst>
                              </p:cTn>
                            </p:par>
                            <p:par>
                              <p:cTn id="78" fill="hold">
                                <p:stCondLst>
                                  <p:cond delay="9750"/>
                                </p:stCondLst>
                                <p:childTnLst>
                                  <p:par>
                                    <p:cTn id="79" presetID="22" presetClass="entr" presetSubtype="8" fill="hold" nodeType="afterEffect">
                                      <p:stCondLst>
                                        <p:cond delay="0"/>
                                      </p:stCondLst>
                                      <p:childTnLst>
                                        <p:set>
                                          <p:cBhvr>
                                            <p:cTn id="80" dur="1" fill="hold">
                                              <p:stCondLst>
                                                <p:cond delay="0"/>
                                              </p:stCondLst>
                                            </p:cTn>
                                            <p:tgtEl>
                                              <p:spTgt spid="6"/>
                                            </p:tgtEl>
                                            <p:attrNameLst>
                                              <p:attrName>style.visibility</p:attrName>
                                            </p:attrNameLst>
                                          </p:cBhvr>
                                          <p:to>
                                            <p:strVal val="visible"/>
                                          </p:to>
                                        </p:set>
                                        <p:animEffect transition="in" filter="wipe(left)">
                                          <p:cBhvr>
                                            <p:cTn id="81" dur="500"/>
                                            <p:tgtEl>
                                              <p:spTgt spid="6"/>
                                            </p:tgtEl>
                                          </p:cBhvr>
                                        </p:animEffect>
                                      </p:childTnLst>
                                    </p:cTn>
                                  </p:par>
                                </p:childTnLst>
                              </p:cTn>
                            </p:par>
                            <p:par>
                              <p:cTn id="82" fill="hold">
                                <p:stCondLst>
                                  <p:cond delay="10250"/>
                                </p:stCondLst>
                                <p:childTnLst>
                                  <p:par>
                                    <p:cTn id="83" presetID="53" presetClass="entr" presetSubtype="16" fill="hold" nodeType="afterEffect">
                                      <p:stCondLst>
                                        <p:cond delay="0"/>
                                      </p:stCondLst>
                                      <p:childTnLst>
                                        <p:set>
                                          <p:cBhvr>
                                            <p:cTn id="84" dur="1" fill="hold">
                                              <p:stCondLst>
                                                <p:cond delay="0"/>
                                              </p:stCondLst>
                                            </p:cTn>
                                            <p:tgtEl>
                                              <p:spTgt spid="14"/>
                                            </p:tgtEl>
                                            <p:attrNameLst>
                                              <p:attrName>style.visibility</p:attrName>
                                            </p:attrNameLst>
                                          </p:cBhvr>
                                          <p:to>
                                            <p:strVal val="visible"/>
                                          </p:to>
                                        </p:set>
                                        <p:anim calcmode="lin" valueType="num">
                                          <p:cBhvr>
                                            <p:cTn id="85" dur="500" fill="hold"/>
                                            <p:tgtEl>
                                              <p:spTgt spid="14"/>
                                            </p:tgtEl>
                                            <p:attrNameLst>
                                              <p:attrName>ppt_w</p:attrName>
                                            </p:attrNameLst>
                                          </p:cBhvr>
                                          <p:tavLst>
                                            <p:tav tm="0">
                                              <p:val>
                                                <p:fltVal val="0"/>
                                              </p:val>
                                            </p:tav>
                                            <p:tav tm="100000">
                                              <p:val>
                                                <p:strVal val="#ppt_w"/>
                                              </p:val>
                                            </p:tav>
                                          </p:tavLst>
                                        </p:anim>
                                        <p:anim calcmode="lin" valueType="num">
                                          <p:cBhvr>
                                            <p:cTn id="86" dur="500" fill="hold"/>
                                            <p:tgtEl>
                                              <p:spTgt spid="14"/>
                                            </p:tgtEl>
                                            <p:attrNameLst>
                                              <p:attrName>ppt_h</p:attrName>
                                            </p:attrNameLst>
                                          </p:cBhvr>
                                          <p:tavLst>
                                            <p:tav tm="0">
                                              <p:val>
                                                <p:fltVal val="0"/>
                                              </p:val>
                                            </p:tav>
                                            <p:tav tm="100000">
                                              <p:val>
                                                <p:strVal val="#ppt_h"/>
                                              </p:val>
                                            </p:tav>
                                          </p:tavLst>
                                        </p:anim>
                                        <p:animEffect transition="in" filter="fade">
                                          <p:cBhvr>
                                            <p:cTn id="87" dur="500"/>
                                            <p:tgtEl>
                                              <p:spTgt spid="14"/>
                                            </p:tgtEl>
                                          </p:cBhvr>
                                        </p:animEffect>
                                      </p:childTnLst>
                                    </p:cTn>
                                  </p:par>
                                </p:childTnLst>
                              </p:cTn>
                            </p:par>
                            <p:par>
                              <p:cTn id="88" fill="hold">
                                <p:stCondLst>
                                  <p:cond delay="10750"/>
                                </p:stCondLst>
                                <p:childTnLst>
                                  <p:par>
                                    <p:cTn id="89" presetID="2" presetClass="entr" presetSubtype="4" fill="hold" grpId="0" nodeType="afterEffect">
                                      <p:stCondLst>
                                        <p:cond delay="0"/>
                                      </p:stCondLst>
                                      <p:childTnLst>
                                        <p:set>
                                          <p:cBhvr>
                                            <p:cTn id="90" dur="1" fill="hold">
                                              <p:stCondLst>
                                                <p:cond delay="0"/>
                                              </p:stCondLst>
                                            </p:cTn>
                                            <p:tgtEl>
                                              <p:spTgt spid="22"/>
                                            </p:tgtEl>
                                            <p:attrNameLst>
                                              <p:attrName>style.visibility</p:attrName>
                                            </p:attrNameLst>
                                          </p:cBhvr>
                                          <p:to>
                                            <p:strVal val="visible"/>
                                          </p:to>
                                        </p:set>
                                        <p:anim calcmode="lin" valueType="num">
                                          <p:cBhvr additive="base">
                                            <p:cTn id="91" dur="500" fill="hold"/>
                                            <p:tgtEl>
                                              <p:spTgt spid="22"/>
                                            </p:tgtEl>
                                            <p:attrNameLst>
                                              <p:attrName>ppt_x</p:attrName>
                                            </p:attrNameLst>
                                          </p:cBhvr>
                                          <p:tavLst>
                                            <p:tav tm="0">
                                              <p:val>
                                                <p:strVal val="#ppt_x"/>
                                              </p:val>
                                            </p:tav>
                                            <p:tav tm="100000">
                                              <p:val>
                                                <p:strVal val="#ppt_x"/>
                                              </p:val>
                                            </p:tav>
                                          </p:tavLst>
                                        </p:anim>
                                        <p:anim calcmode="lin" valueType="num">
                                          <p:cBhvr additive="base">
                                            <p:cTn id="92" dur="500" fill="hold"/>
                                            <p:tgtEl>
                                              <p:spTgt spid="22"/>
                                            </p:tgtEl>
                                            <p:attrNameLst>
                                              <p:attrName>ppt_y</p:attrName>
                                            </p:attrNameLst>
                                          </p:cBhvr>
                                          <p:tavLst>
                                            <p:tav tm="0">
                                              <p:val>
                                                <p:strVal val="1+#ppt_h/2"/>
                                              </p:val>
                                            </p:tav>
                                            <p:tav tm="100000">
                                              <p:val>
                                                <p:strVal val="#ppt_y"/>
                                              </p:val>
                                            </p:tav>
                                          </p:tavLst>
                                        </p:anim>
                                      </p:childTnLst>
                                    </p:cTn>
                                  </p:par>
                                </p:childTnLst>
                              </p:cTn>
                            </p:par>
                            <p:par>
                              <p:cTn id="93" fill="hold">
                                <p:stCondLst>
                                  <p:cond delay="11250"/>
                                </p:stCondLst>
                                <p:childTnLst>
                                  <p:par>
                                    <p:cTn id="94" presetID="42" presetClass="entr" presetSubtype="0" fill="hold" grpId="0" nodeType="afterEffect">
                                      <p:stCondLst>
                                        <p:cond delay="0"/>
                                      </p:stCondLst>
                                      <p:childTnLst>
                                        <p:set>
                                          <p:cBhvr>
                                            <p:cTn id="95" dur="1" fill="hold">
                                              <p:stCondLst>
                                                <p:cond delay="0"/>
                                              </p:stCondLst>
                                            </p:cTn>
                                            <p:tgtEl>
                                              <p:spTgt spid="21"/>
                                            </p:tgtEl>
                                            <p:attrNameLst>
                                              <p:attrName>style.visibility</p:attrName>
                                            </p:attrNameLst>
                                          </p:cBhvr>
                                          <p:to>
                                            <p:strVal val="visible"/>
                                          </p:to>
                                        </p:set>
                                        <p:animEffect transition="in" filter="fade">
                                          <p:cBhvr>
                                            <p:cTn id="96" dur="1000"/>
                                            <p:tgtEl>
                                              <p:spTgt spid="21"/>
                                            </p:tgtEl>
                                          </p:cBhvr>
                                        </p:animEffect>
                                        <p:anim calcmode="lin" valueType="num">
                                          <p:cBhvr>
                                            <p:cTn id="97" dur="1000" fill="hold"/>
                                            <p:tgtEl>
                                              <p:spTgt spid="21"/>
                                            </p:tgtEl>
                                            <p:attrNameLst>
                                              <p:attrName>ppt_x</p:attrName>
                                            </p:attrNameLst>
                                          </p:cBhvr>
                                          <p:tavLst>
                                            <p:tav tm="0">
                                              <p:val>
                                                <p:strVal val="#ppt_x"/>
                                              </p:val>
                                            </p:tav>
                                            <p:tav tm="100000">
                                              <p:val>
                                                <p:strVal val="#ppt_x"/>
                                              </p:val>
                                            </p:tav>
                                          </p:tavLst>
                                        </p:anim>
                                        <p:anim calcmode="lin" valueType="num">
                                          <p:cBhvr>
                                            <p:cTn id="98"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P spid="20" grpId="0"/>
          <p:bldP spid="21" grpId="0"/>
          <p:bldP spid="22" grpId="0"/>
          <p:bldP spid="33" grpId="0"/>
          <p:bldP spid="34" grpId="0" animBg="1"/>
          <p:bldP spid="35" grpId="0" animBg="1"/>
          <p:bldP spid="36" grpId="0" animBg="1"/>
          <p:bldP spid="37"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childTnLst>
                                    </p:cTn>
                                  </p:par>
                                  <p:par>
                                    <p:cTn id="8" presetID="10" presetClass="entr" presetSubtype="0" fill="hold" grpId="0" nodeType="withEffect">
                                      <p:stCondLst>
                                        <p:cond delay="250"/>
                                      </p:stCondLst>
                                      <p:childTnLst>
                                        <p:set>
                                          <p:cBhvr>
                                            <p:cTn id="9" dur="1" fill="hold">
                                              <p:stCondLst>
                                                <p:cond delay="0"/>
                                              </p:stCondLst>
                                            </p:cTn>
                                            <p:tgtEl>
                                              <p:spTgt spid="36"/>
                                            </p:tgtEl>
                                            <p:attrNameLst>
                                              <p:attrName>style.visibility</p:attrName>
                                            </p:attrNameLst>
                                          </p:cBhvr>
                                          <p:to>
                                            <p:strVal val="visible"/>
                                          </p:to>
                                        </p:set>
                                        <p:animEffect transition="in" filter="fade">
                                          <p:cBhvr>
                                            <p:cTn id="10" dur="500"/>
                                            <p:tgtEl>
                                              <p:spTgt spid="36"/>
                                            </p:tgtEl>
                                          </p:cBhvr>
                                        </p:animEffect>
                                      </p:childTnLst>
                                    </p:cTn>
                                  </p:par>
                                  <p:par>
                                    <p:cTn id="11" presetID="10" presetClass="entr" presetSubtype="0" fill="hold" grpId="0" nodeType="withEffect">
                                      <p:stCondLst>
                                        <p:cond delay="500"/>
                                      </p:stCondLst>
                                      <p:childTnLst>
                                        <p:set>
                                          <p:cBhvr>
                                            <p:cTn id="12" dur="1" fill="hold">
                                              <p:stCondLst>
                                                <p:cond delay="0"/>
                                              </p:stCondLst>
                                            </p:cTn>
                                            <p:tgtEl>
                                              <p:spTgt spid="35"/>
                                            </p:tgtEl>
                                            <p:attrNameLst>
                                              <p:attrName>style.visibility</p:attrName>
                                            </p:attrNameLst>
                                          </p:cBhvr>
                                          <p:to>
                                            <p:strVal val="visible"/>
                                          </p:to>
                                        </p:set>
                                        <p:animEffect transition="in" filter="fade">
                                          <p:cBhvr>
                                            <p:cTn id="13" dur="500"/>
                                            <p:tgtEl>
                                              <p:spTgt spid="35"/>
                                            </p:tgtEl>
                                          </p:cBhvr>
                                        </p:animEffect>
                                      </p:childTnLst>
                                    </p:cTn>
                                  </p:par>
                                  <p:par>
                                    <p:cTn id="14" presetID="2" presetClass="entr" presetSubtype="1" fill="hold" grpId="0" nodeType="withEffect">
                                      <p:stCondLst>
                                        <p:cond delay="1000"/>
                                      </p:stCondLst>
                                      <p:childTnLst>
                                        <p:set>
                                          <p:cBhvr>
                                            <p:cTn id="15" dur="1" fill="hold">
                                              <p:stCondLst>
                                                <p:cond delay="0"/>
                                              </p:stCondLst>
                                            </p:cTn>
                                            <p:tgtEl>
                                              <p:spTgt spid="37"/>
                                            </p:tgtEl>
                                            <p:attrNameLst>
                                              <p:attrName>style.visibility</p:attrName>
                                            </p:attrNameLst>
                                          </p:cBhvr>
                                          <p:to>
                                            <p:strVal val="visible"/>
                                          </p:to>
                                        </p:set>
                                        <p:anim calcmode="lin" valueType="num">
                                          <p:cBhvr additive="base">
                                            <p:cTn id="16" dur="1000" fill="hold"/>
                                            <p:tgtEl>
                                              <p:spTgt spid="37"/>
                                            </p:tgtEl>
                                            <p:attrNameLst>
                                              <p:attrName>ppt_x</p:attrName>
                                            </p:attrNameLst>
                                          </p:cBhvr>
                                          <p:tavLst>
                                            <p:tav tm="0">
                                              <p:val>
                                                <p:strVal val="#ppt_x"/>
                                              </p:val>
                                            </p:tav>
                                            <p:tav tm="100000">
                                              <p:val>
                                                <p:strVal val="#ppt_x"/>
                                              </p:val>
                                            </p:tav>
                                          </p:tavLst>
                                        </p:anim>
                                        <p:anim calcmode="lin" valueType="num">
                                          <p:cBhvr additive="base">
                                            <p:cTn id="17" dur="1000" fill="hold"/>
                                            <p:tgtEl>
                                              <p:spTgt spid="37"/>
                                            </p:tgtEl>
                                            <p:attrNameLst>
                                              <p:attrName>ppt_y</p:attrName>
                                            </p:attrNameLst>
                                          </p:cBhvr>
                                          <p:tavLst>
                                            <p:tav tm="0">
                                              <p:val>
                                                <p:strVal val="0-#ppt_h/2"/>
                                              </p:val>
                                            </p:tav>
                                            <p:tav tm="100000">
                                              <p:val>
                                                <p:strVal val="#ppt_y"/>
                                              </p:val>
                                            </p:tav>
                                          </p:tavLst>
                                        </p:anim>
                                      </p:childTnLst>
                                    </p:cTn>
                                  </p:par>
                                  <p:par>
                                    <p:cTn id="18" presetID="42" presetClass="entr" presetSubtype="0" fill="hold" nodeType="withEffect">
                                      <p:stCondLst>
                                        <p:cond delay="2000"/>
                                      </p:stCondLst>
                                      <p:childTnLst>
                                        <p:set>
                                          <p:cBhvr>
                                            <p:cTn id="19" dur="1" fill="hold">
                                              <p:stCondLst>
                                                <p:cond delay="0"/>
                                              </p:stCondLst>
                                            </p:cTn>
                                            <p:tgtEl>
                                              <p:spTgt spid="2"/>
                                            </p:tgtEl>
                                            <p:attrNameLst>
                                              <p:attrName>style.visibility</p:attrName>
                                            </p:attrNameLst>
                                          </p:cBhvr>
                                          <p:to>
                                            <p:strVal val="visible"/>
                                          </p:to>
                                        </p:set>
                                        <p:animEffect transition="in" filter="fade">
                                          <p:cBhvr>
                                            <p:cTn id="20" dur="1000"/>
                                            <p:tgtEl>
                                              <p:spTgt spid="2"/>
                                            </p:tgtEl>
                                          </p:cBhvr>
                                        </p:animEffect>
                                        <p:anim calcmode="lin" valueType="num">
                                          <p:cBhvr>
                                            <p:cTn id="21" dur="1000" fill="hold"/>
                                            <p:tgtEl>
                                              <p:spTgt spid="2"/>
                                            </p:tgtEl>
                                            <p:attrNameLst>
                                              <p:attrName>ppt_x</p:attrName>
                                            </p:attrNameLst>
                                          </p:cBhvr>
                                          <p:tavLst>
                                            <p:tav tm="0">
                                              <p:val>
                                                <p:strVal val="#ppt_x"/>
                                              </p:val>
                                            </p:tav>
                                            <p:tav tm="100000">
                                              <p:val>
                                                <p:strVal val="#ppt_x"/>
                                              </p:val>
                                            </p:tav>
                                          </p:tavLst>
                                        </p:anim>
                                        <p:anim calcmode="lin" valueType="num">
                                          <p:cBhvr>
                                            <p:cTn id="22" dur="1000" fill="hold"/>
                                            <p:tgtEl>
                                              <p:spTgt spid="2"/>
                                            </p:tgtEl>
                                            <p:attrNameLst>
                                              <p:attrName>ppt_y</p:attrName>
                                            </p:attrNameLst>
                                          </p:cBhvr>
                                          <p:tavLst>
                                            <p:tav tm="0">
                                              <p:val>
                                                <p:strVal val="#ppt_y+.1"/>
                                              </p:val>
                                            </p:tav>
                                            <p:tav tm="100000">
                                              <p:val>
                                                <p:strVal val="#ppt_y"/>
                                              </p:val>
                                            </p:tav>
                                          </p:tavLst>
                                        </p:anim>
                                      </p:childTnLst>
                                    </p:cTn>
                                  </p:par>
                                  <p:par>
                                    <p:cTn id="23" presetID="42" presetClass="entr" presetSubtype="0" fill="hold" nodeType="withEffect">
                                      <p:stCondLst>
                                        <p:cond delay="2500"/>
                                      </p:stCondLst>
                                      <p:childTnLst>
                                        <p:set>
                                          <p:cBhvr>
                                            <p:cTn id="24" dur="1" fill="hold">
                                              <p:stCondLst>
                                                <p:cond delay="0"/>
                                              </p:stCondLst>
                                            </p:cTn>
                                            <p:tgtEl>
                                              <p:spTgt spid="30"/>
                                            </p:tgtEl>
                                            <p:attrNameLst>
                                              <p:attrName>style.visibility</p:attrName>
                                            </p:attrNameLst>
                                          </p:cBhvr>
                                          <p:to>
                                            <p:strVal val="visible"/>
                                          </p:to>
                                        </p:set>
                                        <p:animEffect transition="in" filter="fade">
                                          <p:cBhvr>
                                            <p:cTn id="25" dur="1000"/>
                                            <p:tgtEl>
                                              <p:spTgt spid="30"/>
                                            </p:tgtEl>
                                          </p:cBhvr>
                                        </p:animEffect>
                                        <p:anim calcmode="lin" valueType="num">
                                          <p:cBhvr>
                                            <p:cTn id="26" dur="1000" fill="hold"/>
                                            <p:tgtEl>
                                              <p:spTgt spid="30"/>
                                            </p:tgtEl>
                                            <p:attrNameLst>
                                              <p:attrName>ppt_x</p:attrName>
                                            </p:attrNameLst>
                                          </p:cBhvr>
                                          <p:tavLst>
                                            <p:tav tm="0">
                                              <p:val>
                                                <p:strVal val="#ppt_x"/>
                                              </p:val>
                                            </p:tav>
                                            <p:tav tm="100000">
                                              <p:val>
                                                <p:strVal val="#ppt_x"/>
                                              </p:val>
                                            </p:tav>
                                          </p:tavLst>
                                        </p:anim>
                                        <p:anim calcmode="lin" valueType="num">
                                          <p:cBhvr>
                                            <p:cTn id="27" dur="1000" fill="hold"/>
                                            <p:tgtEl>
                                              <p:spTgt spid="30"/>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3000"/>
                                      </p:stCondLst>
                                      <p:childTnLst>
                                        <p:set>
                                          <p:cBhvr>
                                            <p:cTn id="29" dur="1" fill="hold">
                                              <p:stCondLst>
                                                <p:cond delay="0"/>
                                              </p:stCondLst>
                                            </p:cTn>
                                            <p:tgtEl>
                                              <p:spTgt spid="27"/>
                                            </p:tgtEl>
                                            <p:attrNameLst>
                                              <p:attrName>style.visibility</p:attrName>
                                            </p:attrNameLst>
                                          </p:cBhvr>
                                          <p:to>
                                            <p:strVal val="visible"/>
                                          </p:to>
                                        </p:set>
                                        <p:animEffect transition="in" filter="fade">
                                          <p:cBhvr>
                                            <p:cTn id="30" dur="1000"/>
                                            <p:tgtEl>
                                              <p:spTgt spid="27"/>
                                            </p:tgtEl>
                                          </p:cBhvr>
                                        </p:animEffect>
                                        <p:anim calcmode="lin" valueType="num">
                                          <p:cBhvr>
                                            <p:cTn id="31" dur="1000" fill="hold"/>
                                            <p:tgtEl>
                                              <p:spTgt spid="27"/>
                                            </p:tgtEl>
                                            <p:attrNameLst>
                                              <p:attrName>ppt_x</p:attrName>
                                            </p:attrNameLst>
                                          </p:cBhvr>
                                          <p:tavLst>
                                            <p:tav tm="0">
                                              <p:val>
                                                <p:strVal val="#ppt_x"/>
                                              </p:val>
                                            </p:tav>
                                            <p:tav tm="100000">
                                              <p:val>
                                                <p:strVal val="#ppt_x"/>
                                              </p:val>
                                            </p:tav>
                                          </p:tavLst>
                                        </p:anim>
                                        <p:anim calcmode="lin" valueType="num">
                                          <p:cBhvr>
                                            <p:cTn id="32" dur="1000" fill="hold"/>
                                            <p:tgtEl>
                                              <p:spTgt spid="27"/>
                                            </p:tgtEl>
                                            <p:attrNameLst>
                                              <p:attrName>ppt_y</p:attrName>
                                            </p:attrNameLst>
                                          </p:cBhvr>
                                          <p:tavLst>
                                            <p:tav tm="0">
                                              <p:val>
                                                <p:strVal val="#ppt_y+.1"/>
                                              </p:val>
                                            </p:tav>
                                            <p:tav tm="100000">
                                              <p:val>
                                                <p:strVal val="#ppt_y"/>
                                              </p:val>
                                            </p:tav>
                                          </p:tavLst>
                                        </p:anim>
                                      </p:childTnLst>
                                    </p:cTn>
                                  </p:par>
                                  <p:par>
                                    <p:cTn id="33" presetID="22" presetClass="entr" presetSubtype="8" fill="hold" grpId="0" nodeType="withEffect">
                                      <p:stCondLst>
                                        <p:cond delay="4000"/>
                                      </p:stCondLst>
                                      <p:childTnLst>
                                        <p:set>
                                          <p:cBhvr>
                                            <p:cTn id="34" dur="1" fill="hold">
                                              <p:stCondLst>
                                                <p:cond delay="0"/>
                                              </p:stCondLst>
                                            </p:cTn>
                                            <p:tgtEl>
                                              <p:spTgt spid="33"/>
                                            </p:tgtEl>
                                            <p:attrNameLst>
                                              <p:attrName>style.visibility</p:attrName>
                                            </p:attrNameLst>
                                          </p:cBhvr>
                                          <p:to>
                                            <p:strVal val="visible"/>
                                          </p:to>
                                        </p:set>
                                        <p:animEffect transition="in" filter="wipe(left)">
                                          <p:cBhvr>
                                            <p:cTn id="35" dur="750"/>
                                            <p:tgtEl>
                                              <p:spTgt spid="33"/>
                                            </p:tgtEl>
                                          </p:cBhvr>
                                        </p:animEffect>
                                      </p:childTnLst>
                                    </p:cTn>
                                  </p:par>
                                </p:childTnLst>
                              </p:cTn>
                            </p:par>
                            <p:par>
                              <p:cTn id="36" fill="hold">
                                <p:stCondLst>
                                  <p:cond delay="4750"/>
                                </p:stCondLst>
                                <p:childTnLst>
                                  <p:par>
                                    <p:cTn id="37" presetID="22" presetClass="entr" presetSubtype="8" fill="hold" nodeType="after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wipe(left)">
                                          <p:cBhvr>
                                            <p:cTn id="39" dur="500"/>
                                            <p:tgtEl>
                                              <p:spTgt spid="7"/>
                                            </p:tgtEl>
                                          </p:cBhvr>
                                        </p:animEffect>
                                      </p:childTnLst>
                                    </p:cTn>
                                  </p:par>
                                </p:childTnLst>
                              </p:cTn>
                            </p:par>
                            <p:par>
                              <p:cTn id="40" fill="hold">
                                <p:stCondLst>
                                  <p:cond delay="5250"/>
                                </p:stCondLst>
                                <p:childTnLst>
                                  <p:par>
                                    <p:cTn id="41" presetID="53" presetClass="entr" presetSubtype="16" fill="hold" nodeType="after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p:cTn id="43" dur="500" fill="hold"/>
                                            <p:tgtEl>
                                              <p:spTgt spid="8"/>
                                            </p:tgtEl>
                                            <p:attrNameLst>
                                              <p:attrName>ppt_w</p:attrName>
                                            </p:attrNameLst>
                                          </p:cBhvr>
                                          <p:tavLst>
                                            <p:tav tm="0">
                                              <p:val>
                                                <p:fltVal val="0"/>
                                              </p:val>
                                            </p:tav>
                                            <p:tav tm="100000">
                                              <p:val>
                                                <p:strVal val="#ppt_w"/>
                                              </p:val>
                                            </p:tav>
                                          </p:tavLst>
                                        </p:anim>
                                        <p:anim calcmode="lin" valueType="num">
                                          <p:cBhvr>
                                            <p:cTn id="44" dur="500" fill="hold"/>
                                            <p:tgtEl>
                                              <p:spTgt spid="8"/>
                                            </p:tgtEl>
                                            <p:attrNameLst>
                                              <p:attrName>ppt_h</p:attrName>
                                            </p:attrNameLst>
                                          </p:cBhvr>
                                          <p:tavLst>
                                            <p:tav tm="0">
                                              <p:val>
                                                <p:fltVal val="0"/>
                                              </p:val>
                                            </p:tav>
                                            <p:tav tm="100000">
                                              <p:val>
                                                <p:strVal val="#ppt_h"/>
                                              </p:val>
                                            </p:tav>
                                          </p:tavLst>
                                        </p:anim>
                                        <p:animEffect transition="in" filter="fade">
                                          <p:cBhvr>
                                            <p:cTn id="45" dur="500"/>
                                            <p:tgtEl>
                                              <p:spTgt spid="8"/>
                                            </p:tgtEl>
                                          </p:cBhvr>
                                        </p:animEffect>
                                      </p:childTnLst>
                                    </p:cTn>
                                  </p:par>
                                </p:childTnLst>
                              </p:cTn>
                            </p:par>
                            <p:par>
                              <p:cTn id="46" fill="hold">
                                <p:stCondLst>
                                  <p:cond delay="5750"/>
                                </p:stCondLst>
                                <p:childTnLst>
                                  <p:par>
                                    <p:cTn id="47" presetID="2" presetClass="entr" presetSubtype="4" fill="hold" grpId="0" nodeType="afterEffect">
                                      <p:stCondLst>
                                        <p:cond delay="0"/>
                                      </p:stCondLst>
                                      <p:childTnLst>
                                        <p:set>
                                          <p:cBhvr>
                                            <p:cTn id="48" dur="1" fill="hold">
                                              <p:stCondLst>
                                                <p:cond delay="0"/>
                                              </p:stCondLst>
                                            </p:cTn>
                                            <p:tgtEl>
                                              <p:spTgt spid="18"/>
                                            </p:tgtEl>
                                            <p:attrNameLst>
                                              <p:attrName>style.visibility</p:attrName>
                                            </p:attrNameLst>
                                          </p:cBhvr>
                                          <p:to>
                                            <p:strVal val="visible"/>
                                          </p:to>
                                        </p:set>
                                        <p:anim calcmode="lin" valueType="num">
                                          <p:cBhvr additive="base">
                                            <p:cTn id="49" dur="500" fill="hold"/>
                                            <p:tgtEl>
                                              <p:spTgt spid="18"/>
                                            </p:tgtEl>
                                            <p:attrNameLst>
                                              <p:attrName>ppt_x</p:attrName>
                                            </p:attrNameLst>
                                          </p:cBhvr>
                                          <p:tavLst>
                                            <p:tav tm="0">
                                              <p:val>
                                                <p:strVal val="#ppt_x"/>
                                              </p:val>
                                            </p:tav>
                                            <p:tav tm="100000">
                                              <p:val>
                                                <p:strVal val="#ppt_x"/>
                                              </p:val>
                                            </p:tav>
                                          </p:tavLst>
                                        </p:anim>
                                        <p:anim calcmode="lin" valueType="num">
                                          <p:cBhvr additive="base">
                                            <p:cTn id="50" dur="500" fill="hold"/>
                                            <p:tgtEl>
                                              <p:spTgt spid="18"/>
                                            </p:tgtEl>
                                            <p:attrNameLst>
                                              <p:attrName>ppt_y</p:attrName>
                                            </p:attrNameLst>
                                          </p:cBhvr>
                                          <p:tavLst>
                                            <p:tav tm="0">
                                              <p:val>
                                                <p:strVal val="1+#ppt_h/2"/>
                                              </p:val>
                                            </p:tav>
                                            <p:tav tm="100000">
                                              <p:val>
                                                <p:strVal val="#ppt_y"/>
                                              </p:val>
                                            </p:tav>
                                          </p:tavLst>
                                        </p:anim>
                                      </p:childTnLst>
                                    </p:cTn>
                                  </p:par>
                                </p:childTnLst>
                              </p:cTn>
                            </p:par>
                            <p:par>
                              <p:cTn id="51" fill="hold">
                                <p:stCondLst>
                                  <p:cond delay="6250"/>
                                </p:stCondLst>
                                <p:childTnLst>
                                  <p:par>
                                    <p:cTn id="52" presetID="42" presetClass="entr" presetSubtype="0" fill="hold" grpId="0" nodeType="afterEffect">
                                      <p:stCondLst>
                                        <p:cond delay="0"/>
                                      </p:stCondLst>
                                      <p:childTnLst>
                                        <p:set>
                                          <p:cBhvr>
                                            <p:cTn id="53" dur="1" fill="hold">
                                              <p:stCondLst>
                                                <p:cond delay="0"/>
                                              </p:stCondLst>
                                            </p:cTn>
                                            <p:tgtEl>
                                              <p:spTgt spid="17"/>
                                            </p:tgtEl>
                                            <p:attrNameLst>
                                              <p:attrName>style.visibility</p:attrName>
                                            </p:attrNameLst>
                                          </p:cBhvr>
                                          <p:to>
                                            <p:strVal val="visible"/>
                                          </p:to>
                                        </p:set>
                                        <p:animEffect transition="in" filter="fade">
                                          <p:cBhvr>
                                            <p:cTn id="54" dur="1000"/>
                                            <p:tgtEl>
                                              <p:spTgt spid="17"/>
                                            </p:tgtEl>
                                          </p:cBhvr>
                                        </p:animEffect>
                                        <p:anim calcmode="lin" valueType="num">
                                          <p:cBhvr>
                                            <p:cTn id="55" dur="1000" fill="hold"/>
                                            <p:tgtEl>
                                              <p:spTgt spid="17"/>
                                            </p:tgtEl>
                                            <p:attrNameLst>
                                              <p:attrName>ppt_x</p:attrName>
                                            </p:attrNameLst>
                                          </p:cBhvr>
                                          <p:tavLst>
                                            <p:tav tm="0">
                                              <p:val>
                                                <p:strVal val="#ppt_x"/>
                                              </p:val>
                                            </p:tav>
                                            <p:tav tm="100000">
                                              <p:val>
                                                <p:strVal val="#ppt_x"/>
                                              </p:val>
                                            </p:tav>
                                          </p:tavLst>
                                        </p:anim>
                                        <p:anim calcmode="lin" valueType="num">
                                          <p:cBhvr>
                                            <p:cTn id="56" dur="1000" fill="hold"/>
                                            <p:tgtEl>
                                              <p:spTgt spid="17"/>
                                            </p:tgtEl>
                                            <p:attrNameLst>
                                              <p:attrName>ppt_y</p:attrName>
                                            </p:attrNameLst>
                                          </p:cBhvr>
                                          <p:tavLst>
                                            <p:tav tm="0">
                                              <p:val>
                                                <p:strVal val="#ppt_y+.1"/>
                                              </p:val>
                                            </p:tav>
                                            <p:tav tm="100000">
                                              <p:val>
                                                <p:strVal val="#ppt_y"/>
                                              </p:val>
                                            </p:tav>
                                          </p:tavLst>
                                        </p:anim>
                                      </p:childTnLst>
                                    </p:cTn>
                                  </p:par>
                                </p:childTnLst>
                              </p:cTn>
                            </p:par>
                            <p:par>
                              <p:cTn id="57" fill="hold">
                                <p:stCondLst>
                                  <p:cond delay="7250"/>
                                </p:stCondLst>
                                <p:childTnLst>
                                  <p:par>
                                    <p:cTn id="58" presetID="22" presetClass="entr" presetSubtype="8" fill="hold" nodeType="afterEffect">
                                      <p:stCondLst>
                                        <p:cond delay="0"/>
                                      </p:stCondLst>
                                      <p:childTnLst>
                                        <p:set>
                                          <p:cBhvr>
                                            <p:cTn id="59" dur="1" fill="hold">
                                              <p:stCondLst>
                                                <p:cond delay="0"/>
                                              </p:stCondLst>
                                            </p:cTn>
                                            <p:tgtEl>
                                              <p:spTgt spid="5"/>
                                            </p:tgtEl>
                                            <p:attrNameLst>
                                              <p:attrName>style.visibility</p:attrName>
                                            </p:attrNameLst>
                                          </p:cBhvr>
                                          <p:to>
                                            <p:strVal val="visible"/>
                                          </p:to>
                                        </p:set>
                                        <p:animEffect transition="in" filter="wipe(left)">
                                          <p:cBhvr>
                                            <p:cTn id="60" dur="500"/>
                                            <p:tgtEl>
                                              <p:spTgt spid="5"/>
                                            </p:tgtEl>
                                          </p:cBhvr>
                                        </p:animEffect>
                                      </p:childTnLst>
                                    </p:cTn>
                                  </p:par>
                                </p:childTnLst>
                              </p:cTn>
                            </p:par>
                            <p:par>
                              <p:cTn id="61" fill="hold">
                                <p:stCondLst>
                                  <p:cond delay="7750"/>
                                </p:stCondLst>
                                <p:childTnLst>
                                  <p:par>
                                    <p:cTn id="62" presetID="53" presetClass="entr" presetSubtype="16" fill="hold" nodeType="afterEffect">
                                      <p:stCondLst>
                                        <p:cond delay="0"/>
                                      </p:stCondLst>
                                      <p:childTnLst>
                                        <p:set>
                                          <p:cBhvr>
                                            <p:cTn id="63" dur="1" fill="hold">
                                              <p:stCondLst>
                                                <p:cond delay="0"/>
                                              </p:stCondLst>
                                            </p:cTn>
                                            <p:tgtEl>
                                              <p:spTgt spid="11"/>
                                            </p:tgtEl>
                                            <p:attrNameLst>
                                              <p:attrName>style.visibility</p:attrName>
                                            </p:attrNameLst>
                                          </p:cBhvr>
                                          <p:to>
                                            <p:strVal val="visible"/>
                                          </p:to>
                                        </p:set>
                                        <p:anim calcmode="lin" valueType="num">
                                          <p:cBhvr>
                                            <p:cTn id="64" dur="500" fill="hold"/>
                                            <p:tgtEl>
                                              <p:spTgt spid="11"/>
                                            </p:tgtEl>
                                            <p:attrNameLst>
                                              <p:attrName>ppt_w</p:attrName>
                                            </p:attrNameLst>
                                          </p:cBhvr>
                                          <p:tavLst>
                                            <p:tav tm="0">
                                              <p:val>
                                                <p:fltVal val="0"/>
                                              </p:val>
                                            </p:tav>
                                            <p:tav tm="100000">
                                              <p:val>
                                                <p:strVal val="#ppt_w"/>
                                              </p:val>
                                            </p:tav>
                                          </p:tavLst>
                                        </p:anim>
                                        <p:anim calcmode="lin" valueType="num">
                                          <p:cBhvr>
                                            <p:cTn id="65" dur="500" fill="hold"/>
                                            <p:tgtEl>
                                              <p:spTgt spid="11"/>
                                            </p:tgtEl>
                                            <p:attrNameLst>
                                              <p:attrName>ppt_h</p:attrName>
                                            </p:attrNameLst>
                                          </p:cBhvr>
                                          <p:tavLst>
                                            <p:tav tm="0">
                                              <p:val>
                                                <p:fltVal val="0"/>
                                              </p:val>
                                            </p:tav>
                                            <p:tav tm="100000">
                                              <p:val>
                                                <p:strVal val="#ppt_h"/>
                                              </p:val>
                                            </p:tav>
                                          </p:tavLst>
                                        </p:anim>
                                        <p:animEffect transition="in" filter="fade">
                                          <p:cBhvr>
                                            <p:cTn id="66" dur="500"/>
                                            <p:tgtEl>
                                              <p:spTgt spid="11"/>
                                            </p:tgtEl>
                                          </p:cBhvr>
                                        </p:animEffect>
                                      </p:childTnLst>
                                    </p:cTn>
                                  </p:par>
                                </p:childTnLst>
                              </p:cTn>
                            </p:par>
                            <p:par>
                              <p:cTn id="67" fill="hold">
                                <p:stCondLst>
                                  <p:cond delay="8250"/>
                                </p:stCondLst>
                                <p:childTnLst>
                                  <p:par>
                                    <p:cTn id="68" presetID="2" presetClass="entr" presetSubtype="4" fill="hold" grpId="0" nodeType="afterEffect">
                                      <p:stCondLst>
                                        <p:cond delay="0"/>
                                      </p:stCondLst>
                                      <p:childTnLst>
                                        <p:set>
                                          <p:cBhvr>
                                            <p:cTn id="69" dur="1" fill="hold">
                                              <p:stCondLst>
                                                <p:cond delay="0"/>
                                              </p:stCondLst>
                                            </p:cTn>
                                            <p:tgtEl>
                                              <p:spTgt spid="20"/>
                                            </p:tgtEl>
                                            <p:attrNameLst>
                                              <p:attrName>style.visibility</p:attrName>
                                            </p:attrNameLst>
                                          </p:cBhvr>
                                          <p:to>
                                            <p:strVal val="visible"/>
                                          </p:to>
                                        </p:set>
                                        <p:anim calcmode="lin" valueType="num">
                                          <p:cBhvr additive="base">
                                            <p:cTn id="70" dur="500" fill="hold"/>
                                            <p:tgtEl>
                                              <p:spTgt spid="20"/>
                                            </p:tgtEl>
                                            <p:attrNameLst>
                                              <p:attrName>ppt_x</p:attrName>
                                            </p:attrNameLst>
                                          </p:cBhvr>
                                          <p:tavLst>
                                            <p:tav tm="0">
                                              <p:val>
                                                <p:strVal val="#ppt_x"/>
                                              </p:val>
                                            </p:tav>
                                            <p:tav tm="100000">
                                              <p:val>
                                                <p:strVal val="#ppt_x"/>
                                              </p:val>
                                            </p:tav>
                                          </p:tavLst>
                                        </p:anim>
                                        <p:anim calcmode="lin" valueType="num">
                                          <p:cBhvr additive="base">
                                            <p:cTn id="71" dur="500" fill="hold"/>
                                            <p:tgtEl>
                                              <p:spTgt spid="20"/>
                                            </p:tgtEl>
                                            <p:attrNameLst>
                                              <p:attrName>ppt_y</p:attrName>
                                            </p:attrNameLst>
                                          </p:cBhvr>
                                          <p:tavLst>
                                            <p:tav tm="0">
                                              <p:val>
                                                <p:strVal val="1+#ppt_h/2"/>
                                              </p:val>
                                            </p:tav>
                                            <p:tav tm="100000">
                                              <p:val>
                                                <p:strVal val="#ppt_y"/>
                                              </p:val>
                                            </p:tav>
                                          </p:tavLst>
                                        </p:anim>
                                      </p:childTnLst>
                                    </p:cTn>
                                  </p:par>
                                </p:childTnLst>
                              </p:cTn>
                            </p:par>
                            <p:par>
                              <p:cTn id="72" fill="hold">
                                <p:stCondLst>
                                  <p:cond delay="8750"/>
                                </p:stCondLst>
                                <p:childTnLst>
                                  <p:par>
                                    <p:cTn id="73" presetID="42" presetClass="entr" presetSubtype="0" fill="hold" grpId="0" nodeType="afterEffect">
                                      <p:stCondLst>
                                        <p:cond delay="0"/>
                                      </p:stCondLst>
                                      <p:childTnLst>
                                        <p:set>
                                          <p:cBhvr>
                                            <p:cTn id="74" dur="1" fill="hold">
                                              <p:stCondLst>
                                                <p:cond delay="0"/>
                                              </p:stCondLst>
                                            </p:cTn>
                                            <p:tgtEl>
                                              <p:spTgt spid="19"/>
                                            </p:tgtEl>
                                            <p:attrNameLst>
                                              <p:attrName>style.visibility</p:attrName>
                                            </p:attrNameLst>
                                          </p:cBhvr>
                                          <p:to>
                                            <p:strVal val="visible"/>
                                          </p:to>
                                        </p:set>
                                        <p:animEffect transition="in" filter="fade">
                                          <p:cBhvr>
                                            <p:cTn id="75" dur="1000"/>
                                            <p:tgtEl>
                                              <p:spTgt spid="19"/>
                                            </p:tgtEl>
                                          </p:cBhvr>
                                        </p:animEffect>
                                        <p:anim calcmode="lin" valueType="num">
                                          <p:cBhvr>
                                            <p:cTn id="76" dur="1000" fill="hold"/>
                                            <p:tgtEl>
                                              <p:spTgt spid="19"/>
                                            </p:tgtEl>
                                            <p:attrNameLst>
                                              <p:attrName>ppt_x</p:attrName>
                                            </p:attrNameLst>
                                          </p:cBhvr>
                                          <p:tavLst>
                                            <p:tav tm="0">
                                              <p:val>
                                                <p:strVal val="#ppt_x"/>
                                              </p:val>
                                            </p:tav>
                                            <p:tav tm="100000">
                                              <p:val>
                                                <p:strVal val="#ppt_x"/>
                                              </p:val>
                                            </p:tav>
                                          </p:tavLst>
                                        </p:anim>
                                        <p:anim calcmode="lin" valueType="num">
                                          <p:cBhvr>
                                            <p:cTn id="77" dur="1000" fill="hold"/>
                                            <p:tgtEl>
                                              <p:spTgt spid="19"/>
                                            </p:tgtEl>
                                            <p:attrNameLst>
                                              <p:attrName>ppt_y</p:attrName>
                                            </p:attrNameLst>
                                          </p:cBhvr>
                                          <p:tavLst>
                                            <p:tav tm="0">
                                              <p:val>
                                                <p:strVal val="#ppt_y+.1"/>
                                              </p:val>
                                            </p:tav>
                                            <p:tav tm="100000">
                                              <p:val>
                                                <p:strVal val="#ppt_y"/>
                                              </p:val>
                                            </p:tav>
                                          </p:tavLst>
                                        </p:anim>
                                      </p:childTnLst>
                                    </p:cTn>
                                  </p:par>
                                </p:childTnLst>
                              </p:cTn>
                            </p:par>
                            <p:par>
                              <p:cTn id="78" fill="hold">
                                <p:stCondLst>
                                  <p:cond delay="9750"/>
                                </p:stCondLst>
                                <p:childTnLst>
                                  <p:par>
                                    <p:cTn id="79" presetID="22" presetClass="entr" presetSubtype="8" fill="hold" nodeType="afterEffect">
                                      <p:stCondLst>
                                        <p:cond delay="0"/>
                                      </p:stCondLst>
                                      <p:childTnLst>
                                        <p:set>
                                          <p:cBhvr>
                                            <p:cTn id="80" dur="1" fill="hold">
                                              <p:stCondLst>
                                                <p:cond delay="0"/>
                                              </p:stCondLst>
                                            </p:cTn>
                                            <p:tgtEl>
                                              <p:spTgt spid="6"/>
                                            </p:tgtEl>
                                            <p:attrNameLst>
                                              <p:attrName>style.visibility</p:attrName>
                                            </p:attrNameLst>
                                          </p:cBhvr>
                                          <p:to>
                                            <p:strVal val="visible"/>
                                          </p:to>
                                        </p:set>
                                        <p:animEffect transition="in" filter="wipe(left)">
                                          <p:cBhvr>
                                            <p:cTn id="81" dur="500"/>
                                            <p:tgtEl>
                                              <p:spTgt spid="6"/>
                                            </p:tgtEl>
                                          </p:cBhvr>
                                        </p:animEffect>
                                      </p:childTnLst>
                                    </p:cTn>
                                  </p:par>
                                </p:childTnLst>
                              </p:cTn>
                            </p:par>
                            <p:par>
                              <p:cTn id="82" fill="hold">
                                <p:stCondLst>
                                  <p:cond delay="10250"/>
                                </p:stCondLst>
                                <p:childTnLst>
                                  <p:par>
                                    <p:cTn id="83" presetID="53" presetClass="entr" presetSubtype="16" fill="hold" nodeType="afterEffect">
                                      <p:stCondLst>
                                        <p:cond delay="0"/>
                                      </p:stCondLst>
                                      <p:childTnLst>
                                        <p:set>
                                          <p:cBhvr>
                                            <p:cTn id="84" dur="1" fill="hold">
                                              <p:stCondLst>
                                                <p:cond delay="0"/>
                                              </p:stCondLst>
                                            </p:cTn>
                                            <p:tgtEl>
                                              <p:spTgt spid="14"/>
                                            </p:tgtEl>
                                            <p:attrNameLst>
                                              <p:attrName>style.visibility</p:attrName>
                                            </p:attrNameLst>
                                          </p:cBhvr>
                                          <p:to>
                                            <p:strVal val="visible"/>
                                          </p:to>
                                        </p:set>
                                        <p:anim calcmode="lin" valueType="num">
                                          <p:cBhvr>
                                            <p:cTn id="85" dur="500" fill="hold"/>
                                            <p:tgtEl>
                                              <p:spTgt spid="14"/>
                                            </p:tgtEl>
                                            <p:attrNameLst>
                                              <p:attrName>ppt_w</p:attrName>
                                            </p:attrNameLst>
                                          </p:cBhvr>
                                          <p:tavLst>
                                            <p:tav tm="0">
                                              <p:val>
                                                <p:fltVal val="0"/>
                                              </p:val>
                                            </p:tav>
                                            <p:tav tm="100000">
                                              <p:val>
                                                <p:strVal val="#ppt_w"/>
                                              </p:val>
                                            </p:tav>
                                          </p:tavLst>
                                        </p:anim>
                                        <p:anim calcmode="lin" valueType="num">
                                          <p:cBhvr>
                                            <p:cTn id="86" dur="500" fill="hold"/>
                                            <p:tgtEl>
                                              <p:spTgt spid="14"/>
                                            </p:tgtEl>
                                            <p:attrNameLst>
                                              <p:attrName>ppt_h</p:attrName>
                                            </p:attrNameLst>
                                          </p:cBhvr>
                                          <p:tavLst>
                                            <p:tav tm="0">
                                              <p:val>
                                                <p:fltVal val="0"/>
                                              </p:val>
                                            </p:tav>
                                            <p:tav tm="100000">
                                              <p:val>
                                                <p:strVal val="#ppt_h"/>
                                              </p:val>
                                            </p:tav>
                                          </p:tavLst>
                                        </p:anim>
                                        <p:animEffect transition="in" filter="fade">
                                          <p:cBhvr>
                                            <p:cTn id="87" dur="500"/>
                                            <p:tgtEl>
                                              <p:spTgt spid="14"/>
                                            </p:tgtEl>
                                          </p:cBhvr>
                                        </p:animEffect>
                                      </p:childTnLst>
                                    </p:cTn>
                                  </p:par>
                                </p:childTnLst>
                              </p:cTn>
                            </p:par>
                            <p:par>
                              <p:cTn id="88" fill="hold">
                                <p:stCondLst>
                                  <p:cond delay="10750"/>
                                </p:stCondLst>
                                <p:childTnLst>
                                  <p:par>
                                    <p:cTn id="89" presetID="2" presetClass="entr" presetSubtype="4" fill="hold" grpId="0" nodeType="afterEffect">
                                      <p:stCondLst>
                                        <p:cond delay="0"/>
                                      </p:stCondLst>
                                      <p:childTnLst>
                                        <p:set>
                                          <p:cBhvr>
                                            <p:cTn id="90" dur="1" fill="hold">
                                              <p:stCondLst>
                                                <p:cond delay="0"/>
                                              </p:stCondLst>
                                            </p:cTn>
                                            <p:tgtEl>
                                              <p:spTgt spid="22"/>
                                            </p:tgtEl>
                                            <p:attrNameLst>
                                              <p:attrName>style.visibility</p:attrName>
                                            </p:attrNameLst>
                                          </p:cBhvr>
                                          <p:to>
                                            <p:strVal val="visible"/>
                                          </p:to>
                                        </p:set>
                                        <p:anim calcmode="lin" valueType="num">
                                          <p:cBhvr additive="base">
                                            <p:cTn id="91" dur="500" fill="hold"/>
                                            <p:tgtEl>
                                              <p:spTgt spid="22"/>
                                            </p:tgtEl>
                                            <p:attrNameLst>
                                              <p:attrName>ppt_x</p:attrName>
                                            </p:attrNameLst>
                                          </p:cBhvr>
                                          <p:tavLst>
                                            <p:tav tm="0">
                                              <p:val>
                                                <p:strVal val="#ppt_x"/>
                                              </p:val>
                                            </p:tav>
                                            <p:tav tm="100000">
                                              <p:val>
                                                <p:strVal val="#ppt_x"/>
                                              </p:val>
                                            </p:tav>
                                          </p:tavLst>
                                        </p:anim>
                                        <p:anim calcmode="lin" valueType="num">
                                          <p:cBhvr additive="base">
                                            <p:cTn id="92" dur="500" fill="hold"/>
                                            <p:tgtEl>
                                              <p:spTgt spid="22"/>
                                            </p:tgtEl>
                                            <p:attrNameLst>
                                              <p:attrName>ppt_y</p:attrName>
                                            </p:attrNameLst>
                                          </p:cBhvr>
                                          <p:tavLst>
                                            <p:tav tm="0">
                                              <p:val>
                                                <p:strVal val="1+#ppt_h/2"/>
                                              </p:val>
                                            </p:tav>
                                            <p:tav tm="100000">
                                              <p:val>
                                                <p:strVal val="#ppt_y"/>
                                              </p:val>
                                            </p:tav>
                                          </p:tavLst>
                                        </p:anim>
                                      </p:childTnLst>
                                    </p:cTn>
                                  </p:par>
                                </p:childTnLst>
                              </p:cTn>
                            </p:par>
                            <p:par>
                              <p:cTn id="93" fill="hold">
                                <p:stCondLst>
                                  <p:cond delay="11250"/>
                                </p:stCondLst>
                                <p:childTnLst>
                                  <p:par>
                                    <p:cTn id="94" presetID="42" presetClass="entr" presetSubtype="0" fill="hold" grpId="0" nodeType="afterEffect">
                                      <p:stCondLst>
                                        <p:cond delay="0"/>
                                      </p:stCondLst>
                                      <p:childTnLst>
                                        <p:set>
                                          <p:cBhvr>
                                            <p:cTn id="95" dur="1" fill="hold">
                                              <p:stCondLst>
                                                <p:cond delay="0"/>
                                              </p:stCondLst>
                                            </p:cTn>
                                            <p:tgtEl>
                                              <p:spTgt spid="21"/>
                                            </p:tgtEl>
                                            <p:attrNameLst>
                                              <p:attrName>style.visibility</p:attrName>
                                            </p:attrNameLst>
                                          </p:cBhvr>
                                          <p:to>
                                            <p:strVal val="visible"/>
                                          </p:to>
                                        </p:set>
                                        <p:animEffect transition="in" filter="fade">
                                          <p:cBhvr>
                                            <p:cTn id="96" dur="1000"/>
                                            <p:tgtEl>
                                              <p:spTgt spid="21"/>
                                            </p:tgtEl>
                                          </p:cBhvr>
                                        </p:animEffect>
                                        <p:anim calcmode="lin" valueType="num">
                                          <p:cBhvr>
                                            <p:cTn id="97" dur="1000" fill="hold"/>
                                            <p:tgtEl>
                                              <p:spTgt spid="21"/>
                                            </p:tgtEl>
                                            <p:attrNameLst>
                                              <p:attrName>ppt_x</p:attrName>
                                            </p:attrNameLst>
                                          </p:cBhvr>
                                          <p:tavLst>
                                            <p:tav tm="0">
                                              <p:val>
                                                <p:strVal val="#ppt_x"/>
                                              </p:val>
                                            </p:tav>
                                            <p:tav tm="100000">
                                              <p:val>
                                                <p:strVal val="#ppt_x"/>
                                              </p:val>
                                            </p:tav>
                                          </p:tavLst>
                                        </p:anim>
                                        <p:anim calcmode="lin" valueType="num">
                                          <p:cBhvr>
                                            <p:cTn id="98"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P spid="20" grpId="0"/>
          <p:bldP spid="21" grpId="0"/>
          <p:bldP spid="22" grpId="0"/>
          <p:bldP spid="33" grpId="0"/>
          <p:bldP spid="34" grpId="0" animBg="1"/>
          <p:bldP spid="35" grpId="0" animBg="1"/>
          <p:bldP spid="36" grpId="0" animBg="1"/>
          <p:bldP spid="37" grpId="0"/>
        </p:bldLst>
      </p:timing>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矩形 31"/>
          <p:cNvSpPr/>
          <p:nvPr/>
        </p:nvSpPr>
        <p:spPr>
          <a:xfrm>
            <a:off x="0" y="0"/>
            <a:ext cx="12190413" cy="68595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椭圆 1"/>
          <p:cNvSpPr/>
          <p:nvPr/>
        </p:nvSpPr>
        <p:spPr>
          <a:xfrm>
            <a:off x="3846062" y="3646842"/>
            <a:ext cx="4211416" cy="946673"/>
          </a:xfrm>
          <a:prstGeom prst="ellipse">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endParaRPr>
          </a:p>
        </p:txBody>
      </p:sp>
      <p:sp>
        <p:nvSpPr>
          <p:cNvPr id="3" name="TextBox 22"/>
          <p:cNvSpPr txBox="1"/>
          <p:nvPr/>
        </p:nvSpPr>
        <p:spPr>
          <a:xfrm>
            <a:off x="1484555" y="2754705"/>
            <a:ext cx="2183895" cy="1332031"/>
          </a:xfrm>
          <a:prstGeom prst="rect">
            <a:avLst/>
          </a:prstGeom>
          <a:noFill/>
          <a:ln>
            <a:noFill/>
          </a:ln>
        </p:spPr>
        <p:txBody>
          <a:bodyPr wrap="square" rtlCol="0">
            <a:spAutoFit/>
          </a:bodyPr>
          <a:lstStyle/>
          <a:p>
            <a:pPr>
              <a:lnSpc>
                <a:spcPct val="150000"/>
              </a:lnSpc>
            </a:pPr>
            <a:r>
              <a:rPr lang="zh-CN" altLang="en-US" sz="1100" dirty="0">
                <a:solidFill>
                  <a:schemeClr val="bg1">
                    <a:lumMod val="65000"/>
                  </a:schemeClr>
                </a:solidFill>
                <a:latin typeface="微软雅黑" panose="020B0503020204020204" pitchFamily="34" charset="-122"/>
                <a:ea typeface="微软雅黑" panose="020B0503020204020204" pitchFamily="34" charset="-122"/>
              </a:rPr>
              <a:t>Enter specific content here enter specific content in this entry specific content in this entry specific content in this entry specific content in this</a:t>
            </a:r>
          </a:p>
        </p:txBody>
      </p:sp>
      <p:sp>
        <p:nvSpPr>
          <p:cNvPr id="4" name="矩形 3"/>
          <p:cNvSpPr/>
          <p:nvPr/>
        </p:nvSpPr>
        <p:spPr>
          <a:xfrm>
            <a:off x="1484555" y="2243083"/>
            <a:ext cx="3395129" cy="499624"/>
          </a:xfrm>
          <a:prstGeom prst="rect">
            <a:avLst/>
          </a:prstGeom>
        </p:spPr>
        <p:txBody>
          <a:bodyPr wrap="square">
            <a:spAutoFit/>
          </a:bodyPr>
          <a:lstStyle/>
          <a:p>
            <a:pPr algn="r">
              <a:lnSpc>
                <a:spcPct val="150000"/>
              </a:lnSpc>
            </a:pPr>
            <a:r>
              <a:rPr lang="zh-CN" altLang="en-US" sz="2000" b="1" dirty="0">
                <a:solidFill>
                  <a:schemeClr val="tx1">
                    <a:lumMod val="65000"/>
                    <a:lumOff val="35000"/>
                  </a:schemeClr>
                </a:solidFill>
                <a:latin typeface="微软雅黑" panose="020B0503020204020204" pitchFamily="34" charset="-122"/>
                <a:ea typeface="微软雅黑" panose="020B0503020204020204" pitchFamily="34" charset="-122"/>
              </a:rPr>
              <a:t>Work-to-finish efficiency</a:t>
            </a:r>
            <a:endParaRPr lang="en-US" altLang="zh-CN" sz="2000" b="1"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5" name="TextBox 24"/>
          <p:cNvSpPr txBox="1"/>
          <p:nvPr/>
        </p:nvSpPr>
        <p:spPr>
          <a:xfrm>
            <a:off x="8284876" y="2875722"/>
            <a:ext cx="2963528" cy="824200"/>
          </a:xfrm>
          <a:prstGeom prst="rect">
            <a:avLst/>
          </a:prstGeom>
          <a:noFill/>
          <a:ln>
            <a:noFill/>
          </a:ln>
        </p:spPr>
        <p:txBody>
          <a:bodyPr wrap="square" rtlCol="0">
            <a:spAutoFit/>
          </a:bodyPr>
          <a:lstStyle/>
          <a:p>
            <a:pPr>
              <a:lnSpc>
                <a:spcPct val="150000"/>
              </a:lnSpc>
            </a:pPr>
            <a:r>
              <a:rPr lang="zh-CN" altLang="en-US" sz="1100" dirty="0">
                <a:solidFill>
                  <a:schemeClr val="bg1">
                    <a:lumMod val="65000"/>
                  </a:schemeClr>
                </a:solidFill>
                <a:latin typeface="微软雅黑" panose="020B0503020204020204" pitchFamily="34" charset="-122"/>
                <a:ea typeface="微软雅黑" panose="020B0503020204020204" pitchFamily="34" charset="-122"/>
              </a:rPr>
              <a:t>Enter specific content here enter specific content in this entry specific content in this</a:t>
            </a:r>
          </a:p>
        </p:txBody>
      </p:sp>
      <p:sp>
        <p:nvSpPr>
          <p:cNvPr id="6" name="矩形 5"/>
          <p:cNvSpPr/>
          <p:nvPr/>
        </p:nvSpPr>
        <p:spPr>
          <a:xfrm>
            <a:off x="8188058" y="2419315"/>
            <a:ext cx="2299550" cy="499624"/>
          </a:xfrm>
          <a:prstGeom prst="rect">
            <a:avLst/>
          </a:prstGeom>
        </p:spPr>
        <p:txBody>
          <a:bodyPr wrap="square">
            <a:spAutoFit/>
          </a:bodyPr>
          <a:lstStyle/>
          <a:p>
            <a:pPr>
              <a:lnSpc>
                <a:spcPct val="150000"/>
              </a:lnSpc>
            </a:pPr>
            <a:r>
              <a:rPr lang="zh-CN" altLang="en-US" sz="2000" b="1" dirty="0">
                <a:solidFill>
                  <a:schemeClr val="tx1">
                    <a:lumMod val="65000"/>
                    <a:lumOff val="35000"/>
                  </a:schemeClr>
                </a:solidFill>
                <a:latin typeface="微软雅黑" panose="020B0503020204020204" pitchFamily="34" charset="-122"/>
                <a:ea typeface="微软雅黑" panose="020B0503020204020204" pitchFamily="34" charset="-122"/>
              </a:rPr>
              <a:t>Task execution</a:t>
            </a:r>
            <a:endParaRPr lang="en-US" altLang="zh-CN" sz="2000" b="1"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7" name="TextBox 26"/>
          <p:cNvSpPr txBox="1"/>
          <p:nvPr/>
        </p:nvSpPr>
        <p:spPr>
          <a:xfrm>
            <a:off x="5995224" y="5113629"/>
            <a:ext cx="2963529" cy="824200"/>
          </a:xfrm>
          <a:prstGeom prst="rect">
            <a:avLst/>
          </a:prstGeom>
          <a:noFill/>
          <a:ln>
            <a:noFill/>
          </a:ln>
        </p:spPr>
        <p:txBody>
          <a:bodyPr wrap="square" rtlCol="0">
            <a:spAutoFit/>
          </a:bodyPr>
          <a:lstStyle/>
          <a:p>
            <a:pPr>
              <a:lnSpc>
                <a:spcPct val="150000"/>
              </a:lnSpc>
            </a:pPr>
            <a:r>
              <a:rPr lang="zh-CN" altLang="en-US" sz="1100" dirty="0">
                <a:solidFill>
                  <a:schemeClr val="bg1">
                    <a:lumMod val="65000"/>
                  </a:schemeClr>
                </a:solidFill>
                <a:latin typeface="微软雅黑" panose="020B0503020204020204" pitchFamily="34" charset="-122"/>
                <a:ea typeface="微软雅黑" panose="020B0503020204020204" pitchFamily="34" charset="-122"/>
              </a:rPr>
              <a:t>Enter specific content here enter specific content in this entry specific content in this entry specific content in this</a:t>
            </a:r>
          </a:p>
        </p:txBody>
      </p:sp>
      <p:sp>
        <p:nvSpPr>
          <p:cNvPr id="8" name="矩形 7"/>
          <p:cNvSpPr/>
          <p:nvPr/>
        </p:nvSpPr>
        <p:spPr>
          <a:xfrm>
            <a:off x="3097763" y="5001879"/>
            <a:ext cx="2763935" cy="499624"/>
          </a:xfrm>
          <a:prstGeom prst="rect">
            <a:avLst/>
          </a:prstGeom>
        </p:spPr>
        <p:txBody>
          <a:bodyPr wrap="square">
            <a:spAutoFit/>
          </a:bodyPr>
          <a:lstStyle/>
          <a:p>
            <a:pPr algn="r">
              <a:lnSpc>
                <a:spcPct val="150000"/>
              </a:lnSpc>
            </a:pPr>
            <a:r>
              <a:rPr lang="zh-CN" altLang="en-US" sz="2000" b="1" dirty="0">
                <a:solidFill>
                  <a:schemeClr val="tx1">
                    <a:lumMod val="65000"/>
                    <a:lumOff val="35000"/>
                  </a:schemeClr>
                </a:solidFill>
                <a:latin typeface="微软雅黑" panose="020B0503020204020204" pitchFamily="34" charset="-122"/>
                <a:ea typeface="微软雅黑" panose="020B0503020204020204" pitchFamily="34" charset="-122"/>
              </a:rPr>
              <a:t>Team cohesion</a:t>
            </a:r>
            <a:endParaRPr lang="en-US" altLang="zh-CN" sz="2000" b="1"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nvGrpSpPr>
          <p:cNvPr id="13" name="组合 12"/>
          <p:cNvGrpSpPr/>
          <p:nvPr/>
        </p:nvGrpSpPr>
        <p:grpSpPr>
          <a:xfrm>
            <a:off x="4012603" y="2807746"/>
            <a:ext cx="1792021" cy="1293540"/>
            <a:chOff x="4055633" y="2947596"/>
            <a:chExt cx="1792021" cy="1293540"/>
          </a:xfrm>
        </p:grpSpPr>
        <p:grpSp>
          <p:nvGrpSpPr>
            <p:cNvPr id="14" name="组合 13"/>
            <p:cNvGrpSpPr/>
            <p:nvPr/>
          </p:nvGrpSpPr>
          <p:grpSpPr>
            <a:xfrm>
              <a:off x="4055633" y="2947596"/>
              <a:ext cx="1792021" cy="1293540"/>
              <a:chOff x="2690648" y="2406869"/>
              <a:chExt cx="2039007" cy="1757765"/>
            </a:xfrm>
          </p:grpSpPr>
          <p:sp>
            <p:nvSpPr>
              <p:cNvPr id="16" name="等腰三角形 15"/>
              <p:cNvSpPr/>
              <p:nvPr/>
            </p:nvSpPr>
            <p:spPr>
              <a:xfrm>
                <a:off x="2690648" y="2406869"/>
                <a:ext cx="2039007" cy="1757765"/>
              </a:xfrm>
              <a:prstGeom prst="triangle">
                <a:avLst/>
              </a:prstGeom>
              <a:solidFill>
                <a:srgbClr val="007C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endParaRPr>
              </a:p>
            </p:txBody>
          </p:sp>
          <p:sp>
            <p:nvSpPr>
              <p:cNvPr id="17" name="直角三角形 16"/>
              <p:cNvSpPr/>
              <p:nvPr/>
            </p:nvSpPr>
            <p:spPr>
              <a:xfrm>
                <a:off x="3720661" y="2417379"/>
                <a:ext cx="1008993" cy="1744718"/>
              </a:xfrm>
              <a:prstGeom prst="rtTriangle">
                <a:avLst/>
              </a:prstGeom>
              <a:solidFill>
                <a:srgbClr val="17CF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endParaRPr>
              </a:p>
            </p:txBody>
          </p:sp>
        </p:grpSp>
        <p:sp>
          <p:nvSpPr>
            <p:cNvPr id="15" name="TextBox 9"/>
            <p:cNvSpPr txBox="1"/>
            <p:nvPr/>
          </p:nvSpPr>
          <p:spPr>
            <a:xfrm>
              <a:off x="4296340" y="3677558"/>
              <a:ext cx="1365147" cy="418191"/>
            </a:xfrm>
            <a:prstGeom prst="rect">
              <a:avLst/>
            </a:prstGeom>
            <a:noFill/>
            <a:ln>
              <a:noFill/>
            </a:ln>
          </p:spPr>
          <p:txBody>
            <a:bodyPr wrap="square" rtlCol="0">
              <a:spAutoFit/>
            </a:bodyPr>
            <a:lstStyle/>
            <a:p>
              <a:pPr>
                <a:lnSpc>
                  <a:spcPct val="150000"/>
                </a:lnSpc>
              </a:pPr>
              <a:r>
                <a:rPr lang="zh-CN" altLang="en-US" sz="1600" b="1" dirty="0">
                  <a:solidFill>
                    <a:schemeClr val="bg1"/>
                  </a:solidFill>
                  <a:latin typeface="微软雅黑" panose="020B0503020204020204" pitchFamily="34" charset="-122"/>
                  <a:ea typeface="微软雅黑" panose="020B0503020204020204" pitchFamily="34" charset="-122"/>
                </a:rPr>
                <a:t>Efficiency</a:t>
              </a:r>
            </a:p>
          </p:txBody>
        </p:sp>
      </p:grpSp>
      <p:grpSp>
        <p:nvGrpSpPr>
          <p:cNvPr id="18" name="组合 17"/>
          <p:cNvGrpSpPr/>
          <p:nvPr/>
        </p:nvGrpSpPr>
        <p:grpSpPr>
          <a:xfrm>
            <a:off x="6430235" y="2764714"/>
            <a:ext cx="1578685" cy="1345065"/>
            <a:chOff x="6559326" y="2904564"/>
            <a:chExt cx="1578685" cy="1345065"/>
          </a:xfrm>
        </p:grpSpPr>
        <p:grpSp>
          <p:nvGrpSpPr>
            <p:cNvPr id="19" name="组合 18"/>
            <p:cNvGrpSpPr/>
            <p:nvPr/>
          </p:nvGrpSpPr>
          <p:grpSpPr>
            <a:xfrm>
              <a:off x="6559326" y="2904564"/>
              <a:ext cx="1412089" cy="1345065"/>
              <a:chOff x="2690648" y="2406869"/>
              <a:chExt cx="2039007" cy="1757765"/>
            </a:xfrm>
          </p:grpSpPr>
          <p:sp>
            <p:nvSpPr>
              <p:cNvPr id="21" name="等腰三角形 20"/>
              <p:cNvSpPr/>
              <p:nvPr/>
            </p:nvSpPr>
            <p:spPr>
              <a:xfrm>
                <a:off x="2690648" y="2406869"/>
                <a:ext cx="2039007" cy="1757765"/>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endParaRPr>
              </a:p>
            </p:txBody>
          </p:sp>
          <p:sp>
            <p:nvSpPr>
              <p:cNvPr id="22" name="直角三角形 21"/>
              <p:cNvSpPr/>
              <p:nvPr/>
            </p:nvSpPr>
            <p:spPr>
              <a:xfrm>
                <a:off x="3720661" y="2417379"/>
                <a:ext cx="1008993" cy="1744718"/>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endParaRPr>
              </a:p>
            </p:txBody>
          </p:sp>
        </p:grpSp>
        <p:sp>
          <p:nvSpPr>
            <p:cNvPr id="20" name="TextBox 10"/>
            <p:cNvSpPr txBox="1"/>
            <p:nvPr/>
          </p:nvSpPr>
          <p:spPr>
            <a:xfrm>
              <a:off x="6772863" y="3523523"/>
              <a:ext cx="1365148" cy="377411"/>
            </a:xfrm>
            <a:prstGeom prst="rect">
              <a:avLst/>
            </a:prstGeom>
            <a:noFill/>
            <a:ln>
              <a:noFill/>
            </a:ln>
          </p:spPr>
          <p:txBody>
            <a:bodyPr wrap="square" rtlCol="0">
              <a:spAutoFit/>
            </a:bodyPr>
            <a:lstStyle/>
            <a:p>
              <a:pPr>
                <a:lnSpc>
                  <a:spcPct val="150000"/>
                </a:lnSpc>
              </a:pPr>
              <a:r>
                <a:rPr lang="zh-CN" altLang="en-US" sz="1400" b="1" dirty="0">
                  <a:solidFill>
                    <a:schemeClr val="bg1"/>
                  </a:solidFill>
                  <a:latin typeface="微软雅黑" panose="020B0503020204020204" pitchFamily="34" charset="-122"/>
                  <a:ea typeface="微软雅黑" panose="020B0503020204020204" pitchFamily="34" charset="-122"/>
                </a:rPr>
                <a:t>Execution</a:t>
              </a:r>
            </a:p>
          </p:txBody>
        </p:sp>
      </p:grpSp>
      <p:grpSp>
        <p:nvGrpSpPr>
          <p:cNvPr id="23" name="组合 22"/>
          <p:cNvGrpSpPr/>
          <p:nvPr/>
        </p:nvGrpSpPr>
        <p:grpSpPr>
          <a:xfrm>
            <a:off x="5148458" y="2205317"/>
            <a:ext cx="1836501" cy="2140474"/>
            <a:chOff x="5191488" y="2345167"/>
            <a:chExt cx="1836501" cy="2140474"/>
          </a:xfrm>
        </p:grpSpPr>
        <p:grpSp>
          <p:nvGrpSpPr>
            <p:cNvPr id="24" name="组合 23"/>
            <p:cNvGrpSpPr/>
            <p:nvPr/>
          </p:nvGrpSpPr>
          <p:grpSpPr>
            <a:xfrm>
              <a:off x="5191488" y="2345167"/>
              <a:ext cx="1836501" cy="2140474"/>
              <a:chOff x="2690648" y="2406869"/>
              <a:chExt cx="2039007" cy="1757765"/>
            </a:xfrm>
          </p:grpSpPr>
          <p:sp>
            <p:nvSpPr>
              <p:cNvPr id="26" name="等腰三角形 25"/>
              <p:cNvSpPr/>
              <p:nvPr/>
            </p:nvSpPr>
            <p:spPr>
              <a:xfrm>
                <a:off x="2690648" y="2406869"/>
                <a:ext cx="2039007" cy="1757765"/>
              </a:xfrm>
              <a:prstGeom prst="triangle">
                <a:avLst/>
              </a:prstGeom>
              <a:solidFill>
                <a:srgbClr val="FFA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endParaRPr>
              </a:p>
            </p:txBody>
          </p:sp>
          <p:sp>
            <p:nvSpPr>
              <p:cNvPr id="27" name="直角三角形 26"/>
              <p:cNvSpPr/>
              <p:nvPr/>
            </p:nvSpPr>
            <p:spPr>
              <a:xfrm>
                <a:off x="3720661" y="2417379"/>
                <a:ext cx="1008993" cy="1744718"/>
              </a:xfrm>
              <a:prstGeom prst="r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endParaRPr>
              </a:p>
            </p:txBody>
          </p:sp>
        </p:grpSp>
        <p:sp>
          <p:nvSpPr>
            <p:cNvPr id="25" name="TextBox 8"/>
            <p:cNvSpPr txBox="1"/>
            <p:nvPr/>
          </p:nvSpPr>
          <p:spPr>
            <a:xfrm>
              <a:off x="5473216" y="3866805"/>
              <a:ext cx="1365147" cy="458908"/>
            </a:xfrm>
            <a:prstGeom prst="rect">
              <a:avLst/>
            </a:prstGeom>
            <a:noFill/>
            <a:ln>
              <a:noFill/>
            </a:ln>
          </p:spPr>
          <p:txBody>
            <a:bodyPr wrap="square" rtlCol="0">
              <a:spAutoFit/>
            </a:bodyPr>
            <a:lstStyle/>
            <a:p>
              <a:pPr>
                <a:lnSpc>
                  <a:spcPct val="150000"/>
                </a:lnSpc>
              </a:pPr>
              <a:r>
                <a:rPr lang="zh-CN" altLang="en-US" b="1" dirty="0">
                  <a:solidFill>
                    <a:schemeClr val="bg1"/>
                  </a:solidFill>
                  <a:latin typeface="微软雅黑" panose="020B0503020204020204" pitchFamily="34" charset="-122"/>
                  <a:ea typeface="微软雅黑" panose="020B0503020204020204" pitchFamily="34" charset="-122"/>
                </a:rPr>
                <a:t>Cohesion</a:t>
              </a:r>
            </a:p>
          </p:txBody>
        </p:sp>
      </p:grpSp>
      <p:sp>
        <p:nvSpPr>
          <p:cNvPr id="28" name="椭圆 27"/>
          <p:cNvSpPr/>
          <p:nvPr/>
        </p:nvSpPr>
        <p:spPr>
          <a:xfrm>
            <a:off x="5212031" y="49540"/>
            <a:ext cx="1801459" cy="1801459"/>
          </a:xfrm>
          <a:prstGeom prst="ellipse">
            <a:avLst/>
          </a:prstGeom>
          <a:solidFill>
            <a:srgbClr val="007C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29" name="椭圆 28"/>
          <p:cNvSpPr/>
          <p:nvPr/>
        </p:nvSpPr>
        <p:spPr>
          <a:xfrm>
            <a:off x="6469357" y="-209652"/>
            <a:ext cx="1324990" cy="1324990"/>
          </a:xfrm>
          <a:prstGeom prst="ellipse">
            <a:avLst/>
          </a:prstGeom>
          <a:solidFill>
            <a:srgbClr val="FFC000">
              <a:alpha val="7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30" name="椭圆 29"/>
          <p:cNvSpPr/>
          <p:nvPr/>
        </p:nvSpPr>
        <p:spPr>
          <a:xfrm>
            <a:off x="4588770" y="-130079"/>
            <a:ext cx="608689" cy="608689"/>
          </a:xfrm>
          <a:prstGeom prst="ellipse">
            <a:avLst/>
          </a:prstGeom>
          <a:solidFill>
            <a:srgbClr val="17CFCB">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31" name="TextBox 46"/>
          <p:cNvSpPr txBox="1"/>
          <p:nvPr/>
        </p:nvSpPr>
        <p:spPr>
          <a:xfrm>
            <a:off x="5057719" y="332729"/>
            <a:ext cx="2017977" cy="1135054"/>
          </a:xfrm>
          <a:prstGeom prst="rect">
            <a:avLst/>
          </a:prstGeom>
          <a:noFill/>
          <a:ln>
            <a:noFill/>
          </a:ln>
        </p:spPr>
        <p:txBody>
          <a:bodyPr wrap="square" rtlCol="0">
            <a:spAutoFit/>
          </a:bodyPr>
          <a:lstStyle/>
          <a:p>
            <a:pPr algn="ctr">
              <a:lnSpc>
                <a:spcPct val="150000"/>
              </a:lnSpc>
            </a:pPr>
            <a:r>
              <a:rPr lang="zh-CN" altLang="en-US" sz="2400" dirty="0">
                <a:solidFill>
                  <a:schemeClr val="bg1"/>
                </a:solidFill>
                <a:latin typeface="张海山锐谐体" panose="02000000000000000000" pitchFamily="2" charset="-122"/>
                <a:ea typeface="张海山锐谐体" panose="02000000000000000000" pitchFamily="2" charset="-122"/>
              </a:rPr>
              <a:t>Team building</a:t>
            </a:r>
          </a:p>
        </p:txBody>
      </p:sp>
    </p:spTree>
    <p:extLst>
      <p:ext uri="{BB962C8B-B14F-4D97-AF65-F5344CB8AC3E}">
        <p14:creationId xmlns:p14="http://schemas.microsoft.com/office/powerpoint/2010/main" val="159056538"/>
      </p:ext>
    </p:extLst>
  </p:cSld>
  <p:clrMapOvr>
    <a:masterClrMapping/>
  </p:clrMapOvr>
  <mc:AlternateContent xmlns:mc="http://schemas.openxmlformats.org/markup-compatibility/2006" xmlns:p14="http://schemas.microsoft.com/office/powerpoint/2010/main">
    <mc:Choice Requires="p14">
      <p:transition spd="slow" p14:dur="1600" advTm="0">
        <p14:gallery dir="l"/>
      </p:transition>
    </mc:Choice>
    <mc:Fallback xmlns="">
      <p:transition spd="slow" advTm="0">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par>
                                    <p:cTn id="8" presetID="10" presetClass="entr" presetSubtype="0" fill="hold" grpId="0" nodeType="withEffect">
                                      <p:stCondLst>
                                        <p:cond delay="250"/>
                                      </p:stCondLst>
                                      <p:childTnLst>
                                        <p:set>
                                          <p:cBhvr>
                                            <p:cTn id="9" dur="1" fill="hold">
                                              <p:stCondLst>
                                                <p:cond delay="0"/>
                                              </p:stCondLst>
                                            </p:cTn>
                                            <p:tgtEl>
                                              <p:spTgt spid="30"/>
                                            </p:tgtEl>
                                            <p:attrNameLst>
                                              <p:attrName>style.visibility</p:attrName>
                                            </p:attrNameLst>
                                          </p:cBhvr>
                                          <p:to>
                                            <p:strVal val="visible"/>
                                          </p:to>
                                        </p:set>
                                        <p:animEffect transition="in" filter="fade">
                                          <p:cBhvr>
                                            <p:cTn id="10" dur="500"/>
                                            <p:tgtEl>
                                              <p:spTgt spid="30"/>
                                            </p:tgtEl>
                                          </p:cBhvr>
                                        </p:animEffect>
                                      </p:childTnLst>
                                    </p:cTn>
                                  </p:par>
                                  <p:par>
                                    <p:cTn id="11" presetID="10" presetClass="entr" presetSubtype="0" fill="hold" grpId="0" nodeType="withEffect">
                                      <p:stCondLst>
                                        <p:cond delay="500"/>
                                      </p:stCondLst>
                                      <p:childTnLst>
                                        <p:set>
                                          <p:cBhvr>
                                            <p:cTn id="12" dur="1" fill="hold">
                                              <p:stCondLst>
                                                <p:cond delay="0"/>
                                              </p:stCondLst>
                                            </p:cTn>
                                            <p:tgtEl>
                                              <p:spTgt spid="29"/>
                                            </p:tgtEl>
                                            <p:attrNameLst>
                                              <p:attrName>style.visibility</p:attrName>
                                            </p:attrNameLst>
                                          </p:cBhvr>
                                          <p:to>
                                            <p:strVal val="visible"/>
                                          </p:to>
                                        </p:set>
                                        <p:animEffect transition="in" filter="fade">
                                          <p:cBhvr>
                                            <p:cTn id="13" dur="500"/>
                                            <p:tgtEl>
                                              <p:spTgt spid="29"/>
                                            </p:tgtEl>
                                          </p:cBhvr>
                                        </p:animEffect>
                                      </p:childTnLst>
                                    </p:cTn>
                                  </p:par>
                                  <p:par>
                                    <p:cTn id="14" presetID="2" presetClass="entr" presetSubtype="1" fill="hold" grpId="0" nodeType="withEffect" p14:presetBounceEnd="40000">
                                      <p:stCondLst>
                                        <p:cond delay="1000"/>
                                      </p:stCondLst>
                                      <p:childTnLst>
                                        <p:set>
                                          <p:cBhvr>
                                            <p:cTn id="15" dur="1" fill="hold">
                                              <p:stCondLst>
                                                <p:cond delay="0"/>
                                              </p:stCondLst>
                                            </p:cTn>
                                            <p:tgtEl>
                                              <p:spTgt spid="31"/>
                                            </p:tgtEl>
                                            <p:attrNameLst>
                                              <p:attrName>style.visibility</p:attrName>
                                            </p:attrNameLst>
                                          </p:cBhvr>
                                          <p:to>
                                            <p:strVal val="visible"/>
                                          </p:to>
                                        </p:set>
                                        <p:anim calcmode="lin" valueType="num" p14:bounceEnd="40000">
                                          <p:cBhvr additive="base">
                                            <p:cTn id="16" dur="1000" fill="hold"/>
                                            <p:tgtEl>
                                              <p:spTgt spid="31"/>
                                            </p:tgtEl>
                                            <p:attrNameLst>
                                              <p:attrName>ppt_x</p:attrName>
                                            </p:attrNameLst>
                                          </p:cBhvr>
                                          <p:tavLst>
                                            <p:tav tm="0">
                                              <p:val>
                                                <p:strVal val="#ppt_x"/>
                                              </p:val>
                                            </p:tav>
                                            <p:tav tm="100000">
                                              <p:val>
                                                <p:strVal val="#ppt_x"/>
                                              </p:val>
                                            </p:tav>
                                          </p:tavLst>
                                        </p:anim>
                                        <p:anim calcmode="lin" valueType="num" p14:bounceEnd="40000">
                                          <p:cBhvr additive="base">
                                            <p:cTn id="17" dur="1000" fill="hold"/>
                                            <p:tgtEl>
                                              <p:spTgt spid="31"/>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21" presetClass="entr" presetSubtype="1" fill="hold" grpId="0" nodeType="after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wheel(1)">
                                          <p:cBhvr>
                                            <p:cTn id="21" dur="2000"/>
                                            <p:tgtEl>
                                              <p:spTgt spid="2"/>
                                            </p:tgtEl>
                                          </p:cBhvr>
                                        </p:animEffect>
                                      </p:childTnLst>
                                    </p:cTn>
                                  </p:par>
                                  <p:par>
                                    <p:cTn id="22" presetID="22" presetClass="entr" presetSubtype="4" fill="hold" nodeType="withEffect">
                                      <p:stCondLst>
                                        <p:cond delay="250"/>
                                      </p:stCondLst>
                                      <p:childTnLst>
                                        <p:set>
                                          <p:cBhvr>
                                            <p:cTn id="23" dur="1" fill="hold">
                                              <p:stCondLst>
                                                <p:cond delay="0"/>
                                              </p:stCondLst>
                                            </p:cTn>
                                            <p:tgtEl>
                                              <p:spTgt spid="23"/>
                                            </p:tgtEl>
                                            <p:attrNameLst>
                                              <p:attrName>style.visibility</p:attrName>
                                            </p:attrNameLst>
                                          </p:cBhvr>
                                          <p:to>
                                            <p:strVal val="visible"/>
                                          </p:to>
                                        </p:set>
                                        <p:animEffect transition="in" filter="wipe(down)">
                                          <p:cBhvr>
                                            <p:cTn id="24" dur="500"/>
                                            <p:tgtEl>
                                              <p:spTgt spid="23"/>
                                            </p:tgtEl>
                                          </p:cBhvr>
                                        </p:animEffect>
                                      </p:childTnLst>
                                    </p:cTn>
                                  </p:par>
                                  <p:par>
                                    <p:cTn id="25" presetID="22" presetClass="entr" presetSubtype="4" fill="hold" nodeType="withEffect">
                                      <p:stCondLst>
                                        <p:cond delay="750"/>
                                      </p:stCondLst>
                                      <p:childTnLst>
                                        <p:set>
                                          <p:cBhvr>
                                            <p:cTn id="26" dur="1" fill="hold">
                                              <p:stCondLst>
                                                <p:cond delay="0"/>
                                              </p:stCondLst>
                                            </p:cTn>
                                            <p:tgtEl>
                                              <p:spTgt spid="13"/>
                                            </p:tgtEl>
                                            <p:attrNameLst>
                                              <p:attrName>style.visibility</p:attrName>
                                            </p:attrNameLst>
                                          </p:cBhvr>
                                          <p:to>
                                            <p:strVal val="visible"/>
                                          </p:to>
                                        </p:set>
                                        <p:animEffect transition="in" filter="wipe(down)">
                                          <p:cBhvr>
                                            <p:cTn id="27" dur="500"/>
                                            <p:tgtEl>
                                              <p:spTgt spid="13"/>
                                            </p:tgtEl>
                                          </p:cBhvr>
                                        </p:animEffect>
                                      </p:childTnLst>
                                    </p:cTn>
                                  </p:par>
                                  <p:par>
                                    <p:cTn id="28" presetID="22" presetClass="entr" presetSubtype="4" fill="hold" nodeType="withEffect">
                                      <p:stCondLst>
                                        <p:cond delay="1250"/>
                                      </p:stCondLst>
                                      <p:childTnLst>
                                        <p:set>
                                          <p:cBhvr>
                                            <p:cTn id="29" dur="1" fill="hold">
                                              <p:stCondLst>
                                                <p:cond delay="0"/>
                                              </p:stCondLst>
                                            </p:cTn>
                                            <p:tgtEl>
                                              <p:spTgt spid="18"/>
                                            </p:tgtEl>
                                            <p:attrNameLst>
                                              <p:attrName>style.visibility</p:attrName>
                                            </p:attrNameLst>
                                          </p:cBhvr>
                                          <p:to>
                                            <p:strVal val="visible"/>
                                          </p:to>
                                        </p:set>
                                        <p:animEffect transition="in" filter="wipe(down)">
                                          <p:cBhvr>
                                            <p:cTn id="30" dur="500"/>
                                            <p:tgtEl>
                                              <p:spTgt spid="18"/>
                                            </p:tgtEl>
                                          </p:cBhvr>
                                        </p:animEffect>
                                      </p:childTnLst>
                                    </p:cTn>
                                  </p:par>
                                </p:childTnLst>
                              </p:cTn>
                            </p:par>
                            <p:par>
                              <p:cTn id="31" fill="hold">
                                <p:stCondLst>
                                  <p:cond delay="4000"/>
                                </p:stCondLst>
                                <p:childTnLst>
                                  <p:par>
                                    <p:cTn id="32" presetID="2" presetClass="entr" presetSubtype="4" fill="hold" grpId="0" nodeType="afterEffect">
                                      <p:stCondLst>
                                        <p:cond delay="0"/>
                                      </p:stCondLst>
                                      <p:childTnLst>
                                        <p:set>
                                          <p:cBhvr>
                                            <p:cTn id="33" dur="1" fill="hold">
                                              <p:stCondLst>
                                                <p:cond delay="0"/>
                                              </p:stCondLst>
                                            </p:cTn>
                                            <p:tgtEl>
                                              <p:spTgt spid="4"/>
                                            </p:tgtEl>
                                            <p:attrNameLst>
                                              <p:attrName>style.visibility</p:attrName>
                                            </p:attrNameLst>
                                          </p:cBhvr>
                                          <p:to>
                                            <p:strVal val="visible"/>
                                          </p:to>
                                        </p:set>
                                        <p:anim calcmode="lin" valueType="num">
                                          <p:cBhvr additive="base">
                                            <p:cTn id="34" dur="500" fill="hold"/>
                                            <p:tgtEl>
                                              <p:spTgt spid="4"/>
                                            </p:tgtEl>
                                            <p:attrNameLst>
                                              <p:attrName>ppt_x</p:attrName>
                                            </p:attrNameLst>
                                          </p:cBhvr>
                                          <p:tavLst>
                                            <p:tav tm="0">
                                              <p:val>
                                                <p:strVal val="#ppt_x"/>
                                              </p:val>
                                            </p:tav>
                                            <p:tav tm="100000">
                                              <p:val>
                                                <p:strVal val="#ppt_x"/>
                                              </p:val>
                                            </p:tav>
                                          </p:tavLst>
                                        </p:anim>
                                        <p:anim calcmode="lin" valueType="num">
                                          <p:cBhvr additive="base">
                                            <p:cTn id="35" dur="500" fill="hold"/>
                                            <p:tgtEl>
                                              <p:spTgt spid="4"/>
                                            </p:tgtEl>
                                            <p:attrNameLst>
                                              <p:attrName>ppt_y</p:attrName>
                                            </p:attrNameLst>
                                          </p:cBhvr>
                                          <p:tavLst>
                                            <p:tav tm="0">
                                              <p:val>
                                                <p:strVal val="1+#ppt_h/2"/>
                                              </p:val>
                                            </p:tav>
                                            <p:tav tm="100000">
                                              <p:val>
                                                <p:strVal val="#ppt_y"/>
                                              </p:val>
                                            </p:tav>
                                          </p:tavLst>
                                        </p:anim>
                                      </p:childTnLst>
                                    </p:cTn>
                                  </p:par>
                                  <p:par>
                                    <p:cTn id="36" presetID="22" presetClass="entr" presetSubtype="1" fill="hold" grpId="0" nodeType="withEffect">
                                      <p:stCondLst>
                                        <p:cond delay="500"/>
                                      </p:stCondLst>
                                      <p:childTnLst>
                                        <p:set>
                                          <p:cBhvr>
                                            <p:cTn id="37" dur="1" fill="hold">
                                              <p:stCondLst>
                                                <p:cond delay="0"/>
                                              </p:stCondLst>
                                            </p:cTn>
                                            <p:tgtEl>
                                              <p:spTgt spid="3"/>
                                            </p:tgtEl>
                                            <p:attrNameLst>
                                              <p:attrName>style.visibility</p:attrName>
                                            </p:attrNameLst>
                                          </p:cBhvr>
                                          <p:to>
                                            <p:strVal val="visible"/>
                                          </p:to>
                                        </p:set>
                                        <p:animEffect transition="in" filter="wipe(up)">
                                          <p:cBhvr>
                                            <p:cTn id="38" dur="1000"/>
                                            <p:tgtEl>
                                              <p:spTgt spid="3"/>
                                            </p:tgtEl>
                                          </p:cBhvr>
                                        </p:animEffect>
                                      </p:childTnLst>
                                    </p:cTn>
                                  </p:par>
                                </p:childTnLst>
                              </p:cTn>
                            </p:par>
                            <p:par>
                              <p:cTn id="39" fill="hold">
                                <p:stCondLst>
                                  <p:cond delay="5500"/>
                                </p:stCondLst>
                                <p:childTnLst>
                                  <p:par>
                                    <p:cTn id="40" presetID="2" presetClass="entr" presetSubtype="4" fill="hold" grpId="0" nodeType="afterEffect">
                                      <p:stCondLst>
                                        <p:cond delay="0"/>
                                      </p:stCondLst>
                                      <p:childTnLst>
                                        <p:set>
                                          <p:cBhvr>
                                            <p:cTn id="41" dur="1" fill="hold">
                                              <p:stCondLst>
                                                <p:cond delay="0"/>
                                              </p:stCondLst>
                                            </p:cTn>
                                            <p:tgtEl>
                                              <p:spTgt spid="6"/>
                                            </p:tgtEl>
                                            <p:attrNameLst>
                                              <p:attrName>style.visibility</p:attrName>
                                            </p:attrNameLst>
                                          </p:cBhvr>
                                          <p:to>
                                            <p:strVal val="visible"/>
                                          </p:to>
                                        </p:set>
                                        <p:anim calcmode="lin" valueType="num">
                                          <p:cBhvr additive="base">
                                            <p:cTn id="42" dur="500" fill="hold"/>
                                            <p:tgtEl>
                                              <p:spTgt spid="6"/>
                                            </p:tgtEl>
                                            <p:attrNameLst>
                                              <p:attrName>ppt_x</p:attrName>
                                            </p:attrNameLst>
                                          </p:cBhvr>
                                          <p:tavLst>
                                            <p:tav tm="0">
                                              <p:val>
                                                <p:strVal val="#ppt_x"/>
                                              </p:val>
                                            </p:tav>
                                            <p:tav tm="100000">
                                              <p:val>
                                                <p:strVal val="#ppt_x"/>
                                              </p:val>
                                            </p:tav>
                                          </p:tavLst>
                                        </p:anim>
                                        <p:anim calcmode="lin" valueType="num">
                                          <p:cBhvr additive="base">
                                            <p:cTn id="43" dur="500" fill="hold"/>
                                            <p:tgtEl>
                                              <p:spTgt spid="6"/>
                                            </p:tgtEl>
                                            <p:attrNameLst>
                                              <p:attrName>ppt_y</p:attrName>
                                            </p:attrNameLst>
                                          </p:cBhvr>
                                          <p:tavLst>
                                            <p:tav tm="0">
                                              <p:val>
                                                <p:strVal val="1+#ppt_h/2"/>
                                              </p:val>
                                            </p:tav>
                                            <p:tav tm="100000">
                                              <p:val>
                                                <p:strVal val="#ppt_y"/>
                                              </p:val>
                                            </p:tav>
                                          </p:tavLst>
                                        </p:anim>
                                      </p:childTnLst>
                                    </p:cTn>
                                  </p:par>
                                  <p:par>
                                    <p:cTn id="44" presetID="22" presetClass="entr" presetSubtype="1" fill="hold" grpId="0" nodeType="withEffect">
                                      <p:stCondLst>
                                        <p:cond delay="500"/>
                                      </p:stCondLst>
                                      <p:childTnLst>
                                        <p:set>
                                          <p:cBhvr>
                                            <p:cTn id="45" dur="1" fill="hold">
                                              <p:stCondLst>
                                                <p:cond delay="0"/>
                                              </p:stCondLst>
                                            </p:cTn>
                                            <p:tgtEl>
                                              <p:spTgt spid="5"/>
                                            </p:tgtEl>
                                            <p:attrNameLst>
                                              <p:attrName>style.visibility</p:attrName>
                                            </p:attrNameLst>
                                          </p:cBhvr>
                                          <p:to>
                                            <p:strVal val="visible"/>
                                          </p:to>
                                        </p:set>
                                        <p:animEffect transition="in" filter="wipe(up)">
                                          <p:cBhvr>
                                            <p:cTn id="46" dur="1000"/>
                                            <p:tgtEl>
                                              <p:spTgt spid="5"/>
                                            </p:tgtEl>
                                          </p:cBhvr>
                                        </p:animEffect>
                                      </p:childTnLst>
                                    </p:cTn>
                                  </p:par>
                                </p:childTnLst>
                              </p:cTn>
                            </p:par>
                            <p:par>
                              <p:cTn id="47" fill="hold">
                                <p:stCondLst>
                                  <p:cond delay="7000"/>
                                </p:stCondLst>
                                <p:childTnLst>
                                  <p:par>
                                    <p:cTn id="48" presetID="2" presetClass="entr" presetSubtype="4" fill="hold" grpId="0" nodeType="afterEffect">
                                      <p:stCondLst>
                                        <p:cond delay="0"/>
                                      </p:stCondLst>
                                      <p:childTnLst>
                                        <p:set>
                                          <p:cBhvr>
                                            <p:cTn id="49" dur="1" fill="hold">
                                              <p:stCondLst>
                                                <p:cond delay="0"/>
                                              </p:stCondLst>
                                            </p:cTn>
                                            <p:tgtEl>
                                              <p:spTgt spid="8"/>
                                            </p:tgtEl>
                                            <p:attrNameLst>
                                              <p:attrName>style.visibility</p:attrName>
                                            </p:attrNameLst>
                                          </p:cBhvr>
                                          <p:to>
                                            <p:strVal val="visible"/>
                                          </p:to>
                                        </p:set>
                                        <p:anim calcmode="lin" valueType="num">
                                          <p:cBhvr additive="base">
                                            <p:cTn id="50" dur="500" fill="hold"/>
                                            <p:tgtEl>
                                              <p:spTgt spid="8"/>
                                            </p:tgtEl>
                                            <p:attrNameLst>
                                              <p:attrName>ppt_x</p:attrName>
                                            </p:attrNameLst>
                                          </p:cBhvr>
                                          <p:tavLst>
                                            <p:tav tm="0">
                                              <p:val>
                                                <p:strVal val="#ppt_x"/>
                                              </p:val>
                                            </p:tav>
                                            <p:tav tm="100000">
                                              <p:val>
                                                <p:strVal val="#ppt_x"/>
                                              </p:val>
                                            </p:tav>
                                          </p:tavLst>
                                        </p:anim>
                                        <p:anim calcmode="lin" valueType="num">
                                          <p:cBhvr additive="base">
                                            <p:cTn id="51" dur="500" fill="hold"/>
                                            <p:tgtEl>
                                              <p:spTgt spid="8"/>
                                            </p:tgtEl>
                                            <p:attrNameLst>
                                              <p:attrName>ppt_y</p:attrName>
                                            </p:attrNameLst>
                                          </p:cBhvr>
                                          <p:tavLst>
                                            <p:tav tm="0">
                                              <p:val>
                                                <p:strVal val="1+#ppt_h/2"/>
                                              </p:val>
                                            </p:tav>
                                            <p:tav tm="100000">
                                              <p:val>
                                                <p:strVal val="#ppt_y"/>
                                              </p:val>
                                            </p:tav>
                                          </p:tavLst>
                                        </p:anim>
                                      </p:childTnLst>
                                    </p:cTn>
                                  </p:par>
                                  <p:par>
                                    <p:cTn id="52" presetID="22" presetClass="entr" presetSubtype="1" fill="hold" grpId="0" nodeType="withEffect">
                                      <p:stCondLst>
                                        <p:cond delay="500"/>
                                      </p:stCondLst>
                                      <p:childTnLst>
                                        <p:set>
                                          <p:cBhvr>
                                            <p:cTn id="53" dur="1" fill="hold">
                                              <p:stCondLst>
                                                <p:cond delay="0"/>
                                              </p:stCondLst>
                                            </p:cTn>
                                            <p:tgtEl>
                                              <p:spTgt spid="7"/>
                                            </p:tgtEl>
                                            <p:attrNameLst>
                                              <p:attrName>style.visibility</p:attrName>
                                            </p:attrNameLst>
                                          </p:cBhvr>
                                          <p:to>
                                            <p:strVal val="visible"/>
                                          </p:to>
                                        </p:set>
                                        <p:animEffect transition="in" filter="wipe(up)">
                                          <p:cBhvr>
                                            <p:cTn id="54"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p:bldP spid="5" grpId="0"/>
          <p:bldP spid="6" grpId="0"/>
          <p:bldP spid="7" grpId="0"/>
          <p:bldP spid="8" grpId="0"/>
          <p:bldP spid="28" grpId="0" animBg="1"/>
          <p:bldP spid="29" grpId="0" animBg="1"/>
          <p:bldP spid="30" grpId="0" animBg="1"/>
          <p:bldP spid="31"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par>
                                    <p:cTn id="8" presetID="10" presetClass="entr" presetSubtype="0" fill="hold" grpId="0" nodeType="withEffect">
                                      <p:stCondLst>
                                        <p:cond delay="250"/>
                                      </p:stCondLst>
                                      <p:childTnLst>
                                        <p:set>
                                          <p:cBhvr>
                                            <p:cTn id="9" dur="1" fill="hold">
                                              <p:stCondLst>
                                                <p:cond delay="0"/>
                                              </p:stCondLst>
                                            </p:cTn>
                                            <p:tgtEl>
                                              <p:spTgt spid="30"/>
                                            </p:tgtEl>
                                            <p:attrNameLst>
                                              <p:attrName>style.visibility</p:attrName>
                                            </p:attrNameLst>
                                          </p:cBhvr>
                                          <p:to>
                                            <p:strVal val="visible"/>
                                          </p:to>
                                        </p:set>
                                        <p:animEffect transition="in" filter="fade">
                                          <p:cBhvr>
                                            <p:cTn id="10" dur="500"/>
                                            <p:tgtEl>
                                              <p:spTgt spid="30"/>
                                            </p:tgtEl>
                                          </p:cBhvr>
                                        </p:animEffect>
                                      </p:childTnLst>
                                    </p:cTn>
                                  </p:par>
                                  <p:par>
                                    <p:cTn id="11" presetID="10" presetClass="entr" presetSubtype="0" fill="hold" grpId="0" nodeType="withEffect">
                                      <p:stCondLst>
                                        <p:cond delay="500"/>
                                      </p:stCondLst>
                                      <p:childTnLst>
                                        <p:set>
                                          <p:cBhvr>
                                            <p:cTn id="12" dur="1" fill="hold">
                                              <p:stCondLst>
                                                <p:cond delay="0"/>
                                              </p:stCondLst>
                                            </p:cTn>
                                            <p:tgtEl>
                                              <p:spTgt spid="29"/>
                                            </p:tgtEl>
                                            <p:attrNameLst>
                                              <p:attrName>style.visibility</p:attrName>
                                            </p:attrNameLst>
                                          </p:cBhvr>
                                          <p:to>
                                            <p:strVal val="visible"/>
                                          </p:to>
                                        </p:set>
                                        <p:animEffect transition="in" filter="fade">
                                          <p:cBhvr>
                                            <p:cTn id="13" dur="500"/>
                                            <p:tgtEl>
                                              <p:spTgt spid="29"/>
                                            </p:tgtEl>
                                          </p:cBhvr>
                                        </p:animEffect>
                                      </p:childTnLst>
                                    </p:cTn>
                                  </p:par>
                                  <p:par>
                                    <p:cTn id="14" presetID="2" presetClass="entr" presetSubtype="1" fill="hold" grpId="0" nodeType="withEffect">
                                      <p:stCondLst>
                                        <p:cond delay="1000"/>
                                      </p:stCondLst>
                                      <p:childTnLst>
                                        <p:set>
                                          <p:cBhvr>
                                            <p:cTn id="15" dur="1" fill="hold">
                                              <p:stCondLst>
                                                <p:cond delay="0"/>
                                              </p:stCondLst>
                                            </p:cTn>
                                            <p:tgtEl>
                                              <p:spTgt spid="31"/>
                                            </p:tgtEl>
                                            <p:attrNameLst>
                                              <p:attrName>style.visibility</p:attrName>
                                            </p:attrNameLst>
                                          </p:cBhvr>
                                          <p:to>
                                            <p:strVal val="visible"/>
                                          </p:to>
                                        </p:set>
                                        <p:anim calcmode="lin" valueType="num">
                                          <p:cBhvr additive="base">
                                            <p:cTn id="16" dur="1000" fill="hold"/>
                                            <p:tgtEl>
                                              <p:spTgt spid="31"/>
                                            </p:tgtEl>
                                            <p:attrNameLst>
                                              <p:attrName>ppt_x</p:attrName>
                                            </p:attrNameLst>
                                          </p:cBhvr>
                                          <p:tavLst>
                                            <p:tav tm="0">
                                              <p:val>
                                                <p:strVal val="#ppt_x"/>
                                              </p:val>
                                            </p:tav>
                                            <p:tav tm="100000">
                                              <p:val>
                                                <p:strVal val="#ppt_x"/>
                                              </p:val>
                                            </p:tav>
                                          </p:tavLst>
                                        </p:anim>
                                        <p:anim calcmode="lin" valueType="num">
                                          <p:cBhvr additive="base">
                                            <p:cTn id="17" dur="1000" fill="hold"/>
                                            <p:tgtEl>
                                              <p:spTgt spid="31"/>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21" presetClass="entr" presetSubtype="1" fill="hold" grpId="0" nodeType="after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wheel(1)">
                                          <p:cBhvr>
                                            <p:cTn id="21" dur="2000"/>
                                            <p:tgtEl>
                                              <p:spTgt spid="2"/>
                                            </p:tgtEl>
                                          </p:cBhvr>
                                        </p:animEffect>
                                      </p:childTnLst>
                                    </p:cTn>
                                  </p:par>
                                  <p:par>
                                    <p:cTn id="22" presetID="22" presetClass="entr" presetSubtype="4" fill="hold" nodeType="withEffect">
                                      <p:stCondLst>
                                        <p:cond delay="250"/>
                                      </p:stCondLst>
                                      <p:childTnLst>
                                        <p:set>
                                          <p:cBhvr>
                                            <p:cTn id="23" dur="1" fill="hold">
                                              <p:stCondLst>
                                                <p:cond delay="0"/>
                                              </p:stCondLst>
                                            </p:cTn>
                                            <p:tgtEl>
                                              <p:spTgt spid="23"/>
                                            </p:tgtEl>
                                            <p:attrNameLst>
                                              <p:attrName>style.visibility</p:attrName>
                                            </p:attrNameLst>
                                          </p:cBhvr>
                                          <p:to>
                                            <p:strVal val="visible"/>
                                          </p:to>
                                        </p:set>
                                        <p:animEffect transition="in" filter="wipe(down)">
                                          <p:cBhvr>
                                            <p:cTn id="24" dur="500"/>
                                            <p:tgtEl>
                                              <p:spTgt spid="23"/>
                                            </p:tgtEl>
                                          </p:cBhvr>
                                        </p:animEffect>
                                      </p:childTnLst>
                                    </p:cTn>
                                  </p:par>
                                  <p:par>
                                    <p:cTn id="25" presetID="22" presetClass="entr" presetSubtype="4" fill="hold" nodeType="withEffect">
                                      <p:stCondLst>
                                        <p:cond delay="750"/>
                                      </p:stCondLst>
                                      <p:childTnLst>
                                        <p:set>
                                          <p:cBhvr>
                                            <p:cTn id="26" dur="1" fill="hold">
                                              <p:stCondLst>
                                                <p:cond delay="0"/>
                                              </p:stCondLst>
                                            </p:cTn>
                                            <p:tgtEl>
                                              <p:spTgt spid="13"/>
                                            </p:tgtEl>
                                            <p:attrNameLst>
                                              <p:attrName>style.visibility</p:attrName>
                                            </p:attrNameLst>
                                          </p:cBhvr>
                                          <p:to>
                                            <p:strVal val="visible"/>
                                          </p:to>
                                        </p:set>
                                        <p:animEffect transition="in" filter="wipe(down)">
                                          <p:cBhvr>
                                            <p:cTn id="27" dur="500"/>
                                            <p:tgtEl>
                                              <p:spTgt spid="13"/>
                                            </p:tgtEl>
                                          </p:cBhvr>
                                        </p:animEffect>
                                      </p:childTnLst>
                                    </p:cTn>
                                  </p:par>
                                  <p:par>
                                    <p:cTn id="28" presetID="22" presetClass="entr" presetSubtype="4" fill="hold" nodeType="withEffect">
                                      <p:stCondLst>
                                        <p:cond delay="1250"/>
                                      </p:stCondLst>
                                      <p:childTnLst>
                                        <p:set>
                                          <p:cBhvr>
                                            <p:cTn id="29" dur="1" fill="hold">
                                              <p:stCondLst>
                                                <p:cond delay="0"/>
                                              </p:stCondLst>
                                            </p:cTn>
                                            <p:tgtEl>
                                              <p:spTgt spid="18"/>
                                            </p:tgtEl>
                                            <p:attrNameLst>
                                              <p:attrName>style.visibility</p:attrName>
                                            </p:attrNameLst>
                                          </p:cBhvr>
                                          <p:to>
                                            <p:strVal val="visible"/>
                                          </p:to>
                                        </p:set>
                                        <p:animEffect transition="in" filter="wipe(down)">
                                          <p:cBhvr>
                                            <p:cTn id="30" dur="500"/>
                                            <p:tgtEl>
                                              <p:spTgt spid="18"/>
                                            </p:tgtEl>
                                          </p:cBhvr>
                                        </p:animEffect>
                                      </p:childTnLst>
                                    </p:cTn>
                                  </p:par>
                                </p:childTnLst>
                              </p:cTn>
                            </p:par>
                            <p:par>
                              <p:cTn id="31" fill="hold">
                                <p:stCondLst>
                                  <p:cond delay="4000"/>
                                </p:stCondLst>
                                <p:childTnLst>
                                  <p:par>
                                    <p:cTn id="32" presetID="2" presetClass="entr" presetSubtype="4" fill="hold" grpId="0" nodeType="afterEffect">
                                      <p:stCondLst>
                                        <p:cond delay="0"/>
                                      </p:stCondLst>
                                      <p:childTnLst>
                                        <p:set>
                                          <p:cBhvr>
                                            <p:cTn id="33" dur="1" fill="hold">
                                              <p:stCondLst>
                                                <p:cond delay="0"/>
                                              </p:stCondLst>
                                            </p:cTn>
                                            <p:tgtEl>
                                              <p:spTgt spid="4"/>
                                            </p:tgtEl>
                                            <p:attrNameLst>
                                              <p:attrName>style.visibility</p:attrName>
                                            </p:attrNameLst>
                                          </p:cBhvr>
                                          <p:to>
                                            <p:strVal val="visible"/>
                                          </p:to>
                                        </p:set>
                                        <p:anim calcmode="lin" valueType="num">
                                          <p:cBhvr additive="base">
                                            <p:cTn id="34" dur="500" fill="hold"/>
                                            <p:tgtEl>
                                              <p:spTgt spid="4"/>
                                            </p:tgtEl>
                                            <p:attrNameLst>
                                              <p:attrName>ppt_x</p:attrName>
                                            </p:attrNameLst>
                                          </p:cBhvr>
                                          <p:tavLst>
                                            <p:tav tm="0">
                                              <p:val>
                                                <p:strVal val="#ppt_x"/>
                                              </p:val>
                                            </p:tav>
                                            <p:tav tm="100000">
                                              <p:val>
                                                <p:strVal val="#ppt_x"/>
                                              </p:val>
                                            </p:tav>
                                          </p:tavLst>
                                        </p:anim>
                                        <p:anim calcmode="lin" valueType="num">
                                          <p:cBhvr additive="base">
                                            <p:cTn id="35" dur="500" fill="hold"/>
                                            <p:tgtEl>
                                              <p:spTgt spid="4"/>
                                            </p:tgtEl>
                                            <p:attrNameLst>
                                              <p:attrName>ppt_y</p:attrName>
                                            </p:attrNameLst>
                                          </p:cBhvr>
                                          <p:tavLst>
                                            <p:tav tm="0">
                                              <p:val>
                                                <p:strVal val="1+#ppt_h/2"/>
                                              </p:val>
                                            </p:tav>
                                            <p:tav tm="100000">
                                              <p:val>
                                                <p:strVal val="#ppt_y"/>
                                              </p:val>
                                            </p:tav>
                                          </p:tavLst>
                                        </p:anim>
                                      </p:childTnLst>
                                    </p:cTn>
                                  </p:par>
                                  <p:par>
                                    <p:cTn id="36" presetID="22" presetClass="entr" presetSubtype="1" fill="hold" grpId="0" nodeType="withEffect">
                                      <p:stCondLst>
                                        <p:cond delay="500"/>
                                      </p:stCondLst>
                                      <p:childTnLst>
                                        <p:set>
                                          <p:cBhvr>
                                            <p:cTn id="37" dur="1" fill="hold">
                                              <p:stCondLst>
                                                <p:cond delay="0"/>
                                              </p:stCondLst>
                                            </p:cTn>
                                            <p:tgtEl>
                                              <p:spTgt spid="3"/>
                                            </p:tgtEl>
                                            <p:attrNameLst>
                                              <p:attrName>style.visibility</p:attrName>
                                            </p:attrNameLst>
                                          </p:cBhvr>
                                          <p:to>
                                            <p:strVal val="visible"/>
                                          </p:to>
                                        </p:set>
                                        <p:animEffect transition="in" filter="wipe(up)">
                                          <p:cBhvr>
                                            <p:cTn id="38" dur="1000"/>
                                            <p:tgtEl>
                                              <p:spTgt spid="3"/>
                                            </p:tgtEl>
                                          </p:cBhvr>
                                        </p:animEffect>
                                      </p:childTnLst>
                                    </p:cTn>
                                  </p:par>
                                </p:childTnLst>
                              </p:cTn>
                            </p:par>
                            <p:par>
                              <p:cTn id="39" fill="hold">
                                <p:stCondLst>
                                  <p:cond delay="5500"/>
                                </p:stCondLst>
                                <p:childTnLst>
                                  <p:par>
                                    <p:cTn id="40" presetID="2" presetClass="entr" presetSubtype="4" fill="hold" grpId="0" nodeType="afterEffect">
                                      <p:stCondLst>
                                        <p:cond delay="0"/>
                                      </p:stCondLst>
                                      <p:childTnLst>
                                        <p:set>
                                          <p:cBhvr>
                                            <p:cTn id="41" dur="1" fill="hold">
                                              <p:stCondLst>
                                                <p:cond delay="0"/>
                                              </p:stCondLst>
                                            </p:cTn>
                                            <p:tgtEl>
                                              <p:spTgt spid="6"/>
                                            </p:tgtEl>
                                            <p:attrNameLst>
                                              <p:attrName>style.visibility</p:attrName>
                                            </p:attrNameLst>
                                          </p:cBhvr>
                                          <p:to>
                                            <p:strVal val="visible"/>
                                          </p:to>
                                        </p:set>
                                        <p:anim calcmode="lin" valueType="num">
                                          <p:cBhvr additive="base">
                                            <p:cTn id="42" dur="500" fill="hold"/>
                                            <p:tgtEl>
                                              <p:spTgt spid="6"/>
                                            </p:tgtEl>
                                            <p:attrNameLst>
                                              <p:attrName>ppt_x</p:attrName>
                                            </p:attrNameLst>
                                          </p:cBhvr>
                                          <p:tavLst>
                                            <p:tav tm="0">
                                              <p:val>
                                                <p:strVal val="#ppt_x"/>
                                              </p:val>
                                            </p:tav>
                                            <p:tav tm="100000">
                                              <p:val>
                                                <p:strVal val="#ppt_x"/>
                                              </p:val>
                                            </p:tav>
                                          </p:tavLst>
                                        </p:anim>
                                        <p:anim calcmode="lin" valueType="num">
                                          <p:cBhvr additive="base">
                                            <p:cTn id="43" dur="500" fill="hold"/>
                                            <p:tgtEl>
                                              <p:spTgt spid="6"/>
                                            </p:tgtEl>
                                            <p:attrNameLst>
                                              <p:attrName>ppt_y</p:attrName>
                                            </p:attrNameLst>
                                          </p:cBhvr>
                                          <p:tavLst>
                                            <p:tav tm="0">
                                              <p:val>
                                                <p:strVal val="1+#ppt_h/2"/>
                                              </p:val>
                                            </p:tav>
                                            <p:tav tm="100000">
                                              <p:val>
                                                <p:strVal val="#ppt_y"/>
                                              </p:val>
                                            </p:tav>
                                          </p:tavLst>
                                        </p:anim>
                                      </p:childTnLst>
                                    </p:cTn>
                                  </p:par>
                                  <p:par>
                                    <p:cTn id="44" presetID="22" presetClass="entr" presetSubtype="1" fill="hold" grpId="0" nodeType="withEffect">
                                      <p:stCondLst>
                                        <p:cond delay="500"/>
                                      </p:stCondLst>
                                      <p:childTnLst>
                                        <p:set>
                                          <p:cBhvr>
                                            <p:cTn id="45" dur="1" fill="hold">
                                              <p:stCondLst>
                                                <p:cond delay="0"/>
                                              </p:stCondLst>
                                            </p:cTn>
                                            <p:tgtEl>
                                              <p:spTgt spid="5"/>
                                            </p:tgtEl>
                                            <p:attrNameLst>
                                              <p:attrName>style.visibility</p:attrName>
                                            </p:attrNameLst>
                                          </p:cBhvr>
                                          <p:to>
                                            <p:strVal val="visible"/>
                                          </p:to>
                                        </p:set>
                                        <p:animEffect transition="in" filter="wipe(up)">
                                          <p:cBhvr>
                                            <p:cTn id="46" dur="1000"/>
                                            <p:tgtEl>
                                              <p:spTgt spid="5"/>
                                            </p:tgtEl>
                                          </p:cBhvr>
                                        </p:animEffect>
                                      </p:childTnLst>
                                    </p:cTn>
                                  </p:par>
                                </p:childTnLst>
                              </p:cTn>
                            </p:par>
                            <p:par>
                              <p:cTn id="47" fill="hold">
                                <p:stCondLst>
                                  <p:cond delay="7000"/>
                                </p:stCondLst>
                                <p:childTnLst>
                                  <p:par>
                                    <p:cTn id="48" presetID="2" presetClass="entr" presetSubtype="4" fill="hold" grpId="0" nodeType="afterEffect">
                                      <p:stCondLst>
                                        <p:cond delay="0"/>
                                      </p:stCondLst>
                                      <p:childTnLst>
                                        <p:set>
                                          <p:cBhvr>
                                            <p:cTn id="49" dur="1" fill="hold">
                                              <p:stCondLst>
                                                <p:cond delay="0"/>
                                              </p:stCondLst>
                                            </p:cTn>
                                            <p:tgtEl>
                                              <p:spTgt spid="8"/>
                                            </p:tgtEl>
                                            <p:attrNameLst>
                                              <p:attrName>style.visibility</p:attrName>
                                            </p:attrNameLst>
                                          </p:cBhvr>
                                          <p:to>
                                            <p:strVal val="visible"/>
                                          </p:to>
                                        </p:set>
                                        <p:anim calcmode="lin" valueType="num">
                                          <p:cBhvr additive="base">
                                            <p:cTn id="50" dur="500" fill="hold"/>
                                            <p:tgtEl>
                                              <p:spTgt spid="8"/>
                                            </p:tgtEl>
                                            <p:attrNameLst>
                                              <p:attrName>ppt_x</p:attrName>
                                            </p:attrNameLst>
                                          </p:cBhvr>
                                          <p:tavLst>
                                            <p:tav tm="0">
                                              <p:val>
                                                <p:strVal val="#ppt_x"/>
                                              </p:val>
                                            </p:tav>
                                            <p:tav tm="100000">
                                              <p:val>
                                                <p:strVal val="#ppt_x"/>
                                              </p:val>
                                            </p:tav>
                                          </p:tavLst>
                                        </p:anim>
                                        <p:anim calcmode="lin" valueType="num">
                                          <p:cBhvr additive="base">
                                            <p:cTn id="51" dur="500" fill="hold"/>
                                            <p:tgtEl>
                                              <p:spTgt spid="8"/>
                                            </p:tgtEl>
                                            <p:attrNameLst>
                                              <p:attrName>ppt_y</p:attrName>
                                            </p:attrNameLst>
                                          </p:cBhvr>
                                          <p:tavLst>
                                            <p:tav tm="0">
                                              <p:val>
                                                <p:strVal val="1+#ppt_h/2"/>
                                              </p:val>
                                            </p:tav>
                                            <p:tav tm="100000">
                                              <p:val>
                                                <p:strVal val="#ppt_y"/>
                                              </p:val>
                                            </p:tav>
                                          </p:tavLst>
                                        </p:anim>
                                      </p:childTnLst>
                                    </p:cTn>
                                  </p:par>
                                  <p:par>
                                    <p:cTn id="52" presetID="22" presetClass="entr" presetSubtype="1" fill="hold" grpId="0" nodeType="withEffect">
                                      <p:stCondLst>
                                        <p:cond delay="500"/>
                                      </p:stCondLst>
                                      <p:childTnLst>
                                        <p:set>
                                          <p:cBhvr>
                                            <p:cTn id="53" dur="1" fill="hold">
                                              <p:stCondLst>
                                                <p:cond delay="0"/>
                                              </p:stCondLst>
                                            </p:cTn>
                                            <p:tgtEl>
                                              <p:spTgt spid="7"/>
                                            </p:tgtEl>
                                            <p:attrNameLst>
                                              <p:attrName>style.visibility</p:attrName>
                                            </p:attrNameLst>
                                          </p:cBhvr>
                                          <p:to>
                                            <p:strVal val="visible"/>
                                          </p:to>
                                        </p:set>
                                        <p:animEffect transition="in" filter="wipe(up)">
                                          <p:cBhvr>
                                            <p:cTn id="54"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p:bldP spid="5" grpId="0"/>
          <p:bldP spid="6" grpId="0"/>
          <p:bldP spid="7" grpId="0"/>
          <p:bldP spid="8" grpId="0"/>
          <p:bldP spid="28" grpId="0" animBg="1"/>
          <p:bldP spid="29" grpId="0" animBg="1"/>
          <p:bldP spid="30" grpId="0" animBg="1"/>
          <p:bldP spid="31" grpId="0"/>
        </p:bldLst>
      </p:timing>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矩形 31"/>
          <p:cNvSpPr/>
          <p:nvPr/>
        </p:nvSpPr>
        <p:spPr>
          <a:xfrm>
            <a:off x="0" y="0"/>
            <a:ext cx="12190413" cy="21218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直角三角形 2"/>
          <p:cNvSpPr/>
          <p:nvPr/>
        </p:nvSpPr>
        <p:spPr>
          <a:xfrm>
            <a:off x="8321040" y="3458583"/>
            <a:ext cx="1990166" cy="580913"/>
          </a:xfrm>
          <a:custGeom>
            <a:avLst/>
            <a:gdLst>
              <a:gd name="connsiteX0" fmla="*/ 0 w 1183341"/>
              <a:gd name="connsiteY0" fmla="*/ 1463040 h 1463040"/>
              <a:gd name="connsiteX1" fmla="*/ 0 w 1183341"/>
              <a:gd name="connsiteY1" fmla="*/ 0 h 1463040"/>
              <a:gd name="connsiteX2" fmla="*/ 1183341 w 1183341"/>
              <a:gd name="connsiteY2" fmla="*/ 1463040 h 1463040"/>
              <a:gd name="connsiteX3" fmla="*/ 0 w 1183341"/>
              <a:gd name="connsiteY3" fmla="*/ 1463040 h 1463040"/>
              <a:gd name="connsiteX0" fmla="*/ 322730 w 1506071"/>
              <a:gd name="connsiteY0" fmla="*/ 1054249 h 1054249"/>
              <a:gd name="connsiteX1" fmla="*/ 0 w 1506071"/>
              <a:gd name="connsiteY1" fmla="*/ 0 h 1054249"/>
              <a:gd name="connsiteX2" fmla="*/ 1506071 w 1506071"/>
              <a:gd name="connsiteY2" fmla="*/ 1054249 h 1054249"/>
              <a:gd name="connsiteX3" fmla="*/ 322730 w 1506071"/>
              <a:gd name="connsiteY3" fmla="*/ 1054249 h 1054249"/>
              <a:gd name="connsiteX0" fmla="*/ 516368 w 1699709"/>
              <a:gd name="connsiteY0" fmla="*/ 1011218 h 1011218"/>
              <a:gd name="connsiteX1" fmla="*/ 0 w 1699709"/>
              <a:gd name="connsiteY1" fmla="*/ 0 h 1011218"/>
              <a:gd name="connsiteX2" fmla="*/ 1699709 w 1699709"/>
              <a:gd name="connsiteY2" fmla="*/ 1011218 h 1011218"/>
              <a:gd name="connsiteX3" fmla="*/ 516368 w 1699709"/>
              <a:gd name="connsiteY3" fmla="*/ 1011218 h 1011218"/>
              <a:gd name="connsiteX0" fmla="*/ 656218 w 1839559"/>
              <a:gd name="connsiteY0" fmla="*/ 978945 h 978945"/>
              <a:gd name="connsiteX1" fmla="*/ 0 w 1839559"/>
              <a:gd name="connsiteY1" fmla="*/ 0 h 978945"/>
              <a:gd name="connsiteX2" fmla="*/ 1839559 w 1839559"/>
              <a:gd name="connsiteY2" fmla="*/ 978945 h 978945"/>
              <a:gd name="connsiteX3" fmla="*/ 656218 w 1839559"/>
              <a:gd name="connsiteY3" fmla="*/ 978945 h 978945"/>
              <a:gd name="connsiteX0" fmla="*/ 806825 w 1990166"/>
              <a:gd name="connsiteY0" fmla="*/ 580913 h 580913"/>
              <a:gd name="connsiteX1" fmla="*/ 0 w 1990166"/>
              <a:gd name="connsiteY1" fmla="*/ 0 h 580913"/>
              <a:gd name="connsiteX2" fmla="*/ 1990166 w 1990166"/>
              <a:gd name="connsiteY2" fmla="*/ 580913 h 580913"/>
              <a:gd name="connsiteX3" fmla="*/ 806825 w 1990166"/>
              <a:gd name="connsiteY3" fmla="*/ 580913 h 580913"/>
            </a:gdLst>
            <a:ahLst/>
            <a:cxnLst>
              <a:cxn ang="0">
                <a:pos x="connsiteX0" y="connsiteY0"/>
              </a:cxn>
              <a:cxn ang="0">
                <a:pos x="connsiteX1" y="connsiteY1"/>
              </a:cxn>
              <a:cxn ang="0">
                <a:pos x="connsiteX2" y="connsiteY2"/>
              </a:cxn>
              <a:cxn ang="0">
                <a:pos x="connsiteX3" y="connsiteY3"/>
              </a:cxn>
            </a:cxnLst>
            <a:rect l="l" t="t" r="r" b="b"/>
            <a:pathLst>
              <a:path w="1990166" h="580913">
                <a:moveTo>
                  <a:pt x="806825" y="580913"/>
                </a:moveTo>
                <a:lnTo>
                  <a:pt x="0" y="0"/>
                </a:lnTo>
                <a:lnTo>
                  <a:pt x="1990166" y="580913"/>
                </a:lnTo>
                <a:lnTo>
                  <a:pt x="806825" y="580913"/>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直角三角形 2"/>
          <p:cNvSpPr/>
          <p:nvPr/>
        </p:nvSpPr>
        <p:spPr>
          <a:xfrm flipH="1">
            <a:off x="1778597" y="3467548"/>
            <a:ext cx="1990166" cy="580913"/>
          </a:xfrm>
          <a:custGeom>
            <a:avLst/>
            <a:gdLst>
              <a:gd name="connsiteX0" fmla="*/ 0 w 1183341"/>
              <a:gd name="connsiteY0" fmla="*/ 1463040 h 1463040"/>
              <a:gd name="connsiteX1" fmla="*/ 0 w 1183341"/>
              <a:gd name="connsiteY1" fmla="*/ 0 h 1463040"/>
              <a:gd name="connsiteX2" fmla="*/ 1183341 w 1183341"/>
              <a:gd name="connsiteY2" fmla="*/ 1463040 h 1463040"/>
              <a:gd name="connsiteX3" fmla="*/ 0 w 1183341"/>
              <a:gd name="connsiteY3" fmla="*/ 1463040 h 1463040"/>
              <a:gd name="connsiteX0" fmla="*/ 322730 w 1506071"/>
              <a:gd name="connsiteY0" fmla="*/ 1054249 h 1054249"/>
              <a:gd name="connsiteX1" fmla="*/ 0 w 1506071"/>
              <a:gd name="connsiteY1" fmla="*/ 0 h 1054249"/>
              <a:gd name="connsiteX2" fmla="*/ 1506071 w 1506071"/>
              <a:gd name="connsiteY2" fmla="*/ 1054249 h 1054249"/>
              <a:gd name="connsiteX3" fmla="*/ 322730 w 1506071"/>
              <a:gd name="connsiteY3" fmla="*/ 1054249 h 1054249"/>
              <a:gd name="connsiteX0" fmla="*/ 516368 w 1699709"/>
              <a:gd name="connsiteY0" fmla="*/ 1011218 h 1011218"/>
              <a:gd name="connsiteX1" fmla="*/ 0 w 1699709"/>
              <a:gd name="connsiteY1" fmla="*/ 0 h 1011218"/>
              <a:gd name="connsiteX2" fmla="*/ 1699709 w 1699709"/>
              <a:gd name="connsiteY2" fmla="*/ 1011218 h 1011218"/>
              <a:gd name="connsiteX3" fmla="*/ 516368 w 1699709"/>
              <a:gd name="connsiteY3" fmla="*/ 1011218 h 1011218"/>
              <a:gd name="connsiteX0" fmla="*/ 656218 w 1839559"/>
              <a:gd name="connsiteY0" fmla="*/ 978945 h 978945"/>
              <a:gd name="connsiteX1" fmla="*/ 0 w 1839559"/>
              <a:gd name="connsiteY1" fmla="*/ 0 h 978945"/>
              <a:gd name="connsiteX2" fmla="*/ 1839559 w 1839559"/>
              <a:gd name="connsiteY2" fmla="*/ 978945 h 978945"/>
              <a:gd name="connsiteX3" fmla="*/ 656218 w 1839559"/>
              <a:gd name="connsiteY3" fmla="*/ 978945 h 978945"/>
              <a:gd name="connsiteX0" fmla="*/ 806825 w 1990166"/>
              <a:gd name="connsiteY0" fmla="*/ 580913 h 580913"/>
              <a:gd name="connsiteX1" fmla="*/ 0 w 1990166"/>
              <a:gd name="connsiteY1" fmla="*/ 0 h 580913"/>
              <a:gd name="connsiteX2" fmla="*/ 1990166 w 1990166"/>
              <a:gd name="connsiteY2" fmla="*/ 580913 h 580913"/>
              <a:gd name="connsiteX3" fmla="*/ 806825 w 1990166"/>
              <a:gd name="connsiteY3" fmla="*/ 580913 h 580913"/>
            </a:gdLst>
            <a:ahLst/>
            <a:cxnLst>
              <a:cxn ang="0">
                <a:pos x="connsiteX0" y="connsiteY0"/>
              </a:cxn>
              <a:cxn ang="0">
                <a:pos x="connsiteX1" y="connsiteY1"/>
              </a:cxn>
              <a:cxn ang="0">
                <a:pos x="connsiteX2" y="connsiteY2"/>
              </a:cxn>
              <a:cxn ang="0">
                <a:pos x="connsiteX3" y="connsiteY3"/>
              </a:cxn>
            </a:cxnLst>
            <a:rect l="l" t="t" r="r" b="b"/>
            <a:pathLst>
              <a:path w="1990166" h="580913">
                <a:moveTo>
                  <a:pt x="806825" y="580913"/>
                </a:moveTo>
                <a:lnTo>
                  <a:pt x="0" y="0"/>
                </a:lnTo>
                <a:lnTo>
                  <a:pt x="1990166" y="580913"/>
                </a:lnTo>
                <a:lnTo>
                  <a:pt x="806825" y="580913"/>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直角三角形 2"/>
          <p:cNvSpPr/>
          <p:nvPr/>
        </p:nvSpPr>
        <p:spPr>
          <a:xfrm flipH="1">
            <a:off x="3562572" y="3099996"/>
            <a:ext cx="1839559" cy="978945"/>
          </a:xfrm>
          <a:custGeom>
            <a:avLst/>
            <a:gdLst>
              <a:gd name="connsiteX0" fmla="*/ 0 w 1183341"/>
              <a:gd name="connsiteY0" fmla="*/ 1463040 h 1463040"/>
              <a:gd name="connsiteX1" fmla="*/ 0 w 1183341"/>
              <a:gd name="connsiteY1" fmla="*/ 0 h 1463040"/>
              <a:gd name="connsiteX2" fmla="*/ 1183341 w 1183341"/>
              <a:gd name="connsiteY2" fmla="*/ 1463040 h 1463040"/>
              <a:gd name="connsiteX3" fmla="*/ 0 w 1183341"/>
              <a:gd name="connsiteY3" fmla="*/ 1463040 h 1463040"/>
              <a:gd name="connsiteX0" fmla="*/ 322730 w 1506071"/>
              <a:gd name="connsiteY0" fmla="*/ 1054249 h 1054249"/>
              <a:gd name="connsiteX1" fmla="*/ 0 w 1506071"/>
              <a:gd name="connsiteY1" fmla="*/ 0 h 1054249"/>
              <a:gd name="connsiteX2" fmla="*/ 1506071 w 1506071"/>
              <a:gd name="connsiteY2" fmla="*/ 1054249 h 1054249"/>
              <a:gd name="connsiteX3" fmla="*/ 322730 w 1506071"/>
              <a:gd name="connsiteY3" fmla="*/ 1054249 h 1054249"/>
              <a:gd name="connsiteX0" fmla="*/ 516368 w 1699709"/>
              <a:gd name="connsiteY0" fmla="*/ 1011218 h 1011218"/>
              <a:gd name="connsiteX1" fmla="*/ 0 w 1699709"/>
              <a:gd name="connsiteY1" fmla="*/ 0 h 1011218"/>
              <a:gd name="connsiteX2" fmla="*/ 1699709 w 1699709"/>
              <a:gd name="connsiteY2" fmla="*/ 1011218 h 1011218"/>
              <a:gd name="connsiteX3" fmla="*/ 516368 w 1699709"/>
              <a:gd name="connsiteY3" fmla="*/ 1011218 h 1011218"/>
              <a:gd name="connsiteX0" fmla="*/ 656218 w 1839559"/>
              <a:gd name="connsiteY0" fmla="*/ 978945 h 978945"/>
              <a:gd name="connsiteX1" fmla="*/ 0 w 1839559"/>
              <a:gd name="connsiteY1" fmla="*/ 0 h 978945"/>
              <a:gd name="connsiteX2" fmla="*/ 1839559 w 1839559"/>
              <a:gd name="connsiteY2" fmla="*/ 978945 h 978945"/>
              <a:gd name="connsiteX3" fmla="*/ 656218 w 1839559"/>
              <a:gd name="connsiteY3" fmla="*/ 978945 h 978945"/>
            </a:gdLst>
            <a:ahLst/>
            <a:cxnLst>
              <a:cxn ang="0">
                <a:pos x="connsiteX0" y="connsiteY0"/>
              </a:cxn>
              <a:cxn ang="0">
                <a:pos x="connsiteX1" y="connsiteY1"/>
              </a:cxn>
              <a:cxn ang="0">
                <a:pos x="connsiteX2" y="connsiteY2"/>
              </a:cxn>
              <a:cxn ang="0">
                <a:pos x="connsiteX3" y="connsiteY3"/>
              </a:cxn>
            </a:cxnLst>
            <a:rect l="l" t="t" r="r" b="b"/>
            <a:pathLst>
              <a:path w="1839559" h="978945">
                <a:moveTo>
                  <a:pt x="656218" y="978945"/>
                </a:moveTo>
                <a:lnTo>
                  <a:pt x="0" y="0"/>
                </a:lnTo>
                <a:lnTo>
                  <a:pt x="1839559" y="978945"/>
                </a:lnTo>
                <a:lnTo>
                  <a:pt x="656218" y="978945"/>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直角三角形 2"/>
          <p:cNvSpPr/>
          <p:nvPr/>
        </p:nvSpPr>
        <p:spPr>
          <a:xfrm>
            <a:off x="6626708" y="3065931"/>
            <a:ext cx="1839559" cy="978945"/>
          </a:xfrm>
          <a:custGeom>
            <a:avLst/>
            <a:gdLst>
              <a:gd name="connsiteX0" fmla="*/ 0 w 1183341"/>
              <a:gd name="connsiteY0" fmla="*/ 1463040 h 1463040"/>
              <a:gd name="connsiteX1" fmla="*/ 0 w 1183341"/>
              <a:gd name="connsiteY1" fmla="*/ 0 h 1463040"/>
              <a:gd name="connsiteX2" fmla="*/ 1183341 w 1183341"/>
              <a:gd name="connsiteY2" fmla="*/ 1463040 h 1463040"/>
              <a:gd name="connsiteX3" fmla="*/ 0 w 1183341"/>
              <a:gd name="connsiteY3" fmla="*/ 1463040 h 1463040"/>
              <a:gd name="connsiteX0" fmla="*/ 322730 w 1506071"/>
              <a:gd name="connsiteY0" fmla="*/ 1054249 h 1054249"/>
              <a:gd name="connsiteX1" fmla="*/ 0 w 1506071"/>
              <a:gd name="connsiteY1" fmla="*/ 0 h 1054249"/>
              <a:gd name="connsiteX2" fmla="*/ 1506071 w 1506071"/>
              <a:gd name="connsiteY2" fmla="*/ 1054249 h 1054249"/>
              <a:gd name="connsiteX3" fmla="*/ 322730 w 1506071"/>
              <a:gd name="connsiteY3" fmla="*/ 1054249 h 1054249"/>
              <a:gd name="connsiteX0" fmla="*/ 516368 w 1699709"/>
              <a:gd name="connsiteY0" fmla="*/ 1011218 h 1011218"/>
              <a:gd name="connsiteX1" fmla="*/ 0 w 1699709"/>
              <a:gd name="connsiteY1" fmla="*/ 0 h 1011218"/>
              <a:gd name="connsiteX2" fmla="*/ 1699709 w 1699709"/>
              <a:gd name="connsiteY2" fmla="*/ 1011218 h 1011218"/>
              <a:gd name="connsiteX3" fmla="*/ 516368 w 1699709"/>
              <a:gd name="connsiteY3" fmla="*/ 1011218 h 1011218"/>
              <a:gd name="connsiteX0" fmla="*/ 656218 w 1839559"/>
              <a:gd name="connsiteY0" fmla="*/ 978945 h 978945"/>
              <a:gd name="connsiteX1" fmla="*/ 0 w 1839559"/>
              <a:gd name="connsiteY1" fmla="*/ 0 h 978945"/>
              <a:gd name="connsiteX2" fmla="*/ 1839559 w 1839559"/>
              <a:gd name="connsiteY2" fmla="*/ 978945 h 978945"/>
              <a:gd name="connsiteX3" fmla="*/ 656218 w 1839559"/>
              <a:gd name="connsiteY3" fmla="*/ 978945 h 978945"/>
            </a:gdLst>
            <a:ahLst/>
            <a:cxnLst>
              <a:cxn ang="0">
                <a:pos x="connsiteX0" y="connsiteY0"/>
              </a:cxn>
              <a:cxn ang="0">
                <a:pos x="connsiteX1" y="connsiteY1"/>
              </a:cxn>
              <a:cxn ang="0">
                <a:pos x="connsiteX2" y="connsiteY2"/>
              </a:cxn>
              <a:cxn ang="0">
                <a:pos x="connsiteX3" y="connsiteY3"/>
              </a:cxn>
            </a:cxnLst>
            <a:rect l="l" t="t" r="r" b="b"/>
            <a:pathLst>
              <a:path w="1839559" h="978945">
                <a:moveTo>
                  <a:pt x="656218" y="978945"/>
                </a:moveTo>
                <a:lnTo>
                  <a:pt x="0" y="0"/>
                </a:lnTo>
                <a:lnTo>
                  <a:pt x="1839559" y="978945"/>
                </a:lnTo>
                <a:lnTo>
                  <a:pt x="656218" y="978945"/>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6" name="组合 5"/>
          <p:cNvGrpSpPr/>
          <p:nvPr/>
        </p:nvGrpSpPr>
        <p:grpSpPr>
          <a:xfrm>
            <a:off x="5094670" y="2291379"/>
            <a:ext cx="1836501" cy="1796227"/>
            <a:chOff x="2690648" y="2406869"/>
            <a:chExt cx="2039007" cy="1757765"/>
          </a:xfrm>
        </p:grpSpPr>
        <p:sp>
          <p:nvSpPr>
            <p:cNvPr id="7" name="等腰三角形 6"/>
            <p:cNvSpPr/>
            <p:nvPr/>
          </p:nvSpPr>
          <p:spPr>
            <a:xfrm>
              <a:off x="2690648" y="2406869"/>
              <a:ext cx="2039007" cy="1757765"/>
            </a:xfrm>
            <a:prstGeom prst="triangle">
              <a:avLst/>
            </a:prstGeom>
            <a:solidFill>
              <a:srgbClr val="007C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直角三角形 7"/>
            <p:cNvSpPr/>
            <p:nvPr/>
          </p:nvSpPr>
          <p:spPr>
            <a:xfrm>
              <a:off x="3720661" y="2417379"/>
              <a:ext cx="1008993" cy="1744718"/>
            </a:xfrm>
            <a:prstGeom prst="rtTriangle">
              <a:avLst/>
            </a:prstGeom>
            <a:solidFill>
              <a:srgbClr val="17CF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9" name="Oval 36"/>
          <p:cNvSpPr/>
          <p:nvPr/>
        </p:nvSpPr>
        <p:spPr>
          <a:xfrm>
            <a:off x="2365797" y="3909566"/>
            <a:ext cx="285750" cy="285750"/>
          </a:xfrm>
          <a:prstGeom prst="ellipse">
            <a:avLst/>
          </a:prstGeom>
          <a:solidFill>
            <a:srgbClr val="22C4C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zh-CN" sz="1600" dirty="0">
                <a:solidFill>
                  <a:srgbClr val="FFFFFF"/>
                </a:solidFill>
                <a:latin typeface="微软雅黑" panose="020B0503020204020204" pitchFamily="34" charset="-122"/>
                <a:ea typeface="微软雅黑" panose="020B0503020204020204" pitchFamily="34" charset="-122"/>
              </a:rPr>
              <a:t>1</a:t>
            </a:r>
          </a:p>
        </p:txBody>
      </p:sp>
      <p:sp>
        <p:nvSpPr>
          <p:cNvPr id="10" name="Oval 38"/>
          <p:cNvSpPr/>
          <p:nvPr/>
        </p:nvSpPr>
        <p:spPr>
          <a:xfrm>
            <a:off x="4107303" y="3920324"/>
            <a:ext cx="285750" cy="285750"/>
          </a:xfrm>
          <a:prstGeom prst="ellipse">
            <a:avLst/>
          </a:prstGeom>
          <a:solidFill>
            <a:schemeClr val="bg1">
              <a:lumMod val="65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zh-CN" sz="1600" dirty="0">
                <a:solidFill>
                  <a:srgbClr val="FFFFFF"/>
                </a:solidFill>
                <a:latin typeface="微软雅黑" panose="020B0503020204020204" pitchFamily="34" charset="-122"/>
                <a:ea typeface="微软雅黑" panose="020B0503020204020204" pitchFamily="34" charset="-122"/>
              </a:rPr>
              <a:t>2</a:t>
            </a:r>
          </a:p>
        </p:txBody>
      </p:sp>
      <p:sp>
        <p:nvSpPr>
          <p:cNvPr id="11" name="Oval 40"/>
          <p:cNvSpPr/>
          <p:nvPr/>
        </p:nvSpPr>
        <p:spPr>
          <a:xfrm>
            <a:off x="5862219" y="3909566"/>
            <a:ext cx="285750" cy="285750"/>
          </a:xfrm>
          <a:prstGeom prst="ellipse">
            <a:avLst/>
          </a:prstGeom>
          <a:solidFill>
            <a:srgbClr val="FFC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zh-CN" sz="1600" dirty="0">
                <a:solidFill>
                  <a:srgbClr val="FFFFFF"/>
                </a:solidFill>
                <a:latin typeface="微软雅黑" panose="020B0503020204020204" pitchFamily="34" charset="-122"/>
                <a:ea typeface="微软雅黑" panose="020B0503020204020204" pitchFamily="34" charset="-122"/>
              </a:rPr>
              <a:t>3</a:t>
            </a:r>
          </a:p>
        </p:txBody>
      </p:sp>
      <p:sp>
        <p:nvSpPr>
          <p:cNvPr id="12" name="Oval 42"/>
          <p:cNvSpPr/>
          <p:nvPr/>
        </p:nvSpPr>
        <p:spPr>
          <a:xfrm>
            <a:off x="7576214" y="3920323"/>
            <a:ext cx="285750" cy="285750"/>
          </a:xfrm>
          <a:prstGeom prst="ellipse">
            <a:avLst/>
          </a:prstGeom>
          <a:solidFill>
            <a:schemeClr val="bg1">
              <a:lumMod val="65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zh-CN" sz="1600" dirty="0">
                <a:solidFill>
                  <a:srgbClr val="FFFFFF"/>
                </a:solidFill>
                <a:latin typeface="微软雅黑" panose="020B0503020204020204" pitchFamily="34" charset="-122"/>
                <a:ea typeface="微软雅黑" panose="020B0503020204020204" pitchFamily="34" charset="-122"/>
              </a:rPr>
              <a:t>4</a:t>
            </a:r>
          </a:p>
        </p:txBody>
      </p:sp>
      <p:sp>
        <p:nvSpPr>
          <p:cNvPr id="13" name="Oval 44"/>
          <p:cNvSpPr/>
          <p:nvPr/>
        </p:nvSpPr>
        <p:spPr>
          <a:xfrm>
            <a:off x="9365514" y="3888051"/>
            <a:ext cx="285750" cy="285750"/>
          </a:xfrm>
          <a:prstGeom prst="ellipse">
            <a:avLst/>
          </a:prstGeom>
          <a:solidFill>
            <a:srgbClr val="22C4C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zh-CN" sz="1600">
                <a:solidFill>
                  <a:srgbClr val="FFFFFF"/>
                </a:solidFill>
                <a:latin typeface="微软雅黑" panose="020B0503020204020204" pitchFamily="34" charset="-122"/>
                <a:ea typeface="微软雅黑" panose="020B0503020204020204" pitchFamily="34" charset="-122"/>
              </a:rPr>
              <a:t>5</a:t>
            </a:r>
          </a:p>
        </p:txBody>
      </p:sp>
      <p:sp>
        <p:nvSpPr>
          <p:cNvPr id="14" name="TextBox 172"/>
          <p:cNvSpPr txBox="1"/>
          <p:nvPr/>
        </p:nvSpPr>
        <p:spPr>
          <a:xfrm>
            <a:off x="1266729" y="4692429"/>
            <a:ext cx="1674603" cy="1107996"/>
          </a:xfrm>
          <a:prstGeom prst="rect">
            <a:avLst/>
          </a:prstGeom>
          <a:noFill/>
          <a:ln>
            <a:noFill/>
          </a:ln>
        </p:spPr>
        <p:txBody>
          <a:bodyPr wrap="square" rtlCol="0">
            <a:spAutoFit/>
          </a:bodyPr>
          <a:lstStyle/>
          <a:p>
            <a:pPr>
              <a:lnSpc>
                <a:spcPct val="150000"/>
              </a:lnSpc>
            </a:pPr>
            <a:r>
              <a:rPr lang="zh-CN" altLang="en-US" sz="1100" dirty="0">
                <a:solidFill>
                  <a:schemeClr val="bg1">
                    <a:lumMod val="65000"/>
                  </a:schemeClr>
                </a:solidFill>
                <a:latin typeface="微软雅黑" panose="020B0503020204020204" pitchFamily="34" charset="-122"/>
                <a:ea typeface="微软雅黑" panose="020B0503020204020204" pitchFamily="34" charset="-122"/>
              </a:rPr>
              <a:t>Here to enter the specific content in this entry specific content in this</a:t>
            </a:r>
          </a:p>
        </p:txBody>
      </p:sp>
      <p:sp>
        <p:nvSpPr>
          <p:cNvPr id="15" name="矩形 14"/>
          <p:cNvSpPr/>
          <p:nvPr/>
        </p:nvSpPr>
        <p:spPr>
          <a:xfrm>
            <a:off x="1288244" y="4171475"/>
            <a:ext cx="1529065" cy="508281"/>
          </a:xfrm>
          <a:prstGeom prst="rect">
            <a:avLst/>
          </a:prstGeom>
        </p:spPr>
        <p:txBody>
          <a:bodyPr wrap="square">
            <a:spAutoFit/>
          </a:bodyPr>
          <a:lstStyle/>
          <a:p>
            <a:pPr algn="r">
              <a:lnSpc>
                <a:spcPct val="150000"/>
              </a:lnSpc>
            </a:pPr>
            <a:r>
              <a:rPr lang="zh-CN" altLang="en-US" sz="2000" dirty="0">
                <a:solidFill>
                  <a:schemeClr val="tx1">
                    <a:lumMod val="65000"/>
                    <a:lumOff val="35000"/>
                  </a:schemeClr>
                </a:solidFill>
                <a:latin typeface="张海山锐谐体" panose="02000000000000000000" pitchFamily="2" charset="-122"/>
                <a:ea typeface="张海山锐谐体" panose="02000000000000000000" pitchFamily="2" charset="-122"/>
              </a:rPr>
              <a:t>Entry</a:t>
            </a:r>
            <a:endParaRPr lang="en-US" altLang="zh-CN" sz="2000" dirty="0">
              <a:solidFill>
                <a:schemeClr val="tx1">
                  <a:lumMod val="65000"/>
                  <a:lumOff val="35000"/>
                </a:schemeClr>
              </a:solidFill>
              <a:latin typeface="张海山锐谐体" panose="02000000000000000000" pitchFamily="2" charset="-122"/>
              <a:ea typeface="张海山锐谐体" panose="02000000000000000000" pitchFamily="2" charset="-122"/>
            </a:endParaRPr>
          </a:p>
        </p:txBody>
      </p:sp>
      <p:sp>
        <p:nvSpPr>
          <p:cNvPr id="16" name="TextBox 174"/>
          <p:cNvSpPr txBox="1"/>
          <p:nvPr/>
        </p:nvSpPr>
        <p:spPr>
          <a:xfrm>
            <a:off x="3210945" y="4672379"/>
            <a:ext cx="1674603" cy="1107996"/>
          </a:xfrm>
          <a:prstGeom prst="rect">
            <a:avLst/>
          </a:prstGeom>
          <a:noFill/>
          <a:ln>
            <a:noFill/>
          </a:ln>
        </p:spPr>
        <p:txBody>
          <a:bodyPr wrap="square" rtlCol="0">
            <a:spAutoFit/>
          </a:bodyPr>
          <a:lstStyle/>
          <a:p>
            <a:pPr>
              <a:lnSpc>
                <a:spcPct val="150000"/>
              </a:lnSpc>
            </a:pPr>
            <a:r>
              <a:rPr lang="zh-CN" altLang="en-US" sz="1100" dirty="0">
                <a:solidFill>
                  <a:schemeClr val="bg1">
                    <a:lumMod val="65000"/>
                  </a:schemeClr>
                </a:solidFill>
                <a:latin typeface="微软雅黑" panose="020B0503020204020204" pitchFamily="34" charset="-122"/>
                <a:ea typeface="微软雅黑" panose="020B0503020204020204" pitchFamily="34" charset="-122"/>
              </a:rPr>
              <a:t>Here to enter the specific content in this entry specific content in this</a:t>
            </a:r>
          </a:p>
        </p:txBody>
      </p:sp>
      <p:sp>
        <p:nvSpPr>
          <p:cNvPr id="17" name="矩形 16"/>
          <p:cNvSpPr/>
          <p:nvPr/>
        </p:nvSpPr>
        <p:spPr>
          <a:xfrm>
            <a:off x="3215111" y="4171475"/>
            <a:ext cx="1397565" cy="508281"/>
          </a:xfrm>
          <a:prstGeom prst="rect">
            <a:avLst/>
          </a:prstGeom>
        </p:spPr>
        <p:txBody>
          <a:bodyPr wrap="square">
            <a:spAutoFit/>
          </a:bodyPr>
          <a:lstStyle/>
          <a:p>
            <a:pPr algn="r">
              <a:lnSpc>
                <a:spcPct val="150000"/>
              </a:lnSpc>
            </a:pPr>
            <a:r>
              <a:rPr lang="zh-CN" altLang="en-US" sz="2000" dirty="0">
                <a:solidFill>
                  <a:schemeClr val="tx1">
                    <a:lumMod val="65000"/>
                    <a:lumOff val="35000"/>
                  </a:schemeClr>
                </a:solidFill>
                <a:latin typeface="张海山锐谐体" panose="02000000000000000000" pitchFamily="2" charset="-122"/>
                <a:ea typeface="张海山锐谐体" panose="02000000000000000000" pitchFamily="2" charset="-122"/>
              </a:rPr>
              <a:t>Entry</a:t>
            </a:r>
            <a:endParaRPr lang="en-US" altLang="zh-CN" sz="2000" dirty="0">
              <a:solidFill>
                <a:schemeClr val="tx1">
                  <a:lumMod val="65000"/>
                  <a:lumOff val="35000"/>
                </a:schemeClr>
              </a:solidFill>
              <a:latin typeface="张海山锐谐体" panose="02000000000000000000" pitchFamily="2" charset="-122"/>
              <a:ea typeface="张海山锐谐体" panose="02000000000000000000" pitchFamily="2" charset="-122"/>
            </a:endParaRPr>
          </a:p>
        </p:txBody>
      </p:sp>
      <p:sp>
        <p:nvSpPr>
          <p:cNvPr id="18" name="TextBox 176"/>
          <p:cNvSpPr txBox="1"/>
          <p:nvPr/>
        </p:nvSpPr>
        <p:spPr>
          <a:xfrm>
            <a:off x="5208750" y="4692429"/>
            <a:ext cx="1674603" cy="1107996"/>
          </a:xfrm>
          <a:prstGeom prst="rect">
            <a:avLst/>
          </a:prstGeom>
          <a:noFill/>
          <a:ln>
            <a:noFill/>
          </a:ln>
        </p:spPr>
        <p:txBody>
          <a:bodyPr wrap="square" rtlCol="0">
            <a:spAutoFit/>
          </a:bodyPr>
          <a:lstStyle/>
          <a:p>
            <a:pPr>
              <a:lnSpc>
                <a:spcPct val="150000"/>
              </a:lnSpc>
            </a:pPr>
            <a:r>
              <a:rPr lang="zh-CN" altLang="en-US" sz="1100" dirty="0">
                <a:solidFill>
                  <a:schemeClr val="bg1">
                    <a:lumMod val="65000"/>
                  </a:schemeClr>
                </a:solidFill>
                <a:latin typeface="微软雅黑" panose="020B0503020204020204" pitchFamily="34" charset="-122"/>
                <a:ea typeface="微软雅黑" panose="020B0503020204020204" pitchFamily="34" charset="-122"/>
              </a:rPr>
              <a:t>Here to enter the specific content in this entry specific content in this</a:t>
            </a:r>
          </a:p>
        </p:txBody>
      </p:sp>
      <p:sp>
        <p:nvSpPr>
          <p:cNvPr id="19" name="矩形 18"/>
          <p:cNvSpPr/>
          <p:nvPr/>
        </p:nvSpPr>
        <p:spPr>
          <a:xfrm>
            <a:off x="5223874" y="4171475"/>
            <a:ext cx="1397565" cy="508281"/>
          </a:xfrm>
          <a:prstGeom prst="rect">
            <a:avLst/>
          </a:prstGeom>
        </p:spPr>
        <p:txBody>
          <a:bodyPr wrap="square">
            <a:spAutoFit/>
          </a:bodyPr>
          <a:lstStyle/>
          <a:p>
            <a:pPr algn="r">
              <a:lnSpc>
                <a:spcPct val="150000"/>
              </a:lnSpc>
            </a:pPr>
            <a:r>
              <a:rPr lang="zh-CN" altLang="en-US" sz="2000" dirty="0">
                <a:solidFill>
                  <a:schemeClr val="tx1">
                    <a:lumMod val="65000"/>
                    <a:lumOff val="35000"/>
                  </a:schemeClr>
                </a:solidFill>
                <a:latin typeface="张海山锐谐体" panose="02000000000000000000" pitchFamily="2" charset="-122"/>
                <a:ea typeface="张海山锐谐体" panose="02000000000000000000" pitchFamily="2" charset="-122"/>
              </a:rPr>
              <a:t>Entry</a:t>
            </a:r>
            <a:endParaRPr lang="en-US" altLang="zh-CN" sz="2000" dirty="0">
              <a:solidFill>
                <a:schemeClr val="tx1">
                  <a:lumMod val="65000"/>
                  <a:lumOff val="35000"/>
                </a:schemeClr>
              </a:solidFill>
              <a:latin typeface="张海山锐谐体" panose="02000000000000000000" pitchFamily="2" charset="-122"/>
              <a:ea typeface="张海山锐谐体" panose="02000000000000000000" pitchFamily="2" charset="-122"/>
            </a:endParaRPr>
          </a:p>
        </p:txBody>
      </p:sp>
      <p:sp>
        <p:nvSpPr>
          <p:cNvPr id="20" name="TextBox 178"/>
          <p:cNvSpPr txBox="1"/>
          <p:nvPr/>
        </p:nvSpPr>
        <p:spPr>
          <a:xfrm>
            <a:off x="7099377" y="4692429"/>
            <a:ext cx="1674603" cy="1107996"/>
          </a:xfrm>
          <a:prstGeom prst="rect">
            <a:avLst/>
          </a:prstGeom>
          <a:noFill/>
          <a:ln>
            <a:noFill/>
          </a:ln>
        </p:spPr>
        <p:txBody>
          <a:bodyPr wrap="square" rtlCol="0">
            <a:spAutoFit/>
          </a:bodyPr>
          <a:lstStyle/>
          <a:p>
            <a:pPr>
              <a:lnSpc>
                <a:spcPct val="150000"/>
              </a:lnSpc>
            </a:pPr>
            <a:r>
              <a:rPr lang="zh-CN" altLang="en-US" sz="1100" dirty="0">
                <a:solidFill>
                  <a:schemeClr val="bg1">
                    <a:lumMod val="65000"/>
                  </a:schemeClr>
                </a:solidFill>
                <a:latin typeface="微软雅黑" panose="020B0503020204020204" pitchFamily="34" charset="-122"/>
                <a:ea typeface="微软雅黑" panose="020B0503020204020204" pitchFamily="34" charset="-122"/>
              </a:rPr>
              <a:t>Here to enter the specific content in this entry specific content in this</a:t>
            </a:r>
          </a:p>
        </p:txBody>
      </p:sp>
      <p:sp>
        <p:nvSpPr>
          <p:cNvPr id="21" name="矩形 20"/>
          <p:cNvSpPr/>
          <p:nvPr/>
        </p:nvSpPr>
        <p:spPr>
          <a:xfrm>
            <a:off x="7084888" y="4171475"/>
            <a:ext cx="1397565" cy="508281"/>
          </a:xfrm>
          <a:prstGeom prst="rect">
            <a:avLst/>
          </a:prstGeom>
        </p:spPr>
        <p:txBody>
          <a:bodyPr wrap="square">
            <a:spAutoFit/>
          </a:bodyPr>
          <a:lstStyle/>
          <a:p>
            <a:pPr algn="r">
              <a:lnSpc>
                <a:spcPct val="150000"/>
              </a:lnSpc>
            </a:pPr>
            <a:r>
              <a:rPr lang="zh-CN" altLang="en-US" sz="2000" dirty="0">
                <a:solidFill>
                  <a:schemeClr val="tx1">
                    <a:lumMod val="65000"/>
                    <a:lumOff val="35000"/>
                  </a:schemeClr>
                </a:solidFill>
                <a:latin typeface="张海山锐谐体" panose="02000000000000000000" pitchFamily="2" charset="-122"/>
                <a:ea typeface="张海山锐谐体" panose="02000000000000000000" pitchFamily="2" charset="-122"/>
              </a:rPr>
              <a:t>Entry</a:t>
            </a:r>
            <a:endParaRPr lang="en-US" altLang="zh-CN" sz="2000" dirty="0">
              <a:solidFill>
                <a:schemeClr val="tx1">
                  <a:lumMod val="65000"/>
                  <a:lumOff val="35000"/>
                </a:schemeClr>
              </a:solidFill>
              <a:latin typeface="张海山锐谐体" panose="02000000000000000000" pitchFamily="2" charset="-122"/>
              <a:ea typeface="张海山锐谐体" panose="02000000000000000000" pitchFamily="2" charset="-122"/>
            </a:endParaRPr>
          </a:p>
        </p:txBody>
      </p:sp>
      <p:sp>
        <p:nvSpPr>
          <p:cNvPr id="22" name="TextBox 180"/>
          <p:cNvSpPr txBox="1"/>
          <p:nvPr/>
        </p:nvSpPr>
        <p:spPr>
          <a:xfrm>
            <a:off x="8996842" y="4672379"/>
            <a:ext cx="1674603" cy="1107996"/>
          </a:xfrm>
          <a:prstGeom prst="rect">
            <a:avLst/>
          </a:prstGeom>
          <a:noFill/>
          <a:ln>
            <a:noFill/>
          </a:ln>
        </p:spPr>
        <p:txBody>
          <a:bodyPr wrap="square" rtlCol="0">
            <a:spAutoFit/>
          </a:bodyPr>
          <a:lstStyle/>
          <a:p>
            <a:pPr>
              <a:lnSpc>
                <a:spcPct val="150000"/>
              </a:lnSpc>
            </a:pPr>
            <a:r>
              <a:rPr lang="zh-CN" altLang="en-US" sz="1100" dirty="0">
                <a:solidFill>
                  <a:schemeClr val="bg1">
                    <a:lumMod val="65000"/>
                  </a:schemeClr>
                </a:solidFill>
                <a:latin typeface="微软雅黑" panose="020B0503020204020204" pitchFamily="34" charset="-122"/>
                <a:ea typeface="微软雅黑" panose="020B0503020204020204" pitchFamily="34" charset="-122"/>
              </a:rPr>
              <a:t>Here to enter the specific content in this entry specific content in this</a:t>
            </a:r>
          </a:p>
        </p:txBody>
      </p:sp>
      <p:sp>
        <p:nvSpPr>
          <p:cNvPr id="23" name="矩形 22"/>
          <p:cNvSpPr/>
          <p:nvPr/>
        </p:nvSpPr>
        <p:spPr>
          <a:xfrm>
            <a:off x="8975752" y="4171475"/>
            <a:ext cx="1397565" cy="508281"/>
          </a:xfrm>
          <a:prstGeom prst="rect">
            <a:avLst/>
          </a:prstGeom>
        </p:spPr>
        <p:txBody>
          <a:bodyPr wrap="square">
            <a:spAutoFit/>
          </a:bodyPr>
          <a:lstStyle/>
          <a:p>
            <a:pPr algn="r">
              <a:lnSpc>
                <a:spcPct val="150000"/>
              </a:lnSpc>
            </a:pPr>
            <a:r>
              <a:rPr lang="zh-CN" altLang="en-US" sz="2000" dirty="0">
                <a:solidFill>
                  <a:schemeClr val="tx1">
                    <a:lumMod val="65000"/>
                    <a:lumOff val="35000"/>
                  </a:schemeClr>
                </a:solidFill>
                <a:latin typeface="张海山锐谐体" panose="02000000000000000000" pitchFamily="2" charset="-122"/>
                <a:ea typeface="张海山锐谐体" panose="02000000000000000000" pitchFamily="2" charset="-122"/>
              </a:rPr>
              <a:t>Entry</a:t>
            </a:r>
            <a:endParaRPr lang="en-US" altLang="zh-CN" sz="2000" dirty="0">
              <a:solidFill>
                <a:schemeClr val="tx1">
                  <a:lumMod val="65000"/>
                  <a:lumOff val="35000"/>
                </a:schemeClr>
              </a:solidFill>
              <a:latin typeface="张海山锐谐体" panose="02000000000000000000" pitchFamily="2" charset="-122"/>
              <a:ea typeface="张海山锐谐体" panose="02000000000000000000" pitchFamily="2" charset="-122"/>
            </a:endParaRPr>
          </a:p>
        </p:txBody>
      </p:sp>
      <p:sp>
        <p:nvSpPr>
          <p:cNvPr id="28" name="椭圆 27"/>
          <p:cNvSpPr/>
          <p:nvPr/>
        </p:nvSpPr>
        <p:spPr>
          <a:xfrm>
            <a:off x="5212031" y="49540"/>
            <a:ext cx="1801459" cy="1801459"/>
          </a:xfrm>
          <a:prstGeom prst="ellipse">
            <a:avLst/>
          </a:prstGeom>
          <a:solidFill>
            <a:srgbClr val="007C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29" name="椭圆 28"/>
          <p:cNvSpPr/>
          <p:nvPr/>
        </p:nvSpPr>
        <p:spPr>
          <a:xfrm>
            <a:off x="6469357" y="-209652"/>
            <a:ext cx="1324990" cy="1324990"/>
          </a:xfrm>
          <a:prstGeom prst="ellipse">
            <a:avLst/>
          </a:prstGeom>
          <a:solidFill>
            <a:srgbClr val="FFC000">
              <a:alpha val="7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30" name="椭圆 29"/>
          <p:cNvSpPr/>
          <p:nvPr/>
        </p:nvSpPr>
        <p:spPr>
          <a:xfrm>
            <a:off x="4588770" y="-130079"/>
            <a:ext cx="608689" cy="608689"/>
          </a:xfrm>
          <a:prstGeom prst="ellipse">
            <a:avLst/>
          </a:prstGeom>
          <a:solidFill>
            <a:srgbClr val="17CFCB">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31" name="TextBox 46"/>
          <p:cNvSpPr txBox="1"/>
          <p:nvPr/>
        </p:nvSpPr>
        <p:spPr>
          <a:xfrm>
            <a:off x="5292938" y="425676"/>
            <a:ext cx="2017977" cy="757772"/>
          </a:xfrm>
          <a:prstGeom prst="rect">
            <a:avLst/>
          </a:prstGeom>
          <a:noFill/>
          <a:ln>
            <a:noFill/>
          </a:ln>
        </p:spPr>
        <p:txBody>
          <a:bodyPr wrap="square" rtlCol="0">
            <a:spAutoFit/>
          </a:bodyPr>
          <a:lstStyle/>
          <a:p>
            <a:pPr>
              <a:lnSpc>
                <a:spcPct val="150000"/>
              </a:lnSpc>
            </a:pPr>
            <a:r>
              <a:rPr lang="zh-CN" altLang="en-US" sz="3200" dirty="0">
                <a:solidFill>
                  <a:schemeClr val="bg1"/>
                </a:solidFill>
                <a:latin typeface="张海山锐谐体" panose="02000000000000000000" pitchFamily="2" charset="-122"/>
                <a:ea typeface="张海山锐谐体" panose="02000000000000000000" pitchFamily="2" charset="-122"/>
              </a:rPr>
              <a:t>Business development</a:t>
            </a:r>
          </a:p>
        </p:txBody>
      </p:sp>
      <p:sp>
        <p:nvSpPr>
          <p:cNvPr id="33" name="矩形 32"/>
          <p:cNvSpPr/>
          <p:nvPr/>
        </p:nvSpPr>
        <p:spPr>
          <a:xfrm>
            <a:off x="0" y="6588369"/>
            <a:ext cx="12190413" cy="27121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725291604"/>
      </p:ext>
    </p:extLst>
  </p:cSld>
  <p:clrMapOvr>
    <a:masterClrMapping/>
  </p:clrMapOvr>
  <mc:AlternateContent xmlns:mc="http://schemas.openxmlformats.org/markup-compatibility/2006" xmlns:p14="http://schemas.microsoft.com/office/powerpoint/2010/main">
    <mc:Choice Requires="p14">
      <p:transition spd="slow" p14:dur="1600" advTm="0">
        <p14:gallery dir="l"/>
      </p:transition>
    </mc:Choice>
    <mc:Fallback xmlns="">
      <p:transition spd="slow" advTm="0">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par>
                                    <p:cTn id="8" presetID="10" presetClass="entr" presetSubtype="0" fill="hold" grpId="0" nodeType="withEffect">
                                      <p:stCondLst>
                                        <p:cond delay="250"/>
                                      </p:stCondLst>
                                      <p:childTnLst>
                                        <p:set>
                                          <p:cBhvr>
                                            <p:cTn id="9" dur="1" fill="hold">
                                              <p:stCondLst>
                                                <p:cond delay="0"/>
                                              </p:stCondLst>
                                            </p:cTn>
                                            <p:tgtEl>
                                              <p:spTgt spid="30"/>
                                            </p:tgtEl>
                                            <p:attrNameLst>
                                              <p:attrName>style.visibility</p:attrName>
                                            </p:attrNameLst>
                                          </p:cBhvr>
                                          <p:to>
                                            <p:strVal val="visible"/>
                                          </p:to>
                                        </p:set>
                                        <p:animEffect transition="in" filter="fade">
                                          <p:cBhvr>
                                            <p:cTn id="10" dur="500"/>
                                            <p:tgtEl>
                                              <p:spTgt spid="30"/>
                                            </p:tgtEl>
                                          </p:cBhvr>
                                        </p:animEffect>
                                      </p:childTnLst>
                                    </p:cTn>
                                  </p:par>
                                  <p:par>
                                    <p:cTn id="11" presetID="10" presetClass="entr" presetSubtype="0" fill="hold" grpId="0" nodeType="withEffect">
                                      <p:stCondLst>
                                        <p:cond delay="500"/>
                                      </p:stCondLst>
                                      <p:childTnLst>
                                        <p:set>
                                          <p:cBhvr>
                                            <p:cTn id="12" dur="1" fill="hold">
                                              <p:stCondLst>
                                                <p:cond delay="0"/>
                                              </p:stCondLst>
                                            </p:cTn>
                                            <p:tgtEl>
                                              <p:spTgt spid="29"/>
                                            </p:tgtEl>
                                            <p:attrNameLst>
                                              <p:attrName>style.visibility</p:attrName>
                                            </p:attrNameLst>
                                          </p:cBhvr>
                                          <p:to>
                                            <p:strVal val="visible"/>
                                          </p:to>
                                        </p:set>
                                        <p:animEffect transition="in" filter="fade">
                                          <p:cBhvr>
                                            <p:cTn id="13" dur="500"/>
                                            <p:tgtEl>
                                              <p:spTgt spid="29"/>
                                            </p:tgtEl>
                                          </p:cBhvr>
                                        </p:animEffect>
                                      </p:childTnLst>
                                    </p:cTn>
                                  </p:par>
                                  <p:par>
                                    <p:cTn id="14" presetID="2" presetClass="entr" presetSubtype="1" fill="hold" grpId="0" nodeType="withEffect" p14:presetBounceEnd="40000">
                                      <p:stCondLst>
                                        <p:cond delay="1000"/>
                                      </p:stCondLst>
                                      <p:childTnLst>
                                        <p:set>
                                          <p:cBhvr>
                                            <p:cTn id="15" dur="1" fill="hold">
                                              <p:stCondLst>
                                                <p:cond delay="0"/>
                                              </p:stCondLst>
                                            </p:cTn>
                                            <p:tgtEl>
                                              <p:spTgt spid="31"/>
                                            </p:tgtEl>
                                            <p:attrNameLst>
                                              <p:attrName>style.visibility</p:attrName>
                                            </p:attrNameLst>
                                          </p:cBhvr>
                                          <p:to>
                                            <p:strVal val="visible"/>
                                          </p:to>
                                        </p:set>
                                        <p:anim calcmode="lin" valueType="num" p14:bounceEnd="40000">
                                          <p:cBhvr additive="base">
                                            <p:cTn id="16" dur="1000" fill="hold"/>
                                            <p:tgtEl>
                                              <p:spTgt spid="31"/>
                                            </p:tgtEl>
                                            <p:attrNameLst>
                                              <p:attrName>ppt_x</p:attrName>
                                            </p:attrNameLst>
                                          </p:cBhvr>
                                          <p:tavLst>
                                            <p:tav tm="0">
                                              <p:val>
                                                <p:strVal val="#ppt_x"/>
                                              </p:val>
                                            </p:tav>
                                            <p:tav tm="100000">
                                              <p:val>
                                                <p:strVal val="#ppt_x"/>
                                              </p:val>
                                            </p:tav>
                                          </p:tavLst>
                                        </p:anim>
                                        <p:anim calcmode="lin" valueType="num" p14:bounceEnd="40000">
                                          <p:cBhvr additive="base">
                                            <p:cTn id="17" dur="1000" fill="hold"/>
                                            <p:tgtEl>
                                              <p:spTgt spid="31"/>
                                            </p:tgtEl>
                                            <p:attrNameLst>
                                              <p:attrName>ppt_y</p:attrName>
                                            </p:attrNameLst>
                                          </p:cBhvr>
                                          <p:tavLst>
                                            <p:tav tm="0">
                                              <p:val>
                                                <p:strVal val="0-#ppt_h/2"/>
                                              </p:val>
                                            </p:tav>
                                            <p:tav tm="100000">
                                              <p:val>
                                                <p:strVal val="#ppt_y"/>
                                              </p:val>
                                            </p:tav>
                                          </p:tavLst>
                                        </p:anim>
                                      </p:childTnLst>
                                    </p:cTn>
                                  </p:par>
                                  <p:par>
                                    <p:cTn id="18" presetID="42" presetClass="entr" presetSubtype="0" fill="hold" nodeType="withEffect">
                                      <p:stCondLst>
                                        <p:cond delay="200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1000"/>
                                            <p:tgtEl>
                                              <p:spTgt spid="6"/>
                                            </p:tgtEl>
                                          </p:cBhvr>
                                        </p:animEffect>
                                        <p:anim calcmode="lin" valueType="num">
                                          <p:cBhvr>
                                            <p:cTn id="21" dur="1000" fill="hold"/>
                                            <p:tgtEl>
                                              <p:spTgt spid="6"/>
                                            </p:tgtEl>
                                            <p:attrNameLst>
                                              <p:attrName>ppt_x</p:attrName>
                                            </p:attrNameLst>
                                          </p:cBhvr>
                                          <p:tavLst>
                                            <p:tav tm="0">
                                              <p:val>
                                                <p:strVal val="#ppt_x"/>
                                              </p:val>
                                            </p:tav>
                                            <p:tav tm="100000">
                                              <p:val>
                                                <p:strVal val="#ppt_x"/>
                                              </p:val>
                                            </p:tav>
                                          </p:tavLst>
                                        </p:anim>
                                        <p:anim calcmode="lin" valueType="num">
                                          <p:cBhvr>
                                            <p:cTn id="22" dur="1000" fill="hold"/>
                                            <p:tgtEl>
                                              <p:spTgt spid="6"/>
                                            </p:tgtEl>
                                            <p:attrNameLst>
                                              <p:attrName>ppt_y</p:attrName>
                                            </p:attrNameLst>
                                          </p:cBhvr>
                                          <p:tavLst>
                                            <p:tav tm="0">
                                              <p:val>
                                                <p:strVal val="#ppt_y+.1"/>
                                              </p:val>
                                            </p:tav>
                                            <p:tav tm="100000">
                                              <p:val>
                                                <p:strVal val="#ppt_y"/>
                                              </p:val>
                                            </p:tav>
                                          </p:tavLst>
                                        </p:anim>
                                      </p:childTnLst>
                                    </p:cTn>
                                  </p:par>
                                  <p:par>
                                    <p:cTn id="23" presetID="2" presetClass="entr" presetSubtype="8" fill="hold" grpId="0" nodeType="withEffect">
                                      <p:stCondLst>
                                        <p:cond delay="275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0-#ppt_w/2"/>
                                              </p:val>
                                            </p:tav>
                                            <p:tav tm="100000">
                                              <p:val>
                                                <p:strVal val="#ppt_x"/>
                                              </p:val>
                                            </p:tav>
                                          </p:tavLst>
                                        </p:anim>
                                        <p:anim calcmode="lin" valueType="num">
                                          <p:cBhvr additive="base">
                                            <p:cTn id="26" dur="500" fill="hold"/>
                                            <p:tgtEl>
                                              <p:spTgt spid="4"/>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2750"/>
                                      </p:stCondLst>
                                      <p:childTnLst>
                                        <p:set>
                                          <p:cBhvr>
                                            <p:cTn id="28" dur="1" fill="hold">
                                              <p:stCondLst>
                                                <p:cond delay="0"/>
                                              </p:stCondLst>
                                            </p:cTn>
                                            <p:tgtEl>
                                              <p:spTgt spid="5"/>
                                            </p:tgtEl>
                                            <p:attrNameLst>
                                              <p:attrName>style.visibility</p:attrName>
                                            </p:attrNameLst>
                                          </p:cBhvr>
                                          <p:to>
                                            <p:strVal val="visible"/>
                                          </p:to>
                                        </p:set>
                                        <p:anim calcmode="lin" valueType="num">
                                          <p:cBhvr additive="base">
                                            <p:cTn id="29" dur="500" fill="hold"/>
                                            <p:tgtEl>
                                              <p:spTgt spid="5"/>
                                            </p:tgtEl>
                                            <p:attrNameLst>
                                              <p:attrName>ppt_x</p:attrName>
                                            </p:attrNameLst>
                                          </p:cBhvr>
                                          <p:tavLst>
                                            <p:tav tm="0">
                                              <p:val>
                                                <p:strVal val="1+#ppt_w/2"/>
                                              </p:val>
                                            </p:tav>
                                            <p:tav tm="100000">
                                              <p:val>
                                                <p:strVal val="#ppt_x"/>
                                              </p:val>
                                            </p:tav>
                                          </p:tavLst>
                                        </p:anim>
                                        <p:anim calcmode="lin" valueType="num">
                                          <p:cBhvr additive="base">
                                            <p:cTn id="30" dur="500" fill="hold"/>
                                            <p:tgtEl>
                                              <p:spTgt spid="5"/>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3250"/>
                                      </p:stCondLst>
                                      <p:childTnLst>
                                        <p:set>
                                          <p:cBhvr>
                                            <p:cTn id="32" dur="1" fill="hold">
                                              <p:stCondLst>
                                                <p:cond delay="0"/>
                                              </p:stCondLst>
                                            </p:cTn>
                                            <p:tgtEl>
                                              <p:spTgt spid="3"/>
                                            </p:tgtEl>
                                            <p:attrNameLst>
                                              <p:attrName>style.visibility</p:attrName>
                                            </p:attrNameLst>
                                          </p:cBhvr>
                                          <p:to>
                                            <p:strVal val="visible"/>
                                          </p:to>
                                        </p:set>
                                        <p:anim calcmode="lin" valueType="num">
                                          <p:cBhvr additive="base">
                                            <p:cTn id="33" dur="500" fill="hold"/>
                                            <p:tgtEl>
                                              <p:spTgt spid="3"/>
                                            </p:tgtEl>
                                            <p:attrNameLst>
                                              <p:attrName>ppt_x</p:attrName>
                                            </p:attrNameLst>
                                          </p:cBhvr>
                                          <p:tavLst>
                                            <p:tav tm="0">
                                              <p:val>
                                                <p:strVal val="0-#ppt_w/2"/>
                                              </p:val>
                                            </p:tav>
                                            <p:tav tm="100000">
                                              <p:val>
                                                <p:strVal val="#ppt_x"/>
                                              </p:val>
                                            </p:tav>
                                          </p:tavLst>
                                        </p:anim>
                                        <p:anim calcmode="lin" valueType="num">
                                          <p:cBhvr additive="base">
                                            <p:cTn id="34" dur="500" fill="hold"/>
                                            <p:tgtEl>
                                              <p:spTgt spid="3"/>
                                            </p:tgtEl>
                                            <p:attrNameLst>
                                              <p:attrName>ppt_y</p:attrName>
                                            </p:attrNameLst>
                                          </p:cBhvr>
                                          <p:tavLst>
                                            <p:tav tm="0">
                                              <p:val>
                                                <p:strVal val="#ppt_y"/>
                                              </p:val>
                                            </p:tav>
                                            <p:tav tm="100000">
                                              <p:val>
                                                <p:strVal val="#ppt_y"/>
                                              </p:val>
                                            </p:tav>
                                          </p:tavLst>
                                        </p:anim>
                                      </p:childTnLst>
                                    </p:cTn>
                                  </p:par>
                                  <p:par>
                                    <p:cTn id="35" presetID="2" presetClass="entr" presetSubtype="2" fill="hold" grpId="0" nodeType="withEffect">
                                      <p:stCondLst>
                                        <p:cond delay="325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1+#ppt_w/2"/>
                                              </p:val>
                                            </p:tav>
                                            <p:tav tm="100000">
                                              <p:val>
                                                <p:strVal val="#ppt_x"/>
                                              </p:val>
                                            </p:tav>
                                          </p:tavLst>
                                        </p:anim>
                                        <p:anim calcmode="lin" valueType="num">
                                          <p:cBhvr additive="base">
                                            <p:cTn id="38" dur="500" fill="hold"/>
                                            <p:tgtEl>
                                              <p:spTgt spid="2"/>
                                            </p:tgtEl>
                                            <p:attrNameLst>
                                              <p:attrName>ppt_y</p:attrName>
                                            </p:attrNameLst>
                                          </p:cBhvr>
                                          <p:tavLst>
                                            <p:tav tm="0">
                                              <p:val>
                                                <p:strVal val="#ppt_y"/>
                                              </p:val>
                                            </p:tav>
                                            <p:tav tm="100000">
                                              <p:val>
                                                <p:strVal val="#ppt_y"/>
                                              </p:val>
                                            </p:tav>
                                          </p:tavLst>
                                        </p:anim>
                                      </p:childTnLst>
                                    </p:cTn>
                                  </p:par>
                                  <p:par>
                                    <p:cTn id="39" presetID="53" presetClass="entr" presetSubtype="16" fill="hold" grpId="0" nodeType="withEffect">
                                      <p:stCondLst>
                                        <p:cond delay="4000"/>
                                      </p:stCondLst>
                                      <p:childTnLst>
                                        <p:set>
                                          <p:cBhvr>
                                            <p:cTn id="40" dur="1" fill="hold">
                                              <p:stCondLst>
                                                <p:cond delay="0"/>
                                              </p:stCondLst>
                                            </p:cTn>
                                            <p:tgtEl>
                                              <p:spTgt spid="9"/>
                                            </p:tgtEl>
                                            <p:attrNameLst>
                                              <p:attrName>style.visibility</p:attrName>
                                            </p:attrNameLst>
                                          </p:cBhvr>
                                          <p:to>
                                            <p:strVal val="visible"/>
                                          </p:to>
                                        </p:set>
                                        <p:anim calcmode="lin" valueType="num">
                                          <p:cBhvr>
                                            <p:cTn id="41" dur="500" fill="hold"/>
                                            <p:tgtEl>
                                              <p:spTgt spid="9"/>
                                            </p:tgtEl>
                                            <p:attrNameLst>
                                              <p:attrName>ppt_w</p:attrName>
                                            </p:attrNameLst>
                                          </p:cBhvr>
                                          <p:tavLst>
                                            <p:tav tm="0">
                                              <p:val>
                                                <p:fltVal val="0"/>
                                              </p:val>
                                            </p:tav>
                                            <p:tav tm="100000">
                                              <p:val>
                                                <p:strVal val="#ppt_w"/>
                                              </p:val>
                                            </p:tav>
                                          </p:tavLst>
                                        </p:anim>
                                        <p:anim calcmode="lin" valueType="num">
                                          <p:cBhvr>
                                            <p:cTn id="42" dur="500" fill="hold"/>
                                            <p:tgtEl>
                                              <p:spTgt spid="9"/>
                                            </p:tgtEl>
                                            <p:attrNameLst>
                                              <p:attrName>ppt_h</p:attrName>
                                            </p:attrNameLst>
                                          </p:cBhvr>
                                          <p:tavLst>
                                            <p:tav tm="0">
                                              <p:val>
                                                <p:fltVal val="0"/>
                                              </p:val>
                                            </p:tav>
                                            <p:tav tm="100000">
                                              <p:val>
                                                <p:strVal val="#ppt_h"/>
                                              </p:val>
                                            </p:tav>
                                          </p:tavLst>
                                        </p:anim>
                                        <p:animEffect transition="in" filter="fade">
                                          <p:cBhvr>
                                            <p:cTn id="43" dur="500"/>
                                            <p:tgtEl>
                                              <p:spTgt spid="9"/>
                                            </p:tgtEl>
                                          </p:cBhvr>
                                        </p:animEffect>
                                      </p:childTnLst>
                                    </p:cTn>
                                  </p:par>
                                  <p:par>
                                    <p:cTn id="44" presetID="53" presetClass="entr" presetSubtype="16" fill="hold" grpId="0" nodeType="withEffect">
                                      <p:stCondLst>
                                        <p:cond delay="4250"/>
                                      </p:stCondLst>
                                      <p:childTnLst>
                                        <p:set>
                                          <p:cBhvr>
                                            <p:cTn id="45" dur="1" fill="hold">
                                              <p:stCondLst>
                                                <p:cond delay="0"/>
                                              </p:stCondLst>
                                            </p:cTn>
                                            <p:tgtEl>
                                              <p:spTgt spid="10"/>
                                            </p:tgtEl>
                                            <p:attrNameLst>
                                              <p:attrName>style.visibility</p:attrName>
                                            </p:attrNameLst>
                                          </p:cBhvr>
                                          <p:to>
                                            <p:strVal val="visible"/>
                                          </p:to>
                                        </p:set>
                                        <p:anim calcmode="lin" valueType="num">
                                          <p:cBhvr>
                                            <p:cTn id="46" dur="500" fill="hold"/>
                                            <p:tgtEl>
                                              <p:spTgt spid="10"/>
                                            </p:tgtEl>
                                            <p:attrNameLst>
                                              <p:attrName>ppt_w</p:attrName>
                                            </p:attrNameLst>
                                          </p:cBhvr>
                                          <p:tavLst>
                                            <p:tav tm="0">
                                              <p:val>
                                                <p:fltVal val="0"/>
                                              </p:val>
                                            </p:tav>
                                            <p:tav tm="100000">
                                              <p:val>
                                                <p:strVal val="#ppt_w"/>
                                              </p:val>
                                            </p:tav>
                                          </p:tavLst>
                                        </p:anim>
                                        <p:anim calcmode="lin" valueType="num">
                                          <p:cBhvr>
                                            <p:cTn id="47" dur="500" fill="hold"/>
                                            <p:tgtEl>
                                              <p:spTgt spid="10"/>
                                            </p:tgtEl>
                                            <p:attrNameLst>
                                              <p:attrName>ppt_h</p:attrName>
                                            </p:attrNameLst>
                                          </p:cBhvr>
                                          <p:tavLst>
                                            <p:tav tm="0">
                                              <p:val>
                                                <p:fltVal val="0"/>
                                              </p:val>
                                            </p:tav>
                                            <p:tav tm="100000">
                                              <p:val>
                                                <p:strVal val="#ppt_h"/>
                                              </p:val>
                                            </p:tav>
                                          </p:tavLst>
                                        </p:anim>
                                        <p:animEffect transition="in" filter="fade">
                                          <p:cBhvr>
                                            <p:cTn id="48" dur="500"/>
                                            <p:tgtEl>
                                              <p:spTgt spid="10"/>
                                            </p:tgtEl>
                                          </p:cBhvr>
                                        </p:animEffect>
                                      </p:childTnLst>
                                    </p:cTn>
                                  </p:par>
                                  <p:par>
                                    <p:cTn id="49" presetID="53" presetClass="entr" presetSubtype="16" fill="hold" grpId="0" nodeType="withEffect">
                                      <p:stCondLst>
                                        <p:cond delay="4500"/>
                                      </p:stCondLst>
                                      <p:childTnLst>
                                        <p:set>
                                          <p:cBhvr>
                                            <p:cTn id="50" dur="1" fill="hold">
                                              <p:stCondLst>
                                                <p:cond delay="0"/>
                                              </p:stCondLst>
                                            </p:cTn>
                                            <p:tgtEl>
                                              <p:spTgt spid="11"/>
                                            </p:tgtEl>
                                            <p:attrNameLst>
                                              <p:attrName>style.visibility</p:attrName>
                                            </p:attrNameLst>
                                          </p:cBhvr>
                                          <p:to>
                                            <p:strVal val="visible"/>
                                          </p:to>
                                        </p:set>
                                        <p:anim calcmode="lin" valueType="num">
                                          <p:cBhvr>
                                            <p:cTn id="51" dur="500" fill="hold"/>
                                            <p:tgtEl>
                                              <p:spTgt spid="11"/>
                                            </p:tgtEl>
                                            <p:attrNameLst>
                                              <p:attrName>ppt_w</p:attrName>
                                            </p:attrNameLst>
                                          </p:cBhvr>
                                          <p:tavLst>
                                            <p:tav tm="0">
                                              <p:val>
                                                <p:fltVal val="0"/>
                                              </p:val>
                                            </p:tav>
                                            <p:tav tm="100000">
                                              <p:val>
                                                <p:strVal val="#ppt_w"/>
                                              </p:val>
                                            </p:tav>
                                          </p:tavLst>
                                        </p:anim>
                                        <p:anim calcmode="lin" valueType="num">
                                          <p:cBhvr>
                                            <p:cTn id="52" dur="500" fill="hold"/>
                                            <p:tgtEl>
                                              <p:spTgt spid="11"/>
                                            </p:tgtEl>
                                            <p:attrNameLst>
                                              <p:attrName>ppt_h</p:attrName>
                                            </p:attrNameLst>
                                          </p:cBhvr>
                                          <p:tavLst>
                                            <p:tav tm="0">
                                              <p:val>
                                                <p:fltVal val="0"/>
                                              </p:val>
                                            </p:tav>
                                            <p:tav tm="100000">
                                              <p:val>
                                                <p:strVal val="#ppt_h"/>
                                              </p:val>
                                            </p:tav>
                                          </p:tavLst>
                                        </p:anim>
                                        <p:animEffect transition="in" filter="fade">
                                          <p:cBhvr>
                                            <p:cTn id="53" dur="500"/>
                                            <p:tgtEl>
                                              <p:spTgt spid="11"/>
                                            </p:tgtEl>
                                          </p:cBhvr>
                                        </p:animEffect>
                                      </p:childTnLst>
                                    </p:cTn>
                                  </p:par>
                                  <p:par>
                                    <p:cTn id="54" presetID="53" presetClass="entr" presetSubtype="16" fill="hold" grpId="0" nodeType="withEffect">
                                      <p:stCondLst>
                                        <p:cond delay="4750"/>
                                      </p:stCondLst>
                                      <p:childTnLst>
                                        <p:set>
                                          <p:cBhvr>
                                            <p:cTn id="55" dur="1" fill="hold">
                                              <p:stCondLst>
                                                <p:cond delay="0"/>
                                              </p:stCondLst>
                                            </p:cTn>
                                            <p:tgtEl>
                                              <p:spTgt spid="12"/>
                                            </p:tgtEl>
                                            <p:attrNameLst>
                                              <p:attrName>style.visibility</p:attrName>
                                            </p:attrNameLst>
                                          </p:cBhvr>
                                          <p:to>
                                            <p:strVal val="visible"/>
                                          </p:to>
                                        </p:set>
                                        <p:anim calcmode="lin" valueType="num">
                                          <p:cBhvr>
                                            <p:cTn id="56" dur="500" fill="hold"/>
                                            <p:tgtEl>
                                              <p:spTgt spid="12"/>
                                            </p:tgtEl>
                                            <p:attrNameLst>
                                              <p:attrName>ppt_w</p:attrName>
                                            </p:attrNameLst>
                                          </p:cBhvr>
                                          <p:tavLst>
                                            <p:tav tm="0">
                                              <p:val>
                                                <p:fltVal val="0"/>
                                              </p:val>
                                            </p:tav>
                                            <p:tav tm="100000">
                                              <p:val>
                                                <p:strVal val="#ppt_w"/>
                                              </p:val>
                                            </p:tav>
                                          </p:tavLst>
                                        </p:anim>
                                        <p:anim calcmode="lin" valueType="num">
                                          <p:cBhvr>
                                            <p:cTn id="57" dur="500" fill="hold"/>
                                            <p:tgtEl>
                                              <p:spTgt spid="12"/>
                                            </p:tgtEl>
                                            <p:attrNameLst>
                                              <p:attrName>ppt_h</p:attrName>
                                            </p:attrNameLst>
                                          </p:cBhvr>
                                          <p:tavLst>
                                            <p:tav tm="0">
                                              <p:val>
                                                <p:fltVal val="0"/>
                                              </p:val>
                                            </p:tav>
                                            <p:tav tm="100000">
                                              <p:val>
                                                <p:strVal val="#ppt_h"/>
                                              </p:val>
                                            </p:tav>
                                          </p:tavLst>
                                        </p:anim>
                                        <p:animEffect transition="in" filter="fade">
                                          <p:cBhvr>
                                            <p:cTn id="58" dur="500"/>
                                            <p:tgtEl>
                                              <p:spTgt spid="12"/>
                                            </p:tgtEl>
                                          </p:cBhvr>
                                        </p:animEffect>
                                      </p:childTnLst>
                                    </p:cTn>
                                  </p:par>
                                  <p:par>
                                    <p:cTn id="59" presetID="53" presetClass="entr" presetSubtype="16" fill="hold" grpId="0" nodeType="withEffect">
                                      <p:stCondLst>
                                        <p:cond delay="5000"/>
                                      </p:stCondLst>
                                      <p:childTnLst>
                                        <p:set>
                                          <p:cBhvr>
                                            <p:cTn id="60" dur="1" fill="hold">
                                              <p:stCondLst>
                                                <p:cond delay="0"/>
                                              </p:stCondLst>
                                            </p:cTn>
                                            <p:tgtEl>
                                              <p:spTgt spid="13"/>
                                            </p:tgtEl>
                                            <p:attrNameLst>
                                              <p:attrName>style.visibility</p:attrName>
                                            </p:attrNameLst>
                                          </p:cBhvr>
                                          <p:to>
                                            <p:strVal val="visible"/>
                                          </p:to>
                                        </p:set>
                                        <p:anim calcmode="lin" valueType="num">
                                          <p:cBhvr>
                                            <p:cTn id="61" dur="500" fill="hold"/>
                                            <p:tgtEl>
                                              <p:spTgt spid="13"/>
                                            </p:tgtEl>
                                            <p:attrNameLst>
                                              <p:attrName>ppt_w</p:attrName>
                                            </p:attrNameLst>
                                          </p:cBhvr>
                                          <p:tavLst>
                                            <p:tav tm="0">
                                              <p:val>
                                                <p:fltVal val="0"/>
                                              </p:val>
                                            </p:tav>
                                            <p:tav tm="100000">
                                              <p:val>
                                                <p:strVal val="#ppt_w"/>
                                              </p:val>
                                            </p:tav>
                                          </p:tavLst>
                                        </p:anim>
                                        <p:anim calcmode="lin" valueType="num">
                                          <p:cBhvr>
                                            <p:cTn id="62" dur="500" fill="hold"/>
                                            <p:tgtEl>
                                              <p:spTgt spid="13"/>
                                            </p:tgtEl>
                                            <p:attrNameLst>
                                              <p:attrName>ppt_h</p:attrName>
                                            </p:attrNameLst>
                                          </p:cBhvr>
                                          <p:tavLst>
                                            <p:tav tm="0">
                                              <p:val>
                                                <p:fltVal val="0"/>
                                              </p:val>
                                            </p:tav>
                                            <p:tav tm="100000">
                                              <p:val>
                                                <p:strVal val="#ppt_h"/>
                                              </p:val>
                                            </p:tav>
                                          </p:tavLst>
                                        </p:anim>
                                        <p:animEffect transition="in" filter="fade">
                                          <p:cBhvr>
                                            <p:cTn id="63" dur="500"/>
                                            <p:tgtEl>
                                              <p:spTgt spid="13"/>
                                            </p:tgtEl>
                                          </p:cBhvr>
                                        </p:animEffect>
                                      </p:childTnLst>
                                    </p:cTn>
                                  </p:par>
                                </p:childTnLst>
                              </p:cTn>
                            </p:par>
                            <p:par>
                              <p:cTn id="64" fill="hold">
                                <p:stCondLst>
                                  <p:cond delay="5500"/>
                                </p:stCondLst>
                                <p:childTnLst>
                                  <p:par>
                                    <p:cTn id="65" presetID="2" presetClass="entr" presetSubtype="4" fill="hold" grpId="0" nodeType="afterEffect">
                                      <p:stCondLst>
                                        <p:cond delay="0"/>
                                      </p:stCondLst>
                                      <p:childTnLst>
                                        <p:set>
                                          <p:cBhvr>
                                            <p:cTn id="66" dur="1" fill="hold">
                                              <p:stCondLst>
                                                <p:cond delay="0"/>
                                              </p:stCondLst>
                                            </p:cTn>
                                            <p:tgtEl>
                                              <p:spTgt spid="15"/>
                                            </p:tgtEl>
                                            <p:attrNameLst>
                                              <p:attrName>style.visibility</p:attrName>
                                            </p:attrNameLst>
                                          </p:cBhvr>
                                          <p:to>
                                            <p:strVal val="visible"/>
                                          </p:to>
                                        </p:set>
                                        <p:anim calcmode="lin" valueType="num">
                                          <p:cBhvr additive="base">
                                            <p:cTn id="67" dur="500" fill="hold"/>
                                            <p:tgtEl>
                                              <p:spTgt spid="15"/>
                                            </p:tgtEl>
                                            <p:attrNameLst>
                                              <p:attrName>ppt_x</p:attrName>
                                            </p:attrNameLst>
                                          </p:cBhvr>
                                          <p:tavLst>
                                            <p:tav tm="0">
                                              <p:val>
                                                <p:strVal val="#ppt_x"/>
                                              </p:val>
                                            </p:tav>
                                            <p:tav tm="100000">
                                              <p:val>
                                                <p:strVal val="#ppt_x"/>
                                              </p:val>
                                            </p:tav>
                                          </p:tavLst>
                                        </p:anim>
                                        <p:anim calcmode="lin" valueType="num">
                                          <p:cBhvr additive="base">
                                            <p:cTn id="68" dur="500" fill="hold"/>
                                            <p:tgtEl>
                                              <p:spTgt spid="15"/>
                                            </p:tgtEl>
                                            <p:attrNameLst>
                                              <p:attrName>ppt_y</p:attrName>
                                            </p:attrNameLst>
                                          </p:cBhvr>
                                          <p:tavLst>
                                            <p:tav tm="0">
                                              <p:val>
                                                <p:strVal val="1+#ppt_h/2"/>
                                              </p:val>
                                            </p:tav>
                                            <p:tav tm="100000">
                                              <p:val>
                                                <p:strVal val="#ppt_y"/>
                                              </p:val>
                                            </p:tav>
                                          </p:tavLst>
                                        </p:anim>
                                      </p:childTnLst>
                                    </p:cTn>
                                  </p:par>
                                </p:childTnLst>
                              </p:cTn>
                            </p:par>
                            <p:par>
                              <p:cTn id="69" fill="hold">
                                <p:stCondLst>
                                  <p:cond delay="6000"/>
                                </p:stCondLst>
                                <p:childTnLst>
                                  <p:par>
                                    <p:cTn id="70" presetID="2" presetClass="entr" presetSubtype="4" fill="hold" grpId="0" nodeType="afterEffect">
                                      <p:stCondLst>
                                        <p:cond delay="0"/>
                                      </p:stCondLst>
                                      <p:childTnLst>
                                        <p:set>
                                          <p:cBhvr>
                                            <p:cTn id="71" dur="1" fill="hold">
                                              <p:stCondLst>
                                                <p:cond delay="0"/>
                                              </p:stCondLst>
                                            </p:cTn>
                                            <p:tgtEl>
                                              <p:spTgt spid="17"/>
                                            </p:tgtEl>
                                            <p:attrNameLst>
                                              <p:attrName>style.visibility</p:attrName>
                                            </p:attrNameLst>
                                          </p:cBhvr>
                                          <p:to>
                                            <p:strVal val="visible"/>
                                          </p:to>
                                        </p:set>
                                        <p:anim calcmode="lin" valueType="num">
                                          <p:cBhvr additive="base">
                                            <p:cTn id="72" dur="500" fill="hold"/>
                                            <p:tgtEl>
                                              <p:spTgt spid="17"/>
                                            </p:tgtEl>
                                            <p:attrNameLst>
                                              <p:attrName>ppt_x</p:attrName>
                                            </p:attrNameLst>
                                          </p:cBhvr>
                                          <p:tavLst>
                                            <p:tav tm="0">
                                              <p:val>
                                                <p:strVal val="#ppt_x"/>
                                              </p:val>
                                            </p:tav>
                                            <p:tav tm="100000">
                                              <p:val>
                                                <p:strVal val="#ppt_x"/>
                                              </p:val>
                                            </p:tav>
                                          </p:tavLst>
                                        </p:anim>
                                        <p:anim calcmode="lin" valueType="num">
                                          <p:cBhvr additive="base">
                                            <p:cTn id="73" dur="500" fill="hold"/>
                                            <p:tgtEl>
                                              <p:spTgt spid="17"/>
                                            </p:tgtEl>
                                            <p:attrNameLst>
                                              <p:attrName>ppt_y</p:attrName>
                                            </p:attrNameLst>
                                          </p:cBhvr>
                                          <p:tavLst>
                                            <p:tav tm="0">
                                              <p:val>
                                                <p:strVal val="1+#ppt_h/2"/>
                                              </p:val>
                                            </p:tav>
                                            <p:tav tm="100000">
                                              <p:val>
                                                <p:strVal val="#ppt_y"/>
                                              </p:val>
                                            </p:tav>
                                          </p:tavLst>
                                        </p:anim>
                                      </p:childTnLst>
                                    </p:cTn>
                                  </p:par>
                                </p:childTnLst>
                              </p:cTn>
                            </p:par>
                            <p:par>
                              <p:cTn id="74" fill="hold">
                                <p:stCondLst>
                                  <p:cond delay="6500"/>
                                </p:stCondLst>
                                <p:childTnLst>
                                  <p:par>
                                    <p:cTn id="75" presetID="2" presetClass="entr" presetSubtype="4" fill="hold" grpId="0" nodeType="afterEffect">
                                      <p:stCondLst>
                                        <p:cond delay="0"/>
                                      </p:stCondLst>
                                      <p:childTnLst>
                                        <p:set>
                                          <p:cBhvr>
                                            <p:cTn id="76" dur="1" fill="hold">
                                              <p:stCondLst>
                                                <p:cond delay="0"/>
                                              </p:stCondLst>
                                            </p:cTn>
                                            <p:tgtEl>
                                              <p:spTgt spid="19"/>
                                            </p:tgtEl>
                                            <p:attrNameLst>
                                              <p:attrName>style.visibility</p:attrName>
                                            </p:attrNameLst>
                                          </p:cBhvr>
                                          <p:to>
                                            <p:strVal val="visible"/>
                                          </p:to>
                                        </p:set>
                                        <p:anim calcmode="lin" valueType="num">
                                          <p:cBhvr additive="base">
                                            <p:cTn id="77" dur="500" fill="hold"/>
                                            <p:tgtEl>
                                              <p:spTgt spid="19"/>
                                            </p:tgtEl>
                                            <p:attrNameLst>
                                              <p:attrName>ppt_x</p:attrName>
                                            </p:attrNameLst>
                                          </p:cBhvr>
                                          <p:tavLst>
                                            <p:tav tm="0">
                                              <p:val>
                                                <p:strVal val="#ppt_x"/>
                                              </p:val>
                                            </p:tav>
                                            <p:tav tm="100000">
                                              <p:val>
                                                <p:strVal val="#ppt_x"/>
                                              </p:val>
                                            </p:tav>
                                          </p:tavLst>
                                        </p:anim>
                                        <p:anim calcmode="lin" valueType="num">
                                          <p:cBhvr additive="base">
                                            <p:cTn id="78" dur="500" fill="hold"/>
                                            <p:tgtEl>
                                              <p:spTgt spid="19"/>
                                            </p:tgtEl>
                                            <p:attrNameLst>
                                              <p:attrName>ppt_y</p:attrName>
                                            </p:attrNameLst>
                                          </p:cBhvr>
                                          <p:tavLst>
                                            <p:tav tm="0">
                                              <p:val>
                                                <p:strVal val="1+#ppt_h/2"/>
                                              </p:val>
                                            </p:tav>
                                            <p:tav tm="100000">
                                              <p:val>
                                                <p:strVal val="#ppt_y"/>
                                              </p:val>
                                            </p:tav>
                                          </p:tavLst>
                                        </p:anim>
                                      </p:childTnLst>
                                    </p:cTn>
                                  </p:par>
                                </p:childTnLst>
                              </p:cTn>
                            </p:par>
                            <p:par>
                              <p:cTn id="79" fill="hold">
                                <p:stCondLst>
                                  <p:cond delay="7000"/>
                                </p:stCondLst>
                                <p:childTnLst>
                                  <p:par>
                                    <p:cTn id="80" presetID="2" presetClass="entr" presetSubtype="4" fill="hold" grpId="0" nodeType="afterEffect">
                                      <p:stCondLst>
                                        <p:cond delay="0"/>
                                      </p:stCondLst>
                                      <p:childTnLst>
                                        <p:set>
                                          <p:cBhvr>
                                            <p:cTn id="81" dur="1" fill="hold">
                                              <p:stCondLst>
                                                <p:cond delay="0"/>
                                              </p:stCondLst>
                                            </p:cTn>
                                            <p:tgtEl>
                                              <p:spTgt spid="21"/>
                                            </p:tgtEl>
                                            <p:attrNameLst>
                                              <p:attrName>style.visibility</p:attrName>
                                            </p:attrNameLst>
                                          </p:cBhvr>
                                          <p:to>
                                            <p:strVal val="visible"/>
                                          </p:to>
                                        </p:set>
                                        <p:anim calcmode="lin" valueType="num">
                                          <p:cBhvr additive="base">
                                            <p:cTn id="82" dur="500" fill="hold"/>
                                            <p:tgtEl>
                                              <p:spTgt spid="21"/>
                                            </p:tgtEl>
                                            <p:attrNameLst>
                                              <p:attrName>ppt_x</p:attrName>
                                            </p:attrNameLst>
                                          </p:cBhvr>
                                          <p:tavLst>
                                            <p:tav tm="0">
                                              <p:val>
                                                <p:strVal val="#ppt_x"/>
                                              </p:val>
                                            </p:tav>
                                            <p:tav tm="100000">
                                              <p:val>
                                                <p:strVal val="#ppt_x"/>
                                              </p:val>
                                            </p:tav>
                                          </p:tavLst>
                                        </p:anim>
                                        <p:anim calcmode="lin" valueType="num">
                                          <p:cBhvr additive="base">
                                            <p:cTn id="83" dur="500" fill="hold"/>
                                            <p:tgtEl>
                                              <p:spTgt spid="21"/>
                                            </p:tgtEl>
                                            <p:attrNameLst>
                                              <p:attrName>ppt_y</p:attrName>
                                            </p:attrNameLst>
                                          </p:cBhvr>
                                          <p:tavLst>
                                            <p:tav tm="0">
                                              <p:val>
                                                <p:strVal val="1+#ppt_h/2"/>
                                              </p:val>
                                            </p:tav>
                                            <p:tav tm="100000">
                                              <p:val>
                                                <p:strVal val="#ppt_y"/>
                                              </p:val>
                                            </p:tav>
                                          </p:tavLst>
                                        </p:anim>
                                      </p:childTnLst>
                                    </p:cTn>
                                  </p:par>
                                </p:childTnLst>
                              </p:cTn>
                            </p:par>
                            <p:par>
                              <p:cTn id="84" fill="hold">
                                <p:stCondLst>
                                  <p:cond delay="7500"/>
                                </p:stCondLst>
                                <p:childTnLst>
                                  <p:par>
                                    <p:cTn id="85" presetID="2" presetClass="entr" presetSubtype="4" fill="hold" grpId="0" nodeType="afterEffect">
                                      <p:stCondLst>
                                        <p:cond delay="0"/>
                                      </p:stCondLst>
                                      <p:childTnLst>
                                        <p:set>
                                          <p:cBhvr>
                                            <p:cTn id="86" dur="1" fill="hold">
                                              <p:stCondLst>
                                                <p:cond delay="0"/>
                                              </p:stCondLst>
                                            </p:cTn>
                                            <p:tgtEl>
                                              <p:spTgt spid="23"/>
                                            </p:tgtEl>
                                            <p:attrNameLst>
                                              <p:attrName>style.visibility</p:attrName>
                                            </p:attrNameLst>
                                          </p:cBhvr>
                                          <p:to>
                                            <p:strVal val="visible"/>
                                          </p:to>
                                        </p:set>
                                        <p:anim calcmode="lin" valueType="num">
                                          <p:cBhvr additive="base">
                                            <p:cTn id="87" dur="500" fill="hold"/>
                                            <p:tgtEl>
                                              <p:spTgt spid="23"/>
                                            </p:tgtEl>
                                            <p:attrNameLst>
                                              <p:attrName>ppt_x</p:attrName>
                                            </p:attrNameLst>
                                          </p:cBhvr>
                                          <p:tavLst>
                                            <p:tav tm="0">
                                              <p:val>
                                                <p:strVal val="#ppt_x"/>
                                              </p:val>
                                            </p:tav>
                                            <p:tav tm="100000">
                                              <p:val>
                                                <p:strVal val="#ppt_x"/>
                                              </p:val>
                                            </p:tav>
                                          </p:tavLst>
                                        </p:anim>
                                        <p:anim calcmode="lin" valueType="num">
                                          <p:cBhvr additive="base">
                                            <p:cTn id="88" dur="500" fill="hold"/>
                                            <p:tgtEl>
                                              <p:spTgt spid="23"/>
                                            </p:tgtEl>
                                            <p:attrNameLst>
                                              <p:attrName>ppt_y</p:attrName>
                                            </p:attrNameLst>
                                          </p:cBhvr>
                                          <p:tavLst>
                                            <p:tav tm="0">
                                              <p:val>
                                                <p:strVal val="1+#ppt_h/2"/>
                                              </p:val>
                                            </p:tav>
                                            <p:tav tm="100000">
                                              <p:val>
                                                <p:strVal val="#ppt_y"/>
                                              </p:val>
                                            </p:tav>
                                          </p:tavLst>
                                        </p:anim>
                                      </p:childTnLst>
                                    </p:cTn>
                                  </p:par>
                                  <p:par>
                                    <p:cTn id="89" presetID="22" presetClass="entr" presetSubtype="1" fill="hold" grpId="0" nodeType="withEffect">
                                      <p:stCondLst>
                                        <p:cond delay="500"/>
                                      </p:stCondLst>
                                      <p:childTnLst>
                                        <p:set>
                                          <p:cBhvr>
                                            <p:cTn id="90" dur="1" fill="hold">
                                              <p:stCondLst>
                                                <p:cond delay="0"/>
                                              </p:stCondLst>
                                            </p:cTn>
                                            <p:tgtEl>
                                              <p:spTgt spid="14"/>
                                            </p:tgtEl>
                                            <p:attrNameLst>
                                              <p:attrName>style.visibility</p:attrName>
                                            </p:attrNameLst>
                                          </p:cBhvr>
                                          <p:to>
                                            <p:strVal val="visible"/>
                                          </p:to>
                                        </p:set>
                                        <p:animEffect transition="in" filter="wipe(up)">
                                          <p:cBhvr>
                                            <p:cTn id="91" dur="1250"/>
                                            <p:tgtEl>
                                              <p:spTgt spid="14"/>
                                            </p:tgtEl>
                                          </p:cBhvr>
                                        </p:animEffect>
                                      </p:childTnLst>
                                    </p:cTn>
                                  </p:par>
                                  <p:par>
                                    <p:cTn id="92" presetID="22" presetClass="entr" presetSubtype="1" fill="hold" grpId="0" nodeType="withEffect">
                                      <p:stCondLst>
                                        <p:cond delay="500"/>
                                      </p:stCondLst>
                                      <p:childTnLst>
                                        <p:set>
                                          <p:cBhvr>
                                            <p:cTn id="93" dur="1" fill="hold">
                                              <p:stCondLst>
                                                <p:cond delay="0"/>
                                              </p:stCondLst>
                                            </p:cTn>
                                            <p:tgtEl>
                                              <p:spTgt spid="16"/>
                                            </p:tgtEl>
                                            <p:attrNameLst>
                                              <p:attrName>style.visibility</p:attrName>
                                            </p:attrNameLst>
                                          </p:cBhvr>
                                          <p:to>
                                            <p:strVal val="visible"/>
                                          </p:to>
                                        </p:set>
                                        <p:animEffect transition="in" filter="wipe(up)">
                                          <p:cBhvr>
                                            <p:cTn id="94" dur="1250"/>
                                            <p:tgtEl>
                                              <p:spTgt spid="16"/>
                                            </p:tgtEl>
                                          </p:cBhvr>
                                        </p:animEffect>
                                      </p:childTnLst>
                                    </p:cTn>
                                  </p:par>
                                  <p:par>
                                    <p:cTn id="95" presetID="22" presetClass="entr" presetSubtype="1" fill="hold" grpId="0" nodeType="withEffect">
                                      <p:stCondLst>
                                        <p:cond delay="500"/>
                                      </p:stCondLst>
                                      <p:childTnLst>
                                        <p:set>
                                          <p:cBhvr>
                                            <p:cTn id="96" dur="1" fill="hold">
                                              <p:stCondLst>
                                                <p:cond delay="0"/>
                                              </p:stCondLst>
                                            </p:cTn>
                                            <p:tgtEl>
                                              <p:spTgt spid="18"/>
                                            </p:tgtEl>
                                            <p:attrNameLst>
                                              <p:attrName>style.visibility</p:attrName>
                                            </p:attrNameLst>
                                          </p:cBhvr>
                                          <p:to>
                                            <p:strVal val="visible"/>
                                          </p:to>
                                        </p:set>
                                        <p:animEffect transition="in" filter="wipe(up)">
                                          <p:cBhvr>
                                            <p:cTn id="97" dur="1250"/>
                                            <p:tgtEl>
                                              <p:spTgt spid="18"/>
                                            </p:tgtEl>
                                          </p:cBhvr>
                                        </p:animEffect>
                                      </p:childTnLst>
                                    </p:cTn>
                                  </p:par>
                                  <p:par>
                                    <p:cTn id="98" presetID="22" presetClass="entr" presetSubtype="1" fill="hold" grpId="0" nodeType="withEffect">
                                      <p:stCondLst>
                                        <p:cond delay="500"/>
                                      </p:stCondLst>
                                      <p:childTnLst>
                                        <p:set>
                                          <p:cBhvr>
                                            <p:cTn id="99" dur="1" fill="hold">
                                              <p:stCondLst>
                                                <p:cond delay="0"/>
                                              </p:stCondLst>
                                            </p:cTn>
                                            <p:tgtEl>
                                              <p:spTgt spid="20"/>
                                            </p:tgtEl>
                                            <p:attrNameLst>
                                              <p:attrName>style.visibility</p:attrName>
                                            </p:attrNameLst>
                                          </p:cBhvr>
                                          <p:to>
                                            <p:strVal val="visible"/>
                                          </p:to>
                                        </p:set>
                                        <p:animEffect transition="in" filter="wipe(up)">
                                          <p:cBhvr>
                                            <p:cTn id="100" dur="1250"/>
                                            <p:tgtEl>
                                              <p:spTgt spid="20"/>
                                            </p:tgtEl>
                                          </p:cBhvr>
                                        </p:animEffect>
                                      </p:childTnLst>
                                    </p:cTn>
                                  </p:par>
                                  <p:par>
                                    <p:cTn id="101" presetID="22" presetClass="entr" presetSubtype="1" fill="hold" grpId="0" nodeType="withEffect">
                                      <p:stCondLst>
                                        <p:cond delay="500"/>
                                      </p:stCondLst>
                                      <p:childTnLst>
                                        <p:set>
                                          <p:cBhvr>
                                            <p:cTn id="102" dur="1" fill="hold">
                                              <p:stCondLst>
                                                <p:cond delay="0"/>
                                              </p:stCondLst>
                                            </p:cTn>
                                            <p:tgtEl>
                                              <p:spTgt spid="22"/>
                                            </p:tgtEl>
                                            <p:attrNameLst>
                                              <p:attrName>style.visibility</p:attrName>
                                            </p:attrNameLst>
                                          </p:cBhvr>
                                          <p:to>
                                            <p:strVal val="visible"/>
                                          </p:to>
                                        </p:set>
                                        <p:animEffect transition="in" filter="wipe(up)">
                                          <p:cBhvr>
                                            <p:cTn id="103" dur="125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9" grpId="0" animBg="1"/>
          <p:bldP spid="10" grpId="0" animBg="1"/>
          <p:bldP spid="11" grpId="0" animBg="1"/>
          <p:bldP spid="12" grpId="0" animBg="1"/>
          <p:bldP spid="13" grpId="0" animBg="1"/>
          <p:bldP spid="14" grpId="0"/>
          <p:bldP spid="15" grpId="0"/>
          <p:bldP spid="16" grpId="0"/>
          <p:bldP spid="17" grpId="0"/>
          <p:bldP spid="18" grpId="0"/>
          <p:bldP spid="19" grpId="0"/>
          <p:bldP spid="20" grpId="0"/>
          <p:bldP spid="21" grpId="0"/>
          <p:bldP spid="22" grpId="0"/>
          <p:bldP spid="23" grpId="0"/>
          <p:bldP spid="28" grpId="0" animBg="1"/>
          <p:bldP spid="29" grpId="0" animBg="1"/>
          <p:bldP spid="30" grpId="0" animBg="1"/>
          <p:bldP spid="31"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par>
                                    <p:cTn id="8" presetID="10" presetClass="entr" presetSubtype="0" fill="hold" grpId="0" nodeType="withEffect">
                                      <p:stCondLst>
                                        <p:cond delay="250"/>
                                      </p:stCondLst>
                                      <p:childTnLst>
                                        <p:set>
                                          <p:cBhvr>
                                            <p:cTn id="9" dur="1" fill="hold">
                                              <p:stCondLst>
                                                <p:cond delay="0"/>
                                              </p:stCondLst>
                                            </p:cTn>
                                            <p:tgtEl>
                                              <p:spTgt spid="30"/>
                                            </p:tgtEl>
                                            <p:attrNameLst>
                                              <p:attrName>style.visibility</p:attrName>
                                            </p:attrNameLst>
                                          </p:cBhvr>
                                          <p:to>
                                            <p:strVal val="visible"/>
                                          </p:to>
                                        </p:set>
                                        <p:animEffect transition="in" filter="fade">
                                          <p:cBhvr>
                                            <p:cTn id="10" dur="500"/>
                                            <p:tgtEl>
                                              <p:spTgt spid="30"/>
                                            </p:tgtEl>
                                          </p:cBhvr>
                                        </p:animEffect>
                                      </p:childTnLst>
                                    </p:cTn>
                                  </p:par>
                                  <p:par>
                                    <p:cTn id="11" presetID="10" presetClass="entr" presetSubtype="0" fill="hold" grpId="0" nodeType="withEffect">
                                      <p:stCondLst>
                                        <p:cond delay="500"/>
                                      </p:stCondLst>
                                      <p:childTnLst>
                                        <p:set>
                                          <p:cBhvr>
                                            <p:cTn id="12" dur="1" fill="hold">
                                              <p:stCondLst>
                                                <p:cond delay="0"/>
                                              </p:stCondLst>
                                            </p:cTn>
                                            <p:tgtEl>
                                              <p:spTgt spid="29"/>
                                            </p:tgtEl>
                                            <p:attrNameLst>
                                              <p:attrName>style.visibility</p:attrName>
                                            </p:attrNameLst>
                                          </p:cBhvr>
                                          <p:to>
                                            <p:strVal val="visible"/>
                                          </p:to>
                                        </p:set>
                                        <p:animEffect transition="in" filter="fade">
                                          <p:cBhvr>
                                            <p:cTn id="13" dur="500"/>
                                            <p:tgtEl>
                                              <p:spTgt spid="29"/>
                                            </p:tgtEl>
                                          </p:cBhvr>
                                        </p:animEffect>
                                      </p:childTnLst>
                                    </p:cTn>
                                  </p:par>
                                  <p:par>
                                    <p:cTn id="14" presetID="2" presetClass="entr" presetSubtype="1" fill="hold" grpId="0" nodeType="withEffect">
                                      <p:stCondLst>
                                        <p:cond delay="1000"/>
                                      </p:stCondLst>
                                      <p:childTnLst>
                                        <p:set>
                                          <p:cBhvr>
                                            <p:cTn id="15" dur="1" fill="hold">
                                              <p:stCondLst>
                                                <p:cond delay="0"/>
                                              </p:stCondLst>
                                            </p:cTn>
                                            <p:tgtEl>
                                              <p:spTgt spid="31"/>
                                            </p:tgtEl>
                                            <p:attrNameLst>
                                              <p:attrName>style.visibility</p:attrName>
                                            </p:attrNameLst>
                                          </p:cBhvr>
                                          <p:to>
                                            <p:strVal val="visible"/>
                                          </p:to>
                                        </p:set>
                                        <p:anim calcmode="lin" valueType="num">
                                          <p:cBhvr additive="base">
                                            <p:cTn id="16" dur="1000" fill="hold"/>
                                            <p:tgtEl>
                                              <p:spTgt spid="31"/>
                                            </p:tgtEl>
                                            <p:attrNameLst>
                                              <p:attrName>ppt_x</p:attrName>
                                            </p:attrNameLst>
                                          </p:cBhvr>
                                          <p:tavLst>
                                            <p:tav tm="0">
                                              <p:val>
                                                <p:strVal val="#ppt_x"/>
                                              </p:val>
                                            </p:tav>
                                            <p:tav tm="100000">
                                              <p:val>
                                                <p:strVal val="#ppt_x"/>
                                              </p:val>
                                            </p:tav>
                                          </p:tavLst>
                                        </p:anim>
                                        <p:anim calcmode="lin" valueType="num">
                                          <p:cBhvr additive="base">
                                            <p:cTn id="17" dur="1000" fill="hold"/>
                                            <p:tgtEl>
                                              <p:spTgt spid="31"/>
                                            </p:tgtEl>
                                            <p:attrNameLst>
                                              <p:attrName>ppt_y</p:attrName>
                                            </p:attrNameLst>
                                          </p:cBhvr>
                                          <p:tavLst>
                                            <p:tav tm="0">
                                              <p:val>
                                                <p:strVal val="0-#ppt_h/2"/>
                                              </p:val>
                                            </p:tav>
                                            <p:tav tm="100000">
                                              <p:val>
                                                <p:strVal val="#ppt_y"/>
                                              </p:val>
                                            </p:tav>
                                          </p:tavLst>
                                        </p:anim>
                                      </p:childTnLst>
                                    </p:cTn>
                                  </p:par>
                                  <p:par>
                                    <p:cTn id="18" presetID="42" presetClass="entr" presetSubtype="0" fill="hold" nodeType="withEffect">
                                      <p:stCondLst>
                                        <p:cond delay="200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1000"/>
                                            <p:tgtEl>
                                              <p:spTgt spid="6"/>
                                            </p:tgtEl>
                                          </p:cBhvr>
                                        </p:animEffect>
                                        <p:anim calcmode="lin" valueType="num">
                                          <p:cBhvr>
                                            <p:cTn id="21" dur="1000" fill="hold"/>
                                            <p:tgtEl>
                                              <p:spTgt spid="6"/>
                                            </p:tgtEl>
                                            <p:attrNameLst>
                                              <p:attrName>ppt_x</p:attrName>
                                            </p:attrNameLst>
                                          </p:cBhvr>
                                          <p:tavLst>
                                            <p:tav tm="0">
                                              <p:val>
                                                <p:strVal val="#ppt_x"/>
                                              </p:val>
                                            </p:tav>
                                            <p:tav tm="100000">
                                              <p:val>
                                                <p:strVal val="#ppt_x"/>
                                              </p:val>
                                            </p:tav>
                                          </p:tavLst>
                                        </p:anim>
                                        <p:anim calcmode="lin" valueType="num">
                                          <p:cBhvr>
                                            <p:cTn id="22" dur="1000" fill="hold"/>
                                            <p:tgtEl>
                                              <p:spTgt spid="6"/>
                                            </p:tgtEl>
                                            <p:attrNameLst>
                                              <p:attrName>ppt_y</p:attrName>
                                            </p:attrNameLst>
                                          </p:cBhvr>
                                          <p:tavLst>
                                            <p:tav tm="0">
                                              <p:val>
                                                <p:strVal val="#ppt_y+.1"/>
                                              </p:val>
                                            </p:tav>
                                            <p:tav tm="100000">
                                              <p:val>
                                                <p:strVal val="#ppt_y"/>
                                              </p:val>
                                            </p:tav>
                                          </p:tavLst>
                                        </p:anim>
                                      </p:childTnLst>
                                    </p:cTn>
                                  </p:par>
                                  <p:par>
                                    <p:cTn id="23" presetID="2" presetClass="entr" presetSubtype="8" fill="hold" grpId="0" nodeType="withEffect">
                                      <p:stCondLst>
                                        <p:cond delay="275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0-#ppt_w/2"/>
                                              </p:val>
                                            </p:tav>
                                            <p:tav tm="100000">
                                              <p:val>
                                                <p:strVal val="#ppt_x"/>
                                              </p:val>
                                            </p:tav>
                                          </p:tavLst>
                                        </p:anim>
                                        <p:anim calcmode="lin" valueType="num">
                                          <p:cBhvr additive="base">
                                            <p:cTn id="26" dur="500" fill="hold"/>
                                            <p:tgtEl>
                                              <p:spTgt spid="4"/>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2750"/>
                                      </p:stCondLst>
                                      <p:childTnLst>
                                        <p:set>
                                          <p:cBhvr>
                                            <p:cTn id="28" dur="1" fill="hold">
                                              <p:stCondLst>
                                                <p:cond delay="0"/>
                                              </p:stCondLst>
                                            </p:cTn>
                                            <p:tgtEl>
                                              <p:spTgt spid="5"/>
                                            </p:tgtEl>
                                            <p:attrNameLst>
                                              <p:attrName>style.visibility</p:attrName>
                                            </p:attrNameLst>
                                          </p:cBhvr>
                                          <p:to>
                                            <p:strVal val="visible"/>
                                          </p:to>
                                        </p:set>
                                        <p:anim calcmode="lin" valueType="num">
                                          <p:cBhvr additive="base">
                                            <p:cTn id="29" dur="500" fill="hold"/>
                                            <p:tgtEl>
                                              <p:spTgt spid="5"/>
                                            </p:tgtEl>
                                            <p:attrNameLst>
                                              <p:attrName>ppt_x</p:attrName>
                                            </p:attrNameLst>
                                          </p:cBhvr>
                                          <p:tavLst>
                                            <p:tav tm="0">
                                              <p:val>
                                                <p:strVal val="1+#ppt_w/2"/>
                                              </p:val>
                                            </p:tav>
                                            <p:tav tm="100000">
                                              <p:val>
                                                <p:strVal val="#ppt_x"/>
                                              </p:val>
                                            </p:tav>
                                          </p:tavLst>
                                        </p:anim>
                                        <p:anim calcmode="lin" valueType="num">
                                          <p:cBhvr additive="base">
                                            <p:cTn id="30" dur="500" fill="hold"/>
                                            <p:tgtEl>
                                              <p:spTgt spid="5"/>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3250"/>
                                      </p:stCondLst>
                                      <p:childTnLst>
                                        <p:set>
                                          <p:cBhvr>
                                            <p:cTn id="32" dur="1" fill="hold">
                                              <p:stCondLst>
                                                <p:cond delay="0"/>
                                              </p:stCondLst>
                                            </p:cTn>
                                            <p:tgtEl>
                                              <p:spTgt spid="3"/>
                                            </p:tgtEl>
                                            <p:attrNameLst>
                                              <p:attrName>style.visibility</p:attrName>
                                            </p:attrNameLst>
                                          </p:cBhvr>
                                          <p:to>
                                            <p:strVal val="visible"/>
                                          </p:to>
                                        </p:set>
                                        <p:anim calcmode="lin" valueType="num">
                                          <p:cBhvr additive="base">
                                            <p:cTn id="33" dur="500" fill="hold"/>
                                            <p:tgtEl>
                                              <p:spTgt spid="3"/>
                                            </p:tgtEl>
                                            <p:attrNameLst>
                                              <p:attrName>ppt_x</p:attrName>
                                            </p:attrNameLst>
                                          </p:cBhvr>
                                          <p:tavLst>
                                            <p:tav tm="0">
                                              <p:val>
                                                <p:strVal val="0-#ppt_w/2"/>
                                              </p:val>
                                            </p:tav>
                                            <p:tav tm="100000">
                                              <p:val>
                                                <p:strVal val="#ppt_x"/>
                                              </p:val>
                                            </p:tav>
                                          </p:tavLst>
                                        </p:anim>
                                        <p:anim calcmode="lin" valueType="num">
                                          <p:cBhvr additive="base">
                                            <p:cTn id="34" dur="500" fill="hold"/>
                                            <p:tgtEl>
                                              <p:spTgt spid="3"/>
                                            </p:tgtEl>
                                            <p:attrNameLst>
                                              <p:attrName>ppt_y</p:attrName>
                                            </p:attrNameLst>
                                          </p:cBhvr>
                                          <p:tavLst>
                                            <p:tav tm="0">
                                              <p:val>
                                                <p:strVal val="#ppt_y"/>
                                              </p:val>
                                            </p:tav>
                                            <p:tav tm="100000">
                                              <p:val>
                                                <p:strVal val="#ppt_y"/>
                                              </p:val>
                                            </p:tav>
                                          </p:tavLst>
                                        </p:anim>
                                      </p:childTnLst>
                                    </p:cTn>
                                  </p:par>
                                  <p:par>
                                    <p:cTn id="35" presetID="2" presetClass="entr" presetSubtype="2" fill="hold" grpId="0" nodeType="withEffect">
                                      <p:stCondLst>
                                        <p:cond delay="325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1+#ppt_w/2"/>
                                              </p:val>
                                            </p:tav>
                                            <p:tav tm="100000">
                                              <p:val>
                                                <p:strVal val="#ppt_x"/>
                                              </p:val>
                                            </p:tav>
                                          </p:tavLst>
                                        </p:anim>
                                        <p:anim calcmode="lin" valueType="num">
                                          <p:cBhvr additive="base">
                                            <p:cTn id="38" dur="500" fill="hold"/>
                                            <p:tgtEl>
                                              <p:spTgt spid="2"/>
                                            </p:tgtEl>
                                            <p:attrNameLst>
                                              <p:attrName>ppt_y</p:attrName>
                                            </p:attrNameLst>
                                          </p:cBhvr>
                                          <p:tavLst>
                                            <p:tav tm="0">
                                              <p:val>
                                                <p:strVal val="#ppt_y"/>
                                              </p:val>
                                            </p:tav>
                                            <p:tav tm="100000">
                                              <p:val>
                                                <p:strVal val="#ppt_y"/>
                                              </p:val>
                                            </p:tav>
                                          </p:tavLst>
                                        </p:anim>
                                      </p:childTnLst>
                                    </p:cTn>
                                  </p:par>
                                  <p:par>
                                    <p:cTn id="39" presetID="53" presetClass="entr" presetSubtype="16" fill="hold" grpId="0" nodeType="withEffect">
                                      <p:stCondLst>
                                        <p:cond delay="4000"/>
                                      </p:stCondLst>
                                      <p:childTnLst>
                                        <p:set>
                                          <p:cBhvr>
                                            <p:cTn id="40" dur="1" fill="hold">
                                              <p:stCondLst>
                                                <p:cond delay="0"/>
                                              </p:stCondLst>
                                            </p:cTn>
                                            <p:tgtEl>
                                              <p:spTgt spid="9"/>
                                            </p:tgtEl>
                                            <p:attrNameLst>
                                              <p:attrName>style.visibility</p:attrName>
                                            </p:attrNameLst>
                                          </p:cBhvr>
                                          <p:to>
                                            <p:strVal val="visible"/>
                                          </p:to>
                                        </p:set>
                                        <p:anim calcmode="lin" valueType="num">
                                          <p:cBhvr>
                                            <p:cTn id="41" dur="500" fill="hold"/>
                                            <p:tgtEl>
                                              <p:spTgt spid="9"/>
                                            </p:tgtEl>
                                            <p:attrNameLst>
                                              <p:attrName>ppt_w</p:attrName>
                                            </p:attrNameLst>
                                          </p:cBhvr>
                                          <p:tavLst>
                                            <p:tav tm="0">
                                              <p:val>
                                                <p:fltVal val="0"/>
                                              </p:val>
                                            </p:tav>
                                            <p:tav tm="100000">
                                              <p:val>
                                                <p:strVal val="#ppt_w"/>
                                              </p:val>
                                            </p:tav>
                                          </p:tavLst>
                                        </p:anim>
                                        <p:anim calcmode="lin" valueType="num">
                                          <p:cBhvr>
                                            <p:cTn id="42" dur="500" fill="hold"/>
                                            <p:tgtEl>
                                              <p:spTgt spid="9"/>
                                            </p:tgtEl>
                                            <p:attrNameLst>
                                              <p:attrName>ppt_h</p:attrName>
                                            </p:attrNameLst>
                                          </p:cBhvr>
                                          <p:tavLst>
                                            <p:tav tm="0">
                                              <p:val>
                                                <p:fltVal val="0"/>
                                              </p:val>
                                            </p:tav>
                                            <p:tav tm="100000">
                                              <p:val>
                                                <p:strVal val="#ppt_h"/>
                                              </p:val>
                                            </p:tav>
                                          </p:tavLst>
                                        </p:anim>
                                        <p:animEffect transition="in" filter="fade">
                                          <p:cBhvr>
                                            <p:cTn id="43" dur="500"/>
                                            <p:tgtEl>
                                              <p:spTgt spid="9"/>
                                            </p:tgtEl>
                                          </p:cBhvr>
                                        </p:animEffect>
                                      </p:childTnLst>
                                    </p:cTn>
                                  </p:par>
                                  <p:par>
                                    <p:cTn id="44" presetID="53" presetClass="entr" presetSubtype="16" fill="hold" grpId="0" nodeType="withEffect">
                                      <p:stCondLst>
                                        <p:cond delay="4250"/>
                                      </p:stCondLst>
                                      <p:childTnLst>
                                        <p:set>
                                          <p:cBhvr>
                                            <p:cTn id="45" dur="1" fill="hold">
                                              <p:stCondLst>
                                                <p:cond delay="0"/>
                                              </p:stCondLst>
                                            </p:cTn>
                                            <p:tgtEl>
                                              <p:spTgt spid="10"/>
                                            </p:tgtEl>
                                            <p:attrNameLst>
                                              <p:attrName>style.visibility</p:attrName>
                                            </p:attrNameLst>
                                          </p:cBhvr>
                                          <p:to>
                                            <p:strVal val="visible"/>
                                          </p:to>
                                        </p:set>
                                        <p:anim calcmode="lin" valueType="num">
                                          <p:cBhvr>
                                            <p:cTn id="46" dur="500" fill="hold"/>
                                            <p:tgtEl>
                                              <p:spTgt spid="10"/>
                                            </p:tgtEl>
                                            <p:attrNameLst>
                                              <p:attrName>ppt_w</p:attrName>
                                            </p:attrNameLst>
                                          </p:cBhvr>
                                          <p:tavLst>
                                            <p:tav tm="0">
                                              <p:val>
                                                <p:fltVal val="0"/>
                                              </p:val>
                                            </p:tav>
                                            <p:tav tm="100000">
                                              <p:val>
                                                <p:strVal val="#ppt_w"/>
                                              </p:val>
                                            </p:tav>
                                          </p:tavLst>
                                        </p:anim>
                                        <p:anim calcmode="lin" valueType="num">
                                          <p:cBhvr>
                                            <p:cTn id="47" dur="500" fill="hold"/>
                                            <p:tgtEl>
                                              <p:spTgt spid="10"/>
                                            </p:tgtEl>
                                            <p:attrNameLst>
                                              <p:attrName>ppt_h</p:attrName>
                                            </p:attrNameLst>
                                          </p:cBhvr>
                                          <p:tavLst>
                                            <p:tav tm="0">
                                              <p:val>
                                                <p:fltVal val="0"/>
                                              </p:val>
                                            </p:tav>
                                            <p:tav tm="100000">
                                              <p:val>
                                                <p:strVal val="#ppt_h"/>
                                              </p:val>
                                            </p:tav>
                                          </p:tavLst>
                                        </p:anim>
                                        <p:animEffect transition="in" filter="fade">
                                          <p:cBhvr>
                                            <p:cTn id="48" dur="500"/>
                                            <p:tgtEl>
                                              <p:spTgt spid="10"/>
                                            </p:tgtEl>
                                          </p:cBhvr>
                                        </p:animEffect>
                                      </p:childTnLst>
                                    </p:cTn>
                                  </p:par>
                                  <p:par>
                                    <p:cTn id="49" presetID="53" presetClass="entr" presetSubtype="16" fill="hold" grpId="0" nodeType="withEffect">
                                      <p:stCondLst>
                                        <p:cond delay="4500"/>
                                      </p:stCondLst>
                                      <p:childTnLst>
                                        <p:set>
                                          <p:cBhvr>
                                            <p:cTn id="50" dur="1" fill="hold">
                                              <p:stCondLst>
                                                <p:cond delay="0"/>
                                              </p:stCondLst>
                                            </p:cTn>
                                            <p:tgtEl>
                                              <p:spTgt spid="11"/>
                                            </p:tgtEl>
                                            <p:attrNameLst>
                                              <p:attrName>style.visibility</p:attrName>
                                            </p:attrNameLst>
                                          </p:cBhvr>
                                          <p:to>
                                            <p:strVal val="visible"/>
                                          </p:to>
                                        </p:set>
                                        <p:anim calcmode="lin" valueType="num">
                                          <p:cBhvr>
                                            <p:cTn id="51" dur="500" fill="hold"/>
                                            <p:tgtEl>
                                              <p:spTgt spid="11"/>
                                            </p:tgtEl>
                                            <p:attrNameLst>
                                              <p:attrName>ppt_w</p:attrName>
                                            </p:attrNameLst>
                                          </p:cBhvr>
                                          <p:tavLst>
                                            <p:tav tm="0">
                                              <p:val>
                                                <p:fltVal val="0"/>
                                              </p:val>
                                            </p:tav>
                                            <p:tav tm="100000">
                                              <p:val>
                                                <p:strVal val="#ppt_w"/>
                                              </p:val>
                                            </p:tav>
                                          </p:tavLst>
                                        </p:anim>
                                        <p:anim calcmode="lin" valueType="num">
                                          <p:cBhvr>
                                            <p:cTn id="52" dur="500" fill="hold"/>
                                            <p:tgtEl>
                                              <p:spTgt spid="11"/>
                                            </p:tgtEl>
                                            <p:attrNameLst>
                                              <p:attrName>ppt_h</p:attrName>
                                            </p:attrNameLst>
                                          </p:cBhvr>
                                          <p:tavLst>
                                            <p:tav tm="0">
                                              <p:val>
                                                <p:fltVal val="0"/>
                                              </p:val>
                                            </p:tav>
                                            <p:tav tm="100000">
                                              <p:val>
                                                <p:strVal val="#ppt_h"/>
                                              </p:val>
                                            </p:tav>
                                          </p:tavLst>
                                        </p:anim>
                                        <p:animEffect transition="in" filter="fade">
                                          <p:cBhvr>
                                            <p:cTn id="53" dur="500"/>
                                            <p:tgtEl>
                                              <p:spTgt spid="11"/>
                                            </p:tgtEl>
                                          </p:cBhvr>
                                        </p:animEffect>
                                      </p:childTnLst>
                                    </p:cTn>
                                  </p:par>
                                  <p:par>
                                    <p:cTn id="54" presetID="53" presetClass="entr" presetSubtype="16" fill="hold" grpId="0" nodeType="withEffect">
                                      <p:stCondLst>
                                        <p:cond delay="4750"/>
                                      </p:stCondLst>
                                      <p:childTnLst>
                                        <p:set>
                                          <p:cBhvr>
                                            <p:cTn id="55" dur="1" fill="hold">
                                              <p:stCondLst>
                                                <p:cond delay="0"/>
                                              </p:stCondLst>
                                            </p:cTn>
                                            <p:tgtEl>
                                              <p:spTgt spid="12"/>
                                            </p:tgtEl>
                                            <p:attrNameLst>
                                              <p:attrName>style.visibility</p:attrName>
                                            </p:attrNameLst>
                                          </p:cBhvr>
                                          <p:to>
                                            <p:strVal val="visible"/>
                                          </p:to>
                                        </p:set>
                                        <p:anim calcmode="lin" valueType="num">
                                          <p:cBhvr>
                                            <p:cTn id="56" dur="500" fill="hold"/>
                                            <p:tgtEl>
                                              <p:spTgt spid="12"/>
                                            </p:tgtEl>
                                            <p:attrNameLst>
                                              <p:attrName>ppt_w</p:attrName>
                                            </p:attrNameLst>
                                          </p:cBhvr>
                                          <p:tavLst>
                                            <p:tav tm="0">
                                              <p:val>
                                                <p:fltVal val="0"/>
                                              </p:val>
                                            </p:tav>
                                            <p:tav tm="100000">
                                              <p:val>
                                                <p:strVal val="#ppt_w"/>
                                              </p:val>
                                            </p:tav>
                                          </p:tavLst>
                                        </p:anim>
                                        <p:anim calcmode="lin" valueType="num">
                                          <p:cBhvr>
                                            <p:cTn id="57" dur="500" fill="hold"/>
                                            <p:tgtEl>
                                              <p:spTgt spid="12"/>
                                            </p:tgtEl>
                                            <p:attrNameLst>
                                              <p:attrName>ppt_h</p:attrName>
                                            </p:attrNameLst>
                                          </p:cBhvr>
                                          <p:tavLst>
                                            <p:tav tm="0">
                                              <p:val>
                                                <p:fltVal val="0"/>
                                              </p:val>
                                            </p:tav>
                                            <p:tav tm="100000">
                                              <p:val>
                                                <p:strVal val="#ppt_h"/>
                                              </p:val>
                                            </p:tav>
                                          </p:tavLst>
                                        </p:anim>
                                        <p:animEffect transition="in" filter="fade">
                                          <p:cBhvr>
                                            <p:cTn id="58" dur="500"/>
                                            <p:tgtEl>
                                              <p:spTgt spid="12"/>
                                            </p:tgtEl>
                                          </p:cBhvr>
                                        </p:animEffect>
                                      </p:childTnLst>
                                    </p:cTn>
                                  </p:par>
                                  <p:par>
                                    <p:cTn id="59" presetID="53" presetClass="entr" presetSubtype="16" fill="hold" grpId="0" nodeType="withEffect">
                                      <p:stCondLst>
                                        <p:cond delay="5000"/>
                                      </p:stCondLst>
                                      <p:childTnLst>
                                        <p:set>
                                          <p:cBhvr>
                                            <p:cTn id="60" dur="1" fill="hold">
                                              <p:stCondLst>
                                                <p:cond delay="0"/>
                                              </p:stCondLst>
                                            </p:cTn>
                                            <p:tgtEl>
                                              <p:spTgt spid="13"/>
                                            </p:tgtEl>
                                            <p:attrNameLst>
                                              <p:attrName>style.visibility</p:attrName>
                                            </p:attrNameLst>
                                          </p:cBhvr>
                                          <p:to>
                                            <p:strVal val="visible"/>
                                          </p:to>
                                        </p:set>
                                        <p:anim calcmode="lin" valueType="num">
                                          <p:cBhvr>
                                            <p:cTn id="61" dur="500" fill="hold"/>
                                            <p:tgtEl>
                                              <p:spTgt spid="13"/>
                                            </p:tgtEl>
                                            <p:attrNameLst>
                                              <p:attrName>ppt_w</p:attrName>
                                            </p:attrNameLst>
                                          </p:cBhvr>
                                          <p:tavLst>
                                            <p:tav tm="0">
                                              <p:val>
                                                <p:fltVal val="0"/>
                                              </p:val>
                                            </p:tav>
                                            <p:tav tm="100000">
                                              <p:val>
                                                <p:strVal val="#ppt_w"/>
                                              </p:val>
                                            </p:tav>
                                          </p:tavLst>
                                        </p:anim>
                                        <p:anim calcmode="lin" valueType="num">
                                          <p:cBhvr>
                                            <p:cTn id="62" dur="500" fill="hold"/>
                                            <p:tgtEl>
                                              <p:spTgt spid="13"/>
                                            </p:tgtEl>
                                            <p:attrNameLst>
                                              <p:attrName>ppt_h</p:attrName>
                                            </p:attrNameLst>
                                          </p:cBhvr>
                                          <p:tavLst>
                                            <p:tav tm="0">
                                              <p:val>
                                                <p:fltVal val="0"/>
                                              </p:val>
                                            </p:tav>
                                            <p:tav tm="100000">
                                              <p:val>
                                                <p:strVal val="#ppt_h"/>
                                              </p:val>
                                            </p:tav>
                                          </p:tavLst>
                                        </p:anim>
                                        <p:animEffect transition="in" filter="fade">
                                          <p:cBhvr>
                                            <p:cTn id="63" dur="500"/>
                                            <p:tgtEl>
                                              <p:spTgt spid="13"/>
                                            </p:tgtEl>
                                          </p:cBhvr>
                                        </p:animEffect>
                                      </p:childTnLst>
                                    </p:cTn>
                                  </p:par>
                                </p:childTnLst>
                              </p:cTn>
                            </p:par>
                            <p:par>
                              <p:cTn id="64" fill="hold">
                                <p:stCondLst>
                                  <p:cond delay="5500"/>
                                </p:stCondLst>
                                <p:childTnLst>
                                  <p:par>
                                    <p:cTn id="65" presetID="2" presetClass="entr" presetSubtype="4" fill="hold" grpId="0" nodeType="afterEffect">
                                      <p:stCondLst>
                                        <p:cond delay="0"/>
                                      </p:stCondLst>
                                      <p:childTnLst>
                                        <p:set>
                                          <p:cBhvr>
                                            <p:cTn id="66" dur="1" fill="hold">
                                              <p:stCondLst>
                                                <p:cond delay="0"/>
                                              </p:stCondLst>
                                            </p:cTn>
                                            <p:tgtEl>
                                              <p:spTgt spid="15"/>
                                            </p:tgtEl>
                                            <p:attrNameLst>
                                              <p:attrName>style.visibility</p:attrName>
                                            </p:attrNameLst>
                                          </p:cBhvr>
                                          <p:to>
                                            <p:strVal val="visible"/>
                                          </p:to>
                                        </p:set>
                                        <p:anim calcmode="lin" valueType="num">
                                          <p:cBhvr additive="base">
                                            <p:cTn id="67" dur="500" fill="hold"/>
                                            <p:tgtEl>
                                              <p:spTgt spid="15"/>
                                            </p:tgtEl>
                                            <p:attrNameLst>
                                              <p:attrName>ppt_x</p:attrName>
                                            </p:attrNameLst>
                                          </p:cBhvr>
                                          <p:tavLst>
                                            <p:tav tm="0">
                                              <p:val>
                                                <p:strVal val="#ppt_x"/>
                                              </p:val>
                                            </p:tav>
                                            <p:tav tm="100000">
                                              <p:val>
                                                <p:strVal val="#ppt_x"/>
                                              </p:val>
                                            </p:tav>
                                          </p:tavLst>
                                        </p:anim>
                                        <p:anim calcmode="lin" valueType="num">
                                          <p:cBhvr additive="base">
                                            <p:cTn id="68" dur="500" fill="hold"/>
                                            <p:tgtEl>
                                              <p:spTgt spid="15"/>
                                            </p:tgtEl>
                                            <p:attrNameLst>
                                              <p:attrName>ppt_y</p:attrName>
                                            </p:attrNameLst>
                                          </p:cBhvr>
                                          <p:tavLst>
                                            <p:tav tm="0">
                                              <p:val>
                                                <p:strVal val="1+#ppt_h/2"/>
                                              </p:val>
                                            </p:tav>
                                            <p:tav tm="100000">
                                              <p:val>
                                                <p:strVal val="#ppt_y"/>
                                              </p:val>
                                            </p:tav>
                                          </p:tavLst>
                                        </p:anim>
                                      </p:childTnLst>
                                    </p:cTn>
                                  </p:par>
                                </p:childTnLst>
                              </p:cTn>
                            </p:par>
                            <p:par>
                              <p:cTn id="69" fill="hold">
                                <p:stCondLst>
                                  <p:cond delay="6000"/>
                                </p:stCondLst>
                                <p:childTnLst>
                                  <p:par>
                                    <p:cTn id="70" presetID="2" presetClass="entr" presetSubtype="4" fill="hold" grpId="0" nodeType="afterEffect">
                                      <p:stCondLst>
                                        <p:cond delay="0"/>
                                      </p:stCondLst>
                                      <p:childTnLst>
                                        <p:set>
                                          <p:cBhvr>
                                            <p:cTn id="71" dur="1" fill="hold">
                                              <p:stCondLst>
                                                <p:cond delay="0"/>
                                              </p:stCondLst>
                                            </p:cTn>
                                            <p:tgtEl>
                                              <p:spTgt spid="17"/>
                                            </p:tgtEl>
                                            <p:attrNameLst>
                                              <p:attrName>style.visibility</p:attrName>
                                            </p:attrNameLst>
                                          </p:cBhvr>
                                          <p:to>
                                            <p:strVal val="visible"/>
                                          </p:to>
                                        </p:set>
                                        <p:anim calcmode="lin" valueType="num">
                                          <p:cBhvr additive="base">
                                            <p:cTn id="72" dur="500" fill="hold"/>
                                            <p:tgtEl>
                                              <p:spTgt spid="17"/>
                                            </p:tgtEl>
                                            <p:attrNameLst>
                                              <p:attrName>ppt_x</p:attrName>
                                            </p:attrNameLst>
                                          </p:cBhvr>
                                          <p:tavLst>
                                            <p:tav tm="0">
                                              <p:val>
                                                <p:strVal val="#ppt_x"/>
                                              </p:val>
                                            </p:tav>
                                            <p:tav tm="100000">
                                              <p:val>
                                                <p:strVal val="#ppt_x"/>
                                              </p:val>
                                            </p:tav>
                                          </p:tavLst>
                                        </p:anim>
                                        <p:anim calcmode="lin" valueType="num">
                                          <p:cBhvr additive="base">
                                            <p:cTn id="73" dur="500" fill="hold"/>
                                            <p:tgtEl>
                                              <p:spTgt spid="17"/>
                                            </p:tgtEl>
                                            <p:attrNameLst>
                                              <p:attrName>ppt_y</p:attrName>
                                            </p:attrNameLst>
                                          </p:cBhvr>
                                          <p:tavLst>
                                            <p:tav tm="0">
                                              <p:val>
                                                <p:strVal val="1+#ppt_h/2"/>
                                              </p:val>
                                            </p:tav>
                                            <p:tav tm="100000">
                                              <p:val>
                                                <p:strVal val="#ppt_y"/>
                                              </p:val>
                                            </p:tav>
                                          </p:tavLst>
                                        </p:anim>
                                      </p:childTnLst>
                                    </p:cTn>
                                  </p:par>
                                </p:childTnLst>
                              </p:cTn>
                            </p:par>
                            <p:par>
                              <p:cTn id="74" fill="hold">
                                <p:stCondLst>
                                  <p:cond delay="6500"/>
                                </p:stCondLst>
                                <p:childTnLst>
                                  <p:par>
                                    <p:cTn id="75" presetID="2" presetClass="entr" presetSubtype="4" fill="hold" grpId="0" nodeType="afterEffect">
                                      <p:stCondLst>
                                        <p:cond delay="0"/>
                                      </p:stCondLst>
                                      <p:childTnLst>
                                        <p:set>
                                          <p:cBhvr>
                                            <p:cTn id="76" dur="1" fill="hold">
                                              <p:stCondLst>
                                                <p:cond delay="0"/>
                                              </p:stCondLst>
                                            </p:cTn>
                                            <p:tgtEl>
                                              <p:spTgt spid="19"/>
                                            </p:tgtEl>
                                            <p:attrNameLst>
                                              <p:attrName>style.visibility</p:attrName>
                                            </p:attrNameLst>
                                          </p:cBhvr>
                                          <p:to>
                                            <p:strVal val="visible"/>
                                          </p:to>
                                        </p:set>
                                        <p:anim calcmode="lin" valueType="num">
                                          <p:cBhvr additive="base">
                                            <p:cTn id="77" dur="500" fill="hold"/>
                                            <p:tgtEl>
                                              <p:spTgt spid="19"/>
                                            </p:tgtEl>
                                            <p:attrNameLst>
                                              <p:attrName>ppt_x</p:attrName>
                                            </p:attrNameLst>
                                          </p:cBhvr>
                                          <p:tavLst>
                                            <p:tav tm="0">
                                              <p:val>
                                                <p:strVal val="#ppt_x"/>
                                              </p:val>
                                            </p:tav>
                                            <p:tav tm="100000">
                                              <p:val>
                                                <p:strVal val="#ppt_x"/>
                                              </p:val>
                                            </p:tav>
                                          </p:tavLst>
                                        </p:anim>
                                        <p:anim calcmode="lin" valueType="num">
                                          <p:cBhvr additive="base">
                                            <p:cTn id="78" dur="500" fill="hold"/>
                                            <p:tgtEl>
                                              <p:spTgt spid="19"/>
                                            </p:tgtEl>
                                            <p:attrNameLst>
                                              <p:attrName>ppt_y</p:attrName>
                                            </p:attrNameLst>
                                          </p:cBhvr>
                                          <p:tavLst>
                                            <p:tav tm="0">
                                              <p:val>
                                                <p:strVal val="1+#ppt_h/2"/>
                                              </p:val>
                                            </p:tav>
                                            <p:tav tm="100000">
                                              <p:val>
                                                <p:strVal val="#ppt_y"/>
                                              </p:val>
                                            </p:tav>
                                          </p:tavLst>
                                        </p:anim>
                                      </p:childTnLst>
                                    </p:cTn>
                                  </p:par>
                                </p:childTnLst>
                              </p:cTn>
                            </p:par>
                            <p:par>
                              <p:cTn id="79" fill="hold">
                                <p:stCondLst>
                                  <p:cond delay="7000"/>
                                </p:stCondLst>
                                <p:childTnLst>
                                  <p:par>
                                    <p:cTn id="80" presetID="2" presetClass="entr" presetSubtype="4" fill="hold" grpId="0" nodeType="afterEffect">
                                      <p:stCondLst>
                                        <p:cond delay="0"/>
                                      </p:stCondLst>
                                      <p:childTnLst>
                                        <p:set>
                                          <p:cBhvr>
                                            <p:cTn id="81" dur="1" fill="hold">
                                              <p:stCondLst>
                                                <p:cond delay="0"/>
                                              </p:stCondLst>
                                            </p:cTn>
                                            <p:tgtEl>
                                              <p:spTgt spid="21"/>
                                            </p:tgtEl>
                                            <p:attrNameLst>
                                              <p:attrName>style.visibility</p:attrName>
                                            </p:attrNameLst>
                                          </p:cBhvr>
                                          <p:to>
                                            <p:strVal val="visible"/>
                                          </p:to>
                                        </p:set>
                                        <p:anim calcmode="lin" valueType="num">
                                          <p:cBhvr additive="base">
                                            <p:cTn id="82" dur="500" fill="hold"/>
                                            <p:tgtEl>
                                              <p:spTgt spid="21"/>
                                            </p:tgtEl>
                                            <p:attrNameLst>
                                              <p:attrName>ppt_x</p:attrName>
                                            </p:attrNameLst>
                                          </p:cBhvr>
                                          <p:tavLst>
                                            <p:tav tm="0">
                                              <p:val>
                                                <p:strVal val="#ppt_x"/>
                                              </p:val>
                                            </p:tav>
                                            <p:tav tm="100000">
                                              <p:val>
                                                <p:strVal val="#ppt_x"/>
                                              </p:val>
                                            </p:tav>
                                          </p:tavLst>
                                        </p:anim>
                                        <p:anim calcmode="lin" valueType="num">
                                          <p:cBhvr additive="base">
                                            <p:cTn id="83" dur="500" fill="hold"/>
                                            <p:tgtEl>
                                              <p:spTgt spid="21"/>
                                            </p:tgtEl>
                                            <p:attrNameLst>
                                              <p:attrName>ppt_y</p:attrName>
                                            </p:attrNameLst>
                                          </p:cBhvr>
                                          <p:tavLst>
                                            <p:tav tm="0">
                                              <p:val>
                                                <p:strVal val="1+#ppt_h/2"/>
                                              </p:val>
                                            </p:tav>
                                            <p:tav tm="100000">
                                              <p:val>
                                                <p:strVal val="#ppt_y"/>
                                              </p:val>
                                            </p:tav>
                                          </p:tavLst>
                                        </p:anim>
                                      </p:childTnLst>
                                    </p:cTn>
                                  </p:par>
                                </p:childTnLst>
                              </p:cTn>
                            </p:par>
                            <p:par>
                              <p:cTn id="84" fill="hold">
                                <p:stCondLst>
                                  <p:cond delay="7500"/>
                                </p:stCondLst>
                                <p:childTnLst>
                                  <p:par>
                                    <p:cTn id="85" presetID="2" presetClass="entr" presetSubtype="4" fill="hold" grpId="0" nodeType="afterEffect">
                                      <p:stCondLst>
                                        <p:cond delay="0"/>
                                      </p:stCondLst>
                                      <p:childTnLst>
                                        <p:set>
                                          <p:cBhvr>
                                            <p:cTn id="86" dur="1" fill="hold">
                                              <p:stCondLst>
                                                <p:cond delay="0"/>
                                              </p:stCondLst>
                                            </p:cTn>
                                            <p:tgtEl>
                                              <p:spTgt spid="23"/>
                                            </p:tgtEl>
                                            <p:attrNameLst>
                                              <p:attrName>style.visibility</p:attrName>
                                            </p:attrNameLst>
                                          </p:cBhvr>
                                          <p:to>
                                            <p:strVal val="visible"/>
                                          </p:to>
                                        </p:set>
                                        <p:anim calcmode="lin" valueType="num">
                                          <p:cBhvr additive="base">
                                            <p:cTn id="87" dur="500" fill="hold"/>
                                            <p:tgtEl>
                                              <p:spTgt spid="23"/>
                                            </p:tgtEl>
                                            <p:attrNameLst>
                                              <p:attrName>ppt_x</p:attrName>
                                            </p:attrNameLst>
                                          </p:cBhvr>
                                          <p:tavLst>
                                            <p:tav tm="0">
                                              <p:val>
                                                <p:strVal val="#ppt_x"/>
                                              </p:val>
                                            </p:tav>
                                            <p:tav tm="100000">
                                              <p:val>
                                                <p:strVal val="#ppt_x"/>
                                              </p:val>
                                            </p:tav>
                                          </p:tavLst>
                                        </p:anim>
                                        <p:anim calcmode="lin" valueType="num">
                                          <p:cBhvr additive="base">
                                            <p:cTn id="88" dur="500" fill="hold"/>
                                            <p:tgtEl>
                                              <p:spTgt spid="23"/>
                                            </p:tgtEl>
                                            <p:attrNameLst>
                                              <p:attrName>ppt_y</p:attrName>
                                            </p:attrNameLst>
                                          </p:cBhvr>
                                          <p:tavLst>
                                            <p:tav tm="0">
                                              <p:val>
                                                <p:strVal val="1+#ppt_h/2"/>
                                              </p:val>
                                            </p:tav>
                                            <p:tav tm="100000">
                                              <p:val>
                                                <p:strVal val="#ppt_y"/>
                                              </p:val>
                                            </p:tav>
                                          </p:tavLst>
                                        </p:anim>
                                      </p:childTnLst>
                                    </p:cTn>
                                  </p:par>
                                  <p:par>
                                    <p:cTn id="89" presetID="22" presetClass="entr" presetSubtype="1" fill="hold" grpId="0" nodeType="withEffect">
                                      <p:stCondLst>
                                        <p:cond delay="500"/>
                                      </p:stCondLst>
                                      <p:childTnLst>
                                        <p:set>
                                          <p:cBhvr>
                                            <p:cTn id="90" dur="1" fill="hold">
                                              <p:stCondLst>
                                                <p:cond delay="0"/>
                                              </p:stCondLst>
                                            </p:cTn>
                                            <p:tgtEl>
                                              <p:spTgt spid="14"/>
                                            </p:tgtEl>
                                            <p:attrNameLst>
                                              <p:attrName>style.visibility</p:attrName>
                                            </p:attrNameLst>
                                          </p:cBhvr>
                                          <p:to>
                                            <p:strVal val="visible"/>
                                          </p:to>
                                        </p:set>
                                        <p:animEffect transition="in" filter="wipe(up)">
                                          <p:cBhvr>
                                            <p:cTn id="91" dur="1250"/>
                                            <p:tgtEl>
                                              <p:spTgt spid="14"/>
                                            </p:tgtEl>
                                          </p:cBhvr>
                                        </p:animEffect>
                                      </p:childTnLst>
                                    </p:cTn>
                                  </p:par>
                                  <p:par>
                                    <p:cTn id="92" presetID="22" presetClass="entr" presetSubtype="1" fill="hold" grpId="0" nodeType="withEffect">
                                      <p:stCondLst>
                                        <p:cond delay="500"/>
                                      </p:stCondLst>
                                      <p:childTnLst>
                                        <p:set>
                                          <p:cBhvr>
                                            <p:cTn id="93" dur="1" fill="hold">
                                              <p:stCondLst>
                                                <p:cond delay="0"/>
                                              </p:stCondLst>
                                            </p:cTn>
                                            <p:tgtEl>
                                              <p:spTgt spid="16"/>
                                            </p:tgtEl>
                                            <p:attrNameLst>
                                              <p:attrName>style.visibility</p:attrName>
                                            </p:attrNameLst>
                                          </p:cBhvr>
                                          <p:to>
                                            <p:strVal val="visible"/>
                                          </p:to>
                                        </p:set>
                                        <p:animEffect transition="in" filter="wipe(up)">
                                          <p:cBhvr>
                                            <p:cTn id="94" dur="1250"/>
                                            <p:tgtEl>
                                              <p:spTgt spid="16"/>
                                            </p:tgtEl>
                                          </p:cBhvr>
                                        </p:animEffect>
                                      </p:childTnLst>
                                    </p:cTn>
                                  </p:par>
                                  <p:par>
                                    <p:cTn id="95" presetID="22" presetClass="entr" presetSubtype="1" fill="hold" grpId="0" nodeType="withEffect">
                                      <p:stCondLst>
                                        <p:cond delay="500"/>
                                      </p:stCondLst>
                                      <p:childTnLst>
                                        <p:set>
                                          <p:cBhvr>
                                            <p:cTn id="96" dur="1" fill="hold">
                                              <p:stCondLst>
                                                <p:cond delay="0"/>
                                              </p:stCondLst>
                                            </p:cTn>
                                            <p:tgtEl>
                                              <p:spTgt spid="18"/>
                                            </p:tgtEl>
                                            <p:attrNameLst>
                                              <p:attrName>style.visibility</p:attrName>
                                            </p:attrNameLst>
                                          </p:cBhvr>
                                          <p:to>
                                            <p:strVal val="visible"/>
                                          </p:to>
                                        </p:set>
                                        <p:animEffect transition="in" filter="wipe(up)">
                                          <p:cBhvr>
                                            <p:cTn id="97" dur="1250"/>
                                            <p:tgtEl>
                                              <p:spTgt spid="18"/>
                                            </p:tgtEl>
                                          </p:cBhvr>
                                        </p:animEffect>
                                      </p:childTnLst>
                                    </p:cTn>
                                  </p:par>
                                  <p:par>
                                    <p:cTn id="98" presetID="22" presetClass="entr" presetSubtype="1" fill="hold" grpId="0" nodeType="withEffect">
                                      <p:stCondLst>
                                        <p:cond delay="500"/>
                                      </p:stCondLst>
                                      <p:childTnLst>
                                        <p:set>
                                          <p:cBhvr>
                                            <p:cTn id="99" dur="1" fill="hold">
                                              <p:stCondLst>
                                                <p:cond delay="0"/>
                                              </p:stCondLst>
                                            </p:cTn>
                                            <p:tgtEl>
                                              <p:spTgt spid="20"/>
                                            </p:tgtEl>
                                            <p:attrNameLst>
                                              <p:attrName>style.visibility</p:attrName>
                                            </p:attrNameLst>
                                          </p:cBhvr>
                                          <p:to>
                                            <p:strVal val="visible"/>
                                          </p:to>
                                        </p:set>
                                        <p:animEffect transition="in" filter="wipe(up)">
                                          <p:cBhvr>
                                            <p:cTn id="100" dur="1250"/>
                                            <p:tgtEl>
                                              <p:spTgt spid="20"/>
                                            </p:tgtEl>
                                          </p:cBhvr>
                                        </p:animEffect>
                                      </p:childTnLst>
                                    </p:cTn>
                                  </p:par>
                                  <p:par>
                                    <p:cTn id="101" presetID="22" presetClass="entr" presetSubtype="1" fill="hold" grpId="0" nodeType="withEffect">
                                      <p:stCondLst>
                                        <p:cond delay="500"/>
                                      </p:stCondLst>
                                      <p:childTnLst>
                                        <p:set>
                                          <p:cBhvr>
                                            <p:cTn id="102" dur="1" fill="hold">
                                              <p:stCondLst>
                                                <p:cond delay="0"/>
                                              </p:stCondLst>
                                            </p:cTn>
                                            <p:tgtEl>
                                              <p:spTgt spid="22"/>
                                            </p:tgtEl>
                                            <p:attrNameLst>
                                              <p:attrName>style.visibility</p:attrName>
                                            </p:attrNameLst>
                                          </p:cBhvr>
                                          <p:to>
                                            <p:strVal val="visible"/>
                                          </p:to>
                                        </p:set>
                                        <p:animEffect transition="in" filter="wipe(up)">
                                          <p:cBhvr>
                                            <p:cTn id="103" dur="125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9" grpId="0" animBg="1"/>
          <p:bldP spid="10" grpId="0" animBg="1"/>
          <p:bldP spid="11" grpId="0" animBg="1"/>
          <p:bldP spid="12" grpId="0" animBg="1"/>
          <p:bldP spid="13" grpId="0" animBg="1"/>
          <p:bldP spid="14" grpId="0"/>
          <p:bldP spid="15" grpId="0"/>
          <p:bldP spid="16" grpId="0"/>
          <p:bldP spid="17" grpId="0"/>
          <p:bldP spid="18" grpId="0"/>
          <p:bldP spid="19" grpId="0"/>
          <p:bldP spid="20" grpId="0"/>
          <p:bldP spid="21" grpId="0"/>
          <p:bldP spid="22" grpId="0"/>
          <p:bldP spid="23" grpId="0"/>
          <p:bldP spid="28" grpId="0" animBg="1"/>
          <p:bldP spid="29" grpId="0" animBg="1"/>
          <p:bldP spid="30" grpId="0" animBg="1"/>
          <p:bldP spid="31" grpId="0"/>
        </p:bldLst>
      </p:timing>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矩形 43"/>
          <p:cNvSpPr/>
          <p:nvPr/>
        </p:nvSpPr>
        <p:spPr>
          <a:xfrm flipV="1">
            <a:off x="0" y="0"/>
            <a:ext cx="12190413" cy="68595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 name="Group 42"/>
          <p:cNvGrpSpPr/>
          <p:nvPr/>
        </p:nvGrpSpPr>
        <p:grpSpPr>
          <a:xfrm>
            <a:off x="2457929" y="3768529"/>
            <a:ext cx="803529" cy="282073"/>
            <a:chOff x="1652259" y="4256917"/>
            <a:chExt cx="1206254" cy="360191"/>
          </a:xfrm>
        </p:grpSpPr>
        <p:cxnSp>
          <p:nvCxnSpPr>
            <p:cNvPr id="3" name="Straight Connector 43"/>
            <p:cNvCxnSpPr/>
            <p:nvPr/>
          </p:nvCxnSpPr>
          <p:spPr>
            <a:xfrm flipH="1">
              <a:off x="1652259" y="4256917"/>
              <a:ext cx="120625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 name="Straight Connector 44"/>
            <p:cNvCxnSpPr/>
            <p:nvPr/>
          </p:nvCxnSpPr>
          <p:spPr>
            <a:xfrm flipH="1">
              <a:off x="1652259" y="4256917"/>
              <a:ext cx="0" cy="360191"/>
            </a:xfrm>
            <a:prstGeom prst="line">
              <a:avLst/>
            </a:prstGeom>
            <a:ln w="12700">
              <a:solidFill>
                <a:schemeClr val="bg1">
                  <a:lumMod val="65000"/>
                </a:schemeClr>
              </a:solidFill>
              <a:tailEnd type="oval"/>
            </a:ln>
          </p:spPr>
          <p:style>
            <a:lnRef idx="1">
              <a:schemeClr val="accent1"/>
            </a:lnRef>
            <a:fillRef idx="0">
              <a:schemeClr val="accent1"/>
            </a:fillRef>
            <a:effectRef idx="0">
              <a:schemeClr val="accent1"/>
            </a:effectRef>
            <a:fontRef idx="minor">
              <a:schemeClr val="tx1"/>
            </a:fontRef>
          </p:style>
        </p:cxnSp>
      </p:grpSp>
      <p:grpSp>
        <p:nvGrpSpPr>
          <p:cNvPr id="5" name="Group 48"/>
          <p:cNvGrpSpPr/>
          <p:nvPr/>
        </p:nvGrpSpPr>
        <p:grpSpPr>
          <a:xfrm rot="16200000" flipH="1">
            <a:off x="6916216" y="2068522"/>
            <a:ext cx="299684" cy="702122"/>
            <a:chOff x="1652259" y="4256917"/>
            <a:chExt cx="1206254" cy="360191"/>
          </a:xfrm>
        </p:grpSpPr>
        <p:cxnSp>
          <p:nvCxnSpPr>
            <p:cNvPr id="6" name="Straight Connector 49"/>
            <p:cNvCxnSpPr/>
            <p:nvPr/>
          </p:nvCxnSpPr>
          <p:spPr>
            <a:xfrm flipH="1">
              <a:off x="1652259" y="4256917"/>
              <a:ext cx="1206254"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50"/>
            <p:cNvCxnSpPr/>
            <p:nvPr/>
          </p:nvCxnSpPr>
          <p:spPr>
            <a:xfrm flipH="1">
              <a:off x="1652259" y="4256917"/>
              <a:ext cx="0" cy="360191"/>
            </a:xfrm>
            <a:prstGeom prst="line">
              <a:avLst/>
            </a:prstGeom>
            <a:ln w="12700">
              <a:solidFill>
                <a:schemeClr val="bg1">
                  <a:lumMod val="50000"/>
                </a:schemeClr>
              </a:solidFill>
              <a:tailEnd type="oval"/>
            </a:ln>
          </p:spPr>
          <p:style>
            <a:lnRef idx="1">
              <a:schemeClr val="accent1"/>
            </a:lnRef>
            <a:fillRef idx="0">
              <a:schemeClr val="accent1"/>
            </a:fillRef>
            <a:effectRef idx="0">
              <a:schemeClr val="accent1"/>
            </a:effectRef>
            <a:fontRef idx="minor">
              <a:schemeClr val="tx1"/>
            </a:fontRef>
          </p:style>
        </p:cxnSp>
      </p:grpSp>
      <p:grpSp>
        <p:nvGrpSpPr>
          <p:cNvPr id="8" name="Group 51"/>
          <p:cNvGrpSpPr/>
          <p:nvPr/>
        </p:nvGrpSpPr>
        <p:grpSpPr>
          <a:xfrm rot="16200000" flipH="1">
            <a:off x="8176894" y="2946879"/>
            <a:ext cx="341293" cy="512632"/>
            <a:chOff x="1652259" y="4256917"/>
            <a:chExt cx="1206254" cy="360191"/>
          </a:xfrm>
        </p:grpSpPr>
        <p:cxnSp>
          <p:nvCxnSpPr>
            <p:cNvPr id="9" name="Straight Connector 52"/>
            <p:cNvCxnSpPr/>
            <p:nvPr/>
          </p:nvCxnSpPr>
          <p:spPr>
            <a:xfrm flipH="1">
              <a:off x="1652259" y="4256917"/>
              <a:ext cx="1206254"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53"/>
            <p:cNvCxnSpPr/>
            <p:nvPr/>
          </p:nvCxnSpPr>
          <p:spPr>
            <a:xfrm flipH="1">
              <a:off x="1652259" y="4256917"/>
              <a:ext cx="0" cy="360191"/>
            </a:xfrm>
            <a:prstGeom prst="line">
              <a:avLst/>
            </a:prstGeom>
            <a:ln w="12700">
              <a:solidFill>
                <a:schemeClr val="bg1">
                  <a:lumMod val="50000"/>
                </a:schemeClr>
              </a:solidFill>
              <a:tailEnd type="oval"/>
            </a:ln>
          </p:spPr>
          <p:style>
            <a:lnRef idx="1">
              <a:schemeClr val="accent1"/>
            </a:lnRef>
            <a:fillRef idx="0">
              <a:schemeClr val="accent1"/>
            </a:fillRef>
            <a:effectRef idx="0">
              <a:schemeClr val="accent1"/>
            </a:effectRef>
            <a:fontRef idx="minor">
              <a:schemeClr val="tx1"/>
            </a:fontRef>
          </p:style>
        </p:cxnSp>
      </p:grpSp>
      <p:grpSp>
        <p:nvGrpSpPr>
          <p:cNvPr id="11" name="Group 57"/>
          <p:cNvGrpSpPr/>
          <p:nvPr/>
        </p:nvGrpSpPr>
        <p:grpSpPr>
          <a:xfrm>
            <a:off x="3724704" y="4513781"/>
            <a:ext cx="247052" cy="373158"/>
            <a:chOff x="1652259" y="4256917"/>
            <a:chExt cx="1206254" cy="360191"/>
          </a:xfrm>
        </p:grpSpPr>
        <p:cxnSp>
          <p:nvCxnSpPr>
            <p:cNvPr id="12" name="Straight Connector 58"/>
            <p:cNvCxnSpPr/>
            <p:nvPr/>
          </p:nvCxnSpPr>
          <p:spPr>
            <a:xfrm flipH="1">
              <a:off x="1652259" y="4256917"/>
              <a:ext cx="120625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59"/>
            <p:cNvCxnSpPr/>
            <p:nvPr/>
          </p:nvCxnSpPr>
          <p:spPr>
            <a:xfrm flipH="1">
              <a:off x="1652259" y="4256917"/>
              <a:ext cx="0" cy="360191"/>
            </a:xfrm>
            <a:prstGeom prst="line">
              <a:avLst/>
            </a:prstGeom>
            <a:ln w="12700">
              <a:solidFill>
                <a:schemeClr val="bg1">
                  <a:lumMod val="65000"/>
                </a:schemeClr>
              </a:solidFill>
              <a:tailEnd type="oval"/>
            </a:ln>
          </p:spPr>
          <p:style>
            <a:lnRef idx="1">
              <a:schemeClr val="accent1"/>
            </a:lnRef>
            <a:fillRef idx="0">
              <a:schemeClr val="accent1"/>
            </a:fillRef>
            <a:effectRef idx="0">
              <a:schemeClr val="accent1"/>
            </a:effectRef>
            <a:fontRef idx="minor">
              <a:schemeClr val="tx1"/>
            </a:fontRef>
          </p:style>
        </p:cxnSp>
      </p:grpSp>
      <p:grpSp>
        <p:nvGrpSpPr>
          <p:cNvPr id="14" name="组合 13"/>
          <p:cNvGrpSpPr/>
          <p:nvPr/>
        </p:nvGrpSpPr>
        <p:grpSpPr>
          <a:xfrm>
            <a:off x="4522665" y="2378135"/>
            <a:ext cx="1589191" cy="1674013"/>
            <a:chOff x="4666681" y="2421836"/>
            <a:chExt cx="1589191" cy="1674013"/>
          </a:xfrm>
        </p:grpSpPr>
        <p:sp>
          <p:nvSpPr>
            <p:cNvPr id="15" name="Freeform 5"/>
            <p:cNvSpPr>
              <a:spLocks/>
            </p:cNvSpPr>
            <p:nvPr/>
          </p:nvSpPr>
          <p:spPr bwMode="auto">
            <a:xfrm flipH="1">
              <a:off x="4713422" y="2421836"/>
              <a:ext cx="1450330" cy="1674013"/>
            </a:xfrm>
            <a:custGeom>
              <a:avLst/>
              <a:gdLst>
                <a:gd name="T0" fmla="*/ 2010 w 2010"/>
                <a:gd name="T1" fmla="*/ 1740 h 2320"/>
                <a:gd name="T2" fmla="*/ 1005 w 2010"/>
                <a:gd name="T3" fmla="*/ 2320 h 2320"/>
                <a:gd name="T4" fmla="*/ 0 w 2010"/>
                <a:gd name="T5" fmla="*/ 1740 h 2320"/>
                <a:gd name="T6" fmla="*/ 0 w 2010"/>
                <a:gd name="T7" fmla="*/ 581 h 2320"/>
                <a:gd name="T8" fmla="*/ 1005 w 2010"/>
                <a:gd name="T9" fmla="*/ 0 h 2320"/>
                <a:gd name="T10" fmla="*/ 2010 w 2010"/>
                <a:gd name="T11" fmla="*/ 581 h 2320"/>
                <a:gd name="T12" fmla="*/ 2010 w 2010"/>
                <a:gd name="T13" fmla="*/ 1740 h 2320"/>
              </a:gdLst>
              <a:ahLst/>
              <a:cxnLst>
                <a:cxn ang="0">
                  <a:pos x="T0" y="T1"/>
                </a:cxn>
                <a:cxn ang="0">
                  <a:pos x="T2" y="T3"/>
                </a:cxn>
                <a:cxn ang="0">
                  <a:pos x="T4" y="T5"/>
                </a:cxn>
                <a:cxn ang="0">
                  <a:pos x="T6" y="T7"/>
                </a:cxn>
                <a:cxn ang="0">
                  <a:pos x="T8" y="T9"/>
                </a:cxn>
                <a:cxn ang="0">
                  <a:pos x="T10" y="T11"/>
                </a:cxn>
                <a:cxn ang="0">
                  <a:pos x="T12" y="T13"/>
                </a:cxn>
              </a:cxnLst>
              <a:rect l="0" t="0" r="r" b="b"/>
              <a:pathLst>
                <a:path w="2010" h="2320">
                  <a:moveTo>
                    <a:pt x="2010" y="1740"/>
                  </a:moveTo>
                  <a:lnTo>
                    <a:pt x="1005" y="2320"/>
                  </a:lnTo>
                  <a:lnTo>
                    <a:pt x="0" y="1740"/>
                  </a:lnTo>
                  <a:lnTo>
                    <a:pt x="0" y="581"/>
                  </a:lnTo>
                  <a:lnTo>
                    <a:pt x="1005" y="0"/>
                  </a:lnTo>
                  <a:lnTo>
                    <a:pt x="2010" y="581"/>
                  </a:lnTo>
                  <a:lnTo>
                    <a:pt x="2010" y="1740"/>
                  </a:lnTo>
                  <a:close/>
                </a:path>
              </a:pathLst>
            </a:custGeom>
            <a:solidFill>
              <a:srgbClr val="007C8A"/>
            </a:solidFill>
            <a:ln>
              <a:noFill/>
            </a:ln>
          </p:spPr>
          <p:txBody>
            <a:bodyPr vert="horz" wrap="square" lIns="91440" tIns="45720" rIns="91440" bIns="45720" numCol="1" anchor="ctr" anchorCtr="0" compatLnSpc="1">
              <a:prstTxWarp prst="textNoShape">
                <a:avLst/>
              </a:prstTxWarp>
            </a:bodyPr>
            <a:lstStyle/>
            <a:p>
              <a:pPr lvl="0" algn="ctr"/>
              <a:endParaRPr lang="en-US" sz="5400" dirty="0">
                <a:solidFill>
                  <a:schemeClr val="tx1">
                    <a:lumMod val="65000"/>
                    <a:lumOff val="35000"/>
                  </a:schemeClr>
                </a:solidFill>
              </a:endParaRPr>
            </a:p>
          </p:txBody>
        </p:sp>
        <p:sp>
          <p:nvSpPr>
            <p:cNvPr id="16" name="TextBox 73"/>
            <p:cNvSpPr txBox="1"/>
            <p:nvPr/>
          </p:nvSpPr>
          <p:spPr>
            <a:xfrm>
              <a:off x="4666681" y="2998143"/>
              <a:ext cx="1589191" cy="584775"/>
            </a:xfrm>
            <a:prstGeom prst="rect">
              <a:avLst/>
            </a:prstGeom>
            <a:noFill/>
            <a:ln>
              <a:noFill/>
            </a:ln>
          </p:spPr>
          <p:txBody>
            <a:bodyPr wrap="square" rtlCol="0">
              <a:spAutoFit/>
            </a:bodyPr>
            <a:lstStyle/>
            <a:p>
              <a:pPr algn="ctr"/>
              <a:r>
                <a:rPr lang="zh-CN" altLang="en-US" sz="1600" dirty="0">
                  <a:solidFill>
                    <a:schemeClr val="bg1"/>
                  </a:solidFill>
                  <a:latin typeface="微软雅黑" panose="020B0503020204020204" pitchFamily="34" charset="-122"/>
                  <a:ea typeface="微软雅黑" panose="020B0503020204020204" pitchFamily="34" charset="-122"/>
                </a:rPr>
                <a:t>Performance review</a:t>
              </a:r>
            </a:p>
          </p:txBody>
        </p:sp>
      </p:grpSp>
      <p:grpSp>
        <p:nvGrpSpPr>
          <p:cNvPr id="17" name="组合 16"/>
          <p:cNvGrpSpPr/>
          <p:nvPr/>
        </p:nvGrpSpPr>
        <p:grpSpPr>
          <a:xfrm>
            <a:off x="6528247" y="3205058"/>
            <a:ext cx="1279158" cy="1476442"/>
            <a:chOff x="6672263" y="3248759"/>
            <a:chExt cx="1279158" cy="1476442"/>
          </a:xfrm>
        </p:grpSpPr>
        <p:sp>
          <p:nvSpPr>
            <p:cNvPr id="18" name="Freeform 5"/>
            <p:cNvSpPr>
              <a:spLocks/>
            </p:cNvSpPr>
            <p:nvPr/>
          </p:nvSpPr>
          <p:spPr bwMode="auto">
            <a:xfrm flipH="1">
              <a:off x="6672263" y="3248759"/>
              <a:ext cx="1279158" cy="1476442"/>
            </a:xfrm>
            <a:custGeom>
              <a:avLst/>
              <a:gdLst>
                <a:gd name="T0" fmla="*/ 2010 w 2010"/>
                <a:gd name="T1" fmla="*/ 1740 h 2320"/>
                <a:gd name="T2" fmla="*/ 1005 w 2010"/>
                <a:gd name="T3" fmla="*/ 2320 h 2320"/>
                <a:gd name="T4" fmla="*/ 0 w 2010"/>
                <a:gd name="T5" fmla="*/ 1740 h 2320"/>
                <a:gd name="T6" fmla="*/ 0 w 2010"/>
                <a:gd name="T7" fmla="*/ 581 h 2320"/>
                <a:gd name="T8" fmla="*/ 1005 w 2010"/>
                <a:gd name="T9" fmla="*/ 0 h 2320"/>
                <a:gd name="T10" fmla="*/ 2010 w 2010"/>
                <a:gd name="T11" fmla="*/ 581 h 2320"/>
                <a:gd name="T12" fmla="*/ 2010 w 2010"/>
                <a:gd name="T13" fmla="*/ 1740 h 2320"/>
              </a:gdLst>
              <a:ahLst/>
              <a:cxnLst>
                <a:cxn ang="0">
                  <a:pos x="T0" y="T1"/>
                </a:cxn>
                <a:cxn ang="0">
                  <a:pos x="T2" y="T3"/>
                </a:cxn>
                <a:cxn ang="0">
                  <a:pos x="T4" y="T5"/>
                </a:cxn>
                <a:cxn ang="0">
                  <a:pos x="T6" y="T7"/>
                </a:cxn>
                <a:cxn ang="0">
                  <a:pos x="T8" y="T9"/>
                </a:cxn>
                <a:cxn ang="0">
                  <a:pos x="T10" y="T11"/>
                </a:cxn>
                <a:cxn ang="0">
                  <a:pos x="T12" y="T13"/>
                </a:cxn>
              </a:cxnLst>
              <a:rect l="0" t="0" r="r" b="b"/>
              <a:pathLst>
                <a:path w="2010" h="2320">
                  <a:moveTo>
                    <a:pt x="2010" y="1740"/>
                  </a:moveTo>
                  <a:lnTo>
                    <a:pt x="1005" y="2320"/>
                  </a:lnTo>
                  <a:lnTo>
                    <a:pt x="0" y="1740"/>
                  </a:lnTo>
                  <a:lnTo>
                    <a:pt x="0" y="581"/>
                  </a:lnTo>
                  <a:lnTo>
                    <a:pt x="1005" y="0"/>
                  </a:lnTo>
                  <a:lnTo>
                    <a:pt x="2010" y="581"/>
                  </a:lnTo>
                  <a:lnTo>
                    <a:pt x="2010" y="1740"/>
                  </a:lnTo>
                  <a:close/>
                </a:path>
              </a:pathLst>
            </a:custGeom>
            <a:solidFill>
              <a:srgbClr val="FFA401"/>
            </a:solidFill>
            <a:ln>
              <a:noFill/>
            </a:ln>
          </p:spPr>
          <p:txBody>
            <a:bodyPr vert="horz" wrap="square" lIns="91440" tIns="45720" rIns="91440" bIns="45720" numCol="1" anchor="ctr" anchorCtr="0" compatLnSpc="1">
              <a:prstTxWarp prst="textNoShape">
                <a:avLst/>
              </a:prstTxWarp>
            </a:bodyPr>
            <a:lstStyle/>
            <a:p>
              <a:pPr algn="ctr"/>
              <a:endParaRPr lang="en-US" sz="4800" dirty="0">
                <a:solidFill>
                  <a:schemeClr val="tx1">
                    <a:lumMod val="65000"/>
                    <a:lumOff val="35000"/>
                  </a:schemeClr>
                </a:solidFill>
                <a:latin typeface="FontAwesome" pitchFamily="2" charset="0"/>
              </a:endParaRPr>
            </a:p>
          </p:txBody>
        </p:sp>
        <p:sp>
          <p:nvSpPr>
            <p:cNvPr id="19" name="TextBox 74"/>
            <p:cNvSpPr txBox="1"/>
            <p:nvPr/>
          </p:nvSpPr>
          <p:spPr>
            <a:xfrm>
              <a:off x="6700610" y="3738146"/>
              <a:ext cx="1250811" cy="584775"/>
            </a:xfrm>
            <a:prstGeom prst="rect">
              <a:avLst/>
            </a:prstGeom>
            <a:noFill/>
            <a:ln>
              <a:noFill/>
            </a:ln>
          </p:spPr>
          <p:txBody>
            <a:bodyPr wrap="square" rtlCol="0">
              <a:spAutoFit/>
            </a:bodyPr>
            <a:lstStyle/>
            <a:p>
              <a:pPr algn="ctr"/>
              <a:r>
                <a:rPr lang="zh-CN" altLang="en-US" sz="1600" dirty="0">
                  <a:solidFill>
                    <a:schemeClr val="bg1"/>
                  </a:solidFill>
                  <a:latin typeface="微软雅黑" panose="020B0503020204020204" pitchFamily="34" charset="-122"/>
                  <a:ea typeface="微软雅黑" panose="020B0503020204020204" pitchFamily="34" charset="-122"/>
                </a:rPr>
                <a:t>Promotion system</a:t>
              </a:r>
            </a:p>
          </p:txBody>
        </p:sp>
      </p:grpSp>
      <p:grpSp>
        <p:nvGrpSpPr>
          <p:cNvPr id="20" name="组合 19"/>
          <p:cNvGrpSpPr/>
          <p:nvPr/>
        </p:nvGrpSpPr>
        <p:grpSpPr>
          <a:xfrm>
            <a:off x="3344599" y="3348954"/>
            <a:ext cx="741279" cy="795287"/>
            <a:chOff x="3488615" y="3392655"/>
            <a:chExt cx="741279" cy="795287"/>
          </a:xfrm>
        </p:grpSpPr>
        <p:sp>
          <p:nvSpPr>
            <p:cNvPr id="21" name="Freeform 5"/>
            <p:cNvSpPr>
              <a:spLocks/>
            </p:cNvSpPr>
            <p:nvPr/>
          </p:nvSpPr>
          <p:spPr bwMode="auto">
            <a:xfrm flipH="1">
              <a:off x="3488615" y="3392655"/>
              <a:ext cx="689020" cy="795287"/>
            </a:xfrm>
            <a:custGeom>
              <a:avLst/>
              <a:gdLst>
                <a:gd name="T0" fmla="*/ 2010 w 2010"/>
                <a:gd name="T1" fmla="*/ 1740 h 2320"/>
                <a:gd name="T2" fmla="*/ 1005 w 2010"/>
                <a:gd name="T3" fmla="*/ 2320 h 2320"/>
                <a:gd name="T4" fmla="*/ 0 w 2010"/>
                <a:gd name="T5" fmla="*/ 1740 h 2320"/>
                <a:gd name="T6" fmla="*/ 0 w 2010"/>
                <a:gd name="T7" fmla="*/ 581 h 2320"/>
                <a:gd name="T8" fmla="*/ 1005 w 2010"/>
                <a:gd name="T9" fmla="*/ 0 h 2320"/>
                <a:gd name="T10" fmla="*/ 2010 w 2010"/>
                <a:gd name="T11" fmla="*/ 581 h 2320"/>
                <a:gd name="T12" fmla="*/ 2010 w 2010"/>
                <a:gd name="T13" fmla="*/ 1740 h 2320"/>
              </a:gdLst>
              <a:ahLst/>
              <a:cxnLst>
                <a:cxn ang="0">
                  <a:pos x="T0" y="T1"/>
                </a:cxn>
                <a:cxn ang="0">
                  <a:pos x="T2" y="T3"/>
                </a:cxn>
                <a:cxn ang="0">
                  <a:pos x="T4" y="T5"/>
                </a:cxn>
                <a:cxn ang="0">
                  <a:pos x="T6" y="T7"/>
                </a:cxn>
                <a:cxn ang="0">
                  <a:pos x="T8" y="T9"/>
                </a:cxn>
                <a:cxn ang="0">
                  <a:pos x="T10" y="T11"/>
                </a:cxn>
                <a:cxn ang="0">
                  <a:pos x="T12" y="T13"/>
                </a:cxn>
              </a:cxnLst>
              <a:rect l="0" t="0" r="r" b="b"/>
              <a:pathLst>
                <a:path w="2010" h="2320">
                  <a:moveTo>
                    <a:pt x="2010" y="1740"/>
                  </a:moveTo>
                  <a:lnTo>
                    <a:pt x="1005" y="2320"/>
                  </a:lnTo>
                  <a:lnTo>
                    <a:pt x="0" y="1740"/>
                  </a:lnTo>
                  <a:lnTo>
                    <a:pt x="0" y="581"/>
                  </a:lnTo>
                  <a:lnTo>
                    <a:pt x="1005" y="0"/>
                  </a:lnTo>
                  <a:lnTo>
                    <a:pt x="2010" y="581"/>
                  </a:lnTo>
                  <a:lnTo>
                    <a:pt x="2010" y="1740"/>
                  </a:lnTo>
                  <a:close/>
                </a:path>
              </a:pathLst>
            </a:custGeom>
            <a:solidFill>
              <a:srgbClr val="22C4C4"/>
            </a:solidFill>
            <a:ln>
              <a:noFill/>
            </a:ln>
          </p:spPr>
          <p:txBody>
            <a:bodyPr vert="horz" wrap="square" lIns="91440" tIns="45720" rIns="91440" bIns="45720" numCol="1" anchor="ctr" anchorCtr="0" compatLnSpc="1">
              <a:prstTxWarp prst="textNoShape">
                <a:avLst/>
              </a:prstTxWarp>
            </a:bodyPr>
            <a:lstStyle/>
            <a:p>
              <a:pPr lvl="0" algn="ctr"/>
              <a:endParaRPr lang="en-US" sz="2400" dirty="0">
                <a:solidFill>
                  <a:schemeClr val="tx1">
                    <a:lumMod val="65000"/>
                    <a:lumOff val="35000"/>
                  </a:schemeClr>
                </a:solidFill>
              </a:endParaRPr>
            </a:p>
          </p:txBody>
        </p:sp>
        <p:sp>
          <p:nvSpPr>
            <p:cNvPr id="22" name="TextBox 77"/>
            <p:cNvSpPr txBox="1"/>
            <p:nvPr/>
          </p:nvSpPr>
          <p:spPr>
            <a:xfrm>
              <a:off x="3520605" y="3523338"/>
              <a:ext cx="709289" cy="523220"/>
            </a:xfrm>
            <a:prstGeom prst="rect">
              <a:avLst/>
            </a:prstGeom>
            <a:noFill/>
            <a:ln>
              <a:noFill/>
            </a:ln>
          </p:spPr>
          <p:txBody>
            <a:bodyPr wrap="square" rtlCol="0">
              <a:spAutoFit/>
            </a:bodyPr>
            <a:lstStyle/>
            <a:p>
              <a:r>
                <a:rPr lang="en-US" altLang="zh-CN" sz="2800" dirty="0">
                  <a:solidFill>
                    <a:schemeClr val="bg1"/>
                  </a:solidFill>
                  <a:latin typeface="微软雅黑" panose="020B0503020204020204" pitchFamily="34" charset="-122"/>
                  <a:ea typeface="微软雅黑" panose="020B0503020204020204" pitchFamily="34" charset="-122"/>
                </a:rPr>
                <a:t>01</a:t>
              </a:r>
              <a:endParaRPr lang="zh-CN" altLang="en-US" sz="2800" dirty="0">
                <a:solidFill>
                  <a:schemeClr val="bg1"/>
                </a:solidFill>
                <a:latin typeface="微软雅黑" panose="020B0503020204020204" pitchFamily="34" charset="-122"/>
                <a:ea typeface="微软雅黑" panose="020B0503020204020204" pitchFamily="34" charset="-122"/>
              </a:endParaRPr>
            </a:p>
          </p:txBody>
        </p:sp>
      </p:grpSp>
      <p:grpSp>
        <p:nvGrpSpPr>
          <p:cNvPr id="23" name="组合 22"/>
          <p:cNvGrpSpPr/>
          <p:nvPr/>
        </p:nvGrpSpPr>
        <p:grpSpPr>
          <a:xfrm>
            <a:off x="4097917" y="3709046"/>
            <a:ext cx="924136" cy="1066664"/>
            <a:chOff x="4241933" y="3752747"/>
            <a:chExt cx="924136" cy="1066664"/>
          </a:xfrm>
        </p:grpSpPr>
        <p:sp>
          <p:nvSpPr>
            <p:cNvPr id="24" name="Freeform 5"/>
            <p:cNvSpPr>
              <a:spLocks/>
            </p:cNvSpPr>
            <p:nvPr/>
          </p:nvSpPr>
          <p:spPr bwMode="auto">
            <a:xfrm flipH="1">
              <a:off x="4241933" y="3752747"/>
              <a:ext cx="924136" cy="1066664"/>
            </a:xfrm>
            <a:custGeom>
              <a:avLst/>
              <a:gdLst>
                <a:gd name="T0" fmla="*/ 2010 w 2010"/>
                <a:gd name="T1" fmla="*/ 1740 h 2320"/>
                <a:gd name="T2" fmla="*/ 1005 w 2010"/>
                <a:gd name="T3" fmla="*/ 2320 h 2320"/>
                <a:gd name="T4" fmla="*/ 0 w 2010"/>
                <a:gd name="T5" fmla="*/ 1740 h 2320"/>
                <a:gd name="T6" fmla="*/ 0 w 2010"/>
                <a:gd name="T7" fmla="*/ 581 h 2320"/>
                <a:gd name="T8" fmla="*/ 1005 w 2010"/>
                <a:gd name="T9" fmla="*/ 0 h 2320"/>
                <a:gd name="T10" fmla="*/ 2010 w 2010"/>
                <a:gd name="T11" fmla="*/ 581 h 2320"/>
                <a:gd name="T12" fmla="*/ 2010 w 2010"/>
                <a:gd name="T13" fmla="*/ 1740 h 2320"/>
              </a:gdLst>
              <a:ahLst/>
              <a:cxnLst>
                <a:cxn ang="0">
                  <a:pos x="T0" y="T1"/>
                </a:cxn>
                <a:cxn ang="0">
                  <a:pos x="T2" y="T3"/>
                </a:cxn>
                <a:cxn ang="0">
                  <a:pos x="T4" y="T5"/>
                </a:cxn>
                <a:cxn ang="0">
                  <a:pos x="T6" y="T7"/>
                </a:cxn>
                <a:cxn ang="0">
                  <a:pos x="T8" y="T9"/>
                </a:cxn>
                <a:cxn ang="0">
                  <a:pos x="T10" y="T11"/>
                </a:cxn>
                <a:cxn ang="0">
                  <a:pos x="T12" y="T13"/>
                </a:cxn>
              </a:cxnLst>
              <a:rect l="0" t="0" r="r" b="b"/>
              <a:pathLst>
                <a:path w="2010" h="2320">
                  <a:moveTo>
                    <a:pt x="2010" y="1740"/>
                  </a:moveTo>
                  <a:lnTo>
                    <a:pt x="1005" y="2320"/>
                  </a:lnTo>
                  <a:lnTo>
                    <a:pt x="0" y="1740"/>
                  </a:lnTo>
                  <a:lnTo>
                    <a:pt x="0" y="581"/>
                  </a:lnTo>
                  <a:lnTo>
                    <a:pt x="1005" y="0"/>
                  </a:lnTo>
                  <a:lnTo>
                    <a:pt x="2010" y="581"/>
                  </a:lnTo>
                  <a:lnTo>
                    <a:pt x="2010" y="1740"/>
                  </a:lnTo>
                  <a:close/>
                </a:path>
              </a:pathLst>
            </a:custGeom>
            <a:solidFill>
              <a:srgbClr val="22C4C4"/>
            </a:solidFill>
            <a:ln>
              <a:noFill/>
            </a:ln>
          </p:spPr>
          <p:txBody>
            <a:bodyPr vert="horz" wrap="square" lIns="91440" tIns="45720" rIns="91440" bIns="45720" numCol="1" anchor="ctr" anchorCtr="0" compatLnSpc="1">
              <a:prstTxWarp prst="textNoShape">
                <a:avLst/>
              </a:prstTxWarp>
            </a:bodyPr>
            <a:lstStyle/>
            <a:p>
              <a:pPr lvl="0" algn="ctr"/>
              <a:endParaRPr lang="en-US" sz="3200" dirty="0">
                <a:solidFill>
                  <a:schemeClr val="tx1">
                    <a:lumMod val="65000"/>
                    <a:lumOff val="35000"/>
                  </a:schemeClr>
                </a:solidFill>
              </a:endParaRPr>
            </a:p>
          </p:txBody>
        </p:sp>
        <p:sp>
          <p:nvSpPr>
            <p:cNvPr id="25" name="TextBox 79"/>
            <p:cNvSpPr txBox="1"/>
            <p:nvPr/>
          </p:nvSpPr>
          <p:spPr>
            <a:xfrm>
              <a:off x="4399287" y="4004915"/>
              <a:ext cx="675785" cy="523220"/>
            </a:xfrm>
            <a:prstGeom prst="rect">
              <a:avLst/>
            </a:prstGeom>
            <a:noFill/>
            <a:ln>
              <a:noFill/>
            </a:ln>
          </p:spPr>
          <p:txBody>
            <a:bodyPr wrap="square" rtlCol="0">
              <a:spAutoFit/>
            </a:bodyPr>
            <a:lstStyle/>
            <a:p>
              <a:r>
                <a:rPr lang="en-US" altLang="zh-CN" sz="2800" dirty="0">
                  <a:solidFill>
                    <a:schemeClr val="bg1"/>
                  </a:solidFill>
                  <a:latin typeface="微软雅黑" panose="020B0503020204020204" pitchFamily="34" charset="-122"/>
                  <a:ea typeface="微软雅黑" panose="020B0503020204020204" pitchFamily="34" charset="-122"/>
                </a:rPr>
                <a:t>02</a:t>
              </a:r>
              <a:endParaRPr lang="zh-CN" altLang="en-US" sz="2800" dirty="0">
                <a:solidFill>
                  <a:schemeClr val="bg1"/>
                </a:solidFill>
                <a:latin typeface="微软雅黑" panose="020B0503020204020204" pitchFamily="34" charset="-122"/>
                <a:ea typeface="微软雅黑" panose="020B0503020204020204" pitchFamily="34" charset="-122"/>
              </a:endParaRPr>
            </a:p>
          </p:txBody>
        </p:sp>
      </p:grpSp>
      <p:grpSp>
        <p:nvGrpSpPr>
          <p:cNvPr id="26" name="组合 25"/>
          <p:cNvGrpSpPr/>
          <p:nvPr/>
        </p:nvGrpSpPr>
        <p:grpSpPr>
          <a:xfrm>
            <a:off x="6095107" y="2569425"/>
            <a:ext cx="864195" cy="939984"/>
            <a:chOff x="6239123" y="2613126"/>
            <a:chExt cx="864195" cy="939984"/>
          </a:xfrm>
        </p:grpSpPr>
        <p:sp>
          <p:nvSpPr>
            <p:cNvPr id="27" name="Freeform 5"/>
            <p:cNvSpPr>
              <a:spLocks/>
            </p:cNvSpPr>
            <p:nvPr/>
          </p:nvSpPr>
          <p:spPr bwMode="auto">
            <a:xfrm flipH="1">
              <a:off x="6239123" y="2613126"/>
              <a:ext cx="814382" cy="939984"/>
            </a:xfrm>
            <a:custGeom>
              <a:avLst/>
              <a:gdLst>
                <a:gd name="T0" fmla="*/ 2010 w 2010"/>
                <a:gd name="T1" fmla="*/ 1740 h 2320"/>
                <a:gd name="T2" fmla="*/ 1005 w 2010"/>
                <a:gd name="T3" fmla="*/ 2320 h 2320"/>
                <a:gd name="T4" fmla="*/ 0 w 2010"/>
                <a:gd name="T5" fmla="*/ 1740 h 2320"/>
                <a:gd name="T6" fmla="*/ 0 w 2010"/>
                <a:gd name="T7" fmla="*/ 581 h 2320"/>
                <a:gd name="T8" fmla="*/ 1005 w 2010"/>
                <a:gd name="T9" fmla="*/ 0 h 2320"/>
                <a:gd name="T10" fmla="*/ 2010 w 2010"/>
                <a:gd name="T11" fmla="*/ 581 h 2320"/>
                <a:gd name="T12" fmla="*/ 2010 w 2010"/>
                <a:gd name="T13" fmla="*/ 1740 h 2320"/>
              </a:gdLst>
              <a:ahLst/>
              <a:cxnLst>
                <a:cxn ang="0">
                  <a:pos x="T0" y="T1"/>
                </a:cxn>
                <a:cxn ang="0">
                  <a:pos x="T2" y="T3"/>
                </a:cxn>
                <a:cxn ang="0">
                  <a:pos x="T4" y="T5"/>
                </a:cxn>
                <a:cxn ang="0">
                  <a:pos x="T6" y="T7"/>
                </a:cxn>
                <a:cxn ang="0">
                  <a:pos x="T8" y="T9"/>
                </a:cxn>
                <a:cxn ang="0">
                  <a:pos x="T10" y="T11"/>
                </a:cxn>
                <a:cxn ang="0">
                  <a:pos x="T12" y="T13"/>
                </a:cxn>
              </a:cxnLst>
              <a:rect l="0" t="0" r="r" b="b"/>
              <a:pathLst>
                <a:path w="2010" h="2320">
                  <a:moveTo>
                    <a:pt x="2010" y="1740"/>
                  </a:moveTo>
                  <a:lnTo>
                    <a:pt x="1005" y="2320"/>
                  </a:lnTo>
                  <a:lnTo>
                    <a:pt x="0" y="1740"/>
                  </a:lnTo>
                  <a:lnTo>
                    <a:pt x="0" y="581"/>
                  </a:lnTo>
                  <a:lnTo>
                    <a:pt x="1005" y="0"/>
                  </a:lnTo>
                  <a:lnTo>
                    <a:pt x="2010" y="581"/>
                  </a:lnTo>
                  <a:lnTo>
                    <a:pt x="2010" y="1740"/>
                  </a:lnTo>
                  <a:close/>
                </a:path>
              </a:pathLst>
            </a:custGeom>
            <a:solidFill>
              <a:srgbClr val="FFC000"/>
            </a:solidFill>
            <a:ln>
              <a:noFill/>
            </a:ln>
          </p:spPr>
          <p:txBody>
            <a:bodyPr vert="horz" wrap="square" lIns="91440" tIns="45720" rIns="91440" bIns="45720" numCol="1" anchor="ctr" anchorCtr="0" compatLnSpc="1">
              <a:prstTxWarp prst="textNoShape">
                <a:avLst/>
              </a:prstTxWarp>
            </a:bodyPr>
            <a:lstStyle/>
            <a:p>
              <a:pPr lvl="0" algn="ctr"/>
              <a:endParaRPr lang="en-US" sz="2000" dirty="0">
                <a:solidFill>
                  <a:schemeClr val="tx1">
                    <a:lumMod val="65000"/>
                    <a:lumOff val="35000"/>
                  </a:schemeClr>
                </a:solidFill>
              </a:endParaRPr>
            </a:p>
          </p:txBody>
        </p:sp>
        <p:sp>
          <p:nvSpPr>
            <p:cNvPr id="28" name="TextBox 81"/>
            <p:cNvSpPr txBox="1"/>
            <p:nvPr/>
          </p:nvSpPr>
          <p:spPr>
            <a:xfrm>
              <a:off x="6350587" y="2780778"/>
              <a:ext cx="752731" cy="523220"/>
            </a:xfrm>
            <a:prstGeom prst="rect">
              <a:avLst/>
            </a:prstGeom>
            <a:noFill/>
            <a:ln>
              <a:noFill/>
            </a:ln>
          </p:spPr>
          <p:txBody>
            <a:bodyPr wrap="square" rtlCol="0">
              <a:spAutoFit/>
            </a:bodyPr>
            <a:lstStyle/>
            <a:p>
              <a:r>
                <a:rPr lang="en-US" altLang="zh-CN" sz="2800" dirty="0">
                  <a:solidFill>
                    <a:schemeClr val="bg1"/>
                  </a:solidFill>
                  <a:latin typeface="微软雅黑" panose="020B0503020204020204" pitchFamily="34" charset="-122"/>
                  <a:ea typeface="微软雅黑" panose="020B0503020204020204" pitchFamily="34" charset="-122"/>
                </a:rPr>
                <a:t>01</a:t>
              </a:r>
              <a:endParaRPr lang="zh-CN" altLang="en-US" sz="2800" dirty="0">
                <a:solidFill>
                  <a:schemeClr val="bg1"/>
                </a:solidFill>
                <a:latin typeface="微软雅黑" panose="020B0503020204020204" pitchFamily="34" charset="-122"/>
                <a:ea typeface="微软雅黑" panose="020B0503020204020204" pitchFamily="34" charset="-122"/>
              </a:endParaRPr>
            </a:p>
          </p:txBody>
        </p:sp>
      </p:grpSp>
      <p:grpSp>
        <p:nvGrpSpPr>
          <p:cNvPr id="29" name="组合 28"/>
          <p:cNvGrpSpPr/>
          <p:nvPr/>
        </p:nvGrpSpPr>
        <p:grpSpPr>
          <a:xfrm>
            <a:off x="7890547" y="3373841"/>
            <a:ext cx="750690" cy="795287"/>
            <a:chOff x="8034563" y="3417542"/>
            <a:chExt cx="750690" cy="795287"/>
          </a:xfrm>
        </p:grpSpPr>
        <p:sp>
          <p:nvSpPr>
            <p:cNvPr id="30" name="Freeform 5"/>
            <p:cNvSpPr>
              <a:spLocks/>
            </p:cNvSpPr>
            <p:nvPr/>
          </p:nvSpPr>
          <p:spPr bwMode="auto">
            <a:xfrm flipH="1">
              <a:off x="8034563" y="3417542"/>
              <a:ext cx="689020" cy="795287"/>
            </a:xfrm>
            <a:custGeom>
              <a:avLst/>
              <a:gdLst>
                <a:gd name="T0" fmla="*/ 2010 w 2010"/>
                <a:gd name="T1" fmla="*/ 1740 h 2320"/>
                <a:gd name="T2" fmla="*/ 1005 w 2010"/>
                <a:gd name="T3" fmla="*/ 2320 h 2320"/>
                <a:gd name="T4" fmla="*/ 0 w 2010"/>
                <a:gd name="T5" fmla="*/ 1740 h 2320"/>
                <a:gd name="T6" fmla="*/ 0 w 2010"/>
                <a:gd name="T7" fmla="*/ 581 h 2320"/>
                <a:gd name="T8" fmla="*/ 1005 w 2010"/>
                <a:gd name="T9" fmla="*/ 0 h 2320"/>
                <a:gd name="T10" fmla="*/ 2010 w 2010"/>
                <a:gd name="T11" fmla="*/ 581 h 2320"/>
                <a:gd name="T12" fmla="*/ 2010 w 2010"/>
                <a:gd name="T13" fmla="*/ 1740 h 2320"/>
              </a:gdLst>
              <a:ahLst/>
              <a:cxnLst>
                <a:cxn ang="0">
                  <a:pos x="T0" y="T1"/>
                </a:cxn>
                <a:cxn ang="0">
                  <a:pos x="T2" y="T3"/>
                </a:cxn>
                <a:cxn ang="0">
                  <a:pos x="T4" y="T5"/>
                </a:cxn>
                <a:cxn ang="0">
                  <a:pos x="T6" y="T7"/>
                </a:cxn>
                <a:cxn ang="0">
                  <a:pos x="T8" y="T9"/>
                </a:cxn>
                <a:cxn ang="0">
                  <a:pos x="T10" y="T11"/>
                </a:cxn>
                <a:cxn ang="0">
                  <a:pos x="T12" y="T13"/>
                </a:cxn>
              </a:cxnLst>
              <a:rect l="0" t="0" r="r" b="b"/>
              <a:pathLst>
                <a:path w="2010" h="2320">
                  <a:moveTo>
                    <a:pt x="2010" y="1740"/>
                  </a:moveTo>
                  <a:lnTo>
                    <a:pt x="1005" y="2320"/>
                  </a:lnTo>
                  <a:lnTo>
                    <a:pt x="0" y="1740"/>
                  </a:lnTo>
                  <a:lnTo>
                    <a:pt x="0" y="581"/>
                  </a:lnTo>
                  <a:lnTo>
                    <a:pt x="1005" y="0"/>
                  </a:lnTo>
                  <a:lnTo>
                    <a:pt x="2010" y="581"/>
                  </a:lnTo>
                  <a:lnTo>
                    <a:pt x="2010" y="1740"/>
                  </a:lnTo>
                  <a:close/>
                </a:path>
              </a:pathLst>
            </a:custGeom>
            <a:solidFill>
              <a:srgbClr val="FFC000"/>
            </a:solidFill>
            <a:ln>
              <a:noFill/>
            </a:ln>
          </p:spPr>
          <p:txBody>
            <a:bodyPr vert="horz" wrap="square" lIns="91440" tIns="45720" rIns="91440" bIns="45720" numCol="1" anchor="ctr" anchorCtr="0" compatLnSpc="1">
              <a:prstTxWarp prst="textNoShape">
                <a:avLst/>
              </a:prstTxWarp>
            </a:bodyPr>
            <a:lstStyle/>
            <a:p>
              <a:pPr lvl="0" algn="ctr"/>
              <a:endParaRPr lang="en-US" sz="2400" dirty="0">
                <a:solidFill>
                  <a:schemeClr val="tx1">
                    <a:lumMod val="65000"/>
                    <a:lumOff val="35000"/>
                  </a:schemeClr>
                </a:solidFill>
              </a:endParaRPr>
            </a:p>
          </p:txBody>
        </p:sp>
        <p:sp>
          <p:nvSpPr>
            <p:cNvPr id="31" name="TextBox 83"/>
            <p:cNvSpPr txBox="1"/>
            <p:nvPr/>
          </p:nvSpPr>
          <p:spPr>
            <a:xfrm>
              <a:off x="8082900" y="3546344"/>
              <a:ext cx="702353" cy="523220"/>
            </a:xfrm>
            <a:prstGeom prst="rect">
              <a:avLst/>
            </a:prstGeom>
            <a:noFill/>
            <a:ln>
              <a:noFill/>
            </a:ln>
          </p:spPr>
          <p:txBody>
            <a:bodyPr wrap="square" rtlCol="0">
              <a:spAutoFit/>
            </a:bodyPr>
            <a:lstStyle/>
            <a:p>
              <a:r>
                <a:rPr lang="en-US" altLang="zh-CN" sz="2800" dirty="0">
                  <a:solidFill>
                    <a:schemeClr val="bg1"/>
                  </a:solidFill>
                  <a:latin typeface="微软雅黑" panose="020B0503020204020204" pitchFamily="34" charset="-122"/>
                  <a:ea typeface="微软雅黑" panose="020B0503020204020204" pitchFamily="34" charset="-122"/>
                </a:rPr>
                <a:t>02</a:t>
              </a:r>
              <a:endParaRPr lang="zh-CN" altLang="en-US" sz="2800" dirty="0">
                <a:solidFill>
                  <a:schemeClr val="bg1"/>
                </a:solidFill>
                <a:latin typeface="微软雅黑" panose="020B0503020204020204" pitchFamily="34" charset="-122"/>
                <a:ea typeface="微软雅黑" panose="020B0503020204020204" pitchFamily="34" charset="-122"/>
              </a:endParaRPr>
            </a:p>
          </p:txBody>
        </p:sp>
      </p:grpSp>
      <p:sp>
        <p:nvSpPr>
          <p:cNvPr id="32" name="TextBox 85"/>
          <p:cNvSpPr txBox="1"/>
          <p:nvPr/>
        </p:nvSpPr>
        <p:spPr>
          <a:xfrm>
            <a:off x="644425" y="4106173"/>
            <a:ext cx="2858493" cy="824200"/>
          </a:xfrm>
          <a:prstGeom prst="rect">
            <a:avLst/>
          </a:prstGeom>
          <a:noFill/>
          <a:ln>
            <a:noFill/>
          </a:ln>
        </p:spPr>
        <p:txBody>
          <a:bodyPr wrap="square" rtlCol="0">
            <a:spAutoFit/>
          </a:bodyPr>
          <a:lstStyle/>
          <a:p>
            <a:pPr>
              <a:lnSpc>
                <a:spcPct val="150000"/>
              </a:lnSpc>
            </a:pPr>
            <a:r>
              <a:rPr lang="zh-CN" altLang="en-US" sz="1100" dirty="0">
                <a:solidFill>
                  <a:schemeClr val="bg1">
                    <a:lumMod val="65000"/>
                  </a:schemeClr>
                </a:solidFill>
                <a:latin typeface="微软雅黑" panose="020B0503020204020204" pitchFamily="34" charset="-122"/>
                <a:ea typeface="微软雅黑" panose="020B0503020204020204" pitchFamily="34" charset="-122"/>
              </a:rPr>
              <a:t>Here to enter the specific content in this entry specific content in this entry specific content in this</a:t>
            </a:r>
          </a:p>
        </p:txBody>
      </p:sp>
      <p:sp>
        <p:nvSpPr>
          <p:cNvPr id="33" name="TextBox 86"/>
          <p:cNvSpPr txBox="1"/>
          <p:nvPr/>
        </p:nvSpPr>
        <p:spPr>
          <a:xfrm>
            <a:off x="3534320" y="4981768"/>
            <a:ext cx="2754511" cy="824200"/>
          </a:xfrm>
          <a:prstGeom prst="rect">
            <a:avLst/>
          </a:prstGeom>
          <a:noFill/>
          <a:ln>
            <a:noFill/>
          </a:ln>
        </p:spPr>
        <p:txBody>
          <a:bodyPr wrap="square" rtlCol="0">
            <a:spAutoFit/>
          </a:bodyPr>
          <a:lstStyle/>
          <a:p>
            <a:pPr>
              <a:lnSpc>
                <a:spcPct val="150000"/>
              </a:lnSpc>
            </a:pPr>
            <a:r>
              <a:rPr lang="zh-CN" altLang="en-US" sz="1100" dirty="0">
                <a:solidFill>
                  <a:schemeClr val="bg1">
                    <a:lumMod val="65000"/>
                  </a:schemeClr>
                </a:solidFill>
                <a:latin typeface="微软雅黑" panose="020B0503020204020204" pitchFamily="34" charset="-122"/>
                <a:ea typeface="微软雅黑" panose="020B0503020204020204" pitchFamily="34" charset="-122"/>
              </a:rPr>
              <a:t>Here to enter the specific content in this entry specific content in this entry specific content in this</a:t>
            </a:r>
          </a:p>
        </p:txBody>
      </p:sp>
      <p:sp>
        <p:nvSpPr>
          <p:cNvPr id="34" name="TextBox 88"/>
          <p:cNvSpPr txBox="1"/>
          <p:nvPr/>
        </p:nvSpPr>
        <p:spPr>
          <a:xfrm>
            <a:off x="7559743" y="1961916"/>
            <a:ext cx="3029399" cy="570284"/>
          </a:xfrm>
          <a:prstGeom prst="rect">
            <a:avLst/>
          </a:prstGeom>
          <a:noFill/>
          <a:ln>
            <a:noFill/>
          </a:ln>
        </p:spPr>
        <p:txBody>
          <a:bodyPr wrap="square" rtlCol="0">
            <a:spAutoFit/>
          </a:bodyPr>
          <a:lstStyle/>
          <a:p>
            <a:pPr>
              <a:lnSpc>
                <a:spcPct val="150000"/>
              </a:lnSpc>
            </a:pPr>
            <a:r>
              <a:rPr lang="zh-CN" altLang="en-US" sz="1100" dirty="0">
                <a:solidFill>
                  <a:schemeClr val="bg1">
                    <a:lumMod val="65000"/>
                  </a:schemeClr>
                </a:solidFill>
                <a:latin typeface="微软雅黑" panose="020B0503020204020204" pitchFamily="34" charset="-122"/>
                <a:ea typeface="微软雅黑" panose="020B0503020204020204" pitchFamily="34" charset="-122"/>
              </a:rPr>
              <a:t>Here to enter the specific content in this entry specific content in this</a:t>
            </a:r>
          </a:p>
        </p:txBody>
      </p:sp>
      <p:sp>
        <p:nvSpPr>
          <p:cNvPr id="35" name="TextBox 89"/>
          <p:cNvSpPr txBox="1"/>
          <p:nvPr/>
        </p:nvSpPr>
        <p:spPr>
          <a:xfrm>
            <a:off x="8820752" y="2954550"/>
            <a:ext cx="1872208" cy="1078116"/>
          </a:xfrm>
          <a:prstGeom prst="rect">
            <a:avLst/>
          </a:prstGeom>
          <a:noFill/>
          <a:ln>
            <a:noFill/>
          </a:ln>
        </p:spPr>
        <p:txBody>
          <a:bodyPr wrap="square" rtlCol="0">
            <a:spAutoFit/>
          </a:bodyPr>
          <a:lstStyle/>
          <a:p>
            <a:pPr>
              <a:lnSpc>
                <a:spcPct val="150000"/>
              </a:lnSpc>
            </a:pPr>
            <a:r>
              <a:rPr lang="en-US" altLang="zh-CN" sz="1100" dirty="0">
                <a:solidFill>
                  <a:schemeClr val="bg1">
                    <a:lumMod val="65000"/>
                  </a:schemeClr>
                </a:solidFill>
                <a:latin typeface="微软雅黑" panose="020B0503020204020204" pitchFamily="34" charset="-122"/>
                <a:ea typeface="微软雅黑" panose="020B0503020204020204" pitchFamily="34" charset="-122"/>
              </a:rPr>
              <a:t>H</a:t>
            </a:r>
            <a:r>
              <a:rPr lang="zh-CN" altLang="en-US" sz="1100" dirty="0">
                <a:solidFill>
                  <a:schemeClr val="bg1">
                    <a:lumMod val="65000"/>
                  </a:schemeClr>
                </a:solidFill>
                <a:latin typeface="微软雅黑" panose="020B0503020204020204" pitchFamily="34" charset="-122"/>
                <a:ea typeface="微软雅黑" panose="020B0503020204020204" pitchFamily="34" charset="-122"/>
              </a:rPr>
              <a:t>ere to enter the specific content in this entry specific content in this .</a:t>
            </a:r>
          </a:p>
        </p:txBody>
      </p:sp>
      <p:sp>
        <p:nvSpPr>
          <p:cNvPr id="40" name="椭圆 39"/>
          <p:cNvSpPr/>
          <p:nvPr/>
        </p:nvSpPr>
        <p:spPr>
          <a:xfrm>
            <a:off x="5212031" y="49540"/>
            <a:ext cx="1801459" cy="1801459"/>
          </a:xfrm>
          <a:prstGeom prst="ellipse">
            <a:avLst/>
          </a:prstGeom>
          <a:solidFill>
            <a:srgbClr val="007C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41" name="椭圆 40"/>
          <p:cNvSpPr/>
          <p:nvPr/>
        </p:nvSpPr>
        <p:spPr>
          <a:xfrm>
            <a:off x="6469357" y="-209652"/>
            <a:ext cx="1324990" cy="1324990"/>
          </a:xfrm>
          <a:prstGeom prst="ellipse">
            <a:avLst/>
          </a:prstGeom>
          <a:solidFill>
            <a:srgbClr val="FFC000">
              <a:alpha val="7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42" name="椭圆 41"/>
          <p:cNvSpPr/>
          <p:nvPr/>
        </p:nvSpPr>
        <p:spPr>
          <a:xfrm>
            <a:off x="4588770" y="-130079"/>
            <a:ext cx="608689" cy="608689"/>
          </a:xfrm>
          <a:prstGeom prst="ellipse">
            <a:avLst/>
          </a:prstGeom>
          <a:solidFill>
            <a:srgbClr val="17CFCB">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43" name="TextBox 46"/>
          <p:cNvSpPr txBox="1"/>
          <p:nvPr/>
        </p:nvSpPr>
        <p:spPr>
          <a:xfrm>
            <a:off x="5113875" y="341932"/>
            <a:ext cx="2017977" cy="1135054"/>
          </a:xfrm>
          <a:prstGeom prst="rect">
            <a:avLst/>
          </a:prstGeom>
          <a:noFill/>
          <a:ln>
            <a:noFill/>
          </a:ln>
        </p:spPr>
        <p:txBody>
          <a:bodyPr wrap="square" rtlCol="0">
            <a:spAutoFit/>
          </a:bodyPr>
          <a:lstStyle/>
          <a:p>
            <a:pPr algn="ctr">
              <a:lnSpc>
                <a:spcPct val="150000"/>
              </a:lnSpc>
            </a:pPr>
            <a:r>
              <a:rPr lang="zh-CN" altLang="en-US" sz="2400" dirty="0">
                <a:solidFill>
                  <a:schemeClr val="bg1"/>
                </a:solidFill>
                <a:latin typeface="张海山锐谐体" panose="02000000000000000000" pitchFamily="2" charset="-122"/>
                <a:ea typeface="张海山锐谐体" panose="02000000000000000000" pitchFamily="2" charset="-122"/>
              </a:rPr>
              <a:t>Key measures</a:t>
            </a:r>
          </a:p>
        </p:txBody>
      </p:sp>
      <p:pic>
        <p:nvPicPr>
          <p:cNvPr id="45" name="图片 44"/>
          <p:cNvPicPr>
            <a:picLocks noChangeAspect="1"/>
          </p:cNvPicPr>
          <p:nvPr/>
        </p:nvPicPr>
        <p:blipFill rotWithShape="1">
          <a:blip r:embed="rId3">
            <a:extLst>
              <a:ext uri="{28A0092B-C50C-407E-A947-70E740481C1C}">
                <a14:useLocalDpi xmlns:a14="http://schemas.microsoft.com/office/drawing/2010/main" val="0"/>
              </a:ext>
            </a:extLst>
          </a:blip>
          <a:srcRect l="26357" r="5"/>
          <a:stretch/>
        </p:blipFill>
        <p:spPr>
          <a:xfrm rot="9005521">
            <a:off x="5768042" y="3772758"/>
            <a:ext cx="7406869" cy="5657849"/>
          </a:xfrm>
          <a:prstGeom prst="rect">
            <a:avLst/>
          </a:prstGeom>
        </p:spPr>
      </p:pic>
    </p:spTree>
    <p:extLst>
      <p:ext uri="{BB962C8B-B14F-4D97-AF65-F5344CB8AC3E}">
        <p14:creationId xmlns:p14="http://schemas.microsoft.com/office/powerpoint/2010/main" val="4051029487"/>
      </p:ext>
    </p:extLst>
  </p:cSld>
  <p:clrMapOvr>
    <a:masterClrMapping/>
  </p:clrMapOvr>
  <mc:AlternateContent xmlns:mc="http://schemas.openxmlformats.org/markup-compatibility/2006" xmlns:p14="http://schemas.microsoft.com/office/powerpoint/2010/main">
    <mc:Choice Requires="p14">
      <p:transition spd="slow" p14:dur="1600" advTm="0">
        <p14:gallery dir="l"/>
      </p:transition>
    </mc:Choice>
    <mc:Fallback xmlns:a14="http://schemas.microsoft.com/office/drawing/2010/main" xmlns="">
      <p:transition spd="slow" advTm="0">
        <p:fade/>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1250"/>
                                            <p:tgtEl>
                                              <p:spTgt spid="4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0"/>
                                            </p:tgtEl>
                                            <p:attrNameLst>
                                              <p:attrName>style.visibility</p:attrName>
                                            </p:attrNameLst>
                                          </p:cBhvr>
                                          <p:to>
                                            <p:strVal val="visible"/>
                                          </p:to>
                                        </p:set>
                                        <p:animEffect transition="in" filter="fade">
                                          <p:cBhvr>
                                            <p:cTn id="10" dur="500"/>
                                            <p:tgtEl>
                                              <p:spTgt spid="40"/>
                                            </p:tgtEl>
                                          </p:cBhvr>
                                        </p:animEffect>
                                      </p:childTnLst>
                                    </p:cTn>
                                  </p:par>
                                  <p:par>
                                    <p:cTn id="11" presetID="10" presetClass="entr" presetSubtype="0" fill="hold" grpId="0" nodeType="withEffect">
                                      <p:stCondLst>
                                        <p:cond delay="250"/>
                                      </p:stCondLst>
                                      <p:childTnLst>
                                        <p:set>
                                          <p:cBhvr>
                                            <p:cTn id="12" dur="1" fill="hold">
                                              <p:stCondLst>
                                                <p:cond delay="0"/>
                                              </p:stCondLst>
                                            </p:cTn>
                                            <p:tgtEl>
                                              <p:spTgt spid="42"/>
                                            </p:tgtEl>
                                            <p:attrNameLst>
                                              <p:attrName>style.visibility</p:attrName>
                                            </p:attrNameLst>
                                          </p:cBhvr>
                                          <p:to>
                                            <p:strVal val="visible"/>
                                          </p:to>
                                        </p:set>
                                        <p:animEffect transition="in" filter="fade">
                                          <p:cBhvr>
                                            <p:cTn id="13" dur="500"/>
                                            <p:tgtEl>
                                              <p:spTgt spid="42"/>
                                            </p:tgtEl>
                                          </p:cBhvr>
                                        </p:animEffect>
                                      </p:childTnLst>
                                    </p:cTn>
                                  </p:par>
                                  <p:par>
                                    <p:cTn id="14" presetID="10" presetClass="entr" presetSubtype="0" fill="hold" grpId="0" nodeType="withEffect">
                                      <p:stCondLst>
                                        <p:cond delay="500"/>
                                      </p:stCondLst>
                                      <p:childTnLst>
                                        <p:set>
                                          <p:cBhvr>
                                            <p:cTn id="15" dur="1" fill="hold">
                                              <p:stCondLst>
                                                <p:cond delay="0"/>
                                              </p:stCondLst>
                                            </p:cTn>
                                            <p:tgtEl>
                                              <p:spTgt spid="41"/>
                                            </p:tgtEl>
                                            <p:attrNameLst>
                                              <p:attrName>style.visibility</p:attrName>
                                            </p:attrNameLst>
                                          </p:cBhvr>
                                          <p:to>
                                            <p:strVal val="visible"/>
                                          </p:to>
                                        </p:set>
                                        <p:animEffect transition="in" filter="fade">
                                          <p:cBhvr>
                                            <p:cTn id="16" dur="500"/>
                                            <p:tgtEl>
                                              <p:spTgt spid="41"/>
                                            </p:tgtEl>
                                          </p:cBhvr>
                                        </p:animEffect>
                                      </p:childTnLst>
                                    </p:cTn>
                                  </p:par>
                                  <p:par>
                                    <p:cTn id="17" presetID="2" presetClass="entr" presetSubtype="1" fill="hold" grpId="0" nodeType="withEffect" p14:presetBounceEnd="40000">
                                      <p:stCondLst>
                                        <p:cond delay="1000"/>
                                      </p:stCondLst>
                                      <p:childTnLst>
                                        <p:set>
                                          <p:cBhvr>
                                            <p:cTn id="18" dur="1" fill="hold">
                                              <p:stCondLst>
                                                <p:cond delay="0"/>
                                              </p:stCondLst>
                                            </p:cTn>
                                            <p:tgtEl>
                                              <p:spTgt spid="43"/>
                                            </p:tgtEl>
                                            <p:attrNameLst>
                                              <p:attrName>style.visibility</p:attrName>
                                            </p:attrNameLst>
                                          </p:cBhvr>
                                          <p:to>
                                            <p:strVal val="visible"/>
                                          </p:to>
                                        </p:set>
                                        <p:anim calcmode="lin" valueType="num" p14:bounceEnd="40000">
                                          <p:cBhvr additive="base">
                                            <p:cTn id="19" dur="1000" fill="hold"/>
                                            <p:tgtEl>
                                              <p:spTgt spid="43"/>
                                            </p:tgtEl>
                                            <p:attrNameLst>
                                              <p:attrName>ppt_x</p:attrName>
                                            </p:attrNameLst>
                                          </p:cBhvr>
                                          <p:tavLst>
                                            <p:tav tm="0">
                                              <p:val>
                                                <p:strVal val="#ppt_x"/>
                                              </p:val>
                                            </p:tav>
                                            <p:tav tm="100000">
                                              <p:val>
                                                <p:strVal val="#ppt_x"/>
                                              </p:val>
                                            </p:tav>
                                          </p:tavLst>
                                        </p:anim>
                                        <p:anim calcmode="lin" valueType="num" p14:bounceEnd="40000">
                                          <p:cBhvr additive="base">
                                            <p:cTn id="20" dur="1000" fill="hold"/>
                                            <p:tgtEl>
                                              <p:spTgt spid="43"/>
                                            </p:tgtEl>
                                            <p:attrNameLst>
                                              <p:attrName>ppt_y</p:attrName>
                                            </p:attrNameLst>
                                          </p:cBhvr>
                                          <p:tavLst>
                                            <p:tav tm="0">
                                              <p:val>
                                                <p:strVal val="0-#ppt_h/2"/>
                                              </p:val>
                                            </p:tav>
                                            <p:tav tm="100000">
                                              <p:val>
                                                <p:strVal val="#ppt_y"/>
                                              </p:val>
                                            </p:tav>
                                          </p:tavLst>
                                        </p:anim>
                                      </p:childTnLst>
                                    </p:cTn>
                                  </p:par>
                                </p:childTnLst>
                              </p:cTn>
                            </p:par>
                            <p:par>
                              <p:cTn id="21" fill="hold">
                                <p:stCondLst>
                                  <p:cond delay="2000"/>
                                </p:stCondLst>
                                <p:childTnLst>
                                  <p:par>
                                    <p:cTn id="22" presetID="53" presetClass="entr" presetSubtype="16" fill="hold" nodeType="afterEffect">
                                      <p:stCondLst>
                                        <p:cond delay="0"/>
                                      </p:stCondLst>
                                      <p:childTnLst>
                                        <p:set>
                                          <p:cBhvr>
                                            <p:cTn id="23" dur="1" fill="hold">
                                              <p:stCondLst>
                                                <p:cond delay="0"/>
                                              </p:stCondLst>
                                            </p:cTn>
                                            <p:tgtEl>
                                              <p:spTgt spid="14"/>
                                            </p:tgtEl>
                                            <p:attrNameLst>
                                              <p:attrName>style.visibility</p:attrName>
                                            </p:attrNameLst>
                                          </p:cBhvr>
                                          <p:to>
                                            <p:strVal val="visible"/>
                                          </p:to>
                                        </p:set>
                                        <p:anim calcmode="lin" valueType="num">
                                          <p:cBhvr>
                                            <p:cTn id="24" dur="500" fill="hold"/>
                                            <p:tgtEl>
                                              <p:spTgt spid="14"/>
                                            </p:tgtEl>
                                            <p:attrNameLst>
                                              <p:attrName>ppt_w</p:attrName>
                                            </p:attrNameLst>
                                          </p:cBhvr>
                                          <p:tavLst>
                                            <p:tav tm="0">
                                              <p:val>
                                                <p:fltVal val="0"/>
                                              </p:val>
                                            </p:tav>
                                            <p:tav tm="100000">
                                              <p:val>
                                                <p:strVal val="#ppt_w"/>
                                              </p:val>
                                            </p:tav>
                                          </p:tavLst>
                                        </p:anim>
                                        <p:anim calcmode="lin" valueType="num">
                                          <p:cBhvr>
                                            <p:cTn id="25" dur="500" fill="hold"/>
                                            <p:tgtEl>
                                              <p:spTgt spid="14"/>
                                            </p:tgtEl>
                                            <p:attrNameLst>
                                              <p:attrName>ppt_h</p:attrName>
                                            </p:attrNameLst>
                                          </p:cBhvr>
                                          <p:tavLst>
                                            <p:tav tm="0">
                                              <p:val>
                                                <p:fltVal val="0"/>
                                              </p:val>
                                            </p:tav>
                                            <p:tav tm="100000">
                                              <p:val>
                                                <p:strVal val="#ppt_h"/>
                                              </p:val>
                                            </p:tav>
                                          </p:tavLst>
                                        </p:anim>
                                        <p:animEffect transition="in" filter="fade">
                                          <p:cBhvr>
                                            <p:cTn id="26" dur="500"/>
                                            <p:tgtEl>
                                              <p:spTgt spid="14"/>
                                            </p:tgtEl>
                                          </p:cBhvr>
                                        </p:animEffect>
                                      </p:childTnLst>
                                    </p:cTn>
                                  </p:par>
                                </p:childTnLst>
                              </p:cTn>
                            </p:par>
                            <p:par>
                              <p:cTn id="27" fill="hold">
                                <p:stCondLst>
                                  <p:cond delay="2500"/>
                                </p:stCondLst>
                                <p:childTnLst>
                                  <p:par>
                                    <p:cTn id="28" presetID="53" presetClass="entr" presetSubtype="16" fill="hold" nodeType="afterEffect">
                                      <p:stCondLst>
                                        <p:cond delay="0"/>
                                      </p:stCondLst>
                                      <p:childTnLst>
                                        <p:set>
                                          <p:cBhvr>
                                            <p:cTn id="29" dur="1" fill="hold">
                                              <p:stCondLst>
                                                <p:cond delay="0"/>
                                              </p:stCondLst>
                                            </p:cTn>
                                            <p:tgtEl>
                                              <p:spTgt spid="20"/>
                                            </p:tgtEl>
                                            <p:attrNameLst>
                                              <p:attrName>style.visibility</p:attrName>
                                            </p:attrNameLst>
                                          </p:cBhvr>
                                          <p:to>
                                            <p:strVal val="visible"/>
                                          </p:to>
                                        </p:set>
                                        <p:anim calcmode="lin" valueType="num">
                                          <p:cBhvr>
                                            <p:cTn id="30" dur="500" fill="hold"/>
                                            <p:tgtEl>
                                              <p:spTgt spid="20"/>
                                            </p:tgtEl>
                                            <p:attrNameLst>
                                              <p:attrName>ppt_w</p:attrName>
                                            </p:attrNameLst>
                                          </p:cBhvr>
                                          <p:tavLst>
                                            <p:tav tm="0">
                                              <p:val>
                                                <p:fltVal val="0"/>
                                              </p:val>
                                            </p:tav>
                                            <p:tav tm="100000">
                                              <p:val>
                                                <p:strVal val="#ppt_w"/>
                                              </p:val>
                                            </p:tav>
                                          </p:tavLst>
                                        </p:anim>
                                        <p:anim calcmode="lin" valueType="num">
                                          <p:cBhvr>
                                            <p:cTn id="31" dur="500" fill="hold"/>
                                            <p:tgtEl>
                                              <p:spTgt spid="20"/>
                                            </p:tgtEl>
                                            <p:attrNameLst>
                                              <p:attrName>ppt_h</p:attrName>
                                            </p:attrNameLst>
                                          </p:cBhvr>
                                          <p:tavLst>
                                            <p:tav tm="0">
                                              <p:val>
                                                <p:fltVal val="0"/>
                                              </p:val>
                                            </p:tav>
                                            <p:tav tm="100000">
                                              <p:val>
                                                <p:strVal val="#ppt_h"/>
                                              </p:val>
                                            </p:tav>
                                          </p:tavLst>
                                        </p:anim>
                                        <p:animEffect transition="in" filter="fade">
                                          <p:cBhvr>
                                            <p:cTn id="32" dur="500"/>
                                            <p:tgtEl>
                                              <p:spTgt spid="20"/>
                                            </p:tgtEl>
                                          </p:cBhvr>
                                        </p:animEffect>
                                      </p:childTnLst>
                                    </p:cTn>
                                  </p:par>
                                  <p:par>
                                    <p:cTn id="33" presetID="53" presetClass="entr" presetSubtype="16" fill="hold" nodeType="withEffect">
                                      <p:stCondLst>
                                        <p:cond delay="0"/>
                                      </p:stCondLst>
                                      <p:childTnLst>
                                        <p:set>
                                          <p:cBhvr>
                                            <p:cTn id="34" dur="1" fill="hold">
                                              <p:stCondLst>
                                                <p:cond delay="0"/>
                                              </p:stCondLst>
                                            </p:cTn>
                                            <p:tgtEl>
                                              <p:spTgt spid="23"/>
                                            </p:tgtEl>
                                            <p:attrNameLst>
                                              <p:attrName>style.visibility</p:attrName>
                                            </p:attrNameLst>
                                          </p:cBhvr>
                                          <p:to>
                                            <p:strVal val="visible"/>
                                          </p:to>
                                        </p:set>
                                        <p:anim calcmode="lin" valueType="num">
                                          <p:cBhvr>
                                            <p:cTn id="35" dur="500" fill="hold"/>
                                            <p:tgtEl>
                                              <p:spTgt spid="23"/>
                                            </p:tgtEl>
                                            <p:attrNameLst>
                                              <p:attrName>ppt_w</p:attrName>
                                            </p:attrNameLst>
                                          </p:cBhvr>
                                          <p:tavLst>
                                            <p:tav tm="0">
                                              <p:val>
                                                <p:fltVal val="0"/>
                                              </p:val>
                                            </p:tav>
                                            <p:tav tm="100000">
                                              <p:val>
                                                <p:strVal val="#ppt_w"/>
                                              </p:val>
                                            </p:tav>
                                          </p:tavLst>
                                        </p:anim>
                                        <p:anim calcmode="lin" valueType="num">
                                          <p:cBhvr>
                                            <p:cTn id="36" dur="500" fill="hold"/>
                                            <p:tgtEl>
                                              <p:spTgt spid="23"/>
                                            </p:tgtEl>
                                            <p:attrNameLst>
                                              <p:attrName>ppt_h</p:attrName>
                                            </p:attrNameLst>
                                          </p:cBhvr>
                                          <p:tavLst>
                                            <p:tav tm="0">
                                              <p:val>
                                                <p:fltVal val="0"/>
                                              </p:val>
                                            </p:tav>
                                            <p:tav tm="100000">
                                              <p:val>
                                                <p:strVal val="#ppt_h"/>
                                              </p:val>
                                            </p:tav>
                                          </p:tavLst>
                                        </p:anim>
                                        <p:animEffect transition="in" filter="fade">
                                          <p:cBhvr>
                                            <p:cTn id="37" dur="500"/>
                                            <p:tgtEl>
                                              <p:spTgt spid="23"/>
                                            </p:tgtEl>
                                          </p:cBhvr>
                                        </p:animEffect>
                                      </p:childTnLst>
                                    </p:cTn>
                                  </p:par>
                                </p:childTnLst>
                              </p:cTn>
                            </p:par>
                            <p:par>
                              <p:cTn id="38" fill="hold">
                                <p:stCondLst>
                                  <p:cond delay="3000"/>
                                </p:stCondLst>
                                <p:childTnLst>
                                  <p:par>
                                    <p:cTn id="39" presetID="22" presetClass="entr" presetSubtype="2" fill="hold" nodeType="afterEffect">
                                      <p:stCondLst>
                                        <p:cond delay="0"/>
                                      </p:stCondLst>
                                      <p:childTnLst>
                                        <p:set>
                                          <p:cBhvr>
                                            <p:cTn id="40" dur="1" fill="hold">
                                              <p:stCondLst>
                                                <p:cond delay="0"/>
                                              </p:stCondLst>
                                            </p:cTn>
                                            <p:tgtEl>
                                              <p:spTgt spid="2"/>
                                            </p:tgtEl>
                                            <p:attrNameLst>
                                              <p:attrName>style.visibility</p:attrName>
                                            </p:attrNameLst>
                                          </p:cBhvr>
                                          <p:to>
                                            <p:strVal val="visible"/>
                                          </p:to>
                                        </p:set>
                                        <p:animEffect transition="in" filter="wipe(right)">
                                          <p:cBhvr>
                                            <p:cTn id="41" dur="500"/>
                                            <p:tgtEl>
                                              <p:spTgt spid="2"/>
                                            </p:tgtEl>
                                          </p:cBhvr>
                                        </p:animEffect>
                                      </p:childTnLst>
                                    </p:cTn>
                                  </p:par>
                                </p:childTnLst>
                              </p:cTn>
                            </p:par>
                            <p:par>
                              <p:cTn id="42" fill="hold">
                                <p:stCondLst>
                                  <p:cond delay="3500"/>
                                </p:stCondLst>
                                <p:childTnLst>
                                  <p:par>
                                    <p:cTn id="43" presetID="10" presetClass="entr" presetSubtype="0"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fade">
                                          <p:cBhvr>
                                            <p:cTn id="45" dur="500"/>
                                            <p:tgtEl>
                                              <p:spTgt spid="32"/>
                                            </p:tgtEl>
                                          </p:cBhvr>
                                        </p:animEffect>
                                      </p:childTnLst>
                                    </p:cTn>
                                  </p:par>
                                </p:childTnLst>
                              </p:cTn>
                            </p:par>
                            <p:par>
                              <p:cTn id="46" fill="hold">
                                <p:stCondLst>
                                  <p:cond delay="4000"/>
                                </p:stCondLst>
                                <p:childTnLst>
                                  <p:par>
                                    <p:cTn id="47" presetID="22" presetClass="entr" presetSubtype="1" fill="hold" nodeType="after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wipe(up)">
                                          <p:cBhvr>
                                            <p:cTn id="49" dur="500"/>
                                            <p:tgtEl>
                                              <p:spTgt spid="11"/>
                                            </p:tgtEl>
                                          </p:cBhvr>
                                        </p:animEffect>
                                      </p:childTnLst>
                                    </p:cTn>
                                  </p:par>
                                </p:childTnLst>
                              </p:cTn>
                            </p:par>
                            <p:par>
                              <p:cTn id="50" fill="hold">
                                <p:stCondLst>
                                  <p:cond delay="4500"/>
                                </p:stCondLst>
                                <p:childTnLst>
                                  <p:par>
                                    <p:cTn id="51" presetID="10" presetClass="entr" presetSubtype="0" fill="hold" grpId="0" nodeType="afterEffect">
                                      <p:stCondLst>
                                        <p:cond delay="0"/>
                                      </p:stCondLst>
                                      <p:childTnLst>
                                        <p:set>
                                          <p:cBhvr>
                                            <p:cTn id="52" dur="1" fill="hold">
                                              <p:stCondLst>
                                                <p:cond delay="0"/>
                                              </p:stCondLst>
                                            </p:cTn>
                                            <p:tgtEl>
                                              <p:spTgt spid="33"/>
                                            </p:tgtEl>
                                            <p:attrNameLst>
                                              <p:attrName>style.visibility</p:attrName>
                                            </p:attrNameLst>
                                          </p:cBhvr>
                                          <p:to>
                                            <p:strVal val="visible"/>
                                          </p:to>
                                        </p:set>
                                        <p:animEffect transition="in" filter="fade">
                                          <p:cBhvr>
                                            <p:cTn id="53" dur="500"/>
                                            <p:tgtEl>
                                              <p:spTgt spid="33"/>
                                            </p:tgtEl>
                                          </p:cBhvr>
                                        </p:animEffect>
                                      </p:childTnLst>
                                    </p:cTn>
                                  </p:par>
                                </p:childTnLst>
                              </p:cTn>
                            </p:par>
                            <p:par>
                              <p:cTn id="54" fill="hold">
                                <p:stCondLst>
                                  <p:cond delay="5000"/>
                                </p:stCondLst>
                                <p:childTnLst>
                                  <p:par>
                                    <p:cTn id="55" presetID="53" presetClass="entr" presetSubtype="16" fill="hold" nodeType="afterEffect">
                                      <p:stCondLst>
                                        <p:cond delay="0"/>
                                      </p:stCondLst>
                                      <p:childTnLst>
                                        <p:set>
                                          <p:cBhvr>
                                            <p:cTn id="56" dur="1" fill="hold">
                                              <p:stCondLst>
                                                <p:cond delay="0"/>
                                              </p:stCondLst>
                                            </p:cTn>
                                            <p:tgtEl>
                                              <p:spTgt spid="17"/>
                                            </p:tgtEl>
                                            <p:attrNameLst>
                                              <p:attrName>style.visibility</p:attrName>
                                            </p:attrNameLst>
                                          </p:cBhvr>
                                          <p:to>
                                            <p:strVal val="visible"/>
                                          </p:to>
                                        </p:set>
                                        <p:anim calcmode="lin" valueType="num">
                                          <p:cBhvr>
                                            <p:cTn id="57" dur="500" fill="hold"/>
                                            <p:tgtEl>
                                              <p:spTgt spid="17"/>
                                            </p:tgtEl>
                                            <p:attrNameLst>
                                              <p:attrName>ppt_w</p:attrName>
                                            </p:attrNameLst>
                                          </p:cBhvr>
                                          <p:tavLst>
                                            <p:tav tm="0">
                                              <p:val>
                                                <p:fltVal val="0"/>
                                              </p:val>
                                            </p:tav>
                                            <p:tav tm="100000">
                                              <p:val>
                                                <p:strVal val="#ppt_w"/>
                                              </p:val>
                                            </p:tav>
                                          </p:tavLst>
                                        </p:anim>
                                        <p:anim calcmode="lin" valueType="num">
                                          <p:cBhvr>
                                            <p:cTn id="58" dur="500" fill="hold"/>
                                            <p:tgtEl>
                                              <p:spTgt spid="17"/>
                                            </p:tgtEl>
                                            <p:attrNameLst>
                                              <p:attrName>ppt_h</p:attrName>
                                            </p:attrNameLst>
                                          </p:cBhvr>
                                          <p:tavLst>
                                            <p:tav tm="0">
                                              <p:val>
                                                <p:fltVal val="0"/>
                                              </p:val>
                                            </p:tav>
                                            <p:tav tm="100000">
                                              <p:val>
                                                <p:strVal val="#ppt_h"/>
                                              </p:val>
                                            </p:tav>
                                          </p:tavLst>
                                        </p:anim>
                                        <p:animEffect transition="in" filter="fade">
                                          <p:cBhvr>
                                            <p:cTn id="59" dur="500"/>
                                            <p:tgtEl>
                                              <p:spTgt spid="17"/>
                                            </p:tgtEl>
                                          </p:cBhvr>
                                        </p:animEffect>
                                      </p:childTnLst>
                                    </p:cTn>
                                  </p:par>
                                </p:childTnLst>
                              </p:cTn>
                            </p:par>
                            <p:par>
                              <p:cTn id="60" fill="hold">
                                <p:stCondLst>
                                  <p:cond delay="5500"/>
                                </p:stCondLst>
                                <p:childTnLst>
                                  <p:par>
                                    <p:cTn id="61" presetID="53" presetClass="entr" presetSubtype="16" fill="hold" nodeType="afterEffect">
                                      <p:stCondLst>
                                        <p:cond delay="0"/>
                                      </p:stCondLst>
                                      <p:childTnLst>
                                        <p:set>
                                          <p:cBhvr>
                                            <p:cTn id="62" dur="1" fill="hold">
                                              <p:stCondLst>
                                                <p:cond delay="0"/>
                                              </p:stCondLst>
                                            </p:cTn>
                                            <p:tgtEl>
                                              <p:spTgt spid="26"/>
                                            </p:tgtEl>
                                            <p:attrNameLst>
                                              <p:attrName>style.visibility</p:attrName>
                                            </p:attrNameLst>
                                          </p:cBhvr>
                                          <p:to>
                                            <p:strVal val="visible"/>
                                          </p:to>
                                        </p:set>
                                        <p:anim calcmode="lin" valueType="num">
                                          <p:cBhvr>
                                            <p:cTn id="63" dur="500" fill="hold"/>
                                            <p:tgtEl>
                                              <p:spTgt spid="26"/>
                                            </p:tgtEl>
                                            <p:attrNameLst>
                                              <p:attrName>ppt_w</p:attrName>
                                            </p:attrNameLst>
                                          </p:cBhvr>
                                          <p:tavLst>
                                            <p:tav tm="0">
                                              <p:val>
                                                <p:fltVal val="0"/>
                                              </p:val>
                                            </p:tav>
                                            <p:tav tm="100000">
                                              <p:val>
                                                <p:strVal val="#ppt_w"/>
                                              </p:val>
                                            </p:tav>
                                          </p:tavLst>
                                        </p:anim>
                                        <p:anim calcmode="lin" valueType="num">
                                          <p:cBhvr>
                                            <p:cTn id="64" dur="500" fill="hold"/>
                                            <p:tgtEl>
                                              <p:spTgt spid="26"/>
                                            </p:tgtEl>
                                            <p:attrNameLst>
                                              <p:attrName>ppt_h</p:attrName>
                                            </p:attrNameLst>
                                          </p:cBhvr>
                                          <p:tavLst>
                                            <p:tav tm="0">
                                              <p:val>
                                                <p:fltVal val="0"/>
                                              </p:val>
                                            </p:tav>
                                            <p:tav tm="100000">
                                              <p:val>
                                                <p:strVal val="#ppt_h"/>
                                              </p:val>
                                            </p:tav>
                                          </p:tavLst>
                                        </p:anim>
                                        <p:animEffect transition="in" filter="fade">
                                          <p:cBhvr>
                                            <p:cTn id="65" dur="500"/>
                                            <p:tgtEl>
                                              <p:spTgt spid="26"/>
                                            </p:tgtEl>
                                          </p:cBhvr>
                                        </p:animEffect>
                                      </p:childTnLst>
                                    </p:cTn>
                                  </p:par>
                                  <p:par>
                                    <p:cTn id="66" presetID="53" presetClass="entr" presetSubtype="16" fill="hold" nodeType="withEffect">
                                      <p:stCondLst>
                                        <p:cond delay="0"/>
                                      </p:stCondLst>
                                      <p:childTnLst>
                                        <p:set>
                                          <p:cBhvr>
                                            <p:cTn id="67" dur="1" fill="hold">
                                              <p:stCondLst>
                                                <p:cond delay="0"/>
                                              </p:stCondLst>
                                            </p:cTn>
                                            <p:tgtEl>
                                              <p:spTgt spid="29"/>
                                            </p:tgtEl>
                                            <p:attrNameLst>
                                              <p:attrName>style.visibility</p:attrName>
                                            </p:attrNameLst>
                                          </p:cBhvr>
                                          <p:to>
                                            <p:strVal val="visible"/>
                                          </p:to>
                                        </p:set>
                                        <p:anim calcmode="lin" valueType="num">
                                          <p:cBhvr>
                                            <p:cTn id="68" dur="500" fill="hold"/>
                                            <p:tgtEl>
                                              <p:spTgt spid="29"/>
                                            </p:tgtEl>
                                            <p:attrNameLst>
                                              <p:attrName>ppt_w</p:attrName>
                                            </p:attrNameLst>
                                          </p:cBhvr>
                                          <p:tavLst>
                                            <p:tav tm="0">
                                              <p:val>
                                                <p:fltVal val="0"/>
                                              </p:val>
                                            </p:tav>
                                            <p:tav tm="100000">
                                              <p:val>
                                                <p:strVal val="#ppt_w"/>
                                              </p:val>
                                            </p:tav>
                                          </p:tavLst>
                                        </p:anim>
                                        <p:anim calcmode="lin" valueType="num">
                                          <p:cBhvr>
                                            <p:cTn id="69" dur="500" fill="hold"/>
                                            <p:tgtEl>
                                              <p:spTgt spid="29"/>
                                            </p:tgtEl>
                                            <p:attrNameLst>
                                              <p:attrName>ppt_h</p:attrName>
                                            </p:attrNameLst>
                                          </p:cBhvr>
                                          <p:tavLst>
                                            <p:tav tm="0">
                                              <p:val>
                                                <p:fltVal val="0"/>
                                              </p:val>
                                            </p:tav>
                                            <p:tav tm="100000">
                                              <p:val>
                                                <p:strVal val="#ppt_h"/>
                                              </p:val>
                                            </p:tav>
                                          </p:tavLst>
                                        </p:anim>
                                        <p:animEffect transition="in" filter="fade">
                                          <p:cBhvr>
                                            <p:cTn id="70" dur="500"/>
                                            <p:tgtEl>
                                              <p:spTgt spid="29"/>
                                            </p:tgtEl>
                                          </p:cBhvr>
                                        </p:animEffect>
                                      </p:childTnLst>
                                    </p:cTn>
                                  </p:par>
                                </p:childTnLst>
                              </p:cTn>
                            </p:par>
                            <p:par>
                              <p:cTn id="71" fill="hold">
                                <p:stCondLst>
                                  <p:cond delay="6000"/>
                                </p:stCondLst>
                                <p:childTnLst>
                                  <p:par>
                                    <p:cTn id="72" presetID="22" presetClass="entr" presetSubtype="8" fill="hold" nodeType="afterEffect">
                                      <p:stCondLst>
                                        <p:cond delay="0"/>
                                      </p:stCondLst>
                                      <p:childTnLst>
                                        <p:set>
                                          <p:cBhvr>
                                            <p:cTn id="73" dur="1" fill="hold">
                                              <p:stCondLst>
                                                <p:cond delay="0"/>
                                              </p:stCondLst>
                                            </p:cTn>
                                            <p:tgtEl>
                                              <p:spTgt spid="5"/>
                                            </p:tgtEl>
                                            <p:attrNameLst>
                                              <p:attrName>style.visibility</p:attrName>
                                            </p:attrNameLst>
                                          </p:cBhvr>
                                          <p:to>
                                            <p:strVal val="visible"/>
                                          </p:to>
                                        </p:set>
                                        <p:animEffect transition="in" filter="wipe(left)">
                                          <p:cBhvr>
                                            <p:cTn id="74" dur="500"/>
                                            <p:tgtEl>
                                              <p:spTgt spid="5"/>
                                            </p:tgtEl>
                                          </p:cBhvr>
                                        </p:animEffect>
                                      </p:childTnLst>
                                    </p:cTn>
                                  </p:par>
                                </p:childTnLst>
                              </p:cTn>
                            </p:par>
                            <p:par>
                              <p:cTn id="75" fill="hold">
                                <p:stCondLst>
                                  <p:cond delay="6500"/>
                                </p:stCondLst>
                                <p:childTnLst>
                                  <p:par>
                                    <p:cTn id="76" presetID="10" presetClass="entr" presetSubtype="0" fill="hold" grpId="0" nodeType="afterEffect">
                                      <p:stCondLst>
                                        <p:cond delay="0"/>
                                      </p:stCondLst>
                                      <p:childTnLst>
                                        <p:set>
                                          <p:cBhvr>
                                            <p:cTn id="77" dur="1" fill="hold">
                                              <p:stCondLst>
                                                <p:cond delay="0"/>
                                              </p:stCondLst>
                                            </p:cTn>
                                            <p:tgtEl>
                                              <p:spTgt spid="34"/>
                                            </p:tgtEl>
                                            <p:attrNameLst>
                                              <p:attrName>style.visibility</p:attrName>
                                            </p:attrNameLst>
                                          </p:cBhvr>
                                          <p:to>
                                            <p:strVal val="visible"/>
                                          </p:to>
                                        </p:set>
                                        <p:animEffect transition="in" filter="fade">
                                          <p:cBhvr>
                                            <p:cTn id="78" dur="500"/>
                                            <p:tgtEl>
                                              <p:spTgt spid="34"/>
                                            </p:tgtEl>
                                          </p:cBhvr>
                                        </p:animEffect>
                                      </p:childTnLst>
                                    </p:cTn>
                                  </p:par>
                                </p:childTnLst>
                              </p:cTn>
                            </p:par>
                            <p:par>
                              <p:cTn id="79" fill="hold">
                                <p:stCondLst>
                                  <p:cond delay="7000"/>
                                </p:stCondLst>
                                <p:childTnLst>
                                  <p:par>
                                    <p:cTn id="80" presetID="22" presetClass="entr" presetSubtype="8" fill="hold" nodeType="afterEffect">
                                      <p:stCondLst>
                                        <p:cond delay="0"/>
                                      </p:stCondLst>
                                      <p:childTnLst>
                                        <p:set>
                                          <p:cBhvr>
                                            <p:cTn id="81" dur="1" fill="hold">
                                              <p:stCondLst>
                                                <p:cond delay="0"/>
                                              </p:stCondLst>
                                            </p:cTn>
                                            <p:tgtEl>
                                              <p:spTgt spid="8"/>
                                            </p:tgtEl>
                                            <p:attrNameLst>
                                              <p:attrName>style.visibility</p:attrName>
                                            </p:attrNameLst>
                                          </p:cBhvr>
                                          <p:to>
                                            <p:strVal val="visible"/>
                                          </p:to>
                                        </p:set>
                                        <p:animEffect transition="in" filter="wipe(left)">
                                          <p:cBhvr>
                                            <p:cTn id="82" dur="500"/>
                                            <p:tgtEl>
                                              <p:spTgt spid="8"/>
                                            </p:tgtEl>
                                          </p:cBhvr>
                                        </p:animEffect>
                                      </p:childTnLst>
                                    </p:cTn>
                                  </p:par>
                                </p:childTnLst>
                              </p:cTn>
                            </p:par>
                            <p:par>
                              <p:cTn id="83" fill="hold">
                                <p:stCondLst>
                                  <p:cond delay="7500"/>
                                </p:stCondLst>
                                <p:childTnLst>
                                  <p:par>
                                    <p:cTn id="84" presetID="10" presetClass="entr" presetSubtype="0" fill="hold" grpId="0" nodeType="afterEffect">
                                      <p:stCondLst>
                                        <p:cond delay="0"/>
                                      </p:stCondLst>
                                      <p:childTnLst>
                                        <p:set>
                                          <p:cBhvr>
                                            <p:cTn id="85" dur="1" fill="hold">
                                              <p:stCondLst>
                                                <p:cond delay="0"/>
                                              </p:stCondLst>
                                            </p:cTn>
                                            <p:tgtEl>
                                              <p:spTgt spid="35"/>
                                            </p:tgtEl>
                                            <p:attrNameLst>
                                              <p:attrName>style.visibility</p:attrName>
                                            </p:attrNameLst>
                                          </p:cBhvr>
                                          <p:to>
                                            <p:strVal val="visible"/>
                                          </p:to>
                                        </p:set>
                                        <p:animEffect transition="in" filter="fade">
                                          <p:cBhvr>
                                            <p:cTn id="86"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p:bldP spid="34" grpId="0"/>
          <p:bldP spid="35" grpId="0"/>
          <p:bldP spid="40" grpId="0" animBg="1"/>
          <p:bldP spid="41" grpId="0" animBg="1"/>
          <p:bldP spid="42" grpId="0" animBg="1"/>
          <p:bldP spid="43"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1250"/>
                                            <p:tgtEl>
                                              <p:spTgt spid="4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0"/>
                                            </p:tgtEl>
                                            <p:attrNameLst>
                                              <p:attrName>style.visibility</p:attrName>
                                            </p:attrNameLst>
                                          </p:cBhvr>
                                          <p:to>
                                            <p:strVal val="visible"/>
                                          </p:to>
                                        </p:set>
                                        <p:animEffect transition="in" filter="fade">
                                          <p:cBhvr>
                                            <p:cTn id="10" dur="500"/>
                                            <p:tgtEl>
                                              <p:spTgt spid="40"/>
                                            </p:tgtEl>
                                          </p:cBhvr>
                                        </p:animEffect>
                                      </p:childTnLst>
                                    </p:cTn>
                                  </p:par>
                                  <p:par>
                                    <p:cTn id="11" presetID="10" presetClass="entr" presetSubtype="0" fill="hold" grpId="0" nodeType="withEffect">
                                      <p:stCondLst>
                                        <p:cond delay="250"/>
                                      </p:stCondLst>
                                      <p:childTnLst>
                                        <p:set>
                                          <p:cBhvr>
                                            <p:cTn id="12" dur="1" fill="hold">
                                              <p:stCondLst>
                                                <p:cond delay="0"/>
                                              </p:stCondLst>
                                            </p:cTn>
                                            <p:tgtEl>
                                              <p:spTgt spid="42"/>
                                            </p:tgtEl>
                                            <p:attrNameLst>
                                              <p:attrName>style.visibility</p:attrName>
                                            </p:attrNameLst>
                                          </p:cBhvr>
                                          <p:to>
                                            <p:strVal val="visible"/>
                                          </p:to>
                                        </p:set>
                                        <p:animEffect transition="in" filter="fade">
                                          <p:cBhvr>
                                            <p:cTn id="13" dur="500"/>
                                            <p:tgtEl>
                                              <p:spTgt spid="42"/>
                                            </p:tgtEl>
                                          </p:cBhvr>
                                        </p:animEffect>
                                      </p:childTnLst>
                                    </p:cTn>
                                  </p:par>
                                  <p:par>
                                    <p:cTn id="14" presetID="10" presetClass="entr" presetSubtype="0" fill="hold" grpId="0" nodeType="withEffect">
                                      <p:stCondLst>
                                        <p:cond delay="500"/>
                                      </p:stCondLst>
                                      <p:childTnLst>
                                        <p:set>
                                          <p:cBhvr>
                                            <p:cTn id="15" dur="1" fill="hold">
                                              <p:stCondLst>
                                                <p:cond delay="0"/>
                                              </p:stCondLst>
                                            </p:cTn>
                                            <p:tgtEl>
                                              <p:spTgt spid="41"/>
                                            </p:tgtEl>
                                            <p:attrNameLst>
                                              <p:attrName>style.visibility</p:attrName>
                                            </p:attrNameLst>
                                          </p:cBhvr>
                                          <p:to>
                                            <p:strVal val="visible"/>
                                          </p:to>
                                        </p:set>
                                        <p:animEffect transition="in" filter="fade">
                                          <p:cBhvr>
                                            <p:cTn id="16" dur="500"/>
                                            <p:tgtEl>
                                              <p:spTgt spid="41"/>
                                            </p:tgtEl>
                                          </p:cBhvr>
                                        </p:animEffect>
                                      </p:childTnLst>
                                    </p:cTn>
                                  </p:par>
                                  <p:par>
                                    <p:cTn id="17" presetID="2" presetClass="entr" presetSubtype="1" fill="hold" grpId="0" nodeType="withEffect">
                                      <p:stCondLst>
                                        <p:cond delay="1000"/>
                                      </p:stCondLst>
                                      <p:childTnLst>
                                        <p:set>
                                          <p:cBhvr>
                                            <p:cTn id="18" dur="1" fill="hold">
                                              <p:stCondLst>
                                                <p:cond delay="0"/>
                                              </p:stCondLst>
                                            </p:cTn>
                                            <p:tgtEl>
                                              <p:spTgt spid="43"/>
                                            </p:tgtEl>
                                            <p:attrNameLst>
                                              <p:attrName>style.visibility</p:attrName>
                                            </p:attrNameLst>
                                          </p:cBhvr>
                                          <p:to>
                                            <p:strVal val="visible"/>
                                          </p:to>
                                        </p:set>
                                        <p:anim calcmode="lin" valueType="num">
                                          <p:cBhvr additive="base">
                                            <p:cTn id="19" dur="1000" fill="hold"/>
                                            <p:tgtEl>
                                              <p:spTgt spid="43"/>
                                            </p:tgtEl>
                                            <p:attrNameLst>
                                              <p:attrName>ppt_x</p:attrName>
                                            </p:attrNameLst>
                                          </p:cBhvr>
                                          <p:tavLst>
                                            <p:tav tm="0">
                                              <p:val>
                                                <p:strVal val="#ppt_x"/>
                                              </p:val>
                                            </p:tav>
                                            <p:tav tm="100000">
                                              <p:val>
                                                <p:strVal val="#ppt_x"/>
                                              </p:val>
                                            </p:tav>
                                          </p:tavLst>
                                        </p:anim>
                                        <p:anim calcmode="lin" valueType="num">
                                          <p:cBhvr additive="base">
                                            <p:cTn id="20" dur="1000" fill="hold"/>
                                            <p:tgtEl>
                                              <p:spTgt spid="43"/>
                                            </p:tgtEl>
                                            <p:attrNameLst>
                                              <p:attrName>ppt_y</p:attrName>
                                            </p:attrNameLst>
                                          </p:cBhvr>
                                          <p:tavLst>
                                            <p:tav tm="0">
                                              <p:val>
                                                <p:strVal val="0-#ppt_h/2"/>
                                              </p:val>
                                            </p:tav>
                                            <p:tav tm="100000">
                                              <p:val>
                                                <p:strVal val="#ppt_y"/>
                                              </p:val>
                                            </p:tav>
                                          </p:tavLst>
                                        </p:anim>
                                      </p:childTnLst>
                                    </p:cTn>
                                  </p:par>
                                </p:childTnLst>
                              </p:cTn>
                            </p:par>
                            <p:par>
                              <p:cTn id="21" fill="hold">
                                <p:stCondLst>
                                  <p:cond delay="2000"/>
                                </p:stCondLst>
                                <p:childTnLst>
                                  <p:par>
                                    <p:cTn id="22" presetID="53" presetClass="entr" presetSubtype="16" fill="hold" nodeType="afterEffect">
                                      <p:stCondLst>
                                        <p:cond delay="0"/>
                                      </p:stCondLst>
                                      <p:childTnLst>
                                        <p:set>
                                          <p:cBhvr>
                                            <p:cTn id="23" dur="1" fill="hold">
                                              <p:stCondLst>
                                                <p:cond delay="0"/>
                                              </p:stCondLst>
                                            </p:cTn>
                                            <p:tgtEl>
                                              <p:spTgt spid="14"/>
                                            </p:tgtEl>
                                            <p:attrNameLst>
                                              <p:attrName>style.visibility</p:attrName>
                                            </p:attrNameLst>
                                          </p:cBhvr>
                                          <p:to>
                                            <p:strVal val="visible"/>
                                          </p:to>
                                        </p:set>
                                        <p:anim calcmode="lin" valueType="num">
                                          <p:cBhvr>
                                            <p:cTn id="24" dur="500" fill="hold"/>
                                            <p:tgtEl>
                                              <p:spTgt spid="14"/>
                                            </p:tgtEl>
                                            <p:attrNameLst>
                                              <p:attrName>ppt_w</p:attrName>
                                            </p:attrNameLst>
                                          </p:cBhvr>
                                          <p:tavLst>
                                            <p:tav tm="0">
                                              <p:val>
                                                <p:fltVal val="0"/>
                                              </p:val>
                                            </p:tav>
                                            <p:tav tm="100000">
                                              <p:val>
                                                <p:strVal val="#ppt_w"/>
                                              </p:val>
                                            </p:tav>
                                          </p:tavLst>
                                        </p:anim>
                                        <p:anim calcmode="lin" valueType="num">
                                          <p:cBhvr>
                                            <p:cTn id="25" dur="500" fill="hold"/>
                                            <p:tgtEl>
                                              <p:spTgt spid="14"/>
                                            </p:tgtEl>
                                            <p:attrNameLst>
                                              <p:attrName>ppt_h</p:attrName>
                                            </p:attrNameLst>
                                          </p:cBhvr>
                                          <p:tavLst>
                                            <p:tav tm="0">
                                              <p:val>
                                                <p:fltVal val="0"/>
                                              </p:val>
                                            </p:tav>
                                            <p:tav tm="100000">
                                              <p:val>
                                                <p:strVal val="#ppt_h"/>
                                              </p:val>
                                            </p:tav>
                                          </p:tavLst>
                                        </p:anim>
                                        <p:animEffect transition="in" filter="fade">
                                          <p:cBhvr>
                                            <p:cTn id="26" dur="500"/>
                                            <p:tgtEl>
                                              <p:spTgt spid="14"/>
                                            </p:tgtEl>
                                          </p:cBhvr>
                                        </p:animEffect>
                                      </p:childTnLst>
                                    </p:cTn>
                                  </p:par>
                                </p:childTnLst>
                              </p:cTn>
                            </p:par>
                            <p:par>
                              <p:cTn id="27" fill="hold">
                                <p:stCondLst>
                                  <p:cond delay="2500"/>
                                </p:stCondLst>
                                <p:childTnLst>
                                  <p:par>
                                    <p:cTn id="28" presetID="53" presetClass="entr" presetSubtype="16" fill="hold" nodeType="afterEffect">
                                      <p:stCondLst>
                                        <p:cond delay="0"/>
                                      </p:stCondLst>
                                      <p:childTnLst>
                                        <p:set>
                                          <p:cBhvr>
                                            <p:cTn id="29" dur="1" fill="hold">
                                              <p:stCondLst>
                                                <p:cond delay="0"/>
                                              </p:stCondLst>
                                            </p:cTn>
                                            <p:tgtEl>
                                              <p:spTgt spid="20"/>
                                            </p:tgtEl>
                                            <p:attrNameLst>
                                              <p:attrName>style.visibility</p:attrName>
                                            </p:attrNameLst>
                                          </p:cBhvr>
                                          <p:to>
                                            <p:strVal val="visible"/>
                                          </p:to>
                                        </p:set>
                                        <p:anim calcmode="lin" valueType="num">
                                          <p:cBhvr>
                                            <p:cTn id="30" dur="500" fill="hold"/>
                                            <p:tgtEl>
                                              <p:spTgt spid="20"/>
                                            </p:tgtEl>
                                            <p:attrNameLst>
                                              <p:attrName>ppt_w</p:attrName>
                                            </p:attrNameLst>
                                          </p:cBhvr>
                                          <p:tavLst>
                                            <p:tav tm="0">
                                              <p:val>
                                                <p:fltVal val="0"/>
                                              </p:val>
                                            </p:tav>
                                            <p:tav tm="100000">
                                              <p:val>
                                                <p:strVal val="#ppt_w"/>
                                              </p:val>
                                            </p:tav>
                                          </p:tavLst>
                                        </p:anim>
                                        <p:anim calcmode="lin" valueType="num">
                                          <p:cBhvr>
                                            <p:cTn id="31" dur="500" fill="hold"/>
                                            <p:tgtEl>
                                              <p:spTgt spid="20"/>
                                            </p:tgtEl>
                                            <p:attrNameLst>
                                              <p:attrName>ppt_h</p:attrName>
                                            </p:attrNameLst>
                                          </p:cBhvr>
                                          <p:tavLst>
                                            <p:tav tm="0">
                                              <p:val>
                                                <p:fltVal val="0"/>
                                              </p:val>
                                            </p:tav>
                                            <p:tav tm="100000">
                                              <p:val>
                                                <p:strVal val="#ppt_h"/>
                                              </p:val>
                                            </p:tav>
                                          </p:tavLst>
                                        </p:anim>
                                        <p:animEffect transition="in" filter="fade">
                                          <p:cBhvr>
                                            <p:cTn id="32" dur="500"/>
                                            <p:tgtEl>
                                              <p:spTgt spid="20"/>
                                            </p:tgtEl>
                                          </p:cBhvr>
                                        </p:animEffect>
                                      </p:childTnLst>
                                    </p:cTn>
                                  </p:par>
                                  <p:par>
                                    <p:cTn id="33" presetID="53" presetClass="entr" presetSubtype="16" fill="hold" nodeType="withEffect">
                                      <p:stCondLst>
                                        <p:cond delay="0"/>
                                      </p:stCondLst>
                                      <p:childTnLst>
                                        <p:set>
                                          <p:cBhvr>
                                            <p:cTn id="34" dur="1" fill="hold">
                                              <p:stCondLst>
                                                <p:cond delay="0"/>
                                              </p:stCondLst>
                                            </p:cTn>
                                            <p:tgtEl>
                                              <p:spTgt spid="23"/>
                                            </p:tgtEl>
                                            <p:attrNameLst>
                                              <p:attrName>style.visibility</p:attrName>
                                            </p:attrNameLst>
                                          </p:cBhvr>
                                          <p:to>
                                            <p:strVal val="visible"/>
                                          </p:to>
                                        </p:set>
                                        <p:anim calcmode="lin" valueType="num">
                                          <p:cBhvr>
                                            <p:cTn id="35" dur="500" fill="hold"/>
                                            <p:tgtEl>
                                              <p:spTgt spid="23"/>
                                            </p:tgtEl>
                                            <p:attrNameLst>
                                              <p:attrName>ppt_w</p:attrName>
                                            </p:attrNameLst>
                                          </p:cBhvr>
                                          <p:tavLst>
                                            <p:tav tm="0">
                                              <p:val>
                                                <p:fltVal val="0"/>
                                              </p:val>
                                            </p:tav>
                                            <p:tav tm="100000">
                                              <p:val>
                                                <p:strVal val="#ppt_w"/>
                                              </p:val>
                                            </p:tav>
                                          </p:tavLst>
                                        </p:anim>
                                        <p:anim calcmode="lin" valueType="num">
                                          <p:cBhvr>
                                            <p:cTn id="36" dur="500" fill="hold"/>
                                            <p:tgtEl>
                                              <p:spTgt spid="23"/>
                                            </p:tgtEl>
                                            <p:attrNameLst>
                                              <p:attrName>ppt_h</p:attrName>
                                            </p:attrNameLst>
                                          </p:cBhvr>
                                          <p:tavLst>
                                            <p:tav tm="0">
                                              <p:val>
                                                <p:fltVal val="0"/>
                                              </p:val>
                                            </p:tav>
                                            <p:tav tm="100000">
                                              <p:val>
                                                <p:strVal val="#ppt_h"/>
                                              </p:val>
                                            </p:tav>
                                          </p:tavLst>
                                        </p:anim>
                                        <p:animEffect transition="in" filter="fade">
                                          <p:cBhvr>
                                            <p:cTn id="37" dur="500"/>
                                            <p:tgtEl>
                                              <p:spTgt spid="23"/>
                                            </p:tgtEl>
                                          </p:cBhvr>
                                        </p:animEffect>
                                      </p:childTnLst>
                                    </p:cTn>
                                  </p:par>
                                </p:childTnLst>
                              </p:cTn>
                            </p:par>
                            <p:par>
                              <p:cTn id="38" fill="hold">
                                <p:stCondLst>
                                  <p:cond delay="3000"/>
                                </p:stCondLst>
                                <p:childTnLst>
                                  <p:par>
                                    <p:cTn id="39" presetID="22" presetClass="entr" presetSubtype="2" fill="hold" nodeType="afterEffect">
                                      <p:stCondLst>
                                        <p:cond delay="0"/>
                                      </p:stCondLst>
                                      <p:childTnLst>
                                        <p:set>
                                          <p:cBhvr>
                                            <p:cTn id="40" dur="1" fill="hold">
                                              <p:stCondLst>
                                                <p:cond delay="0"/>
                                              </p:stCondLst>
                                            </p:cTn>
                                            <p:tgtEl>
                                              <p:spTgt spid="2"/>
                                            </p:tgtEl>
                                            <p:attrNameLst>
                                              <p:attrName>style.visibility</p:attrName>
                                            </p:attrNameLst>
                                          </p:cBhvr>
                                          <p:to>
                                            <p:strVal val="visible"/>
                                          </p:to>
                                        </p:set>
                                        <p:animEffect transition="in" filter="wipe(right)">
                                          <p:cBhvr>
                                            <p:cTn id="41" dur="500"/>
                                            <p:tgtEl>
                                              <p:spTgt spid="2"/>
                                            </p:tgtEl>
                                          </p:cBhvr>
                                        </p:animEffect>
                                      </p:childTnLst>
                                    </p:cTn>
                                  </p:par>
                                </p:childTnLst>
                              </p:cTn>
                            </p:par>
                            <p:par>
                              <p:cTn id="42" fill="hold">
                                <p:stCondLst>
                                  <p:cond delay="3500"/>
                                </p:stCondLst>
                                <p:childTnLst>
                                  <p:par>
                                    <p:cTn id="43" presetID="10" presetClass="entr" presetSubtype="0"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fade">
                                          <p:cBhvr>
                                            <p:cTn id="45" dur="500"/>
                                            <p:tgtEl>
                                              <p:spTgt spid="32"/>
                                            </p:tgtEl>
                                          </p:cBhvr>
                                        </p:animEffect>
                                      </p:childTnLst>
                                    </p:cTn>
                                  </p:par>
                                </p:childTnLst>
                              </p:cTn>
                            </p:par>
                            <p:par>
                              <p:cTn id="46" fill="hold">
                                <p:stCondLst>
                                  <p:cond delay="4000"/>
                                </p:stCondLst>
                                <p:childTnLst>
                                  <p:par>
                                    <p:cTn id="47" presetID="22" presetClass="entr" presetSubtype="1" fill="hold" nodeType="after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wipe(up)">
                                          <p:cBhvr>
                                            <p:cTn id="49" dur="500"/>
                                            <p:tgtEl>
                                              <p:spTgt spid="11"/>
                                            </p:tgtEl>
                                          </p:cBhvr>
                                        </p:animEffect>
                                      </p:childTnLst>
                                    </p:cTn>
                                  </p:par>
                                </p:childTnLst>
                              </p:cTn>
                            </p:par>
                            <p:par>
                              <p:cTn id="50" fill="hold">
                                <p:stCondLst>
                                  <p:cond delay="4500"/>
                                </p:stCondLst>
                                <p:childTnLst>
                                  <p:par>
                                    <p:cTn id="51" presetID="10" presetClass="entr" presetSubtype="0" fill="hold" grpId="0" nodeType="afterEffect">
                                      <p:stCondLst>
                                        <p:cond delay="0"/>
                                      </p:stCondLst>
                                      <p:childTnLst>
                                        <p:set>
                                          <p:cBhvr>
                                            <p:cTn id="52" dur="1" fill="hold">
                                              <p:stCondLst>
                                                <p:cond delay="0"/>
                                              </p:stCondLst>
                                            </p:cTn>
                                            <p:tgtEl>
                                              <p:spTgt spid="33"/>
                                            </p:tgtEl>
                                            <p:attrNameLst>
                                              <p:attrName>style.visibility</p:attrName>
                                            </p:attrNameLst>
                                          </p:cBhvr>
                                          <p:to>
                                            <p:strVal val="visible"/>
                                          </p:to>
                                        </p:set>
                                        <p:animEffect transition="in" filter="fade">
                                          <p:cBhvr>
                                            <p:cTn id="53" dur="500"/>
                                            <p:tgtEl>
                                              <p:spTgt spid="33"/>
                                            </p:tgtEl>
                                          </p:cBhvr>
                                        </p:animEffect>
                                      </p:childTnLst>
                                    </p:cTn>
                                  </p:par>
                                </p:childTnLst>
                              </p:cTn>
                            </p:par>
                            <p:par>
                              <p:cTn id="54" fill="hold">
                                <p:stCondLst>
                                  <p:cond delay="5000"/>
                                </p:stCondLst>
                                <p:childTnLst>
                                  <p:par>
                                    <p:cTn id="55" presetID="53" presetClass="entr" presetSubtype="16" fill="hold" nodeType="afterEffect">
                                      <p:stCondLst>
                                        <p:cond delay="0"/>
                                      </p:stCondLst>
                                      <p:childTnLst>
                                        <p:set>
                                          <p:cBhvr>
                                            <p:cTn id="56" dur="1" fill="hold">
                                              <p:stCondLst>
                                                <p:cond delay="0"/>
                                              </p:stCondLst>
                                            </p:cTn>
                                            <p:tgtEl>
                                              <p:spTgt spid="17"/>
                                            </p:tgtEl>
                                            <p:attrNameLst>
                                              <p:attrName>style.visibility</p:attrName>
                                            </p:attrNameLst>
                                          </p:cBhvr>
                                          <p:to>
                                            <p:strVal val="visible"/>
                                          </p:to>
                                        </p:set>
                                        <p:anim calcmode="lin" valueType="num">
                                          <p:cBhvr>
                                            <p:cTn id="57" dur="500" fill="hold"/>
                                            <p:tgtEl>
                                              <p:spTgt spid="17"/>
                                            </p:tgtEl>
                                            <p:attrNameLst>
                                              <p:attrName>ppt_w</p:attrName>
                                            </p:attrNameLst>
                                          </p:cBhvr>
                                          <p:tavLst>
                                            <p:tav tm="0">
                                              <p:val>
                                                <p:fltVal val="0"/>
                                              </p:val>
                                            </p:tav>
                                            <p:tav tm="100000">
                                              <p:val>
                                                <p:strVal val="#ppt_w"/>
                                              </p:val>
                                            </p:tav>
                                          </p:tavLst>
                                        </p:anim>
                                        <p:anim calcmode="lin" valueType="num">
                                          <p:cBhvr>
                                            <p:cTn id="58" dur="500" fill="hold"/>
                                            <p:tgtEl>
                                              <p:spTgt spid="17"/>
                                            </p:tgtEl>
                                            <p:attrNameLst>
                                              <p:attrName>ppt_h</p:attrName>
                                            </p:attrNameLst>
                                          </p:cBhvr>
                                          <p:tavLst>
                                            <p:tav tm="0">
                                              <p:val>
                                                <p:fltVal val="0"/>
                                              </p:val>
                                            </p:tav>
                                            <p:tav tm="100000">
                                              <p:val>
                                                <p:strVal val="#ppt_h"/>
                                              </p:val>
                                            </p:tav>
                                          </p:tavLst>
                                        </p:anim>
                                        <p:animEffect transition="in" filter="fade">
                                          <p:cBhvr>
                                            <p:cTn id="59" dur="500"/>
                                            <p:tgtEl>
                                              <p:spTgt spid="17"/>
                                            </p:tgtEl>
                                          </p:cBhvr>
                                        </p:animEffect>
                                      </p:childTnLst>
                                    </p:cTn>
                                  </p:par>
                                </p:childTnLst>
                              </p:cTn>
                            </p:par>
                            <p:par>
                              <p:cTn id="60" fill="hold">
                                <p:stCondLst>
                                  <p:cond delay="5500"/>
                                </p:stCondLst>
                                <p:childTnLst>
                                  <p:par>
                                    <p:cTn id="61" presetID="53" presetClass="entr" presetSubtype="16" fill="hold" nodeType="afterEffect">
                                      <p:stCondLst>
                                        <p:cond delay="0"/>
                                      </p:stCondLst>
                                      <p:childTnLst>
                                        <p:set>
                                          <p:cBhvr>
                                            <p:cTn id="62" dur="1" fill="hold">
                                              <p:stCondLst>
                                                <p:cond delay="0"/>
                                              </p:stCondLst>
                                            </p:cTn>
                                            <p:tgtEl>
                                              <p:spTgt spid="26"/>
                                            </p:tgtEl>
                                            <p:attrNameLst>
                                              <p:attrName>style.visibility</p:attrName>
                                            </p:attrNameLst>
                                          </p:cBhvr>
                                          <p:to>
                                            <p:strVal val="visible"/>
                                          </p:to>
                                        </p:set>
                                        <p:anim calcmode="lin" valueType="num">
                                          <p:cBhvr>
                                            <p:cTn id="63" dur="500" fill="hold"/>
                                            <p:tgtEl>
                                              <p:spTgt spid="26"/>
                                            </p:tgtEl>
                                            <p:attrNameLst>
                                              <p:attrName>ppt_w</p:attrName>
                                            </p:attrNameLst>
                                          </p:cBhvr>
                                          <p:tavLst>
                                            <p:tav tm="0">
                                              <p:val>
                                                <p:fltVal val="0"/>
                                              </p:val>
                                            </p:tav>
                                            <p:tav tm="100000">
                                              <p:val>
                                                <p:strVal val="#ppt_w"/>
                                              </p:val>
                                            </p:tav>
                                          </p:tavLst>
                                        </p:anim>
                                        <p:anim calcmode="lin" valueType="num">
                                          <p:cBhvr>
                                            <p:cTn id="64" dur="500" fill="hold"/>
                                            <p:tgtEl>
                                              <p:spTgt spid="26"/>
                                            </p:tgtEl>
                                            <p:attrNameLst>
                                              <p:attrName>ppt_h</p:attrName>
                                            </p:attrNameLst>
                                          </p:cBhvr>
                                          <p:tavLst>
                                            <p:tav tm="0">
                                              <p:val>
                                                <p:fltVal val="0"/>
                                              </p:val>
                                            </p:tav>
                                            <p:tav tm="100000">
                                              <p:val>
                                                <p:strVal val="#ppt_h"/>
                                              </p:val>
                                            </p:tav>
                                          </p:tavLst>
                                        </p:anim>
                                        <p:animEffect transition="in" filter="fade">
                                          <p:cBhvr>
                                            <p:cTn id="65" dur="500"/>
                                            <p:tgtEl>
                                              <p:spTgt spid="26"/>
                                            </p:tgtEl>
                                          </p:cBhvr>
                                        </p:animEffect>
                                      </p:childTnLst>
                                    </p:cTn>
                                  </p:par>
                                  <p:par>
                                    <p:cTn id="66" presetID="53" presetClass="entr" presetSubtype="16" fill="hold" nodeType="withEffect">
                                      <p:stCondLst>
                                        <p:cond delay="0"/>
                                      </p:stCondLst>
                                      <p:childTnLst>
                                        <p:set>
                                          <p:cBhvr>
                                            <p:cTn id="67" dur="1" fill="hold">
                                              <p:stCondLst>
                                                <p:cond delay="0"/>
                                              </p:stCondLst>
                                            </p:cTn>
                                            <p:tgtEl>
                                              <p:spTgt spid="29"/>
                                            </p:tgtEl>
                                            <p:attrNameLst>
                                              <p:attrName>style.visibility</p:attrName>
                                            </p:attrNameLst>
                                          </p:cBhvr>
                                          <p:to>
                                            <p:strVal val="visible"/>
                                          </p:to>
                                        </p:set>
                                        <p:anim calcmode="lin" valueType="num">
                                          <p:cBhvr>
                                            <p:cTn id="68" dur="500" fill="hold"/>
                                            <p:tgtEl>
                                              <p:spTgt spid="29"/>
                                            </p:tgtEl>
                                            <p:attrNameLst>
                                              <p:attrName>ppt_w</p:attrName>
                                            </p:attrNameLst>
                                          </p:cBhvr>
                                          <p:tavLst>
                                            <p:tav tm="0">
                                              <p:val>
                                                <p:fltVal val="0"/>
                                              </p:val>
                                            </p:tav>
                                            <p:tav tm="100000">
                                              <p:val>
                                                <p:strVal val="#ppt_w"/>
                                              </p:val>
                                            </p:tav>
                                          </p:tavLst>
                                        </p:anim>
                                        <p:anim calcmode="lin" valueType="num">
                                          <p:cBhvr>
                                            <p:cTn id="69" dur="500" fill="hold"/>
                                            <p:tgtEl>
                                              <p:spTgt spid="29"/>
                                            </p:tgtEl>
                                            <p:attrNameLst>
                                              <p:attrName>ppt_h</p:attrName>
                                            </p:attrNameLst>
                                          </p:cBhvr>
                                          <p:tavLst>
                                            <p:tav tm="0">
                                              <p:val>
                                                <p:fltVal val="0"/>
                                              </p:val>
                                            </p:tav>
                                            <p:tav tm="100000">
                                              <p:val>
                                                <p:strVal val="#ppt_h"/>
                                              </p:val>
                                            </p:tav>
                                          </p:tavLst>
                                        </p:anim>
                                        <p:animEffect transition="in" filter="fade">
                                          <p:cBhvr>
                                            <p:cTn id="70" dur="500"/>
                                            <p:tgtEl>
                                              <p:spTgt spid="29"/>
                                            </p:tgtEl>
                                          </p:cBhvr>
                                        </p:animEffect>
                                      </p:childTnLst>
                                    </p:cTn>
                                  </p:par>
                                </p:childTnLst>
                              </p:cTn>
                            </p:par>
                            <p:par>
                              <p:cTn id="71" fill="hold">
                                <p:stCondLst>
                                  <p:cond delay="6000"/>
                                </p:stCondLst>
                                <p:childTnLst>
                                  <p:par>
                                    <p:cTn id="72" presetID="22" presetClass="entr" presetSubtype="8" fill="hold" nodeType="afterEffect">
                                      <p:stCondLst>
                                        <p:cond delay="0"/>
                                      </p:stCondLst>
                                      <p:childTnLst>
                                        <p:set>
                                          <p:cBhvr>
                                            <p:cTn id="73" dur="1" fill="hold">
                                              <p:stCondLst>
                                                <p:cond delay="0"/>
                                              </p:stCondLst>
                                            </p:cTn>
                                            <p:tgtEl>
                                              <p:spTgt spid="5"/>
                                            </p:tgtEl>
                                            <p:attrNameLst>
                                              <p:attrName>style.visibility</p:attrName>
                                            </p:attrNameLst>
                                          </p:cBhvr>
                                          <p:to>
                                            <p:strVal val="visible"/>
                                          </p:to>
                                        </p:set>
                                        <p:animEffect transition="in" filter="wipe(left)">
                                          <p:cBhvr>
                                            <p:cTn id="74" dur="500"/>
                                            <p:tgtEl>
                                              <p:spTgt spid="5"/>
                                            </p:tgtEl>
                                          </p:cBhvr>
                                        </p:animEffect>
                                      </p:childTnLst>
                                    </p:cTn>
                                  </p:par>
                                </p:childTnLst>
                              </p:cTn>
                            </p:par>
                            <p:par>
                              <p:cTn id="75" fill="hold">
                                <p:stCondLst>
                                  <p:cond delay="6500"/>
                                </p:stCondLst>
                                <p:childTnLst>
                                  <p:par>
                                    <p:cTn id="76" presetID="10" presetClass="entr" presetSubtype="0" fill="hold" grpId="0" nodeType="afterEffect">
                                      <p:stCondLst>
                                        <p:cond delay="0"/>
                                      </p:stCondLst>
                                      <p:childTnLst>
                                        <p:set>
                                          <p:cBhvr>
                                            <p:cTn id="77" dur="1" fill="hold">
                                              <p:stCondLst>
                                                <p:cond delay="0"/>
                                              </p:stCondLst>
                                            </p:cTn>
                                            <p:tgtEl>
                                              <p:spTgt spid="34"/>
                                            </p:tgtEl>
                                            <p:attrNameLst>
                                              <p:attrName>style.visibility</p:attrName>
                                            </p:attrNameLst>
                                          </p:cBhvr>
                                          <p:to>
                                            <p:strVal val="visible"/>
                                          </p:to>
                                        </p:set>
                                        <p:animEffect transition="in" filter="fade">
                                          <p:cBhvr>
                                            <p:cTn id="78" dur="500"/>
                                            <p:tgtEl>
                                              <p:spTgt spid="34"/>
                                            </p:tgtEl>
                                          </p:cBhvr>
                                        </p:animEffect>
                                      </p:childTnLst>
                                    </p:cTn>
                                  </p:par>
                                </p:childTnLst>
                              </p:cTn>
                            </p:par>
                            <p:par>
                              <p:cTn id="79" fill="hold">
                                <p:stCondLst>
                                  <p:cond delay="7000"/>
                                </p:stCondLst>
                                <p:childTnLst>
                                  <p:par>
                                    <p:cTn id="80" presetID="22" presetClass="entr" presetSubtype="8" fill="hold" nodeType="afterEffect">
                                      <p:stCondLst>
                                        <p:cond delay="0"/>
                                      </p:stCondLst>
                                      <p:childTnLst>
                                        <p:set>
                                          <p:cBhvr>
                                            <p:cTn id="81" dur="1" fill="hold">
                                              <p:stCondLst>
                                                <p:cond delay="0"/>
                                              </p:stCondLst>
                                            </p:cTn>
                                            <p:tgtEl>
                                              <p:spTgt spid="8"/>
                                            </p:tgtEl>
                                            <p:attrNameLst>
                                              <p:attrName>style.visibility</p:attrName>
                                            </p:attrNameLst>
                                          </p:cBhvr>
                                          <p:to>
                                            <p:strVal val="visible"/>
                                          </p:to>
                                        </p:set>
                                        <p:animEffect transition="in" filter="wipe(left)">
                                          <p:cBhvr>
                                            <p:cTn id="82" dur="500"/>
                                            <p:tgtEl>
                                              <p:spTgt spid="8"/>
                                            </p:tgtEl>
                                          </p:cBhvr>
                                        </p:animEffect>
                                      </p:childTnLst>
                                    </p:cTn>
                                  </p:par>
                                </p:childTnLst>
                              </p:cTn>
                            </p:par>
                            <p:par>
                              <p:cTn id="83" fill="hold">
                                <p:stCondLst>
                                  <p:cond delay="7500"/>
                                </p:stCondLst>
                                <p:childTnLst>
                                  <p:par>
                                    <p:cTn id="84" presetID="10" presetClass="entr" presetSubtype="0" fill="hold" grpId="0" nodeType="afterEffect">
                                      <p:stCondLst>
                                        <p:cond delay="0"/>
                                      </p:stCondLst>
                                      <p:childTnLst>
                                        <p:set>
                                          <p:cBhvr>
                                            <p:cTn id="85" dur="1" fill="hold">
                                              <p:stCondLst>
                                                <p:cond delay="0"/>
                                              </p:stCondLst>
                                            </p:cTn>
                                            <p:tgtEl>
                                              <p:spTgt spid="35"/>
                                            </p:tgtEl>
                                            <p:attrNameLst>
                                              <p:attrName>style.visibility</p:attrName>
                                            </p:attrNameLst>
                                          </p:cBhvr>
                                          <p:to>
                                            <p:strVal val="visible"/>
                                          </p:to>
                                        </p:set>
                                        <p:animEffect transition="in" filter="fade">
                                          <p:cBhvr>
                                            <p:cTn id="86"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p:bldP spid="34" grpId="0"/>
          <p:bldP spid="35" grpId="0"/>
          <p:bldP spid="40" grpId="0" animBg="1"/>
          <p:bldP spid="41" grpId="0" animBg="1"/>
          <p:bldP spid="42" grpId="0" animBg="1"/>
          <p:bldP spid="43" grpId="0"/>
        </p:bldLst>
      </p:timing>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rot="10800000">
            <a:off x="-5" y="3259566"/>
            <a:ext cx="12190413" cy="3600020"/>
          </a:xfrm>
          <a:prstGeom prst="rect">
            <a:avLst/>
          </a:prstGeom>
          <a:solidFill>
            <a:schemeClr val="bg1">
              <a:lumMod val="8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p:cNvSpPr txBox="1"/>
          <p:nvPr/>
        </p:nvSpPr>
        <p:spPr>
          <a:xfrm>
            <a:off x="3900130" y="2397501"/>
            <a:ext cx="4689041" cy="923330"/>
          </a:xfrm>
          <a:prstGeom prst="rect">
            <a:avLst/>
          </a:prstGeom>
          <a:noFill/>
          <a:effectLst>
            <a:outerShdw sx="1000" sy="1000" algn="ctr" rotWithShape="0">
              <a:srgbClr val="000000"/>
            </a:outerShdw>
          </a:effectLst>
        </p:spPr>
        <p:txBody>
          <a:bodyPr wrap="square" rtlCol="0">
            <a:spAutoFit/>
          </a:bodyPr>
          <a:lstStyle/>
          <a:p>
            <a:pPr algn="ctr">
              <a:lnSpc>
                <a:spcPct val="90000"/>
              </a:lnSpc>
            </a:pPr>
            <a:r>
              <a:rPr kumimoji="1" lang="en-US" altLang="zh-CN" sz="6000" b="1" dirty="0">
                <a:solidFill>
                  <a:srgbClr val="229B9E"/>
                </a:solidFill>
              </a:rPr>
              <a:t>THANK</a:t>
            </a:r>
            <a:r>
              <a:rPr kumimoji="1" lang="zh-CN" altLang="en-US" sz="6000" b="1" dirty="0">
                <a:solidFill>
                  <a:srgbClr val="229B9E"/>
                </a:solidFill>
              </a:rPr>
              <a:t> </a:t>
            </a:r>
            <a:r>
              <a:rPr kumimoji="1" lang="en-US" altLang="zh-CN" sz="6000" b="1" dirty="0">
                <a:solidFill>
                  <a:srgbClr val="229B9E"/>
                </a:solidFill>
              </a:rPr>
              <a:t>YOU!</a:t>
            </a:r>
            <a:endParaRPr kumimoji="1" lang="zh-CN" altLang="en-US" sz="6000" b="1" dirty="0">
              <a:solidFill>
                <a:srgbClr val="229B9E"/>
              </a:solidFill>
            </a:endParaRPr>
          </a:p>
        </p:txBody>
      </p:sp>
      <p:sp>
        <p:nvSpPr>
          <p:cNvPr id="4" name="文本框 3"/>
          <p:cNvSpPr txBox="1"/>
          <p:nvPr/>
        </p:nvSpPr>
        <p:spPr>
          <a:xfrm>
            <a:off x="4932521" y="3293220"/>
            <a:ext cx="2954655" cy="369332"/>
          </a:xfrm>
          <a:prstGeom prst="rect">
            <a:avLst/>
          </a:prstGeom>
          <a:noFill/>
        </p:spPr>
        <p:txBody>
          <a:bodyPr wrap="none" rtlCol="0">
            <a:spAutoFit/>
          </a:bodyPr>
          <a:lstStyle/>
          <a:p>
            <a:r>
              <a:rPr lang="zh-CN" altLang="en-US">
                <a:solidFill>
                  <a:schemeClr val="bg1">
                    <a:lumMod val="65000"/>
                  </a:schemeClr>
                </a:solidFill>
                <a:latin typeface="微软雅黑" panose="020B0503020204020204" pitchFamily="34" charset="-122"/>
                <a:ea typeface="微软雅黑" panose="020B0503020204020204" pitchFamily="34" charset="-122"/>
              </a:rPr>
              <a:t>Thanks for reading and looking forward to your affirmation!</a:t>
            </a:r>
          </a:p>
        </p:txBody>
      </p:sp>
      <p:sp>
        <p:nvSpPr>
          <p:cNvPr id="5" name="椭圆 4"/>
          <p:cNvSpPr/>
          <p:nvPr/>
        </p:nvSpPr>
        <p:spPr>
          <a:xfrm>
            <a:off x="5130377" y="4953524"/>
            <a:ext cx="1419226" cy="141922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p:cNvSpPr/>
          <p:nvPr/>
        </p:nvSpPr>
        <p:spPr>
          <a:xfrm>
            <a:off x="6002852" y="4176882"/>
            <a:ext cx="1590667" cy="1590667"/>
          </a:xfrm>
          <a:prstGeom prst="ellipse">
            <a:avLst/>
          </a:prstGeom>
          <a:solidFill>
            <a:srgbClr val="007C8A">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029239" y="4798404"/>
            <a:ext cx="904874" cy="904874"/>
          </a:xfrm>
          <a:prstGeom prst="ellipse">
            <a:avLst/>
          </a:prstGeom>
          <a:solidFill>
            <a:srgbClr val="FFC00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p:cNvSpPr/>
          <p:nvPr/>
        </p:nvSpPr>
        <p:spPr>
          <a:xfrm>
            <a:off x="7594787" y="4952460"/>
            <a:ext cx="428624" cy="428624"/>
          </a:xfrm>
          <a:prstGeom prst="ellipse">
            <a:avLst/>
          </a:prstGeom>
          <a:solidFill>
            <a:schemeClr val="bg1">
              <a:alpha val="4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p:nvPr/>
        </p:nvSpPr>
        <p:spPr>
          <a:xfrm>
            <a:off x="4433721" y="4405762"/>
            <a:ext cx="560412" cy="560412"/>
          </a:xfrm>
          <a:prstGeom prst="ellipse">
            <a:avLst/>
          </a:prstGeom>
          <a:solidFill>
            <a:srgbClr val="22C4C4">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椭圆 9"/>
          <p:cNvSpPr/>
          <p:nvPr/>
        </p:nvSpPr>
        <p:spPr>
          <a:xfrm>
            <a:off x="3762807" y="5489633"/>
            <a:ext cx="285749" cy="285749"/>
          </a:xfrm>
          <a:prstGeom prst="ellipse">
            <a:avLst/>
          </a:prstGeom>
          <a:solidFill>
            <a:srgbClr val="17CFCB">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1" name="图片 10"/>
          <p:cNvPicPr>
            <a:picLocks noChangeAspect="1"/>
          </p:cNvPicPr>
          <p:nvPr/>
        </p:nvPicPr>
        <p:blipFill>
          <a:blip r:embed="rId3"/>
          <a:stretch>
            <a:fillRect/>
          </a:stretch>
        </p:blipFill>
        <p:spPr>
          <a:xfrm>
            <a:off x="8587163" y="2446186"/>
            <a:ext cx="345048" cy="339571"/>
          </a:xfrm>
          <a:prstGeom prst="rect">
            <a:avLst/>
          </a:prstGeom>
        </p:spPr>
      </p:pic>
      <p:cxnSp>
        <p:nvCxnSpPr>
          <p:cNvPr id="12" name="直接连接符 11"/>
          <p:cNvCxnSpPr/>
          <p:nvPr/>
        </p:nvCxnSpPr>
        <p:spPr>
          <a:xfrm>
            <a:off x="1058508" y="3238388"/>
            <a:ext cx="9963150"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13" name="图片 12"/>
          <p:cNvPicPr>
            <a:picLocks noChangeAspect="1"/>
          </p:cNvPicPr>
          <p:nvPr/>
        </p:nvPicPr>
        <p:blipFill rotWithShape="1">
          <a:blip r:embed="rId4">
            <a:grayscl/>
            <a:extLst>
              <a:ext uri="{28A0092B-C50C-407E-A947-70E740481C1C}">
                <a14:useLocalDpi xmlns:a14="http://schemas.microsoft.com/office/drawing/2010/main" val="0"/>
              </a:ext>
            </a:extLst>
          </a:blip>
          <a:srcRect t="47890"/>
          <a:stretch/>
        </p:blipFill>
        <p:spPr>
          <a:xfrm>
            <a:off x="-93786" y="0"/>
            <a:ext cx="12398207" cy="3634154"/>
          </a:xfrm>
          <a:prstGeom prst="rect">
            <a:avLst/>
          </a:prstGeom>
        </p:spPr>
      </p:pic>
      <p:sp>
        <p:nvSpPr>
          <p:cNvPr id="14" name="TextBox 28">
            <a:hlinkClick r:id="rId5"/>
            <a:extLst>
              <a:ext uri="{FF2B5EF4-FFF2-40B4-BE49-F238E27FC236}">
                <a16:creationId xmlns:a16="http://schemas.microsoft.com/office/drawing/2014/main" id="{125DC6DC-AC63-49C4-907B-A76B9EE7FAA1}"/>
              </a:ext>
            </a:extLst>
          </p:cNvPr>
          <p:cNvSpPr txBox="1"/>
          <p:nvPr/>
        </p:nvSpPr>
        <p:spPr>
          <a:xfrm>
            <a:off x="3565188" y="6510759"/>
            <a:ext cx="5194499" cy="246221"/>
          </a:xfrm>
          <a:prstGeom prst="rect">
            <a:avLst/>
          </a:prstGeom>
          <a:noFill/>
        </p:spPr>
        <p:txBody>
          <a:bodyPr wrap="square" rtlCol="0">
            <a:spAutoFit/>
          </a:bodyPr>
          <a:lstStyle/>
          <a:p>
            <a:pPr algn="ctr"/>
            <a:r>
              <a:rPr lang="en-US" altLang="zh-CN" sz="1000" dirty="0">
                <a:solidFill>
                  <a:schemeClr val="bg1">
                    <a:lumMod val="50000"/>
                  </a:schemeClr>
                </a:solidFill>
                <a:cs typeface="Arial" pitchFamily="34" charset="0"/>
                <a:hlinkClick r:id="rId5">
                  <a:extLst>
                    <a:ext uri="{A12FA001-AC4F-418D-AE19-62706E023703}">
                      <ahyp:hlinkClr xmlns:ahyp="http://schemas.microsoft.com/office/drawing/2018/hyperlinkcolor" val="tx"/>
                    </a:ext>
                  </a:extLst>
                </a:hlinkClick>
              </a:rPr>
              <a:t>https://www.freeppt7.com</a:t>
            </a:r>
            <a:endParaRPr lang="ko-KR" altLang="en-US" sz="1000" dirty="0">
              <a:solidFill>
                <a:schemeClr val="bg1">
                  <a:lumMod val="50000"/>
                </a:schemeClr>
              </a:solidFill>
              <a:cs typeface="Arial" pitchFamily="34" charset="0"/>
            </a:endParaRPr>
          </a:p>
        </p:txBody>
      </p:sp>
    </p:spTree>
    <p:extLst>
      <p:ext uri="{BB962C8B-B14F-4D97-AF65-F5344CB8AC3E}">
        <p14:creationId xmlns:p14="http://schemas.microsoft.com/office/powerpoint/2010/main" val="606112097"/>
      </p:ext>
    </p:extLst>
  </p:cSld>
  <p:clrMapOvr>
    <a:masterClrMapping/>
  </p:clrMapOvr>
  <mc:AlternateContent xmlns:mc="http://schemas.openxmlformats.org/markup-compatibility/2006" xmlns:p14="http://schemas.microsoft.com/office/powerpoint/2010/main">
    <mc:Choice Requires="p14">
      <p:transition spd="slow" p14:dur="2000" advTm="0">
        <p:fade thruBlk="1"/>
      </p:transition>
    </mc:Choice>
    <mc:Fallback xmlns:ahyp="http://schemas.microsoft.com/office/drawing/2018/hyperlinkcolor" xmlns:a16="http://schemas.microsoft.com/office/drawing/2014/main" xmlns:a14="http://schemas.microsoft.com/office/drawing/2010/main" xmlns="">
      <p:transition spd="slow" advTm="0">
        <p:fade thruBlk="1"/>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1000"/>
                                        <p:tgtEl>
                                          <p:spTgt spid="2"/>
                                        </p:tgtEl>
                                      </p:cBhvr>
                                    </p:animEffect>
                                  </p:childTnLst>
                                </p:cTn>
                              </p:par>
                              <p:par>
                                <p:cTn id="11" presetID="10" presetClass="entr" presetSubtype="0" fill="hold" grpId="0" nodeType="withEffect">
                                  <p:stCondLst>
                                    <p:cond delay="100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par>
                                <p:cTn id="14" presetID="10" presetClass="entr" presetSubtype="0" fill="hold" grpId="0" nodeType="withEffect">
                                  <p:stCondLst>
                                    <p:cond delay="150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500"/>
                                        <p:tgtEl>
                                          <p:spTgt spid="6"/>
                                        </p:tgtEl>
                                      </p:cBhvr>
                                    </p:animEffect>
                                  </p:childTnLst>
                                </p:cTn>
                              </p:par>
                              <p:par>
                                <p:cTn id="17" presetID="10" presetClass="entr" presetSubtype="0" fill="hold" grpId="0" nodeType="withEffect">
                                  <p:stCondLst>
                                    <p:cond delay="200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500"/>
                                        <p:tgtEl>
                                          <p:spTgt spid="9"/>
                                        </p:tgtEl>
                                      </p:cBhvr>
                                    </p:animEffect>
                                  </p:childTnLst>
                                </p:cTn>
                              </p:par>
                              <p:par>
                                <p:cTn id="20" presetID="10" presetClass="entr" presetSubtype="0" fill="hold" grpId="0" nodeType="withEffect">
                                  <p:stCondLst>
                                    <p:cond delay="250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par>
                                <p:cTn id="23" presetID="10" presetClass="entr" presetSubtype="0" fill="hold" grpId="0" nodeType="withEffect">
                                  <p:stCondLst>
                                    <p:cond delay="300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500"/>
                                        <p:tgtEl>
                                          <p:spTgt spid="8"/>
                                        </p:tgtEl>
                                      </p:cBhvr>
                                    </p:animEffect>
                                  </p:childTnLst>
                                </p:cTn>
                              </p:par>
                              <p:par>
                                <p:cTn id="26" presetID="10" presetClass="entr" presetSubtype="0" fill="hold" grpId="0" nodeType="withEffect">
                                  <p:stCondLst>
                                    <p:cond delay="350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500"/>
                                        <p:tgtEl>
                                          <p:spTgt spid="10"/>
                                        </p:tgtEl>
                                      </p:cBhvr>
                                    </p:animEffect>
                                  </p:childTnLst>
                                </p:cTn>
                              </p:par>
                              <p:par>
                                <p:cTn id="29" presetID="52" presetClass="entr" presetSubtype="0" fill="hold" grpId="0" nodeType="withEffect">
                                  <p:stCondLst>
                                    <p:cond delay="4000"/>
                                  </p:stCondLst>
                                  <p:iterate type="lt">
                                    <p:tmPct val="10000"/>
                                  </p:iterate>
                                  <p:childTnLst>
                                    <p:set>
                                      <p:cBhvr>
                                        <p:cTn id="30" dur="1" fill="hold">
                                          <p:stCondLst>
                                            <p:cond delay="0"/>
                                          </p:stCondLst>
                                        </p:cTn>
                                        <p:tgtEl>
                                          <p:spTgt spid="3"/>
                                        </p:tgtEl>
                                        <p:attrNameLst>
                                          <p:attrName>style.visibility</p:attrName>
                                        </p:attrNameLst>
                                      </p:cBhvr>
                                      <p:to>
                                        <p:strVal val="visible"/>
                                      </p:to>
                                    </p:set>
                                    <p:animScale>
                                      <p:cBhvr>
                                        <p:cTn id="31" dur="1000" decel="50000" fill="hold">
                                          <p:stCondLst>
                                            <p:cond delay="0"/>
                                          </p:stCondLst>
                                        </p:cTn>
                                        <p:tgtEl>
                                          <p:spTgt spid="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2" dur="1000" decel="50000" fill="hold">
                                          <p:stCondLst>
                                            <p:cond delay="0"/>
                                          </p:stCondLst>
                                        </p:cTn>
                                        <p:tgtEl>
                                          <p:spTgt spid="3"/>
                                        </p:tgtEl>
                                        <p:attrNameLst>
                                          <p:attrName>ppt_x</p:attrName>
                                          <p:attrName>ppt_y</p:attrName>
                                        </p:attrNameLst>
                                      </p:cBhvr>
                                    </p:animMotion>
                                    <p:animEffect transition="in" filter="fade">
                                      <p:cBhvr>
                                        <p:cTn id="33" dur="1000"/>
                                        <p:tgtEl>
                                          <p:spTgt spid="3"/>
                                        </p:tgtEl>
                                      </p:cBhvr>
                                    </p:animEffect>
                                  </p:childTnLst>
                                </p:cTn>
                              </p:par>
                              <p:par>
                                <p:cTn id="34" presetID="16" presetClass="entr" presetSubtype="37" fill="hold" nodeType="withEffect">
                                  <p:stCondLst>
                                    <p:cond delay="5250"/>
                                  </p:stCondLst>
                                  <p:childTnLst>
                                    <p:set>
                                      <p:cBhvr>
                                        <p:cTn id="35" dur="1" fill="hold">
                                          <p:stCondLst>
                                            <p:cond delay="0"/>
                                          </p:stCondLst>
                                        </p:cTn>
                                        <p:tgtEl>
                                          <p:spTgt spid="12"/>
                                        </p:tgtEl>
                                        <p:attrNameLst>
                                          <p:attrName>style.visibility</p:attrName>
                                        </p:attrNameLst>
                                      </p:cBhvr>
                                      <p:to>
                                        <p:strVal val="visible"/>
                                      </p:to>
                                    </p:set>
                                    <p:animEffect transition="in" filter="barn(outVertical)">
                                      <p:cBhvr>
                                        <p:cTn id="36" dur="750"/>
                                        <p:tgtEl>
                                          <p:spTgt spid="12"/>
                                        </p:tgtEl>
                                      </p:cBhvr>
                                    </p:animEffect>
                                  </p:childTnLst>
                                </p:cTn>
                              </p:par>
                              <p:par>
                                <p:cTn id="37" presetID="22" presetClass="entr" presetSubtype="8" fill="hold" grpId="0" nodeType="withEffect">
                                  <p:stCondLst>
                                    <p:cond delay="6000"/>
                                  </p:stCondLst>
                                  <p:childTnLst>
                                    <p:set>
                                      <p:cBhvr>
                                        <p:cTn id="38" dur="1" fill="hold">
                                          <p:stCondLst>
                                            <p:cond delay="0"/>
                                          </p:stCondLst>
                                        </p:cTn>
                                        <p:tgtEl>
                                          <p:spTgt spid="4"/>
                                        </p:tgtEl>
                                        <p:attrNameLst>
                                          <p:attrName>style.visibility</p:attrName>
                                        </p:attrNameLst>
                                      </p:cBhvr>
                                      <p:to>
                                        <p:strVal val="visible"/>
                                      </p:to>
                                    </p:set>
                                    <p:animEffect transition="in" filter="wipe(left)">
                                      <p:cBhvr>
                                        <p:cTn id="39" dur="1500"/>
                                        <p:tgtEl>
                                          <p:spTgt spid="4"/>
                                        </p:tgtEl>
                                      </p:cBhvr>
                                    </p:animEffect>
                                  </p:childTnLst>
                                </p:cTn>
                              </p:par>
                              <p:par>
                                <p:cTn id="40" presetID="53" presetClass="entr" presetSubtype="16" fill="hold" nodeType="withEffect">
                                  <p:stCondLst>
                                    <p:cond delay="7500"/>
                                  </p:stCondLst>
                                  <p:childTnLst>
                                    <p:set>
                                      <p:cBhvr>
                                        <p:cTn id="41" dur="1" fill="hold">
                                          <p:stCondLst>
                                            <p:cond delay="0"/>
                                          </p:stCondLst>
                                        </p:cTn>
                                        <p:tgtEl>
                                          <p:spTgt spid="11"/>
                                        </p:tgtEl>
                                        <p:attrNameLst>
                                          <p:attrName>style.visibility</p:attrName>
                                        </p:attrNameLst>
                                      </p:cBhvr>
                                      <p:to>
                                        <p:strVal val="visible"/>
                                      </p:to>
                                    </p:set>
                                    <p:anim calcmode="lin" valueType="num">
                                      <p:cBhvr>
                                        <p:cTn id="42" dur="500" fill="hold"/>
                                        <p:tgtEl>
                                          <p:spTgt spid="11"/>
                                        </p:tgtEl>
                                        <p:attrNameLst>
                                          <p:attrName>ppt_w</p:attrName>
                                        </p:attrNameLst>
                                      </p:cBhvr>
                                      <p:tavLst>
                                        <p:tav tm="0">
                                          <p:val>
                                            <p:fltVal val="0"/>
                                          </p:val>
                                        </p:tav>
                                        <p:tav tm="100000">
                                          <p:val>
                                            <p:strVal val="#ppt_w"/>
                                          </p:val>
                                        </p:tav>
                                      </p:tavLst>
                                    </p:anim>
                                    <p:anim calcmode="lin" valueType="num">
                                      <p:cBhvr>
                                        <p:cTn id="43" dur="500" fill="hold"/>
                                        <p:tgtEl>
                                          <p:spTgt spid="11"/>
                                        </p:tgtEl>
                                        <p:attrNameLst>
                                          <p:attrName>ppt_h</p:attrName>
                                        </p:attrNameLst>
                                      </p:cBhvr>
                                      <p:tavLst>
                                        <p:tav tm="0">
                                          <p:val>
                                            <p:fltVal val="0"/>
                                          </p:val>
                                        </p:tav>
                                        <p:tav tm="100000">
                                          <p:val>
                                            <p:strVal val="#ppt_h"/>
                                          </p:val>
                                        </p:tav>
                                      </p:tavLst>
                                    </p:anim>
                                    <p:animEffect transition="in" filter="fade">
                                      <p:cBhvr>
                                        <p:cTn id="4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p:bldP spid="5" grpId="0" animBg="1"/>
      <p:bldP spid="6" grpId="0" animBg="1"/>
      <p:bldP spid="7" grpId="0" animBg="1"/>
      <p:bldP spid="8" grpId="0" animBg="1"/>
      <p:bldP spid="9" grpId="0" animBg="1"/>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1952787"/>
            <a:ext cx="12190413" cy="2929180"/>
          </a:xfrm>
          <a:prstGeom prst="rect">
            <a:avLst/>
          </a:prstGeom>
          <a:solidFill>
            <a:srgbClr val="007C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TextBox 18"/>
          <p:cNvSpPr txBox="1"/>
          <p:nvPr/>
        </p:nvSpPr>
        <p:spPr>
          <a:xfrm>
            <a:off x="6489618" y="2636386"/>
            <a:ext cx="3602929" cy="418191"/>
          </a:xfrm>
          <a:prstGeom prst="rect">
            <a:avLst/>
          </a:prstGeom>
          <a:noFill/>
          <a:ln>
            <a:noFill/>
          </a:ln>
        </p:spPr>
        <p:txBody>
          <a:bodyPr wrap="square" rtlCol="0">
            <a:spAutoFit/>
          </a:bodyPr>
          <a:lstStyle/>
          <a:p>
            <a:pPr>
              <a:lnSpc>
                <a:spcPct val="150000"/>
              </a:lnSpc>
            </a:pPr>
            <a:r>
              <a:rPr lang="zh-CN" altLang="en-US" sz="1600" dirty="0">
                <a:solidFill>
                  <a:schemeClr val="bg1"/>
                </a:solidFill>
                <a:latin typeface="微软雅黑" panose="020B0503020204020204" pitchFamily="34" charset="-122"/>
                <a:ea typeface="微软雅黑" panose="020B0503020204020204" pitchFamily="34" charset="-122"/>
              </a:rPr>
              <a:t>Personal information</a:t>
            </a:r>
          </a:p>
        </p:txBody>
      </p:sp>
      <p:sp>
        <p:nvSpPr>
          <p:cNvPr id="4" name="TextBox 19"/>
          <p:cNvSpPr txBox="1"/>
          <p:nvPr/>
        </p:nvSpPr>
        <p:spPr>
          <a:xfrm>
            <a:off x="9057026" y="2547374"/>
            <a:ext cx="1872208" cy="499624"/>
          </a:xfrm>
          <a:prstGeom prst="rect">
            <a:avLst/>
          </a:prstGeom>
          <a:noFill/>
          <a:ln>
            <a:noFill/>
          </a:ln>
        </p:spPr>
        <p:txBody>
          <a:bodyPr wrap="square" rtlCol="0">
            <a:spAutoFit/>
          </a:bodyPr>
          <a:lstStyle/>
          <a:p>
            <a:pPr>
              <a:lnSpc>
                <a:spcPct val="150000"/>
              </a:lnSpc>
            </a:pPr>
            <a:r>
              <a:rPr lang="zh-CN" altLang="en-US" sz="2000" dirty="0">
                <a:solidFill>
                  <a:schemeClr val="bg1"/>
                </a:solidFill>
                <a:latin typeface="微软雅黑" panose="020B0503020204020204" pitchFamily="34" charset="-122"/>
                <a:ea typeface="微软雅黑" panose="020B0503020204020204" pitchFamily="34" charset="-122"/>
              </a:rPr>
              <a:t>Education</a:t>
            </a:r>
          </a:p>
        </p:txBody>
      </p:sp>
      <p:sp>
        <p:nvSpPr>
          <p:cNvPr id="5" name="TextBox 25"/>
          <p:cNvSpPr txBox="1"/>
          <p:nvPr/>
        </p:nvSpPr>
        <p:spPr>
          <a:xfrm>
            <a:off x="6489618" y="3097963"/>
            <a:ext cx="2357528" cy="499624"/>
          </a:xfrm>
          <a:prstGeom prst="rect">
            <a:avLst/>
          </a:prstGeom>
          <a:noFill/>
          <a:ln>
            <a:noFill/>
          </a:ln>
        </p:spPr>
        <p:txBody>
          <a:bodyPr wrap="square" rtlCol="0">
            <a:spAutoFit/>
          </a:bodyPr>
          <a:lstStyle/>
          <a:p>
            <a:pPr>
              <a:lnSpc>
                <a:spcPct val="150000"/>
              </a:lnSpc>
            </a:pPr>
            <a:r>
              <a:rPr lang="zh-CN" altLang="en-US" sz="2000" dirty="0">
                <a:solidFill>
                  <a:schemeClr val="bg1"/>
                </a:solidFill>
                <a:latin typeface="微软雅黑" panose="020B0503020204020204" pitchFamily="34" charset="-122"/>
                <a:ea typeface="微软雅黑" panose="020B0503020204020204" pitchFamily="34" charset="-122"/>
              </a:rPr>
              <a:t>Work experience</a:t>
            </a:r>
          </a:p>
        </p:txBody>
      </p:sp>
      <p:sp>
        <p:nvSpPr>
          <p:cNvPr id="6" name="TextBox 27"/>
          <p:cNvSpPr txBox="1"/>
          <p:nvPr/>
        </p:nvSpPr>
        <p:spPr>
          <a:xfrm>
            <a:off x="9033926" y="3109825"/>
            <a:ext cx="2357525" cy="499624"/>
          </a:xfrm>
          <a:prstGeom prst="rect">
            <a:avLst/>
          </a:prstGeom>
          <a:noFill/>
          <a:ln>
            <a:noFill/>
          </a:ln>
        </p:spPr>
        <p:txBody>
          <a:bodyPr wrap="square" rtlCol="0">
            <a:spAutoFit/>
          </a:bodyPr>
          <a:lstStyle/>
          <a:p>
            <a:pPr>
              <a:lnSpc>
                <a:spcPct val="150000"/>
              </a:lnSpc>
            </a:pPr>
            <a:r>
              <a:rPr lang="zh-CN" altLang="en-US" sz="2000" dirty="0">
                <a:solidFill>
                  <a:schemeClr val="bg1"/>
                </a:solidFill>
                <a:latin typeface="微软雅黑" panose="020B0503020204020204" pitchFamily="34" charset="-122"/>
                <a:ea typeface="微软雅黑" panose="020B0503020204020204" pitchFamily="34" charset="-122"/>
              </a:rPr>
              <a:t>Highlight skills</a:t>
            </a:r>
            <a:endParaRPr lang="en-US" altLang="zh-CN" sz="2000" dirty="0">
              <a:solidFill>
                <a:schemeClr val="bg1"/>
              </a:solidFill>
              <a:latin typeface="微软雅黑" panose="020B0503020204020204" pitchFamily="34" charset="-122"/>
              <a:ea typeface="微软雅黑" panose="020B0503020204020204" pitchFamily="34" charset="-122"/>
            </a:endParaRPr>
          </a:p>
        </p:txBody>
      </p:sp>
      <p:sp>
        <p:nvSpPr>
          <p:cNvPr id="7" name="TextBox 13"/>
          <p:cNvSpPr txBox="1"/>
          <p:nvPr/>
        </p:nvSpPr>
        <p:spPr>
          <a:xfrm>
            <a:off x="6540903" y="3624607"/>
            <a:ext cx="1872208" cy="499624"/>
          </a:xfrm>
          <a:prstGeom prst="rect">
            <a:avLst/>
          </a:prstGeom>
          <a:noFill/>
          <a:ln>
            <a:noFill/>
          </a:ln>
        </p:spPr>
        <p:txBody>
          <a:bodyPr wrap="square" rtlCol="0">
            <a:spAutoFit/>
          </a:bodyPr>
          <a:lstStyle/>
          <a:p>
            <a:pPr>
              <a:lnSpc>
                <a:spcPct val="150000"/>
              </a:lnSpc>
            </a:pPr>
            <a:r>
              <a:rPr lang="zh-CN" altLang="en-US" sz="2000" dirty="0">
                <a:solidFill>
                  <a:schemeClr val="bg1"/>
                </a:solidFill>
                <a:latin typeface="微软雅黑" panose="020B0503020204020204" pitchFamily="34" charset="-122"/>
                <a:ea typeface="微软雅黑" panose="020B0503020204020204" pitchFamily="34" charset="-122"/>
              </a:rPr>
              <a:t>Honors</a:t>
            </a:r>
          </a:p>
        </p:txBody>
      </p:sp>
      <p:cxnSp>
        <p:nvCxnSpPr>
          <p:cNvPr id="8" name="直接连接符 7"/>
          <p:cNvCxnSpPr/>
          <p:nvPr/>
        </p:nvCxnSpPr>
        <p:spPr>
          <a:xfrm>
            <a:off x="5403604" y="2618301"/>
            <a:ext cx="0" cy="161364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8717730" y="3306328"/>
            <a:ext cx="217170" cy="217170"/>
          </a:xfrm>
          <a:prstGeom prst="rect">
            <a:avLst/>
          </a:prstGeom>
          <a:solidFill>
            <a:srgbClr val="22C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10" name="矩形 9"/>
          <p:cNvSpPr/>
          <p:nvPr/>
        </p:nvSpPr>
        <p:spPr>
          <a:xfrm>
            <a:off x="6221956" y="2767144"/>
            <a:ext cx="217170" cy="217170"/>
          </a:xfrm>
          <a:prstGeom prst="rect">
            <a:avLst/>
          </a:prstGeom>
          <a:solidFill>
            <a:srgbClr val="22C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sp>
        <p:nvSpPr>
          <p:cNvPr id="11" name="矩形 10"/>
          <p:cNvSpPr/>
          <p:nvPr/>
        </p:nvSpPr>
        <p:spPr>
          <a:xfrm>
            <a:off x="6221956" y="3305676"/>
            <a:ext cx="217170" cy="217170"/>
          </a:xfrm>
          <a:prstGeom prst="rect">
            <a:avLst/>
          </a:prstGeom>
          <a:solidFill>
            <a:srgbClr val="22C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sp>
        <p:nvSpPr>
          <p:cNvPr id="12" name="矩形 11"/>
          <p:cNvSpPr/>
          <p:nvPr/>
        </p:nvSpPr>
        <p:spPr>
          <a:xfrm>
            <a:off x="8717730" y="2758336"/>
            <a:ext cx="217170" cy="217170"/>
          </a:xfrm>
          <a:prstGeom prst="rect">
            <a:avLst/>
          </a:prstGeom>
          <a:solidFill>
            <a:srgbClr val="22C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13" name="矩形 12"/>
          <p:cNvSpPr/>
          <p:nvPr/>
        </p:nvSpPr>
        <p:spPr>
          <a:xfrm>
            <a:off x="6221956" y="3814378"/>
            <a:ext cx="217170" cy="217170"/>
          </a:xfrm>
          <a:prstGeom prst="rect">
            <a:avLst/>
          </a:prstGeom>
          <a:solidFill>
            <a:srgbClr val="22C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sp>
        <p:nvSpPr>
          <p:cNvPr id="15" name="矩形 14"/>
          <p:cNvSpPr/>
          <p:nvPr/>
        </p:nvSpPr>
        <p:spPr>
          <a:xfrm>
            <a:off x="2632991" y="2946927"/>
            <a:ext cx="2626040" cy="825419"/>
          </a:xfrm>
          <a:prstGeom prst="rect">
            <a:avLst/>
          </a:prstGeom>
        </p:spPr>
        <p:txBody>
          <a:bodyPr wrap="none">
            <a:spAutoFit/>
          </a:bodyPr>
          <a:lstStyle/>
          <a:p>
            <a:pPr>
              <a:lnSpc>
                <a:spcPct val="150000"/>
              </a:lnSpc>
            </a:pPr>
            <a:r>
              <a:rPr lang="en-US" altLang="zh-CN" sz="3600" dirty="0">
                <a:solidFill>
                  <a:schemeClr val="bg1"/>
                </a:solidFill>
                <a:latin typeface="微软雅黑" panose="020B0503020204020204" pitchFamily="34" charset="-122"/>
                <a:ea typeface="微软雅黑" panose="020B0503020204020204" pitchFamily="34" charset="-122"/>
              </a:rPr>
              <a:t>ABOUT ME</a:t>
            </a:r>
            <a:endParaRPr lang="zh-CN" altLang="en-US" sz="3600" dirty="0">
              <a:solidFill>
                <a:schemeClr val="bg1"/>
              </a:solidFill>
              <a:latin typeface="微软雅黑" panose="020B0503020204020204" pitchFamily="34" charset="-122"/>
              <a:ea typeface="微软雅黑" panose="020B0503020204020204" pitchFamily="34" charset="-122"/>
            </a:endParaRPr>
          </a:p>
        </p:txBody>
      </p:sp>
      <p:sp>
        <p:nvSpPr>
          <p:cNvPr id="16" name="文本框 15"/>
          <p:cNvSpPr txBox="1"/>
          <p:nvPr/>
        </p:nvSpPr>
        <p:spPr>
          <a:xfrm>
            <a:off x="1518833" y="2789695"/>
            <a:ext cx="1125629" cy="1323439"/>
          </a:xfrm>
          <a:prstGeom prst="rect">
            <a:avLst/>
          </a:prstGeom>
          <a:noFill/>
        </p:spPr>
        <p:txBody>
          <a:bodyPr wrap="none" rtlCol="0">
            <a:spAutoFit/>
          </a:bodyPr>
          <a:lstStyle/>
          <a:p>
            <a:r>
              <a:rPr lang="en-US" altLang="zh-CN" sz="8000">
                <a:solidFill>
                  <a:srgbClr val="59EDE9"/>
                </a:solidFill>
                <a:latin typeface="Impact" panose="020B0806030902050204" pitchFamily="34" charset="0"/>
              </a:rPr>
              <a:t>01</a:t>
            </a:r>
            <a:endParaRPr lang="zh-CN" altLang="en-US" sz="8000">
              <a:solidFill>
                <a:srgbClr val="59EDE9"/>
              </a:solidFill>
              <a:latin typeface="Impact" panose="020B0806030902050204" pitchFamily="34" charset="0"/>
            </a:endParaRPr>
          </a:p>
        </p:txBody>
      </p:sp>
    </p:spTree>
    <p:extLst>
      <p:ext uri="{BB962C8B-B14F-4D97-AF65-F5344CB8AC3E}">
        <p14:creationId xmlns:p14="http://schemas.microsoft.com/office/powerpoint/2010/main" val="3746940864"/>
      </p:ext>
    </p:extLst>
  </p:cSld>
  <p:clrMapOvr>
    <a:masterClrMapping/>
  </p:clrMapOvr>
  <mc:AlternateContent xmlns:mc="http://schemas.openxmlformats.org/markup-compatibility/2006" xmlns:p14="http://schemas.microsoft.com/office/powerpoint/2010/main">
    <mc:Choice Requires="p14">
      <p:transition spd="slow" p14:dur="2000" advTm="0">
        <p:fade/>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250"/>
                                        <p:tgtEl>
                                          <p:spTgt spid="16"/>
                                        </p:tgtEl>
                                      </p:cBhvr>
                                    </p:animEffect>
                                  </p:childTnLst>
                                </p:cTn>
                              </p:par>
                              <p:par>
                                <p:cTn id="8" presetID="2" presetClass="entr" presetSubtype="8"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 calcmode="lin" valueType="num">
                                      <p:cBhvr additive="base">
                                        <p:cTn id="10" dur="750" fill="hold"/>
                                        <p:tgtEl>
                                          <p:spTgt spid="2"/>
                                        </p:tgtEl>
                                        <p:attrNameLst>
                                          <p:attrName>ppt_x</p:attrName>
                                        </p:attrNameLst>
                                      </p:cBhvr>
                                      <p:tavLst>
                                        <p:tav tm="0">
                                          <p:val>
                                            <p:strVal val="0-#ppt_w/2"/>
                                          </p:val>
                                        </p:tav>
                                        <p:tav tm="100000">
                                          <p:val>
                                            <p:strVal val="#ppt_x"/>
                                          </p:val>
                                        </p:tav>
                                      </p:tavLst>
                                    </p:anim>
                                    <p:anim calcmode="lin" valueType="num">
                                      <p:cBhvr additive="base">
                                        <p:cTn id="11" dur="750" fill="hold"/>
                                        <p:tgtEl>
                                          <p:spTgt spid="2"/>
                                        </p:tgtEl>
                                        <p:attrNameLst>
                                          <p:attrName>ppt_y</p:attrName>
                                        </p:attrNameLst>
                                      </p:cBhvr>
                                      <p:tavLst>
                                        <p:tav tm="0">
                                          <p:val>
                                            <p:strVal val="#ppt_y"/>
                                          </p:val>
                                        </p:tav>
                                        <p:tav tm="100000">
                                          <p:val>
                                            <p:strVal val="#ppt_y"/>
                                          </p:val>
                                        </p:tav>
                                      </p:tavLst>
                                    </p:anim>
                                  </p:childTnLst>
                                </p:cTn>
                              </p:par>
                              <p:par>
                                <p:cTn id="12" presetID="22" presetClass="entr" presetSubtype="8" fill="hold" grpId="0" nodeType="withEffect">
                                  <p:stCondLst>
                                    <p:cond delay="1750"/>
                                  </p:stCondLst>
                                  <p:childTnLst>
                                    <p:set>
                                      <p:cBhvr>
                                        <p:cTn id="13" dur="1" fill="hold">
                                          <p:stCondLst>
                                            <p:cond delay="0"/>
                                          </p:stCondLst>
                                        </p:cTn>
                                        <p:tgtEl>
                                          <p:spTgt spid="15"/>
                                        </p:tgtEl>
                                        <p:attrNameLst>
                                          <p:attrName>style.visibility</p:attrName>
                                        </p:attrNameLst>
                                      </p:cBhvr>
                                      <p:to>
                                        <p:strVal val="visible"/>
                                      </p:to>
                                    </p:set>
                                    <p:animEffect transition="in" filter="wipe(left)">
                                      <p:cBhvr>
                                        <p:cTn id="14" dur="750"/>
                                        <p:tgtEl>
                                          <p:spTgt spid="15"/>
                                        </p:tgtEl>
                                      </p:cBhvr>
                                    </p:animEffect>
                                  </p:childTnLst>
                                </p:cTn>
                              </p:par>
                              <p:par>
                                <p:cTn id="15" presetID="22" presetClass="entr" presetSubtype="4" fill="hold" nodeType="withEffect">
                                  <p:stCondLst>
                                    <p:cond delay="250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par>
                                <p:cTn id="18" presetID="10" presetClass="entr" presetSubtype="0" fill="hold" grpId="0" nodeType="withEffect">
                                  <p:stCondLst>
                                    <p:cond delay="300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500"/>
                                        <p:tgtEl>
                                          <p:spTgt spid="10"/>
                                        </p:tgtEl>
                                      </p:cBhvr>
                                    </p:animEffect>
                                  </p:childTnLst>
                                </p:cTn>
                              </p:par>
                              <p:par>
                                <p:cTn id="21" presetID="10" presetClass="entr" presetSubtype="0" fill="hold" grpId="0" nodeType="withEffect">
                                  <p:stCondLst>
                                    <p:cond delay="325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500"/>
                                        <p:tgtEl>
                                          <p:spTgt spid="11"/>
                                        </p:tgtEl>
                                      </p:cBhvr>
                                    </p:animEffect>
                                  </p:childTnLst>
                                </p:cTn>
                              </p:par>
                              <p:par>
                                <p:cTn id="24" presetID="10" presetClass="entr" presetSubtype="0" fill="hold" grpId="0" nodeType="withEffect">
                                  <p:stCondLst>
                                    <p:cond delay="350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500"/>
                                        <p:tgtEl>
                                          <p:spTgt spid="13"/>
                                        </p:tgtEl>
                                      </p:cBhvr>
                                    </p:animEffect>
                                  </p:childTnLst>
                                </p:cTn>
                              </p:par>
                              <p:par>
                                <p:cTn id="27" presetID="42" presetClass="entr" presetSubtype="0" fill="hold" grpId="0" nodeType="withEffect">
                                  <p:stCondLst>
                                    <p:cond delay="4000"/>
                                  </p:stCondLst>
                                  <p:childTnLst>
                                    <p:set>
                                      <p:cBhvr>
                                        <p:cTn id="28" dur="1" fill="hold">
                                          <p:stCondLst>
                                            <p:cond delay="0"/>
                                          </p:stCondLst>
                                        </p:cTn>
                                        <p:tgtEl>
                                          <p:spTgt spid="3"/>
                                        </p:tgtEl>
                                        <p:attrNameLst>
                                          <p:attrName>style.visibility</p:attrName>
                                        </p:attrNameLst>
                                      </p:cBhvr>
                                      <p:to>
                                        <p:strVal val="visible"/>
                                      </p:to>
                                    </p:set>
                                    <p:animEffect transition="in" filter="fade">
                                      <p:cBhvr>
                                        <p:cTn id="29" dur="1000"/>
                                        <p:tgtEl>
                                          <p:spTgt spid="3"/>
                                        </p:tgtEl>
                                      </p:cBhvr>
                                    </p:animEffect>
                                    <p:anim calcmode="lin" valueType="num">
                                      <p:cBhvr>
                                        <p:cTn id="30" dur="1000" fill="hold"/>
                                        <p:tgtEl>
                                          <p:spTgt spid="3"/>
                                        </p:tgtEl>
                                        <p:attrNameLst>
                                          <p:attrName>ppt_x</p:attrName>
                                        </p:attrNameLst>
                                      </p:cBhvr>
                                      <p:tavLst>
                                        <p:tav tm="0">
                                          <p:val>
                                            <p:strVal val="#ppt_x"/>
                                          </p:val>
                                        </p:tav>
                                        <p:tav tm="100000">
                                          <p:val>
                                            <p:strVal val="#ppt_x"/>
                                          </p:val>
                                        </p:tav>
                                      </p:tavLst>
                                    </p:anim>
                                    <p:anim calcmode="lin" valueType="num">
                                      <p:cBhvr>
                                        <p:cTn id="31" dur="1000" fill="hold"/>
                                        <p:tgtEl>
                                          <p:spTgt spid="3"/>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4500"/>
                                  </p:stCondLst>
                                  <p:childTnLst>
                                    <p:set>
                                      <p:cBhvr>
                                        <p:cTn id="33" dur="1" fill="hold">
                                          <p:stCondLst>
                                            <p:cond delay="0"/>
                                          </p:stCondLst>
                                        </p:cTn>
                                        <p:tgtEl>
                                          <p:spTgt spid="5"/>
                                        </p:tgtEl>
                                        <p:attrNameLst>
                                          <p:attrName>style.visibility</p:attrName>
                                        </p:attrNameLst>
                                      </p:cBhvr>
                                      <p:to>
                                        <p:strVal val="visible"/>
                                      </p:to>
                                    </p:set>
                                    <p:animEffect transition="in" filter="fade">
                                      <p:cBhvr>
                                        <p:cTn id="34" dur="1000"/>
                                        <p:tgtEl>
                                          <p:spTgt spid="5"/>
                                        </p:tgtEl>
                                      </p:cBhvr>
                                    </p:animEffect>
                                    <p:anim calcmode="lin" valueType="num">
                                      <p:cBhvr>
                                        <p:cTn id="35" dur="1000" fill="hold"/>
                                        <p:tgtEl>
                                          <p:spTgt spid="5"/>
                                        </p:tgtEl>
                                        <p:attrNameLst>
                                          <p:attrName>ppt_x</p:attrName>
                                        </p:attrNameLst>
                                      </p:cBhvr>
                                      <p:tavLst>
                                        <p:tav tm="0">
                                          <p:val>
                                            <p:strVal val="#ppt_x"/>
                                          </p:val>
                                        </p:tav>
                                        <p:tav tm="100000">
                                          <p:val>
                                            <p:strVal val="#ppt_x"/>
                                          </p:val>
                                        </p:tav>
                                      </p:tavLst>
                                    </p:anim>
                                    <p:anim calcmode="lin" valueType="num">
                                      <p:cBhvr>
                                        <p:cTn id="36" dur="1000" fill="hold"/>
                                        <p:tgtEl>
                                          <p:spTgt spid="5"/>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5000"/>
                                  </p:stCondLst>
                                  <p:childTnLst>
                                    <p:set>
                                      <p:cBhvr>
                                        <p:cTn id="38" dur="1" fill="hold">
                                          <p:stCondLst>
                                            <p:cond delay="0"/>
                                          </p:stCondLst>
                                        </p:cTn>
                                        <p:tgtEl>
                                          <p:spTgt spid="7"/>
                                        </p:tgtEl>
                                        <p:attrNameLst>
                                          <p:attrName>style.visibility</p:attrName>
                                        </p:attrNameLst>
                                      </p:cBhvr>
                                      <p:to>
                                        <p:strVal val="visible"/>
                                      </p:to>
                                    </p:set>
                                    <p:animEffect transition="in" filter="fade">
                                      <p:cBhvr>
                                        <p:cTn id="39" dur="1000"/>
                                        <p:tgtEl>
                                          <p:spTgt spid="7"/>
                                        </p:tgtEl>
                                      </p:cBhvr>
                                    </p:animEffect>
                                    <p:anim calcmode="lin" valueType="num">
                                      <p:cBhvr>
                                        <p:cTn id="40" dur="1000" fill="hold"/>
                                        <p:tgtEl>
                                          <p:spTgt spid="7"/>
                                        </p:tgtEl>
                                        <p:attrNameLst>
                                          <p:attrName>ppt_x</p:attrName>
                                        </p:attrNameLst>
                                      </p:cBhvr>
                                      <p:tavLst>
                                        <p:tav tm="0">
                                          <p:val>
                                            <p:strVal val="#ppt_x"/>
                                          </p:val>
                                        </p:tav>
                                        <p:tav tm="100000">
                                          <p:val>
                                            <p:strVal val="#ppt_x"/>
                                          </p:val>
                                        </p:tav>
                                      </p:tavLst>
                                    </p:anim>
                                    <p:anim calcmode="lin" valueType="num">
                                      <p:cBhvr>
                                        <p:cTn id="41" dur="1000" fill="hold"/>
                                        <p:tgtEl>
                                          <p:spTgt spid="7"/>
                                        </p:tgtEl>
                                        <p:attrNameLst>
                                          <p:attrName>ppt_y</p:attrName>
                                        </p:attrNameLst>
                                      </p:cBhvr>
                                      <p:tavLst>
                                        <p:tav tm="0">
                                          <p:val>
                                            <p:strVal val="#ppt_y+.1"/>
                                          </p:val>
                                        </p:tav>
                                        <p:tav tm="100000">
                                          <p:val>
                                            <p:strVal val="#ppt_y"/>
                                          </p:val>
                                        </p:tav>
                                      </p:tavLst>
                                    </p:anim>
                                  </p:childTnLst>
                                </p:cTn>
                              </p:par>
                              <p:par>
                                <p:cTn id="42" presetID="10" presetClass="entr" presetSubtype="0" fill="hold" grpId="0" nodeType="withEffect">
                                  <p:stCondLst>
                                    <p:cond delay="6000"/>
                                  </p:stCondLst>
                                  <p:childTnLst>
                                    <p:set>
                                      <p:cBhvr>
                                        <p:cTn id="43" dur="1" fill="hold">
                                          <p:stCondLst>
                                            <p:cond delay="0"/>
                                          </p:stCondLst>
                                        </p:cTn>
                                        <p:tgtEl>
                                          <p:spTgt spid="12"/>
                                        </p:tgtEl>
                                        <p:attrNameLst>
                                          <p:attrName>style.visibility</p:attrName>
                                        </p:attrNameLst>
                                      </p:cBhvr>
                                      <p:to>
                                        <p:strVal val="visible"/>
                                      </p:to>
                                    </p:set>
                                    <p:animEffect transition="in" filter="fade">
                                      <p:cBhvr>
                                        <p:cTn id="44" dur="500"/>
                                        <p:tgtEl>
                                          <p:spTgt spid="12"/>
                                        </p:tgtEl>
                                      </p:cBhvr>
                                    </p:animEffect>
                                  </p:childTnLst>
                                </p:cTn>
                              </p:par>
                              <p:par>
                                <p:cTn id="45" presetID="10" presetClass="entr" presetSubtype="0" fill="hold" grpId="0" nodeType="withEffect">
                                  <p:stCondLst>
                                    <p:cond delay="6500"/>
                                  </p:stCondLst>
                                  <p:childTnLst>
                                    <p:set>
                                      <p:cBhvr>
                                        <p:cTn id="46" dur="1" fill="hold">
                                          <p:stCondLst>
                                            <p:cond delay="0"/>
                                          </p:stCondLst>
                                        </p:cTn>
                                        <p:tgtEl>
                                          <p:spTgt spid="9"/>
                                        </p:tgtEl>
                                        <p:attrNameLst>
                                          <p:attrName>style.visibility</p:attrName>
                                        </p:attrNameLst>
                                      </p:cBhvr>
                                      <p:to>
                                        <p:strVal val="visible"/>
                                      </p:to>
                                    </p:set>
                                    <p:animEffect transition="in" filter="fade">
                                      <p:cBhvr>
                                        <p:cTn id="47" dur="500"/>
                                        <p:tgtEl>
                                          <p:spTgt spid="9"/>
                                        </p:tgtEl>
                                      </p:cBhvr>
                                    </p:animEffect>
                                  </p:childTnLst>
                                </p:cTn>
                              </p:par>
                              <p:par>
                                <p:cTn id="48" presetID="42" presetClass="entr" presetSubtype="0" fill="hold" grpId="0" nodeType="withEffect">
                                  <p:stCondLst>
                                    <p:cond delay="7000"/>
                                  </p:stCondLst>
                                  <p:childTnLst>
                                    <p:set>
                                      <p:cBhvr>
                                        <p:cTn id="49" dur="1" fill="hold">
                                          <p:stCondLst>
                                            <p:cond delay="0"/>
                                          </p:stCondLst>
                                        </p:cTn>
                                        <p:tgtEl>
                                          <p:spTgt spid="4"/>
                                        </p:tgtEl>
                                        <p:attrNameLst>
                                          <p:attrName>style.visibility</p:attrName>
                                        </p:attrNameLst>
                                      </p:cBhvr>
                                      <p:to>
                                        <p:strVal val="visible"/>
                                      </p:to>
                                    </p:set>
                                    <p:animEffect transition="in" filter="fade">
                                      <p:cBhvr>
                                        <p:cTn id="50" dur="1000"/>
                                        <p:tgtEl>
                                          <p:spTgt spid="4"/>
                                        </p:tgtEl>
                                      </p:cBhvr>
                                    </p:animEffect>
                                    <p:anim calcmode="lin" valueType="num">
                                      <p:cBhvr>
                                        <p:cTn id="51" dur="1000" fill="hold"/>
                                        <p:tgtEl>
                                          <p:spTgt spid="4"/>
                                        </p:tgtEl>
                                        <p:attrNameLst>
                                          <p:attrName>ppt_x</p:attrName>
                                        </p:attrNameLst>
                                      </p:cBhvr>
                                      <p:tavLst>
                                        <p:tav tm="0">
                                          <p:val>
                                            <p:strVal val="#ppt_x"/>
                                          </p:val>
                                        </p:tav>
                                        <p:tav tm="100000">
                                          <p:val>
                                            <p:strVal val="#ppt_x"/>
                                          </p:val>
                                        </p:tav>
                                      </p:tavLst>
                                    </p:anim>
                                    <p:anim calcmode="lin" valueType="num">
                                      <p:cBhvr>
                                        <p:cTn id="52" dur="1000" fill="hold"/>
                                        <p:tgtEl>
                                          <p:spTgt spid="4"/>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7750"/>
                                  </p:stCondLst>
                                  <p:childTnLst>
                                    <p:set>
                                      <p:cBhvr>
                                        <p:cTn id="54" dur="1" fill="hold">
                                          <p:stCondLst>
                                            <p:cond delay="0"/>
                                          </p:stCondLst>
                                        </p:cTn>
                                        <p:tgtEl>
                                          <p:spTgt spid="6"/>
                                        </p:tgtEl>
                                        <p:attrNameLst>
                                          <p:attrName>style.visibility</p:attrName>
                                        </p:attrNameLst>
                                      </p:cBhvr>
                                      <p:to>
                                        <p:strVal val="visible"/>
                                      </p:to>
                                    </p:set>
                                    <p:animEffect transition="in" filter="fade">
                                      <p:cBhvr>
                                        <p:cTn id="55" dur="1000"/>
                                        <p:tgtEl>
                                          <p:spTgt spid="6"/>
                                        </p:tgtEl>
                                      </p:cBhvr>
                                    </p:animEffect>
                                    <p:anim calcmode="lin" valueType="num">
                                      <p:cBhvr>
                                        <p:cTn id="56" dur="1000" fill="hold"/>
                                        <p:tgtEl>
                                          <p:spTgt spid="6"/>
                                        </p:tgtEl>
                                        <p:attrNameLst>
                                          <p:attrName>ppt_x</p:attrName>
                                        </p:attrNameLst>
                                      </p:cBhvr>
                                      <p:tavLst>
                                        <p:tav tm="0">
                                          <p:val>
                                            <p:strVal val="#ppt_x"/>
                                          </p:val>
                                        </p:tav>
                                        <p:tav tm="100000">
                                          <p:val>
                                            <p:strVal val="#ppt_x"/>
                                          </p:val>
                                        </p:tav>
                                      </p:tavLst>
                                    </p:anim>
                                    <p:anim calcmode="lin" valueType="num">
                                      <p:cBhvr>
                                        <p:cTn id="57"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p:bldP spid="5" grpId="0"/>
      <p:bldP spid="6" grpId="0"/>
      <p:bldP spid="7" grpId="0"/>
      <p:bldP spid="9" grpId="0" animBg="1"/>
      <p:bldP spid="10" grpId="0" animBg="1"/>
      <p:bldP spid="11" grpId="0" animBg="1"/>
      <p:bldP spid="12" grpId="0" animBg="1"/>
      <p:bldP spid="13" grpId="0" animBg="1"/>
      <p:bldP spid="15" grpId="0"/>
      <p:bldP spid="1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0" y="0"/>
            <a:ext cx="12190413" cy="68595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矩形 28"/>
          <p:cNvSpPr/>
          <p:nvPr/>
        </p:nvSpPr>
        <p:spPr>
          <a:xfrm flipV="1">
            <a:off x="0" y="6447294"/>
            <a:ext cx="12190413" cy="412293"/>
          </a:xfrm>
          <a:prstGeom prst="rect">
            <a:avLst/>
          </a:prstGeom>
          <a:solidFill>
            <a:srgbClr val="22C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TextBox 17"/>
          <p:cNvSpPr txBox="1"/>
          <p:nvPr/>
        </p:nvSpPr>
        <p:spPr>
          <a:xfrm>
            <a:off x="5132327" y="1395278"/>
            <a:ext cx="4692808" cy="418191"/>
          </a:xfrm>
          <a:prstGeom prst="rect">
            <a:avLst/>
          </a:prstGeom>
          <a:noFill/>
          <a:ln>
            <a:noFill/>
          </a:ln>
        </p:spPr>
        <p:txBody>
          <a:bodyPr wrap="square" rtlCol="0">
            <a:spAutoFit/>
          </a:bodyPr>
          <a:lstStyle/>
          <a:p>
            <a:pPr>
              <a:lnSpc>
                <a:spcPct val="150000"/>
              </a:lnSpc>
            </a:pPr>
            <a:r>
              <a:rPr lang="zh-CN" altLang="en-US" sz="1600" dirty="0">
                <a:solidFill>
                  <a:schemeClr val="bg1">
                    <a:lumMod val="50000"/>
                  </a:schemeClr>
                </a:solidFill>
                <a:latin typeface="微软雅黑" panose="020B0503020204020204" pitchFamily="34" charset="-122"/>
                <a:ea typeface="微软雅黑" panose="020B0503020204020204" pitchFamily="34" charset="-122"/>
              </a:rPr>
              <a:t>Education: </a:t>
            </a:r>
            <a:r>
              <a:rPr lang="en-US" altLang="zh-CN" sz="1600" dirty="0">
                <a:solidFill>
                  <a:schemeClr val="bg1">
                    <a:lumMod val="50000"/>
                  </a:schemeClr>
                </a:solidFill>
                <a:latin typeface="微软雅黑" panose="020B0503020204020204" pitchFamily="34" charset="-122"/>
                <a:ea typeface="微软雅黑" panose="020B0503020204020204" pitchFamily="34" charset="-122"/>
              </a:rPr>
              <a:t>text</a:t>
            </a:r>
            <a:endParaRPr lang="zh-CN" altLang="en-US" sz="16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3" name="TextBox 19"/>
          <p:cNvSpPr txBox="1"/>
          <p:nvPr/>
        </p:nvSpPr>
        <p:spPr>
          <a:xfrm>
            <a:off x="7523858" y="1416333"/>
            <a:ext cx="3887479" cy="418191"/>
          </a:xfrm>
          <a:prstGeom prst="rect">
            <a:avLst/>
          </a:prstGeom>
          <a:noFill/>
          <a:ln>
            <a:noFill/>
          </a:ln>
        </p:spPr>
        <p:txBody>
          <a:bodyPr wrap="square" rtlCol="0">
            <a:spAutoFit/>
          </a:bodyPr>
          <a:lstStyle/>
          <a:p>
            <a:pPr>
              <a:lnSpc>
                <a:spcPct val="150000"/>
              </a:lnSpc>
            </a:pPr>
            <a:r>
              <a:rPr lang="zh-CN" altLang="en-US" sz="1600" dirty="0">
                <a:solidFill>
                  <a:schemeClr val="bg1">
                    <a:lumMod val="50000"/>
                  </a:schemeClr>
                </a:solidFill>
                <a:latin typeface="微软雅黑" panose="020B0503020204020204" pitchFamily="34" charset="-122"/>
                <a:ea typeface="微软雅黑" panose="020B0503020204020204" pitchFamily="34" charset="-122"/>
              </a:rPr>
              <a:t>Professional: Enter your major</a:t>
            </a:r>
          </a:p>
        </p:txBody>
      </p:sp>
      <p:sp>
        <p:nvSpPr>
          <p:cNvPr id="4" name="TextBox 20"/>
          <p:cNvSpPr txBox="1"/>
          <p:nvPr/>
        </p:nvSpPr>
        <p:spPr>
          <a:xfrm>
            <a:off x="5132327" y="1877268"/>
            <a:ext cx="2272371" cy="418191"/>
          </a:xfrm>
          <a:prstGeom prst="rect">
            <a:avLst/>
          </a:prstGeom>
          <a:noFill/>
          <a:ln>
            <a:noFill/>
          </a:ln>
        </p:spPr>
        <p:txBody>
          <a:bodyPr wrap="square" rtlCol="0">
            <a:spAutoFit/>
          </a:bodyPr>
          <a:lstStyle/>
          <a:p>
            <a:pPr>
              <a:lnSpc>
                <a:spcPct val="150000"/>
              </a:lnSpc>
            </a:pPr>
            <a:r>
              <a:rPr lang="zh-CN" altLang="en-US" sz="1600" dirty="0">
                <a:solidFill>
                  <a:schemeClr val="bg1">
                    <a:lumMod val="50000"/>
                  </a:schemeClr>
                </a:solidFill>
                <a:latin typeface="微软雅黑" panose="020B0503020204020204" pitchFamily="34" charset="-122"/>
                <a:ea typeface="微软雅黑" panose="020B0503020204020204" pitchFamily="34" charset="-122"/>
              </a:rPr>
              <a:t>Origin: </a:t>
            </a:r>
            <a:r>
              <a:rPr lang="en-US" altLang="zh-CN" sz="1600" dirty="0">
                <a:solidFill>
                  <a:schemeClr val="bg1">
                    <a:lumMod val="50000"/>
                  </a:schemeClr>
                </a:solidFill>
                <a:latin typeface="微软雅黑" panose="020B0503020204020204" pitchFamily="34" charset="-122"/>
                <a:ea typeface="微软雅黑" panose="020B0503020204020204" pitchFamily="34" charset="-122"/>
              </a:rPr>
              <a:t>TEXT</a:t>
            </a:r>
            <a:endParaRPr lang="zh-CN" altLang="en-US" sz="16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5" name="TextBox 21"/>
          <p:cNvSpPr txBox="1"/>
          <p:nvPr/>
        </p:nvSpPr>
        <p:spPr>
          <a:xfrm>
            <a:off x="7493505" y="1927210"/>
            <a:ext cx="3615486" cy="418191"/>
          </a:xfrm>
          <a:prstGeom prst="rect">
            <a:avLst/>
          </a:prstGeom>
          <a:noFill/>
          <a:ln>
            <a:noFill/>
          </a:ln>
        </p:spPr>
        <p:txBody>
          <a:bodyPr wrap="square" rtlCol="0">
            <a:spAutoFit/>
          </a:bodyPr>
          <a:lstStyle/>
          <a:p>
            <a:pPr>
              <a:lnSpc>
                <a:spcPct val="150000"/>
              </a:lnSpc>
            </a:pPr>
            <a:r>
              <a:rPr lang="zh-CN" altLang="en-US" sz="1600" dirty="0">
                <a:solidFill>
                  <a:schemeClr val="bg1">
                    <a:lumMod val="50000"/>
                  </a:schemeClr>
                </a:solidFill>
                <a:latin typeface="微软雅黑" panose="020B0503020204020204" pitchFamily="34" charset="-122"/>
                <a:ea typeface="微软雅黑" panose="020B0503020204020204" pitchFamily="34" charset="-122"/>
              </a:rPr>
              <a:t>Year of birth:</a:t>
            </a:r>
            <a:r>
              <a:rPr lang="en-US" altLang="zh-CN" sz="1600" dirty="0">
                <a:solidFill>
                  <a:schemeClr val="bg1">
                    <a:lumMod val="50000"/>
                  </a:schemeClr>
                </a:solidFill>
                <a:latin typeface="微软雅黑" panose="020B0503020204020204" pitchFamily="34" charset="-122"/>
                <a:ea typeface="微软雅黑" panose="020B0503020204020204" pitchFamily="34" charset="-122"/>
              </a:rPr>
              <a:t>XX</a:t>
            </a:r>
            <a:r>
              <a:rPr lang="zh-CN" altLang="en-US" sz="1600" dirty="0">
                <a:solidFill>
                  <a:schemeClr val="bg1">
                    <a:lumMod val="50000"/>
                  </a:schemeClr>
                </a:solidFill>
                <a:latin typeface="微软雅黑" panose="020B0503020204020204" pitchFamily="34" charset="-122"/>
                <a:ea typeface="微软雅黑" panose="020B0503020204020204" pitchFamily="34" charset="-122"/>
              </a:rPr>
              <a:t>Years</a:t>
            </a:r>
            <a:r>
              <a:rPr lang="en-US" altLang="zh-CN" sz="1600" dirty="0">
                <a:solidFill>
                  <a:schemeClr val="bg1">
                    <a:lumMod val="50000"/>
                  </a:schemeClr>
                </a:solidFill>
                <a:latin typeface="微软雅黑" panose="020B0503020204020204" pitchFamily="34" charset="-122"/>
                <a:ea typeface="微软雅黑" panose="020B0503020204020204" pitchFamily="34" charset="-122"/>
              </a:rPr>
              <a:t>XX</a:t>
            </a:r>
            <a:r>
              <a:rPr lang="zh-CN" altLang="en-US" sz="1600" dirty="0">
                <a:solidFill>
                  <a:schemeClr val="bg1">
                    <a:lumMod val="50000"/>
                  </a:schemeClr>
                </a:solidFill>
                <a:latin typeface="微软雅黑" panose="020B0503020204020204" pitchFamily="34" charset="-122"/>
                <a:ea typeface="微软雅黑" panose="020B0503020204020204" pitchFamily="34" charset="-122"/>
              </a:rPr>
              <a:t>Month</a:t>
            </a:r>
          </a:p>
        </p:txBody>
      </p:sp>
      <p:grpSp>
        <p:nvGrpSpPr>
          <p:cNvPr id="6" name="组合 5"/>
          <p:cNvGrpSpPr/>
          <p:nvPr/>
        </p:nvGrpSpPr>
        <p:grpSpPr>
          <a:xfrm>
            <a:off x="5132327" y="2525340"/>
            <a:ext cx="5976664" cy="3531156"/>
            <a:chOff x="5132327" y="2742315"/>
            <a:chExt cx="5976664" cy="3531156"/>
          </a:xfrm>
        </p:grpSpPr>
        <p:sp>
          <p:nvSpPr>
            <p:cNvPr id="7" name="TextBox 22"/>
            <p:cNvSpPr txBox="1"/>
            <p:nvPr/>
          </p:nvSpPr>
          <p:spPr>
            <a:xfrm>
              <a:off x="5132327" y="2742315"/>
              <a:ext cx="5768879" cy="418191"/>
            </a:xfrm>
            <a:prstGeom prst="rect">
              <a:avLst/>
            </a:prstGeom>
            <a:noFill/>
            <a:ln>
              <a:noFill/>
            </a:ln>
          </p:spPr>
          <p:txBody>
            <a:bodyPr wrap="square" rtlCol="0">
              <a:spAutoFit/>
            </a:bodyPr>
            <a:lstStyle/>
            <a:p>
              <a:pPr>
                <a:lnSpc>
                  <a:spcPct val="150000"/>
                </a:lnSpc>
              </a:pPr>
              <a:r>
                <a:rPr lang="zh-CN" altLang="en-US" sz="1600" dirty="0">
                  <a:solidFill>
                    <a:schemeClr val="bg1">
                      <a:lumMod val="50000"/>
                    </a:schemeClr>
                  </a:solidFill>
                  <a:latin typeface="微软雅黑" panose="020B0503020204020204" pitchFamily="34" charset="-122"/>
                  <a:ea typeface="微软雅黑" panose="020B0503020204020204" pitchFamily="34" charset="-122"/>
                </a:rPr>
                <a:t>Contact</a:t>
              </a:r>
              <a:r>
                <a:rPr lang="zh-CN" altLang="en-US" sz="1600">
                  <a:solidFill>
                    <a:schemeClr val="bg1">
                      <a:lumMod val="50000"/>
                    </a:schemeClr>
                  </a:solidFill>
                  <a:latin typeface="微软雅黑" panose="020B0503020204020204" pitchFamily="34" charset="-122"/>
                  <a:ea typeface="微软雅黑" panose="020B0503020204020204" pitchFamily="34" charset="-122"/>
                </a:rPr>
                <a:t>:</a:t>
              </a:r>
              <a:r>
                <a:rPr lang="en-US" altLang="zh-CN" sz="1600">
                  <a:solidFill>
                    <a:schemeClr val="bg1">
                      <a:lumMod val="50000"/>
                    </a:schemeClr>
                  </a:solidFill>
                  <a:latin typeface="微软雅黑" panose="020B0503020204020204" pitchFamily="34" charset="-122"/>
                  <a:ea typeface="微软雅黑" panose="020B0503020204020204" pitchFamily="34" charset="-122"/>
                </a:rPr>
                <a:t>12345678903</a:t>
              </a:r>
              <a:endParaRPr lang="zh-CN" altLang="en-US" sz="16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8" name="TextBox 23"/>
            <p:cNvSpPr txBox="1"/>
            <p:nvPr/>
          </p:nvSpPr>
          <p:spPr>
            <a:xfrm>
              <a:off x="5132327" y="3750427"/>
              <a:ext cx="5768879" cy="418191"/>
            </a:xfrm>
            <a:prstGeom prst="rect">
              <a:avLst/>
            </a:prstGeom>
            <a:noFill/>
            <a:ln>
              <a:noFill/>
            </a:ln>
          </p:spPr>
          <p:txBody>
            <a:bodyPr wrap="square" rtlCol="0">
              <a:spAutoFit/>
            </a:bodyPr>
            <a:lstStyle/>
            <a:p>
              <a:pPr>
                <a:lnSpc>
                  <a:spcPct val="150000"/>
                </a:lnSpc>
              </a:pPr>
              <a:r>
                <a:rPr lang="zh-CN" altLang="en-US" sz="1600" dirty="0">
                  <a:solidFill>
                    <a:schemeClr val="bg1">
                      <a:lumMod val="50000"/>
                    </a:schemeClr>
                  </a:solidFill>
                  <a:latin typeface="微软雅黑" panose="020B0503020204020204" pitchFamily="34" charset="-122"/>
                  <a:ea typeface="微软雅黑" panose="020B0503020204020204" pitchFamily="34" charset="-122"/>
                </a:rPr>
                <a:t>Mailing address: Enter your mailing address</a:t>
              </a:r>
            </a:p>
          </p:txBody>
        </p:sp>
        <p:sp>
          <p:nvSpPr>
            <p:cNvPr id="9" name="TextBox 24"/>
            <p:cNvSpPr txBox="1"/>
            <p:nvPr/>
          </p:nvSpPr>
          <p:spPr>
            <a:xfrm>
              <a:off x="5132327" y="3246371"/>
              <a:ext cx="5768879" cy="418191"/>
            </a:xfrm>
            <a:prstGeom prst="rect">
              <a:avLst/>
            </a:prstGeom>
            <a:noFill/>
            <a:ln>
              <a:noFill/>
            </a:ln>
          </p:spPr>
          <p:txBody>
            <a:bodyPr wrap="square" rtlCol="0">
              <a:spAutoFit/>
            </a:bodyPr>
            <a:lstStyle/>
            <a:p>
              <a:pPr>
                <a:lnSpc>
                  <a:spcPct val="150000"/>
                </a:lnSpc>
              </a:pPr>
              <a:r>
                <a:rPr lang="zh-CN" altLang="en-US" sz="1600" dirty="0">
                  <a:solidFill>
                    <a:schemeClr val="bg1">
                      <a:lumMod val="50000"/>
                    </a:schemeClr>
                  </a:solidFill>
                  <a:latin typeface="微软雅黑" panose="020B0503020204020204" pitchFamily="34" charset="-122"/>
                  <a:ea typeface="微软雅黑" panose="020B0503020204020204" pitchFamily="34" charset="-122"/>
                </a:rPr>
                <a:t>Mail box:</a:t>
              </a:r>
              <a:r>
                <a:rPr lang="en-US" altLang="zh-CN" sz="1600" dirty="0">
                  <a:solidFill>
                    <a:schemeClr val="bg1">
                      <a:lumMod val="50000"/>
                    </a:schemeClr>
                  </a:solidFill>
                  <a:latin typeface="微软雅黑" panose="020B0503020204020204" pitchFamily="34" charset="-122"/>
                  <a:ea typeface="微软雅黑" panose="020B0503020204020204" pitchFamily="34" charset="-122"/>
                </a:rPr>
                <a:t>e-mail@gmail.com</a:t>
              </a:r>
              <a:endParaRPr lang="zh-CN" altLang="en-US" sz="16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0" name="TextBox 26"/>
            <p:cNvSpPr txBox="1"/>
            <p:nvPr/>
          </p:nvSpPr>
          <p:spPr>
            <a:xfrm>
              <a:off x="5132327" y="4254483"/>
              <a:ext cx="5768879" cy="418191"/>
            </a:xfrm>
            <a:prstGeom prst="rect">
              <a:avLst/>
            </a:prstGeom>
            <a:noFill/>
            <a:ln>
              <a:noFill/>
            </a:ln>
          </p:spPr>
          <p:txBody>
            <a:bodyPr wrap="square" rtlCol="0">
              <a:spAutoFit/>
            </a:bodyPr>
            <a:lstStyle/>
            <a:p>
              <a:pPr>
                <a:lnSpc>
                  <a:spcPct val="150000"/>
                </a:lnSpc>
              </a:pPr>
              <a:r>
                <a:rPr lang="zh-CN" altLang="en-US" sz="1600" dirty="0">
                  <a:solidFill>
                    <a:schemeClr val="bg1">
                      <a:lumMod val="50000"/>
                    </a:schemeClr>
                  </a:solidFill>
                  <a:latin typeface="微软雅黑" panose="020B0503020204020204" pitchFamily="34" charset="-122"/>
                  <a:ea typeface="微软雅黑" panose="020B0503020204020204" pitchFamily="34" charset="-122"/>
                </a:rPr>
                <a:t>Certificate: Enter your certificate of education, certificate of honor</a:t>
              </a:r>
            </a:p>
          </p:txBody>
        </p:sp>
        <p:sp>
          <p:nvSpPr>
            <p:cNvPr id="11" name="TextBox 27"/>
            <p:cNvSpPr txBox="1"/>
            <p:nvPr/>
          </p:nvSpPr>
          <p:spPr>
            <a:xfrm>
              <a:off x="5132327" y="4926564"/>
              <a:ext cx="5976664" cy="1346907"/>
            </a:xfrm>
            <a:prstGeom prst="rect">
              <a:avLst/>
            </a:prstGeom>
            <a:noFill/>
            <a:ln>
              <a:noFill/>
            </a:ln>
          </p:spPr>
          <p:txBody>
            <a:bodyPr wrap="square" rtlCol="0">
              <a:spAutoFit/>
            </a:bodyPr>
            <a:lstStyle/>
            <a:p>
              <a:pPr>
                <a:lnSpc>
                  <a:spcPct val="150000"/>
                </a:lnSpc>
              </a:pPr>
              <a:r>
                <a:rPr lang="zh-CN" altLang="en-US" sz="1400" dirty="0">
                  <a:solidFill>
                    <a:schemeClr val="bg1">
                      <a:lumMod val="50000"/>
                    </a:schemeClr>
                  </a:solidFill>
                  <a:latin typeface="微软雅黑" panose="020B0503020204020204" pitchFamily="34" charset="-122"/>
                  <a:ea typeface="微软雅黑" panose="020B0503020204020204" pitchFamily="34" charset="-122"/>
                </a:rPr>
                <a:t>Self-evaluation: I am cheerful, sincere, optimistic, interested in a wide range of, with strong organizational and adaptive ability, and has a strong management planning and organizational management coordination ability.</a:t>
              </a:r>
            </a:p>
          </p:txBody>
        </p:sp>
      </p:grpSp>
      <p:sp>
        <p:nvSpPr>
          <p:cNvPr id="13" name="文本框 12"/>
          <p:cNvSpPr txBox="1"/>
          <p:nvPr/>
        </p:nvSpPr>
        <p:spPr>
          <a:xfrm>
            <a:off x="763993" y="4364625"/>
            <a:ext cx="1826141" cy="584775"/>
          </a:xfrm>
          <a:prstGeom prst="rect">
            <a:avLst/>
          </a:prstGeom>
          <a:noFill/>
        </p:spPr>
        <p:txBody>
          <a:bodyPr wrap="none" rtlCol="0">
            <a:spAutoFit/>
          </a:bodyPr>
          <a:lstStyle/>
          <a:p>
            <a:r>
              <a:rPr lang="zh-CN" altLang="en-US" sz="3200" dirty="0">
                <a:solidFill>
                  <a:schemeClr val="tx1">
                    <a:lumMod val="65000"/>
                    <a:lumOff val="35000"/>
                  </a:schemeClr>
                </a:solidFill>
                <a:latin typeface="张海山锐谐体" panose="02000000000000000000" pitchFamily="2" charset="-122"/>
                <a:ea typeface="张海山锐谐体" panose="02000000000000000000" pitchFamily="2" charset="-122"/>
              </a:rPr>
              <a:t>Basic information</a:t>
            </a:r>
          </a:p>
        </p:txBody>
      </p:sp>
      <p:grpSp>
        <p:nvGrpSpPr>
          <p:cNvPr id="14" name="组合 13"/>
          <p:cNvGrpSpPr/>
          <p:nvPr/>
        </p:nvGrpSpPr>
        <p:grpSpPr>
          <a:xfrm>
            <a:off x="0" y="-81645"/>
            <a:ext cx="12190413" cy="489859"/>
            <a:chOff x="0" y="-81645"/>
            <a:chExt cx="12190413" cy="489859"/>
          </a:xfrm>
        </p:grpSpPr>
        <p:sp>
          <p:nvSpPr>
            <p:cNvPr id="15" name="矩形 14"/>
            <p:cNvSpPr/>
            <p:nvPr/>
          </p:nvSpPr>
          <p:spPr>
            <a:xfrm>
              <a:off x="0" y="0"/>
              <a:ext cx="12190413" cy="408214"/>
            </a:xfrm>
            <a:prstGeom prst="rect">
              <a:avLst/>
            </a:prstGeom>
            <a:solidFill>
              <a:srgbClr val="007C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sp>
          <p:nvSpPr>
            <p:cNvPr id="16" name="TextBox 46"/>
            <p:cNvSpPr txBox="1"/>
            <p:nvPr/>
          </p:nvSpPr>
          <p:spPr>
            <a:xfrm>
              <a:off x="570467" y="-81645"/>
              <a:ext cx="2993827" cy="458908"/>
            </a:xfrm>
            <a:prstGeom prst="rect">
              <a:avLst/>
            </a:prstGeom>
            <a:noFill/>
            <a:ln>
              <a:noFill/>
            </a:ln>
          </p:spPr>
          <p:txBody>
            <a:bodyPr wrap="square" rtlCol="0">
              <a:spAutoFit/>
            </a:bodyPr>
            <a:lstStyle/>
            <a:p>
              <a:pPr>
                <a:lnSpc>
                  <a:spcPct val="150000"/>
                </a:lnSpc>
              </a:pPr>
              <a:r>
                <a:rPr lang="zh-CN" altLang="en-US" dirty="0">
                  <a:solidFill>
                    <a:schemeClr val="bg1"/>
                  </a:solidFill>
                  <a:latin typeface="微软雅黑" panose="020B0503020204020204" pitchFamily="34" charset="-122"/>
                  <a:ea typeface="微软雅黑" panose="020B0503020204020204" pitchFamily="34" charset="-122"/>
                </a:rPr>
                <a:t>Personal information</a:t>
              </a:r>
            </a:p>
          </p:txBody>
        </p:sp>
        <p:sp>
          <p:nvSpPr>
            <p:cNvPr id="17" name="等腰三角形 16"/>
            <p:cNvSpPr/>
            <p:nvPr/>
          </p:nvSpPr>
          <p:spPr>
            <a:xfrm rot="5400000">
              <a:off x="297654" y="102288"/>
              <a:ext cx="223359" cy="192551"/>
            </a:xfrm>
            <a:prstGeom prst="triangle">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grpSp>
      <p:cxnSp>
        <p:nvCxnSpPr>
          <p:cNvPr id="18" name="直接连接符 17"/>
          <p:cNvCxnSpPr/>
          <p:nvPr/>
        </p:nvCxnSpPr>
        <p:spPr>
          <a:xfrm>
            <a:off x="4482265" y="1570792"/>
            <a:ext cx="0" cy="3419663"/>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24" name="组合 23"/>
          <p:cNvGrpSpPr/>
          <p:nvPr/>
        </p:nvGrpSpPr>
        <p:grpSpPr>
          <a:xfrm>
            <a:off x="1677064" y="2219780"/>
            <a:ext cx="1786825" cy="2072717"/>
            <a:chOff x="3821923" y="2377914"/>
            <a:chExt cx="1839288" cy="2133574"/>
          </a:xfrm>
        </p:grpSpPr>
        <p:sp>
          <p:nvSpPr>
            <p:cNvPr id="25" name="六边形 24"/>
            <p:cNvSpPr/>
            <p:nvPr/>
          </p:nvSpPr>
          <p:spPr>
            <a:xfrm rot="5400000">
              <a:off x="3674780" y="2525057"/>
              <a:ext cx="2133574" cy="1839288"/>
            </a:xfrm>
            <a:prstGeom prst="hexagon">
              <a:avLst/>
            </a:prstGeom>
            <a:solidFill>
              <a:schemeClr val="bg1"/>
            </a:solidFill>
            <a:ln w="12700">
              <a:solidFill>
                <a:schemeClr val="bg1">
                  <a:lumMod val="75000"/>
                </a:schemeClr>
              </a:solidFill>
            </a:ln>
            <a:effectLst>
              <a:outerShdw blurRad="165100" dist="76200" dir="3000000" algn="t" rotWithShape="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6" name="图片 25"/>
            <p:cNvPicPr>
              <a:picLocks noChangeAspect="1"/>
            </p:cNvPicPr>
            <p:nvPr/>
          </p:nvPicPr>
          <p:blipFill rotWithShape="1">
            <a:blip r:embed="rId3" cstate="print">
              <a:extLst>
                <a:ext uri="{28A0092B-C50C-407E-A947-70E740481C1C}">
                  <a14:useLocalDpi xmlns:a14="http://schemas.microsoft.com/office/drawing/2010/main" val="0"/>
                </a:ext>
              </a:extLst>
            </a:blip>
            <a:srcRect l="16336" r="48576" b="39071"/>
            <a:stretch/>
          </p:blipFill>
          <p:spPr>
            <a:xfrm>
              <a:off x="3924443" y="2486342"/>
              <a:ext cx="1647381" cy="1908277"/>
            </a:xfrm>
            <a:custGeom>
              <a:avLst/>
              <a:gdLst>
                <a:gd name="connsiteX0" fmla="*/ 1138094 w 2291135"/>
                <a:gd name="connsiteY0" fmla="*/ 0 h 2653982"/>
                <a:gd name="connsiteX1" fmla="*/ 1153042 w 2291135"/>
                <a:gd name="connsiteY1" fmla="*/ 0 h 2653982"/>
                <a:gd name="connsiteX2" fmla="*/ 2291135 w 2291135"/>
                <a:gd name="connsiteY2" fmla="*/ 569047 h 2653982"/>
                <a:gd name="connsiteX3" fmla="*/ 2291135 w 2291135"/>
                <a:gd name="connsiteY3" fmla="*/ 2081198 h 2653982"/>
                <a:gd name="connsiteX4" fmla="*/ 1145568 w 2291135"/>
                <a:gd name="connsiteY4" fmla="*/ 2653982 h 2653982"/>
                <a:gd name="connsiteX5" fmla="*/ 0 w 2291135"/>
                <a:gd name="connsiteY5" fmla="*/ 2081198 h 2653982"/>
                <a:gd name="connsiteX6" fmla="*/ 0 w 2291135"/>
                <a:gd name="connsiteY6" fmla="*/ 569047 h 2653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91135" h="2653982">
                  <a:moveTo>
                    <a:pt x="1138094" y="0"/>
                  </a:moveTo>
                  <a:lnTo>
                    <a:pt x="1153042" y="0"/>
                  </a:lnTo>
                  <a:lnTo>
                    <a:pt x="2291135" y="569047"/>
                  </a:lnTo>
                  <a:lnTo>
                    <a:pt x="2291135" y="2081198"/>
                  </a:lnTo>
                  <a:lnTo>
                    <a:pt x="1145568" y="2653982"/>
                  </a:lnTo>
                  <a:lnTo>
                    <a:pt x="0" y="2081198"/>
                  </a:lnTo>
                  <a:lnTo>
                    <a:pt x="0" y="569047"/>
                  </a:lnTo>
                  <a:close/>
                </a:path>
              </a:pathLst>
            </a:custGeom>
            <a:noFill/>
            <a:ln>
              <a:noFill/>
            </a:ln>
          </p:spPr>
        </p:pic>
      </p:grpSp>
    </p:spTree>
    <p:extLst>
      <p:ext uri="{BB962C8B-B14F-4D97-AF65-F5344CB8AC3E}">
        <p14:creationId xmlns:p14="http://schemas.microsoft.com/office/powerpoint/2010/main" val="83076507"/>
      </p:ext>
    </p:extLst>
  </p:cSld>
  <p:clrMapOvr>
    <a:masterClrMapping/>
  </p:clrMapOvr>
  <mc:AlternateContent xmlns:mc="http://schemas.openxmlformats.org/markup-compatibility/2006" xmlns:p14="http://schemas.microsoft.com/office/powerpoint/2010/main">
    <mc:Choice Requires="p14">
      <p:transition spd="slow" p14:dur="1250" advTm="0">
        <p14:flip dir="r"/>
      </p:transition>
    </mc:Choice>
    <mc:Fallback xmlns:a14="http://schemas.microsoft.com/office/drawing/2010/main"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1250"/>
                                        <p:tgtEl>
                                          <p:spTgt spid="24"/>
                                        </p:tgtEl>
                                      </p:cBhvr>
                                    </p:animEffect>
                                  </p:childTnLst>
                                </p:cTn>
                              </p:par>
                              <p:par>
                                <p:cTn id="8" presetID="22" presetClass="entr" presetSubtype="8" fill="hold" grpId="0" nodeType="withEffect">
                                  <p:stCondLst>
                                    <p:cond delay="1000"/>
                                  </p:stCondLst>
                                  <p:childTnLst>
                                    <p:set>
                                      <p:cBhvr>
                                        <p:cTn id="9" dur="1" fill="hold">
                                          <p:stCondLst>
                                            <p:cond delay="0"/>
                                          </p:stCondLst>
                                        </p:cTn>
                                        <p:tgtEl>
                                          <p:spTgt spid="13"/>
                                        </p:tgtEl>
                                        <p:attrNameLst>
                                          <p:attrName>style.visibility</p:attrName>
                                        </p:attrNameLst>
                                      </p:cBhvr>
                                      <p:to>
                                        <p:strVal val="visible"/>
                                      </p:to>
                                    </p:set>
                                    <p:animEffect transition="in" filter="wipe(left)">
                                      <p:cBhvr>
                                        <p:cTn id="10" dur="1000"/>
                                        <p:tgtEl>
                                          <p:spTgt spid="13"/>
                                        </p:tgtEl>
                                      </p:cBhvr>
                                    </p:animEffect>
                                  </p:childTnLst>
                                </p:cTn>
                              </p:par>
                              <p:par>
                                <p:cTn id="11" presetID="22" presetClass="entr" presetSubtype="4" fill="hold" nodeType="withEffect">
                                  <p:stCondLst>
                                    <p:cond delay="2000"/>
                                  </p:stCondLst>
                                  <p:childTnLst>
                                    <p:set>
                                      <p:cBhvr>
                                        <p:cTn id="12" dur="1" fill="hold">
                                          <p:stCondLst>
                                            <p:cond delay="0"/>
                                          </p:stCondLst>
                                        </p:cTn>
                                        <p:tgtEl>
                                          <p:spTgt spid="18"/>
                                        </p:tgtEl>
                                        <p:attrNameLst>
                                          <p:attrName>style.visibility</p:attrName>
                                        </p:attrNameLst>
                                      </p:cBhvr>
                                      <p:to>
                                        <p:strVal val="visible"/>
                                      </p:to>
                                    </p:set>
                                    <p:animEffect transition="in" filter="wipe(down)">
                                      <p:cBhvr>
                                        <p:cTn id="13" dur="750"/>
                                        <p:tgtEl>
                                          <p:spTgt spid="18"/>
                                        </p:tgtEl>
                                      </p:cBhvr>
                                    </p:animEffect>
                                  </p:childTnLst>
                                </p:cTn>
                              </p:par>
                              <p:par>
                                <p:cTn id="14" presetID="2" presetClass="entr" presetSubtype="2" fill="hold" grpId="0" nodeType="withEffect">
                                  <p:stCondLst>
                                    <p:cond delay="2750"/>
                                  </p:stCondLst>
                                  <p:iterate type="lt">
                                    <p:tmPct val="10000"/>
                                  </p:iterate>
                                  <p:childTnLst>
                                    <p:set>
                                      <p:cBhvr>
                                        <p:cTn id="15" dur="1" fill="hold">
                                          <p:stCondLst>
                                            <p:cond delay="0"/>
                                          </p:stCondLst>
                                        </p:cTn>
                                        <p:tgtEl>
                                          <p:spTgt spid="2"/>
                                        </p:tgtEl>
                                        <p:attrNameLst>
                                          <p:attrName>style.visibility</p:attrName>
                                        </p:attrNameLst>
                                      </p:cBhvr>
                                      <p:to>
                                        <p:strVal val="visible"/>
                                      </p:to>
                                    </p:set>
                                    <p:anim calcmode="lin" valueType="num">
                                      <p:cBhvr additive="base">
                                        <p:cTn id="16" dur="500" fill="hold"/>
                                        <p:tgtEl>
                                          <p:spTgt spid="2"/>
                                        </p:tgtEl>
                                        <p:attrNameLst>
                                          <p:attrName>ppt_x</p:attrName>
                                        </p:attrNameLst>
                                      </p:cBhvr>
                                      <p:tavLst>
                                        <p:tav tm="0">
                                          <p:val>
                                            <p:strVal val="1+#ppt_w/2"/>
                                          </p:val>
                                        </p:tav>
                                        <p:tav tm="100000">
                                          <p:val>
                                            <p:strVal val="#ppt_x"/>
                                          </p:val>
                                        </p:tav>
                                      </p:tavLst>
                                    </p:anim>
                                    <p:anim calcmode="lin" valueType="num">
                                      <p:cBhvr additive="base">
                                        <p:cTn id="17" dur="500" fill="hold"/>
                                        <p:tgtEl>
                                          <p:spTgt spid="2"/>
                                        </p:tgtEl>
                                        <p:attrNameLst>
                                          <p:attrName>ppt_y</p:attrName>
                                        </p:attrNameLst>
                                      </p:cBhvr>
                                      <p:tavLst>
                                        <p:tav tm="0">
                                          <p:val>
                                            <p:strVal val="#ppt_y"/>
                                          </p:val>
                                        </p:tav>
                                        <p:tav tm="100000">
                                          <p:val>
                                            <p:strVal val="#ppt_y"/>
                                          </p:val>
                                        </p:tav>
                                      </p:tavLst>
                                    </p:anim>
                                  </p:childTnLst>
                                </p:cTn>
                              </p:par>
                              <p:par>
                                <p:cTn id="18" presetID="2" presetClass="entr" presetSubtype="2" fill="hold" grpId="0" nodeType="withEffect">
                                  <p:stCondLst>
                                    <p:cond delay="3250"/>
                                  </p:stCondLst>
                                  <p:iterate type="lt">
                                    <p:tmPct val="10000"/>
                                  </p:iterate>
                                  <p:childTnLst>
                                    <p:set>
                                      <p:cBhvr>
                                        <p:cTn id="19" dur="1" fill="hold">
                                          <p:stCondLst>
                                            <p:cond delay="0"/>
                                          </p:stCondLst>
                                        </p:cTn>
                                        <p:tgtEl>
                                          <p:spTgt spid="3"/>
                                        </p:tgtEl>
                                        <p:attrNameLst>
                                          <p:attrName>style.visibility</p:attrName>
                                        </p:attrNameLst>
                                      </p:cBhvr>
                                      <p:to>
                                        <p:strVal val="visible"/>
                                      </p:to>
                                    </p:set>
                                    <p:anim calcmode="lin" valueType="num">
                                      <p:cBhvr additive="base">
                                        <p:cTn id="20" dur="500" fill="hold"/>
                                        <p:tgtEl>
                                          <p:spTgt spid="3"/>
                                        </p:tgtEl>
                                        <p:attrNameLst>
                                          <p:attrName>ppt_x</p:attrName>
                                        </p:attrNameLst>
                                      </p:cBhvr>
                                      <p:tavLst>
                                        <p:tav tm="0">
                                          <p:val>
                                            <p:strVal val="1+#ppt_w/2"/>
                                          </p:val>
                                        </p:tav>
                                        <p:tav tm="100000">
                                          <p:val>
                                            <p:strVal val="#ppt_x"/>
                                          </p:val>
                                        </p:tav>
                                      </p:tavLst>
                                    </p:anim>
                                    <p:anim calcmode="lin" valueType="num">
                                      <p:cBhvr additive="base">
                                        <p:cTn id="21" dur="500" fill="hold"/>
                                        <p:tgtEl>
                                          <p:spTgt spid="3"/>
                                        </p:tgtEl>
                                        <p:attrNameLst>
                                          <p:attrName>ppt_y</p:attrName>
                                        </p:attrNameLst>
                                      </p:cBhvr>
                                      <p:tavLst>
                                        <p:tav tm="0">
                                          <p:val>
                                            <p:strVal val="#ppt_y"/>
                                          </p:val>
                                        </p:tav>
                                        <p:tav tm="100000">
                                          <p:val>
                                            <p:strVal val="#ppt_y"/>
                                          </p:val>
                                        </p:tav>
                                      </p:tavLst>
                                    </p:anim>
                                  </p:childTnLst>
                                </p:cTn>
                              </p:par>
                              <p:par>
                                <p:cTn id="22" presetID="2" presetClass="entr" presetSubtype="2" fill="hold" grpId="0" nodeType="withEffect">
                                  <p:stCondLst>
                                    <p:cond delay="3750"/>
                                  </p:stCondLst>
                                  <p:iterate type="lt">
                                    <p:tmPct val="10000"/>
                                  </p:iterate>
                                  <p:childTnLst>
                                    <p:set>
                                      <p:cBhvr>
                                        <p:cTn id="23" dur="1" fill="hold">
                                          <p:stCondLst>
                                            <p:cond delay="0"/>
                                          </p:stCondLst>
                                        </p:cTn>
                                        <p:tgtEl>
                                          <p:spTgt spid="4"/>
                                        </p:tgtEl>
                                        <p:attrNameLst>
                                          <p:attrName>style.visibility</p:attrName>
                                        </p:attrNameLst>
                                      </p:cBhvr>
                                      <p:to>
                                        <p:strVal val="visible"/>
                                      </p:to>
                                    </p:set>
                                    <p:anim calcmode="lin" valueType="num">
                                      <p:cBhvr additive="base">
                                        <p:cTn id="24" dur="500" fill="hold"/>
                                        <p:tgtEl>
                                          <p:spTgt spid="4"/>
                                        </p:tgtEl>
                                        <p:attrNameLst>
                                          <p:attrName>ppt_x</p:attrName>
                                        </p:attrNameLst>
                                      </p:cBhvr>
                                      <p:tavLst>
                                        <p:tav tm="0">
                                          <p:val>
                                            <p:strVal val="1+#ppt_w/2"/>
                                          </p:val>
                                        </p:tav>
                                        <p:tav tm="100000">
                                          <p:val>
                                            <p:strVal val="#ppt_x"/>
                                          </p:val>
                                        </p:tav>
                                      </p:tavLst>
                                    </p:anim>
                                    <p:anim calcmode="lin" valueType="num">
                                      <p:cBhvr additive="base">
                                        <p:cTn id="25" dur="500" fill="hold"/>
                                        <p:tgtEl>
                                          <p:spTgt spid="4"/>
                                        </p:tgtEl>
                                        <p:attrNameLst>
                                          <p:attrName>ppt_y</p:attrName>
                                        </p:attrNameLst>
                                      </p:cBhvr>
                                      <p:tavLst>
                                        <p:tav tm="0">
                                          <p:val>
                                            <p:strVal val="#ppt_y"/>
                                          </p:val>
                                        </p:tav>
                                        <p:tav tm="100000">
                                          <p:val>
                                            <p:strVal val="#ppt_y"/>
                                          </p:val>
                                        </p:tav>
                                      </p:tavLst>
                                    </p:anim>
                                  </p:childTnLst>
                                </p:cTn>
                              </p:par>
                              <p:par>
                                <p:cTn id="26" presetID="2" presetClass="entr" presetSubtype="2" fill="hold" grpId="0" nodeType="withEffect">
                                  <p:stCondLst>
                                    <p:cond delay="4250"/>
                                  </p:stCondLst>
                                  <p:iterate type="lt">
                                    <p:tmPct val="10000"/>
                                  </p:iterate>
                                  <p:childTnLst>
                                    <p:set>
                                      <p:cBhvr>
                                        <p:cTn id="27" dur="1" fill="hold">
                                          <p:stCondLst>
                                            <p:cond delay="0"/>
                                          </p:stCondLst>
                                        </p:cTn>
                                        <p:tgtEl>
                                          <p:spTgt spid="5"/>
                                        </p:tgtEl>
                                        <p:attrNameLst>
                                          <p:attrName>style.visibility</p:attrName>
                                        </p:attrNameLst>
                                      </p:cBhvr>
                                      <p:to>
                                        <p:strVal val="visible"/>
                                      </p:to>
                                    </p:set>
                                    <p:anim calcmode="lin" valueType="num">
                                      <p:cBhvr additive="base">
                                        <p:cTn id="28" dur="500" fill="hold"/>
                                        <p:tgtEl>
                                          <p:spTgt spid="5"/>
                                        </p:tgtEl>
                                        <p:attrNameLst>
                                          <p:attrName>ppt_x</p:attrName>
                                        </p:attrNameLst>
                                      </p:cBhvr>
                                      <p:tavLst>
                                        <p:tav tm="0">
                                          <p:val>
                                            <p:strVal val="1+#ppt_w/2"/>
                                          </p:val>
                                        </p:tav>
                                        <p:tav tm="100000">
                                          <p:val>
                                            <p:strVal val="#ppt_x"/>
                                          </p:val>
                                        </p:tav>
                                      </p:tavLst>
                                    </p:anim>
                                    <p:anim calcmode="lin" valueType="num">
                                      <p:cBhvr additive="base">
                                        <p:cTn id="29" dur="500" fill="hold"/>
                                        <p:tgtEl>
                                          <p:spTgt spid="5"/>
                                        </p:tgtEl>
                                        <p:attrNameLst>
                                          <p:attrName>ppt_y</p:attrName>
                                        </p:attrNameLst>
                                      </p:cBhvr>
                                      <p:tavLst>
                                        <p:tav tm="0">
                                          <p:val>
                                            <p:strVal val="#ppt_y"/>
                                          </p:val>
                                        </p:tav>
                                        <p:tav tm="100000">
                                          <p:val>
                                            <p:strVal val="#ppt_y"/>
                                          </p:val>
                                        </p:tav>
                                      </p:tavLst>
                                    </p:anim>
                                  </p:childTnLst>
                                </p:cTn>
                              </p:par>
                              <p:par>
                                <p:cTn id="30" presetID="22" presetClass="entr" presetSubtype="1" fill="hold" nodeType="withEffect">
                                  <p:stCondLst>
                                    <p:cond delay="5000"/>
                                  </p:stCondLst>
                                  <p:childTnLst>
                                    <p:set>
                                      <p:cBhvr>
                                        <p:cTn id="31" dur="1" fill="hold">
                                          <p:stCondLst>
                                            <p:cond delay="0"/>
                                          </p:stCondLst>
                                        </p:cTn>
                                        <p:tgtEl>
                                          <p:spTgt spid="6"/>
                                        </p:tgtEl>
                                        <p:attrNameLst>
                                          <p:attrName>style.visibility</p:attrName>
                                        </p:attrNameLst>
                                      </p:cBhvr>
                                      <p:to>
                                        <p:strVal val="visible"/>
                                      </p:to>
                                    </p:set>
                                    <p:animEffect transition="in" filter="wipe(up)">
                                      <p:cBhvr>
                                        <p:cTn id="3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flipH="1">
            <a:off x="5343181" y="0"/>
            <a:ext cx="6847232" cy="68595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0" name="图片 19"/>
          <p:cNvPicPr>
            <a:picLocks noChangeAspect="1"/>
          </p:cNvPicPr>
          <p:nvPr/>
        </p:nvPicPr>
        <p:blipFill rotWithShape="1">
          <a:blip r:embed="rId3">
            <a:grayscl/>
            <a:extLst>
              <a:ext uri="{28A0092B-C50C-407E-A947-70E740481C1C}">
                <a14:useLocalDpi xmlns:a14="http://schemas.microsoft.com/office/drawing/2010/main" val="0"/>
              </a:ext>
            </a:extLst>
          </a:blip>
          <a:srcRect t="40419" r="55545"/>
          <a:stretch/>
        </p:blipFill>
        <p:spPr>
          <a:xfrm flipV="1">
            <a:off x="-156811" y="2721540"/>
            <a:ext cx="5488975" cy="4138047"/>
          </a:xfrm>
          <a:prstGeom prst="rect">
            <a:avLst/>
          </a:prstGeom>
        </p:spPr>
      </p:pic>
      <p:cxnSp>
        <p:nvCxnSpPr>
          <p:cNvPr id="19" name="直接连接符 18"/>
          <p:cNvCxnSpPr/>
          <p:nvPr/>
        </p:nvCxnSpPr>
        <p:spPr>
          <a:xfrm>
            <a:off x="5332163" y="991518"/>
            <a:ext cx="0" cy="540928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2" name="组合 1"/>
          <p:cNvGrpSpPr/>
          <p:nvPr/>
        </p:nvGrpSpPr>
        <p:grpSpPr>
          <a:xfrm>
            <a:off x="1985824" y="2232126"/>
            <a:ext cx="1396354" cy="1141756"/>
            <a:chOff x="1608012" y="2945455"/>
            <a:chExt cx="1644640" cy="1344772"/>
          </a:xfrm>
        </p:grpSpPr>
        <p:pic>
          <p:nvPicPr>
            <p:cNvPr id="3" name="Picture 8"/>
            <p:cNvPicPr>
              <a:picLocks noChangeAspect="1" noChangeArrowheads="1"/>
            </p:cNvPicPr>
            <p:nvPr/>
          </p:nvPicPr>
          <p:blipFill>
            <a:blip r:embed="rId4"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flipV="1">
              <a:off x="1608012" y="3772414"/>
              <a:ext cx="1644640" cy="517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9"/>
            <p:cNvPicPr>
              <a:picLocks noChangeAspect="1" noChangeArrowheads="1"/>
            </p:cNvPicPr>
            <p:nvPr/>
          </p:nvPicPr>
          <p:blipFill>
            <a:blip r:embed="rId5"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flipV="1">
              <a:off x="1700747" y="3317621"/>
              <a:ext cx="1473476" cy="46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10"/>
            <p:cNvPicPr>
              <a:picLocks noChangeAspect="1" noChangeArrowheads="1"/>
            </p:cNvPicPr>
            <p:nvPr/>
          </p:nvPicPr>
          <p:blipFill>
            <a:blip r:embed="rId6"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flipV="1">
              <a:off x="1815046" y="2945455"/>
              <a:ext cx="1237479" cy="3859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6" name="椭圆 5"/>
          <p:cNvSpPr/>
          <p:nvPr/>
        </p:nvSpPr>
        <p:spPr>
          <a:xfrm>
            <a:off x="5199983" y="1624283"/>
            <a:ext cx="288032" cy="288032"/>
          </a:xfrm>
          <a:prstGeom prst="ellipse">
            <a:avLst/>
          </a:prstGeom>
          <a:solidFill>
            <a:srgbClr val="229B9E"/>
          </a:solidFill>
          <a:ln w="31750">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solidFill>
                <a:schemeClr val="bg1">
                  <a:lumMod val="50000"/>
                </a:schemeClr>
              </a:solidFill>
            </a:endParaRPr>
          </a:p>
        </p:txBody>
      </p:sp>
      <p:sp>
        <p:nvSpPr>
          <p:cNvPr id="7" name="TextBox 38"/>
          <p:cNvSpPr txBox="1"/>
          <p:nvPr/>
        </p:nvSpPr>
        <p:spPr>
          <a:xfrm>
            <a:off x="6455510" y="1491188"/>
            <a:ext cx="5114449" cy="787523"/>
          </a:xfrm>
          <a:prstGeom prst="rect">
            <a:avLst/>
          </a:prstGeom>
          <a:noFill/>
          <a:ln>
            <a:noFill/>
          </a:ln>
        </p:spPr>
        <p:txBody>
          <a:bodyPr wrap="square" rtlCol="0">
            <a:spAutoFit/>
          </a:bodyPr>
          <a:lstStyle/>
          <a:p>
            <a:pPr>
              <a:lnSpc>
                <a:spcPct val="150000"/>
              </a:lnSpc>
            </a:pPr>
            <a:r>
              <a:rPr lang="zh-CN" altLang="en-US" sz="1600" b="1" dirty="0">
                <a:solidFill>
                  <a:schemeClr val="bg1">
                    <a:lumMod val="50000"/>
                  </a:schemeClr>
                </a:solidFill>
                <a:latin typeface="微软雅黑" panose="020B0503020204020204" pitchFamily="34" charset="-122"/>
                <a:ea typeface="微软雅黑" panose="020B0503020204020204" pitchFamily="34" charset="-122"/>
              </a:rPr>
              <a:t>Undergraduate    </a:t>
            </a:r>
            <a:r>
              <a:rPr lang="en-US" altLang="zh-CN" sz="1600" dirty="0">
                <a:solidFill>
                  <a:schemeClr val="bg1">
                    <a:lumMod val="50000"/>
                  </a:schemeClr>
                </a:solidFill>
                <a:latin typeface="微软雅黑" panose="020B0503020204020204" pitchFamily="34" charset="-122"/>
                <a:ea typeface="微软雅黑" panose="020B0503020204020204" pitchFamily="34" charset="-122"/>
              </a:rPr>
              <a:t>2007</a:t>
            </a:r>
            <a:r>
              <a:rPr lang="zh-CN" altLang="en-US" sz="1600" dirty="0">
                <a:solidFill>
                  <a:schemeClr val="bg1">
                    <a:lumMod val="50000"/>
                  </a:schemeClr>
                </a:solidFill>
                <a:latin typeface="微软雅黑" panose="020B0503020204020204" pitchFamily="34" charset="-122"/>
                <a:ea typeface="微软雅黑" panose="020B0503020204020204" pitchFamily="34" charset="-122"/>
              </a:rPr>
              <a:t>Years</a:t>
            </a:r>
            <a:r>
              <a:rPr lang="en-US" altLang="zh-CN" sz="1600" dirty="0">
                <a:solidFill>
                  <a:schemeClr val="bg1">
                    <a:lumMod val="50000"/>
                  </a:schemeClr>
                </a:solidFill>
                <a:latin typeface="微软雅黑" panose="020B0503020204020204" pitchFamily="34" charset="-122"/>
                <a:ea typeface="微软雅黑" panose="020B0503020204020204" pitchFamily="34" charset="-122"/>
              </a:rPr>
              <a:t>-2011</a:t>
            </a:r>
            <a:r>
              <a:rPr lang="zh-CN" altLang="en-US" sz="1600" dirty="0">
                <a:solidFill>
                  <a:schemeClr val="bg1">
                    <a:lumMod val="50000"/>
                  </a:schemeClr>
                </a:solidFill>
                <a:latin typeface="微软雅黑" panose="020B0503020204020204" pitchFamily="34" charset="-122"/>
                <a:ea typeface="微软雅黑" panose="020B0503020204020204" pitchFamily="34" charset="-122"/>
              </a:rPr>
              <a:t>Years</a:t>
            </a:r>
            <a:endParaRPr lang="en-US" altLang="zh-CN" sz="1600" dirty="0">
              <a:solidFill>
                <a:schemeClr val="bg1">
                  <a:lumMod val="50000"/>
                </a:schemeClr>
              </a:solidFill>
              <a:latin typeface="微软雅黑" panose="020B0503020204020204" pitchFamily="34" charset="-122"/>
              <a:ea typeface="微软雅黑" panose="020B0503020204020204" pitchFamily="34" charset="-122"/>
            </a:endParaRPr>
          </a:p>
          <a:p>
            <a:pPr>
              <a:lnSpc>
                <a:spcPct val="150000"/>
              </a:lnSpc>
            </a:pPr>
            <a:r>
              <a:rPr lang="zh-CN" altLang="en-US" sz="1600" dirty="0">
                <a:solidFill>
                  <a:schemeClr val="bg1">
                    <a:lumMod val="50000"/>
                  </a:schemeClr>
                </a:solidFill>
                <a:latin typeface="微软雅黑" panose="020B0503020204020204" pitchFamily="34" charset="-122"/>
                <a:ea typeface="微软雅黑" panose="020B0503020204020204" pitchFamily="34" charset="-122"/>
              </a:rPr>
              <a:t>Hunan University, Human Resourcemanagement</a:t>
            </a:r>
          </a:p>
        </p:txBody>
      </p:sp>
      <p:sp>
        <p:nvSpPr>
          <p:cNvPr id="8" name="椭圆 7"/>
          <p:cNvSpPr/>
          <p:nvPr/>
        </p:nvSpPr>
        <p:spPr>
          <a:xfrm>
            <a:off x="5199983" y="2903660"/>
            <a:ext cx="288032" cy="288032"/>
          </a:xfrm>
          <a:prstGeom prst="ellipse">
            <a:avLst/>
          </a:prstGeom>
          <a:solidFill>
            <a:srgbClr val="FFC000"/>
          </a:solidFill>
          <a:ln w="31750">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solidFill>
                <a:schemeClr val="bg1">
                  <a:lumMod val="50000"/>
                </a:schemeClr>
              </a:solidFill>
            </a:endParaRPr>
          </a:p>
        </p:txBody>
      </p:sp>
      <p:sp>
        <p:nvSpPr>
          <p:cNvPr id="9" name="TextBox 41"/>
          <p:cNvSpPr txBox="1"/>
          <p:nvPr/>
        </p:nvSpPr>
        <p:spPr>
          <a:xfrm>
            <a:off x="6455510" y="3964376"/>
            <a:ext cx="5207755" cy="787523"/>
          </a:xfrm>
          <a:prstGeom prst="rect">
            <a:avLst/>
          </a:prstGeom>
          <a:noFill/>
          <a:ln>
            <a:noFill/>
          </a:ln>
        </p:spPr>
        <p:txBody>
          <a:bodyPr wrap="square" rtlCol="0">
            <a:spAutoFit/>
          </a:bodyPr>
          <a:lstStyle/>
          <a:p>
            <a:pPr>
              <a:lnSpc>
                <a:spcPct val="150000"/>
              </a:lnSpc>
            </a:pPr>
            <a:r>
              <a:rPr lang="zh-CN" altLang="en-US" sz="1600" b="1" dirty="0">
                <a:solidFill>
                  <a:schemeClr val="bg1">
                    <a:lumMod val="50000"/>
                  </a:schemeClr>
                </a:solidFill>
                <a:latin typeface="微软雅黑" panose="020B0503020204020204" pitchFamily="34" charset="-122"/>
                <a:ea typeface="微软雅黑" panose="020B0503020204020204" pitchFamily="34" charset="-122"/>
              </a:rPr>
              <a:t>On-the-job business administration    </a:t>
            </a:r>
            <a:r>
              <a:rPr lang="en-US" altLang="zh-CN" sz="1600" dirty="0">
                <a:solidFill>
                  <a:schemeClr val="bg1">
                    <a:lumMod val="50000"/>
                  </a:schemeClr>
                </a:solidFill>
                <a:latin typeface="微软雅黑" panose="020B0503020204020204" pitchFamily="34" charset="-122"/>
                <a:ea typeface="微软雅黑" panose="020B0503020204020204" pitchFamily="34" charset="-122"/>
              </a:rPr>
              <a:t>2018</a:t>
            </a:r>
            <a:r>
              <a:rPr lang="zh-CN" altLang="en-US" sz="1600" dirty="0">
                <a:solidFill>
                  <a:schemeClr val="bg1">
                    <a:lumMod val="50000"/>
                  </a:schemeClr>
                </a:solidFill>
                <a:latin typeface="微软雅黑" panose="020B0503020204020204" pitchFamily="34" charset="-122"/>
                <a:ea typeface="微软雅黑" panose="020B0503020204020204" pitchFamily="34" charset="-122"/>
              </a:rPr>
              <a:t>So far</a:t>
            </a:r>
            <a:endParaRPr lang="en-US" altLang="zh-CN" sz="1600" dirty="0">
              <a:solidFill>
                <a:schemeClr val="bg1">
                  <a:lumMod val="50000"/>
                </a:schemeClr>
              </a:solidFill>
              <a:latin typeface="微软雅黑" panose="020B0503020204020204" pitchFamily="34" charset="-122"/>
              <a:ea typeface="微软雅黑" panose="020B0503020204020204" pitchFamily="34" charset="-122"/>
            </a:endParaRPr>
          </a:p>
          <a:p>
            <a:pPr>
              <a:lnSpc>
                <a:spcPct val="150000"/>
              </a:lnSpc>
            </a:pPr>
            <a:r>
              <a:rPr lang="zh-CN" altLang="en-US" sz="1600" dirty="0">
                <a:solidFill>
                  <a:schemeClr val="bg1">
                    <a:lumMod val="50000"/>
                  </a:schemeClr>
                </a:solidFill>
                <a:latin typeface="微软雅黑" panose="020B0503020204020204" pitchFamily="34" charset="-122"/>
                <a:ea typeface="微软雅黑" panose="020B0503020204020204" pitchFamily="34" charset="-122"/>
              </a:rPr>
              <a:t>Hunan University</a:t>
            </a:r>
            <a:r>
              <a:rPr lang="en-US" altLang="zh-CN" sz="1600" dirty="0">
                <a:solidFill>
                  <a:schemeClr val="bg1">
                    <a:lumMod val="50000"/>
                  </a:schemeClr>
                </a:solidFill>
                <a:latin typeface="微软雅黑" panose="020B0503020204020204" pitchFamily="34" charset="-122"/>
                <a:ea typeface="微软雅黑" panose="020B0503020204020204" pitchFamily="34" charset="-122"/>
              </a:rPr>
              <a:t>Mba</a:t>
            </a:r>
            <a:endParaRPr lang="zh-CN" altLang="en-US" sz="16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0" name="椭圆 9"/>
          <p:cNvSpPr/>
          <p:nvPr/>
        </p:nvSpPr>
        <p:spPr>
          <a:xfrm>
            <a:off x="5199983" y="4125221"/>
            <a:ext cx="288032" cy="288032"/>
          </a:xfrm>
          <a:prstGeom prst="ellipse">
            <a:avLst/>
          </a:prstGeom>
          <a:solidFill>
            <a:srgbClr val="229B9E"/>
          </a:solidFill>
          <a:ln w="31750">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solidFill>
                <a:schemeClr val="bg1">
                  <a:lumMod val="50000"/>
                </a:schemeClr>
              </a:solidFill>
            </a:endParaRPr>
          </a:p>
        </p:txBody>
      </p:sp>
      <p:sp>
        <p:nvSpPr>
          <p:cNvPr id="11" name="椭圆 10"/>
          <p:cNvSpPr/>
          <p:nvPr/>
        </p:nvSpPr>
        <p:spPr>
          <a:xfrm>
            <a:off x="5199983" y="5332528"/>
            <a:ext cx="288032" cy="288032"/>
          </a:xfrm>
          <a:prstGeom prst="ellipse">
            <a:avLst/>
          </a:prstGeom>
          <a:solidFill>
            <a:schemeClr val="bg1">
              <a:lumMod val="65000"/>
            </a:schemeClr>
          </a:solidFill>
          <a:ln w="31750">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solidFill>
                <a:schemeClr val="bg1">
                  <a:lumMod val="50000"/>
                </a:schemeClr>
              </a:solidFill>
            </a:endParaRPr>
          </a:p>
        </p:txBody>
      </p:sp>
      <p:sp>
        <p:nvSpPr>
          <p:cNvPr id="12" name="TextBox 45"/>
          <p:cNvSpPr txBox="1"/>
          <p:nvPr/>
        </p:nvSpPr>
        <p:spPr>
          <a:xfrm>
            <a:off x="6455510" y="5192944"/>
            <a:ext cx="5469012" cy="418191"/>
          </a:xfrm>
          <a:prstGeom prst="rect">
            <a:avLst/>
          </a:prstGeom>
          <a:noFill/>
          <a:ln>
            <a:noFill/>
          </a:ln>
        </p:spPr>
        <p:txBody>
          <a:bodyPr wrap="square" rtlCol="0">
            <a:spAutoFit/>
          </a:bodyPr>
          <a:lstStyle/>
          <a:p>
            <a:pPr>
              <a:lnSpc>
                <a:spcPct val="150000"/>
              </a:lnSpc>
            </a:pPr>
            <a:r>
              <a:rPr lang="zh-CN" altLang="en-US" sz="1600" b="1" dirty="0">
                <a:solidFill>
                  <a:schemeClr val="bg1">
                    <a:lumMod val="50000"/>
                  </a:schemeClr>
                </a:solidFill>
                <a:latin typeface="微软雅黑" panose="020B0503020204020204" pitchFamily="34" charset="-122"/>
                <a:ea typeface="微软雅黑" panose="020B0503020204020204" pitchFamily="34" charset="-122"/>
              </a:rPr>
              <a:t>Foreign Visits and Exchanges     </a:t>
            </a:r>
            <a:r>
              <a:rPr lang="en-US" altLang="zh-CN" sz="1600" dirty="0">
                <a:solidFill>
                  <a:schemeClr val="bg1">
                    <a:lumMod val="50000"/>
                  </a:schemeClr>
                </a:solidFill>
                <a:latin typeface="微软雅黑" panose="020B0503020204020204" pitchFamily="34" charset="-122"/>
                <a:ea typeface="微软雅黑" panose="020B0503020204020204" pitchFamily="34" charset="-122"/>
              </a:rPr>
              <a:t>2018</a:t>
            </a:r>
            <a:r>
              <a:rPr lang="zh-CN" altLang="en-US" sz="1600" dirty="0">
                <a:solidFill>
                  <a:schemeClr val="bg1">
                    <a:lumMod val="50000"/>
                  </a:schemeClr>
                </a:solidFill>
                <a:latin typeface="微软雅黑" panose="020B0503020204020204" pitchFamily="34" charset="-122"/>
                <a:ea typeface="微软雅黑" panose="020B0503020204020204" pitchFamily="34" charset="-122"/>
              </a:rPr>
              <a:t>Years</a:t>
            </a:r>
            <a:r>
              <a:rPr lang="en-US" altLang="zh-CN" sz="1600" dirty="0">
                <a:solidFill>
                  <a:schemeClr val="bg1">
                    <a:lumMod val="50000"/>
                  </a:schemeClr>
                </a:solidFill>
                <a:latin typeface="微软雅黑" panose="020B0503020204020204" pitchFamily="34" charset="-122"/>
                <a:ea typeface="微软雅黑" panose="020B0503020204020204" pitchFamily="34" charset="-122"/>
              </a:rPr>
              <a:t>7</a:t>
            </a:r>
            <a:r>
              <a:rPr lang="zh-CN" altLang="en-US" sz="1600" dirty="0">
                <a:solidFill>
                  <a:schemeClr val="bg1">
                    <a:lumMod val="50000"/>
                  </a:schemeClr>
                </a:solidFill>
                <a:latin typeface="微软雅黑" panose="020B0503020204020204" pitchFamily="34" charset="-122"/>
                <a:ea typeface="微软雅黑" panose="020B0503020204020204" pitchFamily="34" charset="-122"/>
              </a:rPr>
              <a:t>Month</a:t>
            </a:r>
          </a:p>
        </p:txBody>
      </p:sp>
      <p:sp>
        <p:nvSpPr>
          <p:cNvPr id="13" name="文本框 12"/>
          <p:cNvSpPr txBox="1"/>
          <p:nvPr/>
        </p:nvSpPr>
        <p:spPr>
          <a:xfrm>
            <a:off x="1822207" y="3624407"/>
            <a:ext cx="1826141" cy="584775"/>
          </a:xfrm>
          <a:prstGeom prst="rect">
            <a:avLst/>
          </a:prstGeom>
          <a:noFill/>
        </p:spPr>
        <p:txBody>
          <a:bodyPr wrap="none" rtlCol="0">
            <a:spAutoFit/>
          </a:bodyPr>
          <a:lstStyle/>
          <a:p>
            <a:r>
              <a:rPr lang="zh-CN" altLang="en-US" sz="3200">
                <a:solidFill>
                  <a:schemeClr val="tx1">
                    <a:lumMod val="65000"/>
                    <a:lumOff val="35000"/>
                  </a:schemeClr>
                </a:solidFill>
                <a:latin typeface="张海山锐谐体" panose="02000000000000000000" pitchFamily="2" charset="-122"/>
                <a:ea typeface="张海山锐谐体" panose="02000000000000000000" pitchFamily="2" charset="-122"/>
              </a:rPr>
              <a:t>Education</a:t>
            </a:r>
          </a:p>
        </p:txBody>
      </p:sp>
      <p:sp>
        <p:nvSpPr>
          <p:cNvPr id="14" name="TextBox 42"/>
          <p:cNvSpPr txBox="1"/>
          <p:nvPr/>
        </p:nvSpPr>
        <p:spPr>
          <a:xfrm>
            <a:off x="6406523" y="2740240"/>
            <a:ext cx="5855916" cy="1156855"/>
          </a:xfrm>
          <a:prstGeom prst="rect">
            <a:avLst/>
          </a:prstGeom>
          <a:noFill/>
          <a:ln>
            <a:noFill/>
          </a:ln>
        </p:spPr>
        <p:txBody>
          <a:bodyPr wrap="square" rtlCol="0">
            <a:spAutoFit/>
          </a:bodyPr>
          <a:lstStyle/>
          <a:p>
            <a:pPr>
              <a:lnSpc>
                <a:spcPct val="150000"/>
              </a:lnSpc>
            </a:pPr>
            <a:r>
              <a:rPr lang="zh-CN" altLang="en-US" sz="1600" b="1" dirty="0">
                <a:solidFill>
                  <a:schemeClr val="bg1">
                    <a:lumMod val="50000"/>
                  </a:schemeClr>
                </a:solidFill>
                <a:latin typeface="微软雅黑" panose="020B0503020204020204" pitchFamily="34" charset="-122"/>
                <a:ea typeface="微软雅黑" panose="020B0503020204020204" pitchFamily="34" charset="-122"/>
              </a:rPr>
              <a:t>Assistant Human Resource Manager</a:t>
            </a:r>
            <a:r>
              <a:rPr lang="en-US" altLang="zh-CN" sz="1600" b="1" dirty="0">
                <a:solidFill>
                  <a:schemeClr val="bg1">
                    <a:lumMod val="50000"/>
                  </a:schemeClr>
                </a:solidFill>
                <a:latin typeface="微软雅黑" panose="020B0503020204020204" pitchFamily="34" charset="-122"/>
                <a:ea typeface="微软雅黑" panose="020B0503020204020204" pitchFamily="34" charset="-122"/>
              </a:rPr>
              <a:t>    </a:t>
            </a:r>
          </a:p>
          <a:p>
            <a:pPr>
              <a:lnSpc>
                <a:spcPct val="150000"/>
              </a:lnSpc>
            </a:pPr>
            <a:r>
              <a:rPr lang="en-US" altLang="zh-CN" sz="1600" dirty="0">
                <a:solidFill>
                  <a:schemeClr val="bg1">
                    <a:lumMod val="50000"/>
                  </a:schemeClr>
                </a:solidFill>
                <a:latin typeface="微软雅黑" panose="020B0503020204020204" pitchFamily="34" charset="-122"/>
                <a:ea typeface="微软雅黑" panose="020B0503020204020204" pitchFamily="34" charset="-122"/>
              </a:rPr>
              <a:t>2013</a:t>
            </a:r>
            <a:r>
              <a:rPr lang="zh-CN" altLang="en-US" sz="1600" dirty="0">
                <a:solidFill>
                  <a:schemeClr val="bg1">
                    <a:lumMod val="50000"/>
                  </a:schemeClr>
                </a:solidFill>
                <a:latin typeface="微软雅黑" panose="020B0503020204020204" pitchFamily="34" charset="-122"/>
                <a:ea typeface="微软雅黑" panose="020B0503020204020204" pitchFamily="34" charset="-122"/>
              </a:rPr>
              <a:t>Years</a:t>
            </a:r>
            <a:r>
              <a:rPr lang="en-US" altLang="zh-CN" sz="1600" dirty="0">
                <a:solidFill>
                  <a:schemeClr val="bg1">
                    <a:lumMod val="50000"/>
                  </a:schemeClr>
                </a:solidFill>
                <a:latin typeface="微软雅黑" panose="020B0503020204020204" pitchFamily="34" charset="-122"/>
                <a:ea typeface="微软雅黑" panose="020B0503020204020204" pitchFamily="34" charset="-122"/>
              </a:rPr>
              <a:t>-2014</a:t>
            </a:r>
            <a:r>
              <a:rPr lang="zh-CN" altLang="en-US" sz="1600" dirty="0">
                <a:solidFill>
                  <a:schemeClr val="bg1">
                    <a:lumMod val="50000"/>
                  </a:schemeClr>
                </a:solidFill>
                <a:latin typeface="微软雅黑" panose="020B0503020204020204" pitchFamily="34" charset="-122"/>
                <a:ea typeface="微软雅黑" panose="020B0503020204020204" pitchFamily="34" charset="-122"/>
              </a:rPr>
              <a:t>Years</a:t>
            </a:r>
            <a:endParaRPr lang="en-US" altLang="zh-CN" sz="1600" dirty="0">
              <a:solidFill>
                <a:schemeClr val="bg1">
                  <a:lumMod val="50000"/>
                </a:schemeClr>
              </a:solidFill>
              <a:latin typeface="微软雅黑" panose="020B0503020204020204" pitchFamily="34" charset="-122"/>
              <a:ea typeface="微软雅黑" panose="020B0503020204020204" pitchFamily="34" charset="-122"/>
            </a:endParaRPr>
          </a:p>
          <a:p>
            <a:pPr>
              <a:lnSpc>
                <a:spcPct val="150000"/>
              </a:lnSpc>
            </a:pPr>
            <a:r>
              <a:rPr lang="zh-CN" altLang="en-US" sz="1600" dirty="0">
                <a:solidFill>
                  <a:schemeClr val="bg1">
                    <a:lumMod val="50000"/>
                  </a:schemeClr>
                </a:solidFill>
                <a:latin typeface="微软雅黑" panose="020B0503020204020204" pitchFamily="34" charset="-122"/>
                <a:ea typeface="微软雅黑" panose="020B0503020204020204" pitchFamily="34" charset="-122"/>
              </a:rPr>
              <a:t>National Vocational Qualification Level 2</a:t>
            </a:r>
          </a:p>
        </p:txBody>
      </p:sp>
      <p:sp>
        <p:nvSpPr>
          <p:cNvPr id="15" name="矩形 14"/>
          <p:cNvSpPr/>
          <p:nvPr/>
        </p:nvSpPr>
        <p:spPr>
          <a:xfrm>
            <a:off x="0" y="0"/>
            <a:ext cx="12190413" cy="408214"/>
          </a:xfrm>
          <a:prstGeom prst="rect">
            <a:avLst/>
          </a:prstGeom>
          <a:solidFill>
            <a:srgbClr val="007C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TextBox 46"/>
          <p:cNvSpPr txBox="1"/>
          <p:nvPr/>
        </p:nvSpPr>
        <p:spPr>
          <a:xfrm>
            <a:off x="538194" y="-92403"/>
            <a:ext cx="1774725" cy="458908"/>
          </a:xfrm>
          <a:prstGeom prst="rect">
            <a:avLst/>
          </a:prstGeom>
          <a:noFill/>
          <a:ln>
            <a:noFill/>
          </a:ln>
        </p:spPr>
        <p:txBody>
          <a:bodyPr wrap="square" rtlCol="0">
            <a:spAutoFit/>
          </a:bodyPr>
          <a:lstStyle/>
          <a:p>
            <a:pPr>
              <a:lnSpc>
                <a:spcPct val="150000"/>
              </a:lnSpc>
            </a:pPr>
            <a:r>
              <a:rPr lang="zh-CN" altLang="en-US">
                <a:solidFill>
                  <a:schemeClr val="bg1"/>
                </a:solidFill>
                <a:latin typeface="微软雅黑" panose="020B0503020204020204" pitchFamily="34" charset="-122"/>
                <a:ea typeface="微软雅黑" panose="020B0503020204020204" pitchFamily="34" charset="-122"/>
              </a:rPr>
              <a:t>Education</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17" name="等腰三角形 16"/>
          <p:cNvSpPr/>
          <p:nvPr/>
        </p:nvSpPr>
        <p:spPr>
          <a:xfrm rot="5400000">
            <a:off x="298339" y="111537"/>
            <a:ext cx="213425" cy="183987"/>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387711002"/>
      </p:ext>
    </p:extLst>
  </p:cSld>
  <p:clrMapOvr>
    <a:masterClrMapping/>
  </p:clrMapOvr>
  <mc:AlternateContent xmlns:mc="http://schemas.openxmlformats.org/markup-compatibility/2006" xmlns:p14="http://schemas.microsoft.com/office/powerpoint/2010/main">
    <mc:Choice Requires="p14">
      <p:transition spd="slow" p14:dur="1300" advTm="0">
        <p14:pan/>
      </p:transition>
    </mc:Choice>
    <mc:Fallback xmlns:a14="http://schemas.microsoft.com/office/drawing/2010/main"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1000"/>
                                        <p:tgtEl>
                                          <p:spTgt spid="21"/>
                                        </p:tgtEl>
                                      </p:cBhvr>
                                    </p:animEffect>
                                  </p:childTnLst>
                                </p:cTn>
                              </p:par>
                              <p:par>
                                <p:cTn id="8" presetID="10" presetClass="entr" presetSubtype="0" fill="hold"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fade">
                                      <p:cBhvr>
                                        <p:cTn id="10" dur="1000"/>
                                        <p:tgtEl>
                                          <p:spTgt spid="20"/>
                                        </p:tgtEl>
                                      </p:cBhvr>
                                    </p:animEffect>
                                  </p:childTnLst>
                                </p:cTn>
                              </p:par>
                              <p:par>
                                <p:cTn id="11" presetID="10" presetClass="entr" presetSubtype="0" fill="hold" nodeType="withEffect">
                                  <p:stCondLst>
                                    <p:cond delay="100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childTnLst>
                                </p:cTn>
                              </p:par>
                              <p:par>
                                <p:cTn id="14" presetID="22" presetClass="entr" presetSubtype="8" fill="hold" grpId="0" nodeType="withEffect">
                                  <p:stCondLst>
                                    <p:cond delay="1750"/>
                                  </p:stCondLst>
                                  <p:childTnLst>
                                    <p:set>
                                      <p:cBhvr>
                                        <p:cTn id="15" dur="1" fill="hold">
                                          <p:stCondLst>
                                            <p:cond delay="0"/>
                                          </p:stCondLst>
                                        </p:cTn>
                                        <p:tgtEl>
                                          <p:spTgt spid="13"/>
                                        </p:tgtEl>
                                        <p:attrNameLst>
                                          <p:attrName>style.visibility</p:attrName>
                                        </p:attrNameLst>
                                      </p:cBhvr>
                                      <p:to>
                                        <p:strVal val="visible"/>
                                      </p:to>
                                    </p:set>
                                    <p:animEffect transition="in" filter="wipe(left)">
                                      <p:cBhvr>
                                        <p:cTn id="16" dur="1000"/>
                                        <p:tgtEl>
                                          <p:spTgt spid="13"/>
                                        </p:tgtEl>
                                      </p:cBhvr>
                                    </p:animEffect>
                                  </p:childTnLst>
                                </p:cTn>
                              </p:par>
                              <p:par>
                                <p:cTn id="17" presetID="22" presetClass="entr" presetSubtype="4" fill="hold" nodeType="withEffect">
                                  <p:stCondLst>
                                    <p:cond delay="2500"/>
                                  </p:stCondLst>
                                  <p:childTnLst>
                                    <p:set>
                                      <p:cBhvr>
                                        <p:cTn id="18" dur="1" fill="hold">
                                          <p:stCondLst>
                                            <p:cond delay="0"/>
                                          </p:stCondLst>
                                        </p:cTn>
                                        <p:tgtEl>
                                          <p:spTgt spid="19"/>
                                        </p:tgtEl>
                                        <p:attrNameLst>
                                          <p:attrName>style.visibility</p:attrName>
                                        </p:attrNameLst>
                                      </p:cBhvr>
                                      <p:to>
                                        <p:strVal val="visible"/>
                                      </p:to>
                                    </p:set>
                                    <p:animEffect transition="in" filter="wipe(down)">
                                      <p:cBhvr>
                                        <p:cTn id="19" dur="1500"/>
                                        <p:tgtEl>
                                          <p:spTgt spid="19"/>
                                        </p:tgtEl>
                                      </p:cBhvr>
                                    </p:animEffect>
                                  </p:childTnLst>
                                </p:cTn>
                              </p:par>
                              <p:par>
                                <p:cTn id="20" presetID="10" presetClass="entr" presetSubtype="0" fill="hold" grpId="0" nodeType="withEffect">
                                  <p:stCondLst>
                                    <p:cond delay="250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750"/>
                                        <p:tgtEl>
                                          <p:spTgt spid="6"/>
                                        </p:tgtEl>
                                      </p:cBhvr>
                                    </p:animEffect>
                                  </p:childTnLst>
                                </p:cTn>
                              </p:par>
                              <p:par>
                                <p:cTn id="23" presetID="10" presetClass="entr" presetSubtype="0" fill="hold" grpId="0" nodeType="withEffect">
                                  <p:stCondLst>
                                    <p:cond delay="275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750"/>
                                        <p:tgtEl>
                                          <p:spTgt spid="8"/>
                                        </p:tgtEl>
                                      </p:cBhvr>
                                    </p:animEffect>
                                  </p:childTnLst>
                                </p:cTn>
                              </p:par>
                              <p:par>
                                <p:cTn id="26" presetID="10" presetClass="entr" presetSubtype="0" fill="hold" grpId="0" nodeType="withEffect">
                                  <p:stCondLst>
                                    <p:cond delay="300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750"/>
                                        <p:tgtEl>
                                          <p:spTgt spid="10"/>
                                        </p:tgtEl>
                                      </p:cBhvr>
                                    </p:animEffect>
                                  </p:childTnLst>
                                </p:cTn>
                              </p:par>
                              <p:par>
                                <p:cTn id="29" presetID="10" presetClass="entr" presetSubtype="0" fill="hold" grpId="0" nodeType="withEffect">
                                  <p:stCondLst>
                                    <p:cond delay="325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750"/>
                                        <p:tgtEl>
                                          <p:spTgt spid="11"/>
                                        </p:tgtEl>
                                      </p:cBhvr>
                                    </p:animEffect>
                                  </p:childTnLst>
                                </p:cTn>
                              </p:par>
                              <p:par>
                                <p:cTn id="32" presetID="2" presetClass="entr" presetSubtype="2" fill="hold" grpId="0" nodeType="withEffect">
                                  <p:stCondLst>
                                    <p:cond delay="4000"/>
                                  </p:stCondLst>
                                  <p:iterate type="lt">
                                    <p:tmPct val="10000"/>
                                  </p:iterate>
                                  <p:childTnLst>
                                    <p:set>
                                      <p:cBhvr>
                                        <p:cTn id="33" dur="1" fill="hold">
                                          <p:stCondLst>
                                            <p:cond delay="0"/>
                                          </p:stCondLst>
                                        </p:cTn>
                                        <p:tgtEl>
                                          <p:spTgt spid="7"/>
                                        </p:tgtEl>
                                        <p:attrNameLst>
                                          <p:attrName>style.visibility</p:attrName>
                                        </p:attrNameLst>
                                      </p:cBhvr>
                                      <p:to>
                                        <p:strVal val="visible"/>
                                      </p:to>
                                    </p:set>
                                    <p:anim calcmode="lin" valueType="num">
                                      <p:cBhvr additive="base">
                                        <p:cTn id="34" dur="500" fill="hold"/>
                                        <p:tgtEl>
                                          <p:spTgt spid="7"/>
                                        </p:tgtEl>
                                        <p:attrNameLst>
                                          <p:attrName>ppt_x</p:attrName>
                                        </p:attrNameLst>
                                      </p:cBhvr>
                                      <p:tavLst>
                                        <p:tav tm="0">
                                          <p:val>
                                            <p:strVal val="1+#ppt_w/2"/>
                                          </p:val>
                                        </p:tav>
                                        <p:tav tm="100000">
                                          <p:val>
                                            <p:strVal val="#ppt_x"/>
                                          </p:val>
                                        </p:tav>
                                      </p:tavLst>
                                    </p:anim>
                                    <p:anim calcmode="lin" valueType="num">
                                      <p:cBhvr additive="base">
                                        <p:cTn id="35" dur="500" fill="hold"/>
                                        <p:tgtEl>
                                          <p:spTgt spid="7"/>
                                        </p:tgtEl>
                                        <p:attrNameLst>
                                          <p:attrName>ppt_y</p:attrName>
                                        </p:attrNameLst>
                                      </p:cBhvr>
                                      <p:tavLst>
                                        <p:tav tm="0">
                                          <p:val>
                                            <p:strVal val="#ppt_y"/>
                                          </p:val>
                                        </p:tav>
                                        <p:tav tm="100000">
                                          <p:val>
                                            <p:strVal val="#ppt_y"/>
                                          </p:val>
                                        </p:tav>
                                      </p:tavLst>
                                    </p:anim>
                                  </p:childTnLst>
                                </p:cTn>
                              </p:par>
                              <p:par>
                                <p:cTn id="36" presetID="2" presetClass="entr" presetSubtype="2" fill="hold" grpId="0" nodeType="withEffect">
                                  <p:stCondLst>
                                    <p:cond delay="4000"/>
                                  </p:stCondLst>
                                  <p:iterate type="lt">
                                    <p:tmPct val="10000"/>
                                  </p:iterate>
                                  <p:childTnLst>
                                    <p:set>
                                      <p:cBhvr>
                                        <p:cTn id="37" dur="1" fill="hold">
                                          <p:stCondLst>
                                            <p:cond delay="0"/>
                                          </p:stCondLst>
                                        </p:cTn>
                                        <p:tgtEl>
                                          <p:spTgt spid="9"/>
                                        </p:tgtEl>
                                        <p:attrNameLst>
                                          <p:attrName>style.visibility</p:attrName>
                                        </p:attrNameLst>
                                      </p:cBhvr>
                                      <p:to>
                                        <p:strVal val="visible"/>
                                      </p:to>
                                    </p:set>
                                    <p:anim calcmode="lin" valueType="num">
                                      <p:cBhvr additive="base">
                                        <p:cTn id="38" dur="500" fill="hold"/>
                                        <p:tgtEl>
                                          <p:spTgt spid="9"/>
                                        </p:tgtEl>
                                        <p:attrNameLst>
                                          <p:attrName>ppt_x</p:attrName>
                                        </p:attrNameLst>
                                      </p:cBhvr>
                                      <p:tavLst>
                                        <p:tav tm="0">
                                          <p:val>
                                            <p:strVal val="1+#ppt_w/2"/>
                                          </p:val>
                                        </p:tav>
                                        <p:tav tm="100000">
                                          <p:val>
                                            <p:strVal val="#ppt_x"/>
                                          </p:val>
                                        </p:tav>
                                      </p:tavLst>
                                    </p:anim>
                                    <p:anim calcmode="lin" valueType="num">
                                      <p:cBhvr additive="base">
                                        <p:cTn id="39" dur="500" fill="hold"/>
                                        <p:tgtEl>
                                          <p:spTgt spid="9"/>
                                        </p:tgtEl>
                                        <p:attrNameLst>
                                          <p:attrName>ppt_y</p:attrName>
                                        </p:attrNameLst>
                                      </p:cBhvr>
                                      <p:tavLst>
                                        <p:tav tm="0">
                                          <p:val>
                                            <p:strVal val="#ppt_y"/>
                                          </p:val>
                                        </p:tav>
                                        <p:tav tm="100000">
                                          <p:val>
                                            <p:strVal val="#ppt_y"/>
                                          </p:val>
                                        </p:tav>
                                      </p:tavLst>
                                    </p:anim>
                                  </p:childTnLst>
                                </p:cTn>
                              </p:par>
                              <p:par>
                                <p:cTn id="40" presetID="2" presetClass="entr" presetSubtype="2" fill="hold" grpId="0" nodeType="withEffect">
                                  <p:stCondLst>
                                    <p:cond delay="4000"/>
                                  </p:stCondLst>
                                  <p:iterate type="lt">
                                    <p:tmPct val="10000"/>
                                  </p:iterate>
                                  <p:childTnLst>
                                    <p:set>
                                      <p:cBhvr>
                                        <p:cTn id="41" dur="1" fill="hold">
                                          <p:stCondLst>
                                            <p:cond delay="0"/>
                                          </p:stCondLst>
                                        </p:cTn>
                                        <p:tgtEl>
                                          <p:spTgt spid="12"/>
                                        </p:tgtEl>
                                        <p:attrNameLst>
                                          <p:attrName>style.visibility</p:attrName>
                                        </p:attrNameLst>
                                      </p:cBhvr>
                                      <p:to>
                                        <p:strVal val="visible"/>
                                      </p:to>
                                    </p:set>
                                    <p:anim calcmode="lin" valueType="num">
                                      <p:cBhvr additive="base">
                                        <p:cTn id="42" dur="500" fill="hold"/>
                                        <p:tgtEl>
                                          <p:spTgt spid="12"/>
                                        </p:tgtEl>
                                        <p:attrNameLst>
                                          <p:attrName>ppt_x</p:attrName>
                                        </p:attrNameLst>
                                      </p:cBhvr>
                                      <p:tavLst>
                                        <p:tav tm="0">
                                          <p:val>
                                            <p:strVal val="1+#ppt_w/2"/>
                                          </p:val>
                                        </p:tav>
                                        <p:tav tm="100000">
                                          <p:val>
                                            <p:strVal val="#ppt_x"/>
                                          </p:val>
                                        </p:tav>
                                      </p:tavLst>
                                    </p:anim>
                                    <p:anim calcmode="lin" valueType="num">
                                      <p:cBhvr additive="base">
                                        <p:cTn id="43" dur="500" fill="hold"/>
                                        <p:tgtEl>
                                          <p:spTgt spid="12"/>
                                        </p:tgtEl>
                                        <p:attrNameLst>
                                          <p:attrName>ppt_y</p:attrName>
                                        </p:attrNameLst>
                                      </p:cBhvr>
                                      <p:tavLst>
                                        <p:tav tm="0">
                                          <p:val>
                                            <p:strVal val="#ppt_y"/>
                                          </p:val>
                                        </p:tav>
                                        <p:tav tm="100000">
                                          <p:val>
                                            <p:strVal val="#ppt_y"/>
                                          </p:val>
                                        </p:tav>
                                      </p:tavLst>
                                    </p:anim>
                                  </p:childTnLst>
                                </p:cTn>
                              </p:par>
                              <p:par>
                                <p:cTn id="44" presetID="2" presetClass="entr" presetSubtype="2" fill="hold" grpId="0" nodeType="withEffect">
                                  <p:stCondLst>
                                    <p:cond delay="4000"/>
                                  </p:stCondLst>
                                  <p:iterate type="lt">
                                    <p:tmPct val="10000"/>
                                  </p:iterate>
                                  <p:childTnLst>
                                    <p:set>
                                      <p:cBhvr>
                                        <p:cTn id="45" dur="1" fill="hold">
                                          <p:stCondLst>
                                            <p:cond delay="0"/>
                                          </p:stCondLst>
                                        </p:cTn>
                                        <p:tgtEl>
                                          <p:spTgt spid="14"/>
                                        </p:tgtEl>
                                        <p:attrNameLst>
                                          <p:attrName>style.visibility</p:attrName>
                                        </p:attrNameLst>
                                      </p:cBhvr>
                                      <p:to>
                                        <p:strVal val="visible"/>
                                      </p:to>
                                    </p:set>
                                    <p:anim calcmode="lin" valueType="num">
                                      <p:cBhvr additive="base">
                                        <p:cTn id="46" dur="500" fill="hold"/>
                                        <p:tgtEl>
                                          <p:spTgt spid="14"/>
                                        </p:tgtEl>
                                        <p:attrNameLst>
                                          <p:attrName>ppt_x</p:attrName>
                                        </p:attrNameLst>
                                      </p:cBhvr>
                                      <p:tavLst>
                                        <p:tav tm="0">
                                          <p:val>
                                            <p:strVal val="1+#ppt_w/2"/>
                                          </p:val>
                                        </p:tav>
                                        <p:tav tm="100000">
                                          <p:val>
                                            <p:strVal val="#ppt_x"/>
                                          </p:val>
                                        </p:tav>
                                      </p:tavLst>
                                    </p:anim>
                                    <p:anim calcmode="lin" valueType="num">
                                      <p:cBhvr additive="base">
                                        <p:cTn id="47" dur="5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6" grpId="0" animBg="1"/>
      <p:bldP spid="7" grpId="0"/>
      <p:bldP spid="8" grpId="0" animBg="1"/>
      <p:bldP spid="9" grpId="0"/>
      <p:bldP spid="10" grpId="0" animBg="1"/>
      <p:bldP spid="11" grpId="0" animBg="1"/>
      <p:bldP spid="12" grpId="0"/>
      <p:bldP spid="13" grpId="0"/>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矩形 23"/>
          <p:cNvSpPr/>
          <p:nvPr/>
        </p:nvSpPr>
        <p:spPr>
          <a:xfrm>
            <a:off x="0" y="0"/>
            <a:ext cx="12190413" cy="68595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任意多边形 1"/>
          <p:cNvSpPr/>
          <p:nvPr/>
        </p:nvSpPr>
        <p:spPr>
          <a:xfrm>
            <a:off x="2817563" y="3270325"/>
            <a:ext cx="9372850" cy="365760"/>
          </a:xfrm>
          <a:custGeom>
            <a:avLst/>
            <a:gdLst>
              <a:gd name="connsiteX0" fmla="*/ 5793933 w 9372850"/>
              <a:gd name="connsiteY0" fmla="*/ 0 h 365760"/>
              <a:gd name="connsiteX1" fmla="*/ 9372850 w 9372850"/>
              <a:gd name="connsiteY1" fmla="*/ 0 h 365760"/>
              <a:gd name="connsiteX2" fmla="*/ 9372850 w 9372850"/>
              <a:gd name="connsiteY2" fmla="*/ 365760 h 365760"/>
              <a:gd name="connsiteX3" fmla="*/ 5804691 w 9372850"/>
              <a:gd name="connsiteY3" fmla="*/ 365760 h 365760"/>
              <a:gd name="connsiteX4" fmla="*/ 5982192 w 9372850"/>
              <a:gd name="connsiteY4" fmla="*/ 188259 h 365760"/>
              <a:gd name="connsiteX5" fmla="*/ 2870216 w 9372850"/>
              <a:gd name="connsiteY5" fmla="*/ 0 h 365760"/>
              <a:gd name="connsiteX6" fmla="*/ 5562644 w 9372850"/>
              <a:gd name="connsiteY6" fmla="*/ 0 h 365760"/>
              <a:gd name="connsiteX7" fmla="*/ 5750903 w 9372850"/>
              <a:gd name="connsiteY7" fmla="*/ 188259 h 365760"/>
              <a:gd name="connsiteX8" fmla="*/ 5573402 w 9372850"/>
              <a:gd name="connsiteY8" fmla="*/ 365760 h 365760"/>
              <a:gd name="connsiteX9" fmla="*/ 2861557 w 9372850"/>
              <a:gd name="connsiteY9" fmla="*/ 365760 h 365760"/>
              <a:gd name="connsiteX10" fmla="*/ 3013082 w 9372850"/>
              <a:gd name="connsiteY10" fmla="*/ 177501 h 365760"/>
              <a:gd name="connsiteX11" fmla="*/ 2099 w 9372850"/>
              <a:gd name="connsiteY11" fmla="*/ 0 h 365760"/>
              <a:gd name="connsiteX12" fmla="*/ 2692715 w 9372850"/>
              <a:gd name="connsiteY12" fmla="*/ 0 h 365760"/>
              <a:gd name="connsiteX13" fmla="*/ 2835581 w 9372850"/>
              <a:gd name="connsiteY13" fmla="*/ 177501 h 365760"/>
              <a:gd name="connsiteX14" fmla="*/ 2684056 w 9372850"/>
              <a:gd name="connsiteY14" fmla="*/ 365760 h 365760"/>
              <a:gd name="connsiteX15" fmla="*/ 0 w 9372850"/>
              <a:gd name="connsiteY15" fmla="*/ 365760 h 365760"/>
              <a:gd name="connsiteX16" fmla="*/ 177516 w 9372850"/>
              <a:gd name="connsiteY16" fmla="*/ 181793 h 365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9372850" h="365760">
                <a:moveTo>
                  <a:pt x="5793933" y="0"/>
                </a:moveTo>
                <a:lnTo>
                  <a:pt x="9372850" y="0"/>
                </a:lnTo>
                <a:lnTo>
                  <a:pt x="9372850" y="365760"/>
                </a:lnTo>
                <a:lnTo>
                  <a:pt x="5804691" y="365760"/>
                </a:lnTo>
                <a:lnTo>
                  <a:pt x="5982192" y="188259"/>
                </a:lnTo>
                <a:close/>
                <a:moveTo>
                  <a:pt x="2870216" y="0"/>
                </a:moveTo>
                <a:lnTo>
                  <a:pt x="5562644" y="0"/>
                </a:lnTo>
                <a:lnTo>
                  <a:pt x="5750903" y="188259"/>
                </a:lnTo>
                <a:lnTo>
                  <a:pt x="5573402" y="365760"/>
                </a:lnTo>
                <a:lnTo>
                  <a:pt x="2861557" y="365760"/>
                </a:lnTo>
                <a:lnTo>
                  <a:pt x="3013082" y="177501"/>
                </a:lnTo>
                <a:close/>
                <a:moveTo>
                  <a:pt x="2099" y="0"/>
                </a:moveTo>
                <a:lnTo>
                  <a:pt x="2692715" y="0"/>
                </a:lnTo>
                <a:lnTo>
                  <a:pt x="2835581" y="177501"/>
                </a:lnTo>
                <a:lnTo>
                  <a:pt x="2684056" y="365760"/>
                </a:lnTo>
                <a:lnTo>
                  <a:pt x="0" y="365760"/>
                </a:lnTo>
                <a:lnTo>
                  <a:pt x="177516" y="181793"/>
                </a:lnTo>
                <a:close/>
              </a:path>
            </a:pathLst>
          </a:custGeom>
          <a:solidFill>
            <a:srgbClr val="22C4C4">
              <a:alpha val="4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sp>
        <p:nvSpPr>
          <p:cNvPr id="3" name="TextBox 28"/>
          <p:cNvSpPr txBox="1"/>
          <p:nvPr/>
        </p:nvSpPr>
        <p:spPr>
          <a:xfrm>
            <a:off x="3217018" y="3866601"/>
            <a:ext cx="2073441" cy="1444691"/>
          </a:xfrm>
          <a:prstGeom prst="rect">
            <a:avLst/>
          </a:prstGeom>
          <a:noFill/>
          <a:ln>
            <a:noFill/>
          </a:ln>
        </p:spPr>
        <p:txBody>
          <a:bodyPr wrap="square" rtlCol="0">
            <a:spAutoFit/>
          </a:bodyPr>
          <a:lstStyle/>
          <a:p>
            <a:pPr>
              <a:lnSpc>
                <a:spcPct val="150000"/>
              </a:lnSpc>
            </a:pPr>
            <a:r>
              <a:rPr lang="zh-CN" altLang="en-US" sz="1200" b="1" dirty="0">
                <a:solidFill>
                  <a:schemeClr val="bg1">
                    <a:lumMod val="50000"/>
                  </a:schemeClr>
                </a:solidFill>
                <a:latin typeface="微软雅黑" panose="020B0503020204020204" pitchFamily="34" charset="-122"/>
                <a:ea typeface="微软雅黑" panose="020B0503020204020204" pitchFamily="34" charset="-122"/>
              </a:rPr>
              <a:t>Company:</a:t>
            </a:r>
            <a:r>
              <a:rPr lang="zh-CN" altLang="en-US" sz="1200" dirty="0">
                <a:solidFill>
                  <a:schemeClr val="bg1">
                    <a:lumMod val="50000"/>
                  </a:schemeClr>
                </a:solidFill>
                <a:latin typeface="微软雅黑" panose="020B0503020204020204" pitchFamily="34" charset="-122"/>
                <a:ea typeface="微软雅黑" panose="020B0503020204020204" pitchFamily="34" charset="-122"/>
              </a:rPr>
              <a:t>Enter the company name</a:t>
            </a:r>
            <a:endParaRPr lang="en-US" altLang="zh-CN" sz="1200" dirty="0">
              <a:solidFill>
                <a:schemeClr val="bg1">
                  <a:lumMod val="50000"/>
                </a:schemeClr>
              </a:solidFill>
              <a:latin typeface="微软雅黑" panose="020B0503020204020204" pitchFamily="34" charset="-122"/>
              <a:ea typeface="微软雅黑" panose="020B0503020204020204" pitchFamily="34" charset="-122"/>
            </a:endParaRPr>
          </a:p>
          <a:p>
            <a:pPr>
              <a:lnSpc>
                <a:spcPct val="150000"/>
              </a:lnSpc>
            </a:pPr>
            <a:r>
              <a:rPr lang="zh-CN" altLang="en-US" sz="1200" b="1" dirty="0">
                <a:solidFill>
                  <a:schemeClr val="bg1">
                    <a:lumMod val="50000"/>
                  </a:schemeClr>
                </a:solidFill>
                <a:latin typeface="微软雅黑" panose="020B0503020204020204" pitchFamily="34" charset="-122"/>
                <a:ea typeface="微软雅黑" panose="020B0503020204020204" pitchFamily="34" charset="-122"/>
              </a:rPr>
              <a:t>Post:</a:t>
            </a:r>
            <a:r>
              <a:rPr lang="zh-CN" altLang="en-US" sz="1200" dirty="0">
                <a:solidFill>
                  <a:schemeClr val="bg1">
                    <a:lumMod val="50000"/>
                  </a:schemeClr>
                </a:solidFill>
                <a:latin typeface="微软雅黑" panose="020B0503020204020204" pitchFamily="34" charset="-122"/>
                <a:ea typeface="微软雅黑" panose="020B0503020204020204" pitchFamily="34" charset="-122"/>
              </a:rPr>
              <a:t>Personnel Commissioner</a:t>
            </a:r>
            <a:endParaRPr lang="en-US" altLang="zh-CN" sz="1200" dirty="0">
              <a:solidFill>
                <a:schemeClr val="bg1">
                  <a:lumMod val="50000"/>
                </a:schemeClr>
              </a:solidFill>
              <a:latin typeface="微软雅黑" panose="020B0503020204020204" pitchFamily="34" charset="-122"/>
              <a:ea typeface="微软雅黑" panose="020B0503020204020204" pitchFamily="34" charset="-122"/>
            </a:endParaRPr>
          </a:p>
          <a:p>
            <a:pPr>
              <a:lnSpc>
                <a:spcPct val="150000"/>
              </a:lnSpc>
            </a:pPr>
            <a:r>
              <a:rPr lang="zh-CN" altLang="en-US" sz="1200" b="1" dirty="0">
                <a:solidFill>
                  <a:schemeClr val="bg1">
                    <a:lumMod val="50000"/>
                  </a:schemeClr>
                </a:solidFill>
                <a:latin typeface="微软雅黑" panose="020B0503020204020204" pitchFamily="34" charset="-122"/>
                <a:ea typeface="微软雅黑" panose="020B0503020204020204" pitchFamily="34" charset="-122"/>
              </a:rPr>
              <a:t>What to do:</a:t>
            </a:r>
            <a:r>
              <a:rPr lang="zh-CN" altLang="en-US" sz="1200" dirty="0">
                <a:solidFill>
                  <a:schemeClr val="bg1">
                    <a:lumMod val="50000"/>
                  </a:schemeClr>
                </a:solidFill>
                <a:latin typeface="微软雅黑" panose="020B0503020204020204" pitchFamily="34" charset="-122"/>
                <a:ea typeface="微软雅黑" panose="020B0503020204020204" pitchFamily="34" charset="-122"/>
              </a:rPr>
              <a:t>Enter the main work content here enter the main work content</a:t>
            </a:r>
          </a:p>
        </p:txBody>
      </p:sp>
      <p:grpSp>
        <p:nvGrpSpPr>
          <p:cNvPr id="4" name="组合 3"/>
          <p:cNvGrpSpPr/>
          <p:nvPr/>
        </p:nvGrpSpPr>
        <p:grpSpPr>
          <a:xfrm>
            <a:off x="3194741" y="2486595"/>
            <a:ext cx="1822935" cy="683679"/>
            <a:chOff x="3237771" y="2371493"/>
            <a:chExt cx="1822935" cy="683679"/>
          </a:xfrm>
        </p:grpSpPr>
        <p:sp>
          <p:nvSpPr>
            <p:cNvPr id="5" name="任意多边形 4"/>
            <p:cNvSpPr/>
            <p:nvPr/>
          </p:nvSpPr>
          <p:spPr>
            <a:xfrm>
              <a:off x="3237771" y="2371493"/>
              <a:ext cx="1822935" cy="683679"/>
            </a:xfrm>
            <a:custGeom>
              <a:avLst/>
              <a:gdLst>
                <a:gd name="connsiteX0" fmla="*/ 0 w 1822935"/>
                <a:gd name="connsiteY0" fmla="*/ 0 h 683679"/>
                <a:gd name="connsiteX1" fmla="*/ 1822935 w 1822935"/>
                <a:gd name="connsiteY1" fmla="*/ 0 h 683679"/>
                <a:gd name="connsiteX2" fmla="*/ 1822935 w 1822935"/>
                <a:gd name="connsiteY2" fmla="*/ 510629 h 683679"/>
                <a:gd name="connsiteX3" fmla="*/ 999990 w 1822935"/>
                <a:gd name="connsiteY3" fmla="*/ 510629 h 683679"/>
                <a:gd name="connsiteX4" fmla="*/ 899621 w 1822935"/>
                <a:gd name="connsiteY4" fmla="*/ 683679 h 683679"/>
                <a:gd name="connsiteX5" fmla="*/ 799252 w 1822935"/>
                <a:gd name="connsiteY5" fmla="*/ 510629 h 683679"/>
                <a:gd name="connsiteX6" fmla="*/ 0 w 1822935"/>
                <a:gd name="connsiteY6" fmla="*/ 510629 h 683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22935" h="683679">
                  <a:moveTo>
                    <a:pt x="0" y="0"/>
                  </a:moveTo>
                  <a:lnTo>
                    <a:pt x="1822935" y="0"/>
                  </a:lnTo>
                  <a:lnTo>
                    <a:pt x="1822935" y="510629"/>
                  </a:lnTo>
                  <a:lnTo>
                    <a:pt x="999990" y="510629"/>
                  </a:lnTo>
                  <a:lnTo>
                    <a:pt x="899621" y="683679"/>
                  </a:lnTo>
                  <a:lnTo>
                    <a:pt x="799252" y="510629"/>
                  </a:lnTo>
                  <a:lnTo>
                    <a:pt x="0" y="510629"/>
                  </a:lnTo>
                  <a:close/>
                </a:path>
              </a:pathLst>
            </a:custGeom>
            <a:solidFill>
              <a:srgbClr val="22C4C4"/>
            </a:solid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bg1">
                    <a:lumMod val="50000"/>
                  </a:schemeClr>
                </a:solidFill>
              </a:endParaRPr>
            </a:p>
          </p:txBody>
        </p:sp>
        <p:sp>
          <p:nvSpPr>
            <p:cNvPr id="6" name="矩形 5"/>
            <p:cNvSpPr/>
            <p:nvPr/>
          </p:nvSpPr>
          <p:spPr>
            <a:xfrm>
              <a:off x="3347940" y="2371493"/>
              <a:ext cx="1234633" cy="418191"/>
            </a:xfrm>
            <a:prstGeom prst="rect">
              <a:avLst/>
            </a:prstGeom>
          </p:spPr>
          <p:txBody>
            <a:bodyPr wrap="none">
              <a:spAutoFit/>
            </a:bodyPr>
            <a:lstStyle/>
            <a:p>
              <a:pPr>
                <a:lnSpc>
                  <a:spcPct val="150000"/>
                </a:lnSpc>
              </a:pPr>
              <a:r>
                <a:rPr lang="en-US" altLang="zh-CN" sz="1600" dirty="0">
                  <a:solidFill>
                    <a:schemeClr val="bg1"/>
                  </a:solidFill>
                  <a:latin typeface="微软雅黑" panose="020B0503020204020204" pitchFamily="34" charset="-122"/>
                  <a:ea typeface="微软雅黑" panose="020B0503020204020204" pitchFamily="34" charset="-122"/>
                </a:rPr>
                <a:t>2011-2012</a:t>
              </a:r>
            </a:p>
          </p:txBody>
        </p:sp>
      </p:grpSp>
      <p:sp>
        <p:nvSpPr>
          <p:cNvPr id="7" name="椭圆 6"/>
          <p:cNvSpPr/>
          <p:nvPr/>
        </p:nvSpPr>
        <p:spPr>
          <a:xfrm>
            <a:off x="3980420" y="3313053"/>
            <a:ext cx="288032" cy="288032"/>
          </a:xfrm>
          <a:prstGeom prst="ellipse">
            <a:avLst/>
          </a:prstGeom>
          <a:solidFill>
            <a:schemeClr val="bg1"/>
          </a:solidFill>
          <a:ln>
            <a:solidFill>
              <a:srgbClr val="22C4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sp>
        <p:nvSpPr>
          <p:cNvPr id="8" name="TextBox 32"/>
          <p:cNvSpPr txBox="1"/>
          <p:nvPr/>
        </p:nvSpPr>
        <p:spPr>
          <a:xfrm>
            <a:off x="6195308" y="3833944"/>
            <a:ext cx="2197579" cy="1167692"/>
          </a:xfrm>
          <a:prstGeom prst="rect">
            <a:avLst/>
          </a:prstGeom>
          <a:noFill/>
          <a:ln>
            <a:noFill/>
          </a:ln>
        </p:spPr>
        <p:txBody>
          <a:bodyPr wrap="square" rtlCol="0">
            <a:spAutoFit/>
          </a:bodyPr>
          <a:lstStyle/>
          <a:p>
            <a:pPr>
              <a:lnSpc>
                <a:spcPct val="150000"/>
              </a:lnSpc>
            </a:pPr>
            <a:r>
              <a:rPr lang="zh-CN" altLang="en-US" sz="1200" b="1" dirty="0">
                <a:solidFill>
                  <a:schemeClr val="bg1">
                    <a:lumMod val="50000"/>
                  </a:schemeClr>
                </a:solidFill>
                <a:latin typeface="微软雅黑" panose="020B0503020204020204" pitchFamily="34" charset="-122"/>
                <a:ea typeface="微软雅黑" panose="020B0503020204020204" pitchFamily="34" charset="-122"/>
              </a:rPr>
              <a:t>Company:</a:t>
            </a:r>
            <a:r>
              <a:rPr lang="zh-CN" altLang="en-US" sz="1200" dirty="0">
                <a:solidFill>
                  <a:schemeClr val="bg1">
                    <a:lumMod val="50000"/>
                  </a:schemeClr>
                </a:solidFill>
                <a:latin typeface="微软雅黑" panose="020B0503020204020204" pitchFamily="34" charset="-122"/>
                <a:ea typeface="微软雅黑" panose="020B0503020204020204" pitchFamily="34" charset="-122"/>
              </a:rPr>
              <a:t>Enter the company name</a:t>
            </a:r>
            <a:endParaRPr lang="en-US" altLang="zh-CN" sz="1200" dirty="0">
              <a:solidFill>
                <a:schemeClr val="bg1">
                  <a:lumMod val="50000"/>
                </a:schemeClr>
              </a:solidFill>
              <a:latin typeface="微软雅黑" panose="020B0503020204020204" pitchFamily="34" charset="-122"/>
              <a:ea typeface="微软雅黑" panose="020B0503020204020204" pitchFamily="34" charset="-122"/>
            </a:endParaRPr>
          </a:p>
          <a:p>
            <a:pPr>
              <a:lnSpc>
                <a:spcPct val="150000"/>
              </a:lnSpc>
            </a:pPr>
            <a:r>
              <a:rPr lang="zh-CN" altLang="en-US" sz="1200" b="1" dirty="0">
                <a:solidFill>
                  <a:schemeClr val="bg1">
                    <a:lumMod val="50000"/>
                  </a:schemeClr>
                </a:solidFill>
                <a:latin typeface="微软雅黑" panose="020B0503020204020204" pitchFamily="34" charset="-122"/>
                <a:ea typeface="微软雅黑" panose="020B0503020204020204" pitchFamily="34" charset="-122"/>
              </a:rPr>
              <a:t>Post:</a:t>
            </a:r>
            <a:r>
              <a:rPr lang="zh-CN" altLang="en-US" sz="1200" dirty="0">
                <a:solidFill>
                  <a:schemeClr val="bg1">
                    <a:lumMod val="50000"/>
                  </a:schemeClr>
                </a:solidFill>
                <a:latin typeface="微软雅黑" panose="020B0503020204020204" pitchFamily="34" charset="-122"/>
                <a:ea typeface="微软雅黑" panose="020B0503020204020204" pitchFamily="34" charset="-122"/>
              </a:rPr>
              <a:t>Human Resources Assistant</a:t>
            </a:r>
            <a:endParaRPr lang="en-US" altLang="zh-CN" sz="1200" dirty="0">
              <a:solidFill>
                <a:schemeClr val="bg1">
                  <a:lumMod val="50000"/>
                </a:schemeClr>
              </a:solidFill>
              <a:latin typeface="微软雅黑" panose="020B0503020204020204" pitchFamily="34" charset="-122"/>
              <a:ea typeface="微软雅黑" panose="020B0503020204020204" pitchFamily="34" charset="-122"/>
            </a:endParaRPr>
          </a:p>
          <a:p>
            <a:pPr>
              <a:lnSpc>
                <a:spcPct val="150000"/>
              </a:lnSpc>
            </a:pPr>
            <a:r>
              <a:rPr lang="zh-CN" altLang="en-US" sz="1200" b="1" dirty="0">
                <a:solidFill>
                  <a:schemeClr val="bg1">
                    <a:lumMod val="50000"/>
                  </a:schemeClr>
                </a:solidFill>
                <a:latin typeface="微软雅黑" panose="020B0503020204020204" pitchFamily="34" charset="-122"/>
                <a:ea typeface="微软雅黑" panose="020B0503020204020204" pitchFamily="34" charset="-122"/>
              </a:rPr>
              <a:t>What to do:</a:t>
            </a:r>
            <a:r>
              <a:rPr lang="zh-CN" altLang="en-US" sz="1200" dirty="0">
                <a:solidFill>
                  <a:schemeClr val="bg1">
                    <a:lumMod val="50000"/>
                  </a:schemeClr>
                </a:solidFill>
                <a:latin typeface="微软雅黑" panose="020B0503020204020204" pitchFamily="34" charset="-122"/>
                <a:ea typeface="微软雅黑" panose="020B0503020204020204" pitchFamily="34" charset="-122"/>
              </a:rPr>
              <a:t>Enter the main work content here enter the main work content</a:t>
            </a:r>
          </a:p>
        </p:txBody>
      </p:sp>
      <p:sp>
        <p:nvSpPr>
          <p:cNvPr id="9" name="椭圆 8"/>
          <p:cNvSpPr/>
          <p:nvPr/>
        </p:nvSpPr>
        <p:spPr>
          <a:xfrm>
            <a:off x="6860740" y="3313053"/>
            <a:ext cx="288032" cy="288032"/>
          </a:xfrm>
          <a:prstGeom prst="ellipse">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sp>
        <p:nvSpPr>
          <p:cNvPr id="10" name="TextBox 47"/>
          <p:cNvSpPr txBox="1"/>
          <p:nvPr/>
        </p:nvSpPr>
        <p:spPr>
          <a:xfrm>
            <a:off x="9212951" y="3882930"/>
            <a:ext cx="2217051" cy="1167692"/>
          </a:xfrm>
          <a:prstGeom prst="rect">
            <a:avLst/>
          </a:prstGeom>
          <a:noFill/>
          <a:ln>
            <a:noFill/>
          </a:ln>
        </p:spPr>
        <p:txBody>
          <a:bodyPr wrap="square" rtlCol="0">
            <a:spAutoFit/>
          </a:bodyPr>
          <a:lstStyle/>
          <a:p>
            <a:pPr>
              <a:lnSpc>
                <a:spcPct val="150000"/>
              </a:lnSpc>
            </a:pPr>
            <a:r>
              <a:rPr lang="zh-CN" altLang="en-US" sz="1200" b="1" dirty="0">
                <a:solidFill>
                  <a:schemeClr val="bg1">
                    <a:lumMod val="50000"/>
                  </a:schemeClr>
                </a:solidFill>
                <a:latin typeface="微软雅黑" panose="020B0503020204020204" pitchFamily="34" charset="-122"/>
                <a:ea typeface="微软雅黑" panose="020B0503020204020204" pitchFamily="34" charset="-122"/>
              </a:rPr>
              <a:t>Company:</a:t>
            </a:r>
            <a:r>
              <a:rPr lang="zh-CN" altLang="en-US" sz="1200" dirty="0">
                <a:solidFill>
                  <a:schemeClr val="bg1">
                    <a:lumMod val="50000"/>
                  </a:schemeClr>
                </a:solidFill>
                <a:latin typeface="微软雅黑" panose="020B0503020204020204" pitchFamily="34" charset="-122"/>
                <a:ea typeface="微软雅黑" panose="020B0503020204020204" pitchFamily="34" charset="-122"/>
              </a:rPr>
              <a:t>Enter the company name</a:t>
            </a:r>
            <a:endParaRPr lang="en-US" altLang="zh-CN" sz="1200" dirty="0">
              <a:solidFill>
                <a:schemeClr val="bg1">
                  <a:lumMod val="50000"/>
                </a:schemeClr>
              </a:solidFill>
              <a:latin typeface="微软雅黑" panose="020B0503020204020204" pitchFamily="34" charset="-122"/>
              <a:ea typeface="微软雅黑" panose="020B0503020204020204" pitchFamily="34" charset="-122"/>
            </a:endParaRPr>
          </a:p>
          <a:p>
            <a:pPr>
              <a:lnSpc>
                <a:spcPct val="150000"/>
              </a:lnSpc>
            </a:pPr>
            <a:r>
              <a:rPr lang="zh-CN" altLang="en-US" sz="1200" b="1" dirty="0">
                <a:solidFill>
                  <a:schemeClr val="bg1">
                    <a:lumMod val="50000"/>
                  </a:schemeClr>
                </a:solidFill>
                <a:latin typeface="微软雅黑" panose="020B0503020204020204" pitchFamily="34" charset="-122"/>
                <a:ea typeface="微软雅黑" panose="020B0503020204020204" pitchFamily="34" charset="-122"/>
              </a:rPr>
              <a:t>Post:</a:t>
            </a:r>
            <a:r>
              <a:rPr lang="zh-CN" altLang="en-US" sz="1200" dirty="0">
                <a:solidFill>
                  <a:schemeClr val="bg1">
                    <a:lumMod val="50000"/>
                  </a:schemeClr>
                </a:solidFill>
                <a:latin typeface="微软雅黑" panose="020B0503020204020204" pitchFamily="34" charset="-122"/>
                <a:ea typeface="微软雅黑" panose="020B0503020204020204" pitchFamily="34" charset="-122"/>
              </a:rPr>
              <a:t>Head of Human Resources</a:t>
            </a:r>
            <a:endParaRPr lang="en-US" altLang="zh-CN" sz="1200" dirty="0">
              <a:solidFill>
                <a:schemeClr val="bg1">
                  <a:lumMod val="50000"/>
                </a:schemeClr>
              </a:solidFill>
              <a:latin typeface="微软雅黑" panose="020B0503020204020204" pitchFamily="34" charset="-122"/>
              <a:ea typeface="微软雅黑" panose="020B0503020204020204" pitchFamily="34" charset="-122"/>
            </a:endParaRPr>
          </a:p>
          <a:p>
            <a:pPr>
              <a:lnSpc>
                <a:spcPct val="150000"/>
              </a:lnSpc>
            </a:pPr>
            <a:r>
              <a:rPr lang="zh-CN" altLang="en-US" sz="1200" b="1" dirty="0">
                <a:solidFill>
                  <a:schemeClr val="bg1">
                    <a:lumMod val="50000"/>
                  </a:schemeClr>
                </a:solidFill>
                <a:latin typeface="微软雅黑" panose="020B0503020204020204" pitchFamily="34" charset="-122"/>
                <a:ea typeface="微软雅黑" panose="020B0503020204020204" pitchFamily="34" charset="-122"/>
              </a:rPr>
              <a:t>What to do:</a:t>
            </a:r>
            <a:r>
              <a:rPr lang="zh-CN" altLang="en-US" sz="1200" dirty="0">
                <a:solidFill>
                  <a:schemeClr val="bg1">
                    <a:lumMod val="50000"/>
                  </a:schemeClr>
                </a:solidFill>
                <a:latin typeface="微软雅黑" panose="020B0503020204020204" pitchFamily="34" charset="-122"/>
                <a:ea typeface="微软雅黑" panose="020B0503020204020204" pitchFamily="34" charset="-122"/>
              </a:rPr>
              <a:t>Enter the main work content here enter the main work content</a:t>
            </a:r>
          </a:p>
        </p:txBody>
      </p:sp>
      <p:grpSp>
        <p:nvGrpSpPr>
          <p:cNvPr id="11" name="组合 10"/>
          <p:cNvGrpSpPr/>
          <p:nvPr/>
        </p:nvGrpSpPr>
        <p:grpSpPr>
          <a:xfrm>
            <a:off x="8996699" y="2490180"/>
            <a:ext cx="1822935" cy="683679"/>
            <a:chOff x="9028972" y="1912499"/>
            <a:chExt cx="1822935" cy="683679"/>
          </a:xfrm>
        </p:grpSpPr>
        <p:sp>
          <p:nvSpPr>
            <p:cNvPr id="12" name="任意多边形 11"/>
            <p:cNvSpPr/>
            <p:nvPr/>
          </p:nvSpPr>
          <p:spPr>
            <a:xfrm>
              <a:off x="9028972" y="1912499"/>
              <a:ext cx="1822935" cy="683679"/>
            </a:xfrm>
            <a:custGeom>
              <a:avLst/>
              <a:gdLst>
                <a:gd name="connsiteX0" fmla="*/ 0 w 1822935"/>
                <a:gd name="connsiteY0" fmla="*/ 0 h 683679"/>
                <a:gd name="connsiteX1" fmla="*/ 1822935 w 1822935"/>
                <a:gd name="connsiteY1" fmla="*/ 0 h 683679"/>
                <a:gd name="connsiteX2" fmla="*/ 1822935 w 1822935"/>
                <a:gd name="connsiteY2" fmla="*/ 510629 h 683679"/>
                <a:gd name="connsiteX3" fmla="*/ 999990 w 1822935"/>
                <a:gd name="connsiteY3" fmla="*/ 510629 h 683679"/>
                <a:gd name="connsiteX4" fmla="*/ 899621 w 1822935"/>
                <a:gd name="connsiteY4" fmla="*/ 683679 h 683679"/>
                <a:gd name="connsiteX5" fmla="*/ 799252 w 1822935"/>
                <a:gd name="connsiteY5" fmla="*/ 510629 h 683679"/>
                <a:gd name="connsiteX6" fmla="*/ 0 w 1822935"/>
                <a:gd name="connsiteY6" fmla="*/ 510629 h 683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22935" h="683679">
                  <a:moveTo>
                    <a:pt x="0" y="0"/>
                  </a:moveTo>
                  <a:lnTo>
                    <a:pt x="1822935" y="0"/>
                  </a:lnTo>
                  <a:lnTo>
                    <a:pt x="1822935" y="510629"/>
                  </a:lnTo>
                  <a:lnTo>
                    <a:pt x="999990" y="510629"/>
                  </a:lnTo>
                  <a:lnTo>
                    <a:pt x="899621" y="683679"/>
                  </a:lnTo>
                  <a:lnTo>
                    <a:pt x="799252" y="510629"/>
                  </a:lnTo>
                  <a:lnTo>
                    <a:pt x="0" y="510629"/>
                  </a:lnTo>
                  <a:close/>
                </a:path>
              </a:pathLst>
            </a:custGeom>
            <a:solidFill>
              <a:srgbClr val="17CFCB"/>
            </a:solid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bg1">
                    <a:lumMod val="50000"/>
                  </a:schemeClr>
                </a:solidFill>
              </a:endParaRPr>
            </a:p>
          </p:txBody>
        </p:sp>
        <p:sp>
          <p:nvSpPr>
            <p:cNvPr id="13" name="矩形 12"/>
            <p:cNvSpPr/>
            <p:nvPr/>
          </p:nvSpPr>
          <p:spPr>
            <a:xfrm>
              <a:off x="9245224" y="1917954"/>
              <a:ext cx="1234633" cy="418191"/>
            </a:xfrm>
            <a:prstGeom prst="rect">
              <a:avLst/>
            </a:prstGeom>
          </p:spPr>
          <p:txBody>
            <a:bodyPr wrap="none">
              <a:spAutoFit/>
            </a:bodyPr>
            <a:lstStyle/>
            <a:p>
              <a:pPr algn="ctr">
                <a:lnSpc>
                  <a:spcPct val="150000"/>
                </a:lnSpc>
              </a:pPr>
              <a:r>
                <a:rPr lang="en-US" altLang="zh-CN" sz="1600" dirty="0">
                  <a:solidFill>
                    <a:schemeClr val="bg1"/>
                  </a:solidFill>
                  <a:latin typeface="微软雅黑" panose="020B0503020204020204" pitchFamily="34" charset="-122"/>
                  <a:ea typeface="微软雅黑" panose="020B0503020204020204" pitchFamily="34" charset="-122"/>
                </a:rPr>
                <a:t>2019-2020</a:t>
              </a:r>
            </a:p>
          </p:txBody>
        </p:sp>
      </p:grpSp>
      <p:sp>
        <p:nvSpPr>
          <p:cNvPr id="14" name="椭圆 13"/>
          <p:cNvSpPr/>
          <p:nvPr/>
        </p:nvSpPr>
        <p:spPr>
          <a:xfrm>
            <a:off x="9813067" y="3313053"/>
            <a:ext cx="288032" cy="288032"/>
          </a:xfrm>
          <a:prstGeom prst="ellipse">
            <a:avLst/>
          </a:prstGeom>
          <a:solidFill>
            <a:schemeClr val="bg1"/>
          </a:solidFill>
          <a:ln>
            <a:solidFill>
              <a:srgbClr val="17CF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sp>
        <p:nvSpPr>
          <p:cNvPr id="15" name="矩形 14"/>
          <p:cNvSpPr/>
          <p:nvPr/>
        </p:nvSpPr>
        <p:spPr>
          <a:xfrm>
            <a:off x="0" y="0"/>
            <a:ext cx="12190413" cy="408214"/>
          </a:xfrm>
          <a:prstGeom prst="rect">
            <a:avLst/>
          </a:prstGeom>
          <a:solidFill>
            <a:srgbClr val="007C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sp>
        <p:nvSpPr>
          <p:cNvPr id="16" name="TextBox 46"/>
          <p:cNvSpPr txBox="1"/>
          <p:nvPr/>
        </p:nvSpPr>
        <p:spPr>
          <a:xfrm>
            <a:off x="548952" y="-81645"/>
            <a:ext cx="2502158" cy="458908"/>
          </a:xfrm>
          <a:prstGeom prst="rect">
            <a:avLst/>
          </a:prstGeom>
          <a:noFill/>
          <a:ln>
            <a:noFill/>
          </a:ln>
        </p:spPr>
        <p:txBody>
          <a:bodyPr wrap="square" rtlCol="0">
            <a:spAutoFit/>
          </a:bodyPr>
          <a:lstStyle/>
          <a:p>
            <a:pPr>
              <a:lnSpc>
                <a:spcPct val="150000"/>
              </a:lnSpc>
            </a:pPr>
            <a:r>
              <a:rPr lang="zh-CN" altLang="en-US" dirty="0">
                <a:solidFill>
                  <a:schemeClr val="bg1"/>
                </a:solidFill>
                <a:latin typeface="微软雅黑" panose="020B0503020204020204" pitchFamily="34" charset="-122"/>
                <a:ea typeface="微软雅黑" panose="020B0503020204020204" pitchFamily="34" charset="-122"/>
              </a:rPr>
              <a:t>Work experience</a:t>
            </a:r>
          </a:p>
        </p:txBody>
      </p:sp>
      <p:sp>
        <p:nvSpPr>
          <p:cNvPr id="17" name="等腰三角形 16"/>
          <p:cNvSpPr/>
          <p:nvPr/>
        </p:nvSpPr>
        <p:spPr>
          <a:xfrm rot="5400000">
            <a:off x="293914" y="51802"/>
            <a:ext cx="277586" cy="239298"/>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sp>
        <p:nvSpPr>
          <p:cNvPr id="18" name="文本框 17"/>
          <p:cNvSpPr txBox="1"/>
          <p:nvPr/>
        </p:nvSpPr>
        <p:spPr>
          <a:xfrm>
            <a:off x="349107" y="2495635"/>
            <a:ext cx="2569486" cy="400110"/>
          </a:xfrm>
          <a:prstGeom prst="rect">
            <a:avLst/>
          </a:prstGeom>
          <a:noFill/>
        </p:spPr>
        <p:txBody>
          <a:bodyPr wrap="none" rtlCol="0">
            <a:spAutoFit/>
          </a:bodyPr>
          <a:lstStyle/>
          <a:p>
            <a:r>
              <a:rPr lang="zh-CN" altLang="en-US" sz="2000" dirty="0">
                <a:solidFill>
                  <a:schemeClr val="tx1">
                    <a:lumMod val="65000"/>
                    <a:lumOff val="35000"/>
                  </a:schemeClr>
                </a:solidFill>
                <a:latin typeface="张海山锐谐体" panose="02000000000000000000" pitchFamily="2" charset="-122"/>
                <a:ea typeface="张海山锐谐体" panose="02000000000000000000" pitchFamily="2" charset="-122"/>
              </a:rPr>
              <a:t>WORK EXPERIENCE</a:t>
            </a:r>
          </a:p>
        </p:txBody>
      </p:sp>
      <p:grpSp>
        <p:nvGrpSpPr>
          <p:cNvPr id="19" name="组合 18"/>
          <p:cNvGrpSpPr/>
          <p:nvPr/>
        </p:nvGrpSpPr>
        <p:grpSpPr>
          <a:xfrm>
            <a:off x="6068826" y="2502377"/>
            <a:ext cx="1822935" cy="683679"/>
            <a:chOff x="6165644" y="1964495"/>
            <a:chExt cx="1822935" cy="683679"/>
          </a:xfrm>
        </p:grpSpPr>
        <p:sp>
          <p:nvSpPr>
            <p:cNvPr id="20" name="任意多边形 19"/>
            <p:cNvSpPr/>
            <p:nvPr/>
          </p:nvSpPr>
          <p:spPr>
            <a:xfrm>
              <a:off x="6165644" y="1964495"/>
              <a:ext cx="1822935" cy="683679"/>
            </a:xfrm>
            <a:custGeom>
              <a:avLst/>
              <a:gdLst>
                <a:gd name="connsiteX0" fmla="*/ 0 w 1822935"/>
                <a:gd name="connsiteY0" fmla="*/ 0 h 683679"/>
                <a:gd name="connsiteX1" fmla="*/ 1822935 w 1822935"/>
                <a:gd name="connsiteY1" fmla="*/ 0 h 683679"/>
                <a:gd name="connsiteX2" fmla="*/ 1822935 w 1822935"/>
                <a:gd name="connsiteY2" fmla="*/ 510629 h 683679"/>
                <a:gd name="connsiteX3" fmla="*/ 999990 w 1822935"/>
                <a:gd name="connsiteY3" fmla="*/ 510629 h 683679"/>
                <a:gd name="connsiteX4" fmla="*/ 899621 w 1822935"/>
                <a:gd name="connsiteY4" fmla="*/ 683679 h 683679"/>
                <a:gd name="connsiteX5" fmla="*/ 799252 w 1822935"/>
                <a:gd name="connsiteY5" fmla="*/ 510629 h 683679"/>
                <a:gd name="connsiteX6" fmla="*/ 0 w 1822935"/>
                <a:gd name="connsiteY6" fmla="*/ 510629 h 683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22935" h="683679">
                  <a:moveTo>
                    <a:pt x="0" y="0"/>
                  </a:moveTo>
                  <a:lnTo>
                    <a:pt x="1822935" y="0"/>
                  </a:lnTo>
                  <a:lnTo>
                    <a:pt x="1822935" y="510629"/>
                  </a:lnTo>
                  <a:lnTo>
                    <a:pt x="999990" y="510629"/>
                  </a:lnTo>
                  <a:lnTo>
                    <a:pt x="899621" y="683679"/>
                  </a:lnTo>
                  <a:lnTo>
                    <a:pt x="799252" y="510629"/>
                  </a:lnTo>
                  <a:lnTo>
                    <a:pt x="0" y="510629"/>
                  </a:lnTo>
                  <a:close/>
                </a:path>
              </a:pathLst>
            </a:custGeom>
            <a:solidFill>
              <a:srgbClr val="FFC000"/>
            </a:solid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bg1">
                    <a:lumMod val="50000"/>
                  </a:schemeClr>
                </a:solidFill>
              </a:endParaRPr>
            </a:p>
          </p:txBody>
        </p:sp>
        <p:sp>
          <p:nvSpPr>
            <p:cNvPr id="21" name="矩形 20"/>
            <p:cNvSpPr/>
            <p:nvPr/>
          </p:nvSpPr>
          <p:spPr>
            <a:xfrm>
              <a:off x="6377117" y="1964495"/>
              <a:ext cx="1234633" cy="418191"/>
            </a:xfrm>
            <a:prstGeom prst="rect">
              <a:avLst/>
            </a:prstGeom>
          </p:spPr>
          <p:txBody>
            <a:bodyPr wrap="none">
              <a:spAutoFit/>
            </a:bodyPr>
            <a:lstStyle/>
            <a:p>
              <a:pPr>
                <a:lnSpc>
                  <a:spcPct val="150000"/>
                </a:lnSpc>
              </a:pPr>
              <a:r>
                <a:rPr lang="en-US" altLang="zh-CN" sz="1600" dirty="0">
                  <a:solidFill>
                    <a:schemeClr val="bg1"/>
                  </a:solidFill>
                  <a:latin typeface="微软雅黑" panose="020B0503020204020204" pitchFamily="34" charset="-122"/>
                  <a:ea typeface="微软雅黑" panose="020B0503020204020204" pitchFamily="34" charset="-122"/>
                </a:rPr>
                <a:t>2013-2018</a:t>
              </a:r>
            </a:p>
          </p:txBody>
        </p:sp>
      </p:grpSp>
      <p:sp>
        <p:nvSpPr>
          <p:cNvPr id="22" name="五边形 21"/>
          <p:cNvSpPr/>
          <p:nvPr/>
        </p:nvSpPr>
        <p:spPr>
          <a:xfrm>
            <a:off x="0" y="3291840"/>
            <a:ext cx="2796988" cy="355001"/>
          </a:xfrm>
          <a:prstGeom prst="homePlate">
            <a:avLst>
              <a:gd name="adj" fmla="val 52462"/>
            </a:avLst>
          </a:prstGeom>
          <a:solidFill>
            <a:srgbClr val="22C4C4">
              <a:alpha val="4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sp>
        <p:nvSpPr>
          <p:cNvPr id="23" name="矩形 22"/>
          <p:cNvSpPr/>
          <p:nvPr/>
        </p:nvSpPr>
        <p:spPr>
          <a:xfrm>
            <a:off x="0" y="6749419"/>
            <a:ext cx="12190413" cy="110169"/>
          </a:xfrm>
          <a:prstGeom prst="rect">
            <a:avLst/>
          </a:prstGeom>
          <a:solidFill>
            <a:srgbClr val="22C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spTree>
    <p:extLst>
      <p:ext uri="{BB962C8B-B14F-4D97-AF65-F5344CB8AC3E}">
        <p14:creationId xmlns:p14="http://schemas.microsoft.com/office/powerpoint/2010/main" val="194352110"/>
      </p:ext>
    </p:extLst>
  </p:cSld>
  <p:clrMapOvr>
    <a:masterClrMapping/>
  </p:clrMapOvr>
  <mc:AlternateContent xmlns:mc="http://schemas.openxmlformats.org/markup-compatibility/2006" xmlns:p14="http://schemas.microsoft.com/office/powerpoint/2010/main">
    <mc:Choice Requires="p14">
      <p:transition spd="slow" p14:dur="1300" advTm="0">
        <p14:pan/>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750" fill="hold"/>
                                        <p:tgtEl>
                                          <p:spTgt spid="22"/>
                                        </p:tgtEl>
                                        <p:attrNameLst>
                                          <p:attrName>ppt_x</p:attrName>
                                        </p:attrNameLst>
                                      </p:cBhvr>
                                      <p:tavLst>
                                        <p:tav tm="0">
                                          <p:val>
                                            <p:strVal val="0-#ppt_w/2"/>
                                          </p:val>
                                        </p:tav>
                                        <p:tav tm="100000">
                                          <p:val>
                                            <p:strVal val="#ppt_x"/>
                                          </p:val>
                                        </p:tav>
                                      </p:tavLst>
                                    </p:anim>
                                    <p:anim calcmode="lin" valueType="num">
                                      <p:cBhvr additive="base">
                                        <p:cTn id="8" dur="750" fill="hold"/>
                                        <p:tgtEl>
                                          <p:spTgt spid="22"/>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500"/>
                                  </p:stCondLst>
                                  <p:iterate type="lt">
                                    <p:tmPct val="15000"/>
                                  </p:iterate>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0-#ppt_w/2"/>
                                          </p:val>
                                        </p:tav>
                                        <p:tav tm="100000">
                                          <p:val>
                                            <p:strVal val="#ppt_x"/>
                                          </p:val>
                                        </p:tav>
                                      </p:tavLst>
                                    </p:anim>
                                    <p:anim calcmode="lin" valueType="num">
                                      <p:cBhvr additive="base">
                                        <p:cTn id="12" dur="500" fill="hold"/>
                                        <p:tgtEl>
                                          <p:spTgt spid="18"/>
                                        </p:tgtEl>
                                        <p:attrNameLst>
                                          <p:attrName>ppt_y</p:attrName>
                                        </p:attrNameLst>
                                      </p:cBhvr>
                                      <p:tavLst>
                                        <p:tav tm="0">
                                          <p:val>
                                            <p:strVal val="#ppt_y"/>
                                          </p:val>
                                        </p:tav>
                                        <p:tav tm="100000">
                                          <p:val>
                                            <p:strVal val="#ppt_y"/>
                                          </p:val>
                                        </p:tav>
                                      </p:tavLst>
                                    </p:anim>
                                  </p:childTnLst>
                                </p:cTn>
                              </p:par>
                              <p:par>
                                <p:cTn id="13" presetID="22" presetClass="entr" presetSubtype="8" fill="hold" grpId="0" nodeType="withEffect">
                                  <p:stCondLst>
                                    <p:cond delay="1250"/>
                                  </p:stCondLst>
                                  <p:childTnLst>
                                    <p:set>
                                      <p:cBhvr>
                                        <p:cTn id="14" dur="1" fill="hold">
                                          <p:stCondLst>
                                            <p:cond delay="0"/>
                                          </p:stCondLst>
                                        </p:cTn>
                                        <p:tgtEl>
                                          <p:spTgt spid="2"/>
                                        </p:tgtEl>
                                        <p:attrNameLst>
                                          <p:attrName>style.visibility</p:attrName>
                                        </p:attrNameLst>
                                      </p:cBhvr>
                                      <p:to>
                                        <p:strVal val="visible"/>
                                      </p:to>
                                    </p:set>
                                    <p:animEffect transition="in" filter="wipe(left)">
                                      <p:cBhvr>
                                        <p:cTn id="15" dur="2250"/>
                                        <p:tgtEl>
                                          <p:spTgt spid="2"/>
                                        </p:tgtEl>
                                      </p:cBhvr>
                                    </p:animEffect>
                                  </p:childTnLst>
                                </p:cTn>
                              </p:par>
                              <p:par>
                                <p:cTn id="16" presetID="53" presetClass="entr" presetSubtype="16" fill="hold" grpId="0" nodeType="withEffect">
                                  <p:stCondLst>
                                    <p:cond delay="1500"/>
                                  </p:stCondLst>
                                  <p:childTnLst>
                                    <p:set>
                                      <p:cBhvr>
                                        <p:cTn id="17" dur="1" fill="hold">
                                          <p:stCondLst>
                                            <p:cond delay="0"/>
                                          </p:stCondLst>
                                        </p:cTn>
                                        <p:tgtEl>
                                          <p:spTgt spid="7"/>
                                        </p:tgtEl>
                                        <p:attrNameLst>
                                          <p:attrName>style.visibility</p:attrName>
                                        </p:attrNameLst>
                                      </p:cBhvr>
                                      <p:to>
                                        <p:strVal val="visible"/>
                                      </p:to>
                                    </p:set>
                                    <p:anim calcmode="lin" valueType="num">
                                      <p:cBhvr>
                                        <p:cTn id="18" dur="500" fill="hold"/>
                                        <p:tgtEl>
                                          <p:spTgt spid="7"/>
                                        </p:tgtEl>
                                        <p:attrNameLst>
                                          <p:attrName>ppt_w</p:attrName>
                                        </p:attrNameLst>
                                      </p:cBhvr>
                                      <p:tavLst>
                                        <p:tav tm="0">
                                          <p:val>
                                            <p:fltVal val="0"/>
                                          </p:val>
                                        </p:tav>
                                        <p:tav tm="100000">
                                          <p:val>
                                            <p:strVal val="#ppt_w"/>
                                          </p:val>
                                        </p:tav>
                                      </p:tavLst>
                                    </p:anim>
                                    <p:anim calcmode="lin" valueType="num">
                                      <p:cBhvr>
                                        <p:cTn id="19" dur="500" fill="hold"/>
                                        <p:tgtEl>
                                          <p:spTgt spid="7"/>
                                        </p:tgtEl>
                                        <p:attrNameLst>
                                          <p:attrName>ppt_h</p:attrName>
                                        </p:attrNameLst>
                                      </p:cBhvr>
                                      <p:tavLst>
                                        <p:tav tm="0">
                                          <p:val>
                                            <p:fltVal val="0"/>
                                          </p:val>
                                        </p:tav>
                                        <p:tav tm="100000">
                                          <p:val>
                                            <p:strVal val="#ppt_h"/>
                                          </p:val>
                                        </p:tav>
                                      </p:tavLst>
                                    </p:anim>
                                    <p:animEffect transition="in" filter="fade">
                                      <p:cBhvr>
                                        <p:cTn id="20" dur="500"/>
                                        <p:tgtEl>
                                          <p:spTgt spid="7"/>
                                        </p:tgtEl>
                                      </p:cBhvr>
                                    </p:animEffect>
                                  </p:childTnLst>
                                </p:cTn>
                              </p:par>
                              <p:par>
                                <p:cTn id="21" presetID="53" presetClass="entr" presetSubtype="16" fill="hold" grpId="0" nodeType="withEffect">
                                  <p:stCondLst>
                                    <p:cond delay="2000"/>
                                  </p:stCondLst>
                                  <p:childTnLst>
                                    <p:set>
                                      <p:cBhvr>
                                        <p:cTn id="22" dur="1" fill="hold">
                                          <p:stCondLst>
                                            <p:cond delay="0"/>
                                          </p:stCondLst>
                                        </p:cTn>
                                        <p:tgtEl>
                                          <p:spTgt spid="9"/>
                                        </p:tgtEl>
                                        <p:attrNameLst>
                                          <p:attrName>style.visibility</p:attrName>
                                        </p:attrNameLst>
                                      </p:cBhvr>
                                      <p:to>
                                        <p:strVal val="visible"/>
                                      </p:to>
                                    </p:set>
                                    <p:anim calcmode="lin" valueType="num">
                                      <p:cBhvr>
                                        <p:cTn id="23" dur="500" fill="hold"/>
                                        <p:tgtEl>
                                          <p:spTgt spid="9"/>
                                        </p:tgtEl>
                                        <p:attrNameLst>
                                          <p:attrName>ppt_w</p:attrName>
                                        </p:attrNameLst>
                                      </p:cBhvr>
                                      <p:tavLst>
                                        <p:tav tm="0">
                                          <p:val>
                                            <p:fltVal val="0"/>
                                          </p:val>
                                        </p:tav>
                                        <p:tav tm="100000">
                                          <p:val>
                                            <p:strVal val="#ppt_w"/>
                                          </p:val>
                                        </p:tav>
                                      </p:tavLst>
                                    </p:anim>
                                    <p:anim calcmode="lin" valueType="num">
                                      <p:cBhvr>
                                        <p:cTn id="24" dur="500" fill="hold"/>
                                        <p:tgtEl>
                                          <p:spTgt spid="9"/>
                                        </p:tgtEl>
                                        <p:attrNameLst>
                                          <p:attrName>ppt_h</p:attrName>
                                        </p:attrNameLst>
                                      </p:cBhvr>
                                      <p:tavLst>
                                        <p:tav tm="0">
                                          <p:val>
                                            <p:fltVal val="0"/>
                                          </p:val>
                                        </p:tav>
                                        <p:tav tm="100000">
                                          <p:val>
                                            <p:strVal val="#ppt_h"/>
                                          </p:val>
                                        </p:tav>
                                      </p:tavLst>
                                    </p:anim>
                                    <p:animEffect transition="in" filter="fade">
                                      <p:cBhvr>
                                        <p:cTn id="25" dur="500"/>
                                        <p:tgtEl>
                                          <p:spTgt spid="9"/>
                                        </p:tgtEl>
                                      </p:cBhvr>
                                    </p:animEffect>
                                  </p:childTnLst>
                                </p:cTn>
                              </p:par>
                              <p:par>
                                <p:cTn id="26" presetID="53" presetClass="entr" presetSubtype="16" fill="hold" grpId="0" nodeType="withEffect">
                                  <p:stCondLst>
                                    <p:cond delay="2500"/>
                                  </p:stCondLst>
                                  <p:childTnLst>
                                    <p:set>
                                      <p:cBhvr>
                                        <p:cTn id="27" dur="1" fill="hold">
                                          <p:stCondLst>
                                            <p:cond delay="0"/>
                                          </p:stCondLst>
                                        </p:cTn>
                                        <p:tgtEl>
                                          <p:spTgt spid="14"/>
                                        </p:tgtEl>
                                        <p:attrNameLst>
                                          <p:attrName>style.visibility</p:attrName>
                                        </p:attrNameLst>
                                      </p:cBhvr>
                                      <p:to>
                                        <p:strVal val="visible"/>
                                      </p:to>
                                    </p:set>
                                    <p:anim calcmode="lin" valueType="num">
                                      <p:cBhvr>
                                        <p:cTn id="28" dur="500" fill="hold"/>
                                        <p:tgtEl>
                                          <p:spTgt spid="14"/>
                                        </p:tgtEl>
                                        <p:attrNameLst>
                                          <p:attrName>ppt_w</p:attrName>
                                        </p:attrNameLst>
                                      </p:cBhvr>
                                      <p:tavLst>
                                        <p:tav tm="0">
                                          <p:val>
                                            <p:fltVal val="0"/>
                                          </p:val>
                                        </p:tav>
                                        <p:tav tm="100000">
                                          <p:val>
                                            <p:strVal val="#ppt_w"/>
                                          </p:val>
                                        </p:tav>
                                      </p:tavLst>
                                    </p:anim>
                                    <p:anim calcmode="lin" valueType="num">
                                      <p:cBhvr>
                                        <p:cTn id="29" dur="500" fill="hold"/>
                                        <p:tgtEl>
                                          <p:spTgt spid="14"/>
                                        </p:tgtEl>
                                        <p:attrNameLst>
                                          <p:attrName>ppt_h</p:attrName>
                                        </p:attrNameLst>
                                      </p:cBhvr>
                                      <p:tavLst>
                                        <p:tav tm="0">
                                          <p:val>
                                            <p:fltVal val="0"/>
                                          </p:val>
                                        </p:tav>
                                        <p:tav tm="100000">
                                          <p:val>
                                            <p:strVal val="#ppt_h"/>
                                          </p:val>
                                        </p:tav>
                                      </p:tavLst>
                                    </p:anim>
                                    <p:animEffect transition="in" filter="fade">
                                      <p:cBhvr>
                                        <p:cTn id="30" dur="500"/>
                                        <p:tgtEl>
                                          <p:spTgt spid="14"/>
                                        </p:tgtEl>
                                      </p:cBhvr>
                                    </p:animEffect>
                                  </p:childTnLst>
                                </p:cTn>
                              </p:par>
                              <p:par>
                                <p:cTn id="31" presetID="42" presetClass="entr" presetSubtype="0" fill="hold" nodeType="withEffect">
                                  <p:stCondLst>
                                    <p:cond delay="1500"/>
                                  </p:stCondLst>
                                  <p:childTnLst>
                                    <p:set>
                                      <p:cBhvr>
                                        <p:cTn id="32" dur="1" fill="hold">
                                          <p:stCondLst>
                                            <p:cond delay="0"/>
                                          </p:stCondLst>
                                        </p:cTn>
                                        <p:tgtEl>
                                          <p:spTgt spid="4"/>
                                        </p:tgtEl>
                                        <p:attrNameLst>
                                          <p:attrName>style.visibility</p:attrName>
                                        </p:attrNameLst>
                                      </p:cBhvr>
                                      <p:to>
                                        <p:strVal val="visible"/>
                                      </p:to>
                                    </p:set>
                                    <p:animEffect transition="in" filter="fade">
                                      <p:cBhvr>
                                        <p:cTn id="33" dur="1000"/>
                                        <p:tgtEl>
                                          <p:spTgt spid="4"/>
                                        </p:tgtEl>
                                      </p:cBhvr>
                                    </p:animEffect>
                                    <p:anim calcmode="lin" valueType="num">
                                      <p:cBhvr>
                                        <p:cTn id="34" dur="1000" fill="hold"/>
                                        <p:tgtEl>
                                          <p:spTgt spid="4"/>
                                        </p:tgtEl>
                                        <p:attrNameLst>
                                          <p:attrName>ppt_x</p:attrName>
                                        </p:attrNameLst>
                                      </p:cBhvr>
                                      <p:tavLst>
                                        <p:tav tm="0">
                                          <p:val>
                                            <p:strVal val="#ppt_x"/>
                                          </p:val>
                                        </p:tav>
                                        <p:tav tm="100000">
                                          <p:val>
                                            <p:strVal val="#ppt_x"/>
                                          </p:val>
                                        </p:tav>
                                      </p:tavLst>
                                    </p:anim>
                                    <p:anim calcmode="lin" valueType="num">
                                      <p:cBhvr>
                                        <p:cTn id="35" dur="1000" fill="hold"/>
                                        <p:tgtEl>
                                          <p:spTgt spid="4"/>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2000"/>
                                  </p:stCondLst>
                                  <p:childTnLst>
                                    <p:set>
                                      <p:cBhvr>
                                        <p:cTn id="37" dur="1" fill="hold">
                                          <p:stCondLst>
                                            <p:cond delay="0"/>
                                          </p:stCondLst>
                                        </p:cTn>
                                        <p:tgtEl>
                                          <p:spTgt spid="19"/>
                                        </p:tgtEl>
                                        <p:attrNameLst>
                                          <p:attrName>style.visibility</p:attrName>
                                        </p:attrNameLst>
                                      </p:cBhvr>
                                      <p:to>
                                        <p:strVal val="visible"/>
                                      </p:to>
                                    </p:set>
                                    <p:animEffect transition="in" filter="fade">
                                      <p:cBhvr>
                                        <p:cTn id="38" dur="1000"/>
                                        <p:tgtEl>
                                          <p:spTgt spid="19"/>
                                        </p:tgtEl>
                                      </p:cBhvr>
                                    </p:animEffect>
                                    <p:anim calcmode="lin" valueType="num">
                                      <p:cBhvr>
                                        <p:cTn id="39" dur="1000" fill="hold"/>
                                        <p:tgtEl>
                                          <p:spTgt spid="19"/>
                                        </p:tgtEl>
                                        <p:attrNameLst>
                                          <p:attrName>ppt_x</p:attrName>
                                        </p:attrNameLst>
                                      </p:cBhvr>
                                      <p:tavLst>
                                        <p:tav tm="0">
                                          <p:val>
                                            <p:strVal val="#ppt_x"/>
                                          </p:val>
                                        </p:tav>
                                        <p:tav tm="100000">
                                          <p:val>
                                            <p:strVal val="#ppt_x"/>
                                          </p:val>
                                        </p:tav>
                                      </p:tavLst>
                                    </p:anim>
                                    <p:anim calcmode="lin" valueType="num">
                                      <p:cBhvr>
                                        <p:cTn id="40" dur="1000" fill="hold"/>
                                        <p:tgtEl>
                                          <p:spTgt spid="19"/>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2500"/>
                                  </p:stCondLst>
                                  <p:childTnLst>
                                    <p:set>
                                      <p:cBhvr>
                                        <p:cTn id="42" dur="1" fill="hold">
                                          <p:stCondLst>
                                            <p:cond delay="0"/>
                                          </p:stCondLst>
                                        </p:cTn>
                                        <p:tgtEl>
                                          <p:spTgt spid="11"/>
                                        </p:tgtEl>
                                        <p:attrNameLst>
                                          <p:attrName>style.visibility</p:attrName>
                                        </p:attrNameLst>
                                      </p:cBhvr>
                                      <p:to>
                                        <p:strVal val="visible"/>
                                      </p:to>
                                    </p:set>
                                    <p:animEffect transition="in" filter="fade">
                                      <p:cBhvr>
                                        <p:cTn id="43" dur="1000"/>
                                        <p:tgtEl>
                                          <p:spTgt spid="11"/>
                                        </p:tgtEl>
                                      </p:cBhvr>
                                    </p:animEffect>
                                    <p:anim calcmode="lin" valueType="num">
                                      <p:cBhvr>
                                        <p:cTn id="44" dur="1000" fill="hold"/>
                                        <p:tgtEl>
                                          <p:spTgt spid="11"/>
                                        </p:tgtEl>
                                        <p:attrNameLst>
                                          <p:attrName>ppt_x</p:attrName>
                                        </p:attrNameLst>
                                      </p:cBhvr>
                                      <p:tavLst>
                                        <p:tav tm="0">
                                          <p:val>
                                            <p:strVal val="#ppt_x"/>
                                          </p:val>
                                        </p:tav>
                                        <p:tav tm="100000">
                                          <p:val>
                                            <p:strVal val="#ppt_x"/>
                                          </p:val>
                                        </p:tav>
                                      </p:tavLst>
                                    </p:anim>
                                    <p:anim calcmode="lin" valueType="num">
                                      <p:cBhvr>
                                        <p:cTn id="45" dur="1000" fill="hold"/>
                                        <p:tgtEl>
                                          <p:spTgt spid="11"/>
                                        </p:tgtEl>
                                        <p:attrNameLst>
                                          <p:attrName>ppt_y</p:attrName>
                                        </p:attrNameLst>
                                      </p:cBhvr>
                                      <p:tavLst>
                                        <p:tav tm="0">
                                          <p:val>
                                            <p:strVal val="#ppt_y+.1"/>
                                          </p:val>
                                        </p:tav>
                                        <p:tav tm="100000">
                                          <p:val>
                                            <p:strVal val="#ppt_y"/>
                                          </p:val>
                                        </p:tav>
                                      </p:tavLst>
                                    </p:anim>
                                  </p:childTnLst>
                                </p:cTn>
                              </p:par>
                              <p:par>
                                <p:cTn id="46" presetID="22" presetClass="entr" presetSubtype="1" fill="hold" grpId="0" nodeType="withEffect">
                                  <p:stCondLst>
                                    <p:cond delay="3750"/>
                                  </p:stCondLst>
                                  <p:childTnLst>
                                    <p:set>
                                      <p:cBhvr>
                                        <p:cTn id="47" dur="1" fill="hold">
                                          <p:stCondLst>
                                            <p:cond delay="0"/>
                                          </p:stCondLst>
                                        </p:cTn>
                                        <p:tgtEl>
                                          <p:spTgt spid="3"/>
                                        </p:tgtEl>
                                        <p:attrNameLst>
                                          <p:attrName>style.visibility</p:attrName>
                                        </p:attrNameLst>
                                      </p:cBhvr>
                                      <p:to>
                                        <p:strVal val="visible"/>
                                      </p:to>
                                    </p:set>
                                    <p:animEffect transition="in" filter="wipe(up)">
                                      <p:cBhvr>
                                        <p:cTn id="48" dur="1750"/>
                                        <p:tgtEl>
                                          <p:spTgt spid="3"/>
                                        </p:tgtEl>
                                      </p:cBhvr>
                                    </p:animEffect>
                                  </p:childTnLst>
                                </p:cTn>
                              </p:par>
                              <p:par>
                                <p:cTn id="49" presetID="22" presetClass="entr" presetSubtype="1" fill="hold" grpId="0" nodeType="withEffect">
                                  <p:stCondLst>
                                    <p:cond delay="3750"/>
                                  </p:stCondLst>
                                  <p:childTnLst>
                                    <p:set>
                                      <p:cBhvr>
                                        <p:cTn id="50" dur="1" fill="hold">
                                          <p:stCondLst>
                                            <p:cond delay="0"/>
                                          </p:stCondLst>
                                        </p:cTn>
                                        <p:tgtEl>
                                          <p:spTgt spid="8"/>
                                        </p:tgtEl>
                                        <p:attrNameLst>
                                          <p:attrName>style.visibility</p:attrName>
                                        </p:attrNameLst>
                                      </p:cBhvr>
                                      <p:to>
                                        <p:strVal val="visible"/>
                                      </p:to>
                                    </p:set>
                                    <p:animEffect transition="in" filter="wipe(up)">
                                      <p:cBhvr>
                                        <p:cTn id="51" dur="1750"/>
                                        <p:tgtEl>
                                          <p:spTgt spid="8"/>
                                        </p:tgtEl>
                                      </p:cBhvr>
                                    </p:animEffect>
                                  </p:childTnLst>
                                </p:cTn>
                              </p:par>
                              <p:par>
                                <p:cTn id="52" presetID="22" presetClass="entr" presetSubtype="1" fill="hold" grpId="0" nodeType="withEffect">
                                  <p:stCondLst>
                                    <p:cond delay="3750"/>
                                  </p:stCondLst>
                                  <p:childTnLst>
                                    <p:set>
                                      <p:cBhvr>
                                        <p:cTn id="53" dur="1" fill="hold">
                                          <p:stCondLst>
                                            <p:cond delay="0"/>
                                          </p:stCondLst>
                                        </p:cTn>
                                        <p:tgtEl>
                                          <p:spTgt spid="10"/>
                                        </p:tgtEl>
                                        <p:attrNameLst>
                                          <p:attrName>style.visibility</p:attrName>
                                        </p:attrNameLst>
                                      </p:cBhvr>
                                      <p:to>
                                        <p:strVal val="visible"/>
                                      </p:to>
                                    </p:set>
                                    <p:animEffect transition="in" filter="wipe(up)">
                                      <p:cBhvr>
                                        <p:cTn id="54" dur="17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7" grpId="0" animBg="1"/>
      <p:bldP spid="8" grpId="0"/>
      <p:bldP spid="9" grpId="0" animBg="1"/>
      <p:bldP spid="10" grpId="0"/>
      <p:bldP spid="14" grpId="0" animBg="1"/>
      <p:bldP spid="18" grpId="0"/>
      <p:bldP spid="2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矩形 25"/>
          <p:cNvSpPr/>
          <p:nvPr/>
        </p:nvSpPr>
        <p:spPr>
          <a:xfrm>
            <a:off x="0" y="0"/>
            <a:ext cx="12190413" cy="68595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矩形 26"/>
          <p:cNvSpPr/>
          <p:nvPr/>
        </p:nvSpPr>
        <p:spPr>
          <a:xfrm>
            <a:off x="0" y="0"/>
            <a:ext cx="12190413" cy="408214"/>
          </a:xfrm>
          <a:prstGeom prst="rect">
            <a:avLst/>
          </a:prstGeom>
          <a:solidFill>
            <a:srgbClr val="007C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cxnSp>
        <p:nvCxnSpPr>
          <p:cNvPr id="2" name="直接连接符 1"/>
          <p:cNvCxnSpPr/>
          <p:nvPr/>
        </p:nvCxnSpPr>
        <p:spPr>
          <a:xfrm>
            <a:off x="3485995" y="3643980"/>
            <a:ext cx="0" cy="2151856"/>
          </a:xfrm>
          <a:prstGeom prst="line">
            <a:avLst/>
          </a:prstGeom>
          <a:ln w="15875">
            <a:solidFill>
              <a:schemeClr val="tx1">
                <a:lumMod val="50000"/>
                <a:lumOff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3" name="直接连接符 2"/>
          <p:cNvCxnSpPr/>
          <p:nvPr/>
        </p:nvCxnSpPr>
        <p:spPr>
          <a:xfrm>
            <a:off x="5800812" y="3643980"/>
            <a:ext cx="0" cy="2151856"/>
          </a:xfrm>
          <a:prstGeom prst="line">
            <a:avLst/>
          </a:prstGeom>
          <a:ln w="15875">
            <a:solidFill>
              <a:schemeClr val="tx1">
                <a:lumMod val="50000"/>
                <a:lumOff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4" name="直接连接符 3"/>
          <p:cNvCxnSpPr/>
          <p:nvPr/>
        </p:nvCxnSpPr>
        <p:spPr>
          <a:xfrm>
            <a:off x="8166515" y="3643980"/>
            <a:ext cx="0" cy="2151856"/>
          </a:xfrm>
          <a:prstGeom prst="line">
            <a:avLst/>
          </a:prstGeom>
          <a:ln w="15875">
            <a:solidFill>
              <a:schemeClr val="tx1">
                <a:lumMod val="50000"/>
                <a:lumOff val="50000"/>
              </a:schemeClr>
            </a:solidFill>
            <a:prstDash val="sysDash"/>
          </a:ln>
        </p:spPr>
        <p:style>
          <a:lnRef idx="1">
            <a:schemeClr val="accent1"/>
          </a:lnRef>
          <a:fillRef idx="0">
            <a:schemeClr val="accent1"/>
          </a:fillRef>
          <a:effectRef idx="0">
            <a:schemeClr val="accent1"/>
          </a:effectRef>
          <a:fontRef idx="minor">
            <a:schemeClr val="tx1"/>
          </a:fontRef>
        </p:style>
      </p:cxnSp>
      <p:grpSp>
        <p:nvGrpSpPr>
          <p:cNvPr id="11" name="组合 10"/>
          <p:cNvGrpSpPr/>
          <p:nvPr/>
        </p:nvGrpSpPr>
        <p:grpSpPr>
          <a:xfrm>
            <a:off x="4809623" y="1817484"/>
            <a:ext cx="1861647" cy="1594091"/>
            <a:chOff x="4881632" y="1917626"/>
            <a:chExt cx="1692276" cy="1449062"/>
          </a:xfrm>
          <a:solidFill>
            <a:srgbClr val="FFC000"/>
          </a:solidFill>
        </p:grpSpPr>
        <p:sp>
          <p:nvSpPr>
            <p:cNvPr id="12" name="等腰三角形 11"/>
            <p:cNvSpPr/>
            <p:nvPr/>
          </p:nvSpPr>
          <p:spPr>
            <a:xfrm flipV="1">
              <a:off x="4881632" y="1917626"/>
              <a:ext cx="1692276" cy="144906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sp>
          <p:nvSpPr>
            <p:cNvPr id="13" name="矩形 12"/>
            <p:cNvSpPr/>
            <p:nvPr/>
          </p:nvSpPr>
          <p:spPr>
            <a:xfrm>
              <a:off x="5411371" y="2002564"/>
              <a:ext cx="669129" cy="528193"/>
            </a:xfrm>
            <a:prstGeom prst="rect">
              <a:avLst/>
            </a:prstGeom>
            <a:grpFill/>
          </p:spPr>
          <p:txBody>
            <a:bodyPr wrap="none">
              <a:spAutoFit/>
            </a:bodyPr>
            <a:lstStyle/>
            <a:p>
              <a:pPr>
                <a:lnSpc>
                  <a:spcPct val="150000"/>
                </a:lnSpc>
              </a:pPr>
              <a:r>
                <a:rPr lang="en-US" altLang="zh-CN" sz="2400" dirty="0">
                  <a:solidFill>
                    <a:schemeClr val="bg1"/>
                  </a:solidFill>
                  <a:latin typeface="微软雅黑" panose="020B0503020204020204" pitchFamily="34" charset="-122"/>
                  <a:ea typeface="微软雅黑" panose="020B0503020204020204" pitchFamily="34" charset="-122"/>
                </a:rPr>
                <a:t>PPT</a:t>
              </a:r>
            </a:p>
          </p:txBody>
        </p:sp>
      </p:grpSp>
      <p:sp>
        <p:nvSpPr>
          <p:cNvPr id="14" name="TextBox 23"/>
          <p:cNvSpPr txBox="1"/>
          <p:nvPr/>
        </p:nvSpPr>
        <p:spPr>
          <a:xfrm>
            <a:off x="1784733" y="3987252"/>
            <a:ext cx="1701262" cy="890693"/>
          </a:xfrm>
          <a:prstGeom prst="rect">
            <a:avLst/>
          </a:prstGeom>
          <a:noFill/>
          <a:ln>
            <a:noFill/>
          </a:ln>
        </p:spPr>
        <p:txBody>
          <a:bodyPr wrap="square" rtlCol="0">
            <a:spAutoFit/>
          </a:bodyPr>
          <a:lstStyle/>
          <a:p>
            <a:pPr>
              <a:lnSpc>
                <a:spcPct val="150000"/>
              </a:lnSpc>
            </a:pPr>
            <a:r>
              <a:rPr lang="zh-CN" altLang="en-US" sz="1200" dirty="0">
                <a:solidFill>
                  <a:schemeClr val="bg1">
                    <a:lumMod val="65000"/>
                  </a:schemeClr>
                </a:solidFill>
                <a:latin typeface="微软雅黑" panose="020B0503020204020204" pitchFamily="34" charset="-122"/>
                <a:ea typeface="微软雅黑" panose="020B0503020204020204" pitchFamily="34" charset="-122"/>
              </a:rPr>
              <a:t>Here to enter the specific content in this entry specific content in this entry specific content in this input specific content</a:t>
            </a:r>
          </a:p>
        </p:txBody>
      </p:sp>
      <p:sp>
        <p:nvSpPr>
          <p:cNvPr id="15" name="矩形 14"/>
          <p:cNvSpPr/>
          <p:nvPr/>
        </p:nvSpPr>
        <p:spPr>
          <a:xfrm>
            <a:off x="2693907" y="3491580"/>
            <a:ext cx="697627" cy="499624"/>
          </a:xfrm>
          <a:prstGeom prst="rect">
            <a:avLst/>
          </a:prstGeom>
        </p:spPr>
        <p:txBody>
          <a:bodyPr wrap="none">
            <a:spAutoFit/>
          </a:bodyPr>
          <a:lstStyle/>
          <a:p>
            <a:pPr algn="r">
              <a:lnSpc>
                <a:spcPct val="150000"/>
              </a:lnSpc>
            </a:pPr>
            <a:r>
              <a:rPr lang="zh-CN" altLang="en-US" sz="2000" b="1" dirty="0">
                <a:solidFill>
                  <a:schemeClr val="tx1">
                    <a:lumMod val="65000"/>
                    <a:lumOff val="35000"/>
                  </a:schemeClr>
                </a:solidFill>
                <a:latin typeface="微软雅黑" panose="020B0503020204020204" pitchFamily="34" charset="-122"/>
                <a:ea typeface="微软雅黑" panose="020B0503020204020204" pitchFamily="34" charset="-122"/>
              </a:rPr>
              <a:t>Writing</a:t>
            </a:r>
            <a:endParaRPr lang="en-US" altLang="zh-CN" sz="2000" b="1"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16" name="TextBox 25"/>
          <p:cNvSpPr txBox="1"/>
          <p:nvPr/>
        </p:nvSpPr>
        <p:spPr>
          <a:xfrm>
            <a:off x="4088989" y="3991204"/>
            <a:ext cx="1701262" cy="890693"/>
          </a:xfrm>
          <a:prstGeom prst="rect">
            <a:avLst/>
          </a:prstGeom>
          <a:noFill/>
          <a:ln>
            <a:noFill/>
          </a:ln>
        </p:spPr>
        <p:txBody>
          <a:bodyPr wrap="square" rtlCol="0">
            <a:spAutoFit/>
          </a:bodyPr>
          <a:lstStyle/>
          <a:p>
            <a:pPr>
              <a:lnSpc>
                <a:spcPct val="150000"/>
              </a:lnSpc>
            </a:pPr>
            <a:r>
              <a:rPr lang="zh-CN" altLang="en-US" sz="1200" dirty="0">
                <a:solidFill>
                  <a:schemeClr val="bg1">
                    <a:lumMod val="65000"/>
                  </a:schemeClr>
                </a:solidFill>
                <a:latin typeface="微软雅黑" panose="020B0503020204020204" pitchFamily="34" charset="-122"/>
                <a:ea typeface="微软雅黑" panose="020B0503020204020204" pitchFamily="34" charset="-122"/>
              </a:rPr>
              <a:t>Here to enter the specific content in this entry specific content in this entry specific content in this input specific content</a:t>
            </a:r>
          </a:p>
        </p:txBody>
      </p:sp>
      <p:sp>
        <p:nvSpPr>
          <p:cNvPr id="17" name="矩形 16"/>
          <p:cNvSpPr/>
          <p:nvPr/>
        </p:nvSpPr>
        <p:spPr>
          <a:xfrm>
            <a:off x="4926154" y="3487628"/>
            <a:ext cx="681598" cy="499624"/>
          </a:xfrm>
          <a:prstGeom prst="rect">
            <a:avLst/>
          </a:prstGeom>
        </p:spPr>
        <p:txBody>
          <a:bodyPr wrap="none">
            <a:spAutoFit/>
          </a:bodyPr>
          <a:lstStyle/>
          <a:p>
            <a:pPr algn="r">
              <a:lnSpc>
                <a:spcPct val="150000"/>
              </a:lnSpc>
            </a:pPr>
            <a:r>
              <a:rPr lang="en-US" altLang="zh-CN" sz="2000" b="1" dirty="0">
                <a:solidFill>
                  <a:schemeClr val="tx1">
                    <a:lumMod val="65000"/>
                    <a:lumOff val="35000"/>
                  </a:schemeClr>
                </a:solidFill>
                <a:latin typeface="微软雅黑" panose="020B0503020204020204" pitchFamily="34" charset="-122"/>
                <a:ea typeface="微软雅黑" panose="020B0503020204020204" pitchFamily="34" charset="-122"/>
              </a:rPr>
              <a:t>PPT</a:t>
            </a:r>
          </a:p>
        </p:txBody>
      </p:sp>
      <p:sp>
        <p:nvSpPr>
          <p:cNvPr id="18" name="TextBox 27"/>
          <p:cNvSpPr txBox="1"/>
          <p:nvPr/>
        </p:nvSpPr>
        <p:spPr>
          <a:xfrm>
            <a:off x="6427097" y="3995156"/>
            <a:ext cx="1701262" cy="890693"/>
          </a:xfrm>
          <a:prstGeom prst="rect">
            <a:avLst/>
          </a:prstGeom>
          <a:noFill/>
          <a:ln>
            <a:noFill/>
          </a:ln>
        </p:spPr>
        <p:txBody>
          <a:bodyPr wrap="square" rtlCol="0">
            <a:spAutoFit/>
          </a:bodyPr>
          <a:lstStyle/>
          <a:p>
            <a:pPr>
              <a:lnSpc>
                <a:spcPct val="150000"/>
              </a:lnSpc>
            </a:pPr>
            <a:r>
              <a:rPr lang="zh-CN" altLang="en-US" sz="1200" dirty="0">
                <a:solidFill>
                  <a:schemeClr val="bg1">
                    <a:lumMod val="65000"/>
                  </a:schemeClr>
                </a:solidFill>
                <a:latin typeface="微软雅黑" panose="020B0503020204020204" pitchFamily="34" charset="-122"/>
                <a:ea typeface="微软雅黑" panose="020B0503020204020204" pitchFamily="34" charset="-122"/>
              </a:rPr>
              <a:t>Here to enter the specific content in this entry specific content in this entry specific content in this input specific content</a:t>
            </a:r>
          </a:p>
        </p:txBody>
      </p:sp>
      <p:sp>
        <p:nvSpPr>
          <p:cNvPr id="19" name="矩形 18"/>
          <p:cNvSpPr/>
          <p:nvPr/>
        </p:nvSpPr>
        <p:spPr>
          <a:xfrm>
            <a:off x="7302419" y="3491580"/>
            <a:ext cx="697627" cy="499624"/>
          </a:xfrm>
          <a:prstGeom prst="rect">
            <a:avLst/>
          </a:prstGeom>
        </p:spPr>
        <p:txBody>
          <a:bodyPr wrap="none">
            <a:spAutoFit/>
          </a:bodyPr>
          <a:lstStyle/>
          <a:p>
            <a:pPr algn="r">
              <a:lnSpc>
                <a:spcPct val="150000"/>
              </a:lnSpc>
            </a:pPr>
            <a:r>
              <a:rPr lang="zh-CN" altLang="en-US" sz="2000" b="1" dirty="0">
                <a:solidFill>
                  <a:schemeClr val="tx1">
                    <a:lumMod val="65000"/>
                    <a:lumOff val="35000"/>
                  </a:schemeClr>
                </a:solidFill>
                <a:latin typeface="微软雅黑" panose="020B0503020204020204" pitchFamily="34" charset="-122"/>
                <a:ea typeface="微软雅黑" panose="020B0503020204020204" pitchFamily="34" charset="-122"/>
              </a:rPr>
              <a:t>English</a:t>
            </a:r>
            <a:endParaRPr lang="en-US" altLang="zh-CN" sz="2000" b="1"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20" name="TextBox 29"/>
          <p:cNvSpPr txBox="1"/>
          <p:nvPr/>
        </p:nvSpPr>
        <p:spPr>
          <a:xfrm>
            <a:off x="8723819" y="3995156"/>
            <a:ext cx="1701262" cy="890693"/>
          </a:xfrm>
          <a:prstGeom prst="rect">
            <a:avLst/>
          </a:prstGeom>
          <a:noFill/>
          <a:ln>
            <a:noFill/>
          </a:ln>
        </p:spPr>
        <p:txBody>
          <a:bodyPr wrap="square" rtlCol="0">
            <a:spAutoFit/>
          </a:bodyPr>
          <a:lstStyle/>
          <a:p>
            <a:pPr>
              <a:lnSpc>
                <a:spcPct val="150000"/>
              </a:lnSpc>
            </a:pPr>
            <a:r>
              <a:rPr lang="zh-CN" altLang="en-US" sz="1200" dirty="0">
                <a:solidFill>
                  <a:schemeClr val="bg1">
                    <a:lumMod val="65000"/>
                  </a:schemeClr>
                </a:solidFill>
                <a:latin typeface="微软雅黑" panose="020B0503020204020204" pitchFamily="34" charset="-122"/>
                <a:ea typeface="微软雅黑" panose="020B0503020204020204" pitchFamily="34" charset="-122"/>
              </a:rPr>
              <a:t>Here to enter the specific content in this entry specific content in this entry specific content in this input specific content</a:t>
            </a:r>
          </a:p>
        </p:txBody>
      </p:sp>
      <p:sp>
        <p:nvSpPr>
          <p:cNvPr id="21" name="矩形 20"/>
          <p:cNvSpPr/>
          <p:nvPr/>
        </p:nvSpPr>
        <p:spPr>
          <a:xfrm>
            <a:off x="9606675" y="3491580"/>
            <a:ext cx="697627" cy="499624"/>
          </a:xfrm>
          <a:prstGeom prst="rect">
            <a:avLst/>
          </a:prstGeom>
        </p:spPr>
        <p:txBody>
          <a:bodyPr wrap="none">
            <a:spAutoFit/>
          </a:bodyPr>
          <a:lstStyle/>
          <a:p>
            <a:pPr algn="r">
              <a:lnSpc>
                <a:spcPct val="150000"/>
              </a:lnSpc>
            </a:pPr>
            <a:r>
              <a:rPr lang="zh-CN" altLang="en-US" sz="2000" b="1" dirty="0">
                <a:solidFill>
                  <a:schemeClr val="tx1">
                    <a:lumMod val="65000"/>
                    <a:lumOff val="35000"/>
                  </a:schemeClr>
                </a:solidFill>
                <a:latin typeface="微软雅黑" panose="020B0503020204020204" pitchFamily="34" charset="-122"/>
                <a:ea typeface="微软雅黑" panose="020B0503020204020204" pitchFamily="34" charset="-122"/>
              </a:rPr>
              <a:t>Other</a:t>
            </a:r>
            <a:endParaRPr lang="en-US" altLang="zh-CN" sz="2000" b="1"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23" name="TextBox 46"/>
          <p:cNvSpPr txBox="1"/>
          <p:nvPr/>
        </p:nvSpPr>
        <p:spPr>
          <a:xfrm>
            <a:off x="559709" y="-81645"/>
            <a:ext cx="1774725" cy="418191"/>
          </a:xfrm>
          <a:prstGeom prst="rect">
            <a:avLst/>
          </a:prstGeom>
          <a:noFill/>
          <a:ln>
            <a:noFill/>
          </a:ln>
        </p:spPr>
        <p:txBody>
          <a:bodyPr wrap="square" rtlCol="0">
            <a:spAutoFit/>
          </a:bodyPr>
          <a:lstStyle/>
          <a:p>
            <a:pPr>
              <a:lnSpc>
                <a:spcPct val="150000"/>
              </a:lnSpc>
            </a:pPr>
            <a:r>
              <a:rPr lang="zh-CN" altLang="en-US" sz="1600">
                <a:solidFill>
                  <a:schemeClr val="bg1"/>
                </a:solidFill>
                <a:latin typeface="微软雅黑" panose="020B0503020204020204" pitchFamily="34" charset="-122"/>
                <a:ea typeface="微软雅黑" panose="020B0503020204020204" pitchFamily="34" charset="-122"/>
              </a:rPr>
              <a:t>Highlight skills</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24" name="等腰三角形 23"/>
          <p:cNvSpPr/>
          <p:nvPr/>
        </p:nvSpPr>
        <p:spPr>
          <a:xfrm rot="5400000">
            <a:off x="321338" y="88540"/>
            <a:ext cx="191910" cy="165439"/>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sp>
        <p:nvSpPr>
          <p:cNvPr id="25" name="TextBox 50"/>
          <p:cNvSpPr txBox="1"/>
          <p:nvPr/>
        </p:nvSpPr>
        <p:spPr>
          <a:xfrm>
            <a:off x="3646933" y="766829"/>
            <a:ext cx="4601323" cy="825419"/>
          </a:xfrm>
          <a:prstGeom prst="rect">
            <a:avLst/>
          </a:prstGeom>
          <a:noFill/>
          <a:ln>
            <a:noFill/>
          </a:ln>
        </p:spPr>
        <p:txBody>
          <a:bodyPr wrap="square" rtlCol="0">
            <a:spAutoFit/>
          </a:bodyPr>
          <a:lstStyle/>
          <a:p>
            <a:pPr algn="ctr">
              <a:lnSpc>
                <a:spcPct val="150000"/>
              </a:lnSpc>
            </a:pPr>
            <a:r>
              <a:rPr lang="zh-CN" altLang="en-US" sz="3600" dirty="0">
                <a:solidFill>
                  <a:schemeClr val="tx1">
                    <a:lumMod val="65000"/>
                    <a:lumOff val="35000"/>
                  </a:schemeClr>
                </a:solidFill>
                <a:latin typeface="张海山锐谐体" panose="02000000000000000000" pitchFamily="2" charset="-122"/>
                <a:ea typeface="张海山锐谐体" panose="02000000000000000000" pitchFamily="2" charset="-122"/>
              </a:rPr>
              <a:t>Highlight skills</a:t>
            </a:r>
          </a:p>
        </p:txBody>
      </p:sp>
      <p:grpSp>
        <p:nvGrpSpPr>
          <p:cNvPr id="8" name="组合 7"/>
          <p:cNvGrpSpPr/>
          <p:nvPr/>
        </p:nvGrpSpPr>
        <p:grpSpPr>
          <a:xfrm>
            <a:off x="6311230" y="1814148"/>
            <a:ext cx="1572680" cy="1346654"/>
            <a:chOff x="6249783" y="1917626"/>
            <a:chExt cx="1429599" cy="1224137"/>
          </a:xfrm>
        </p:grpSpPr>
        <p:sp>
          <p:nvSpPr>
            <p:cNvPr id="9" name="等腰三角形 8"/>
            <p:cNvSpPr/>
            <p:nvPr/>
          </p:nvSpPr>
          <p:spPr>
            <a:xfrm flipV="1">
              <a:off x="6249783" y="1917626"/>
              <a:ext cx="1429599" cy="1224137"/>
            </a:xfrm>
            <a:prstGeom prst="triangle">
              <a:avLst/>
            </a:prstGeom>
            <a:solidFill>
              <a:srgbClr val="22C4C4">
                <a:alpha val="7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solidFill>
                  <a:schemeClr val="bg1">
                    <a:lumMod val="50000"/>
                  </a:schemeClr>
                </a:solidFill>
              </a:endParaRPr>
            </a:p>
          </p:txBody>
        </p:sp>
        <p:sp>
          <p:nvSpPr>
            <p:cNvPr id="10" name="矩形 9"/>
            <p:cNvSpPr/>
            <p:nvPr/>
          </p:nvSpPr>
          <p:spPr>
            <a:xfrm>
              <a:off x="6521981" y="2042608"/>
              <a:ext cx="634158" cy="454169"/>
            </a:xfrm>
            <a:prstGeom prst="rect">
              <a:avLst/>
            </a:prstGeom>
          </p:spPr>
          <p:txBody>
            <a:bodyPr wrap="none">
              <a:spAutoFit/>
            </a:bodyPr>
            <a:lstStyle/>
            <a:p>
              <a:pPr>
                <a:lnSpc>
                  <a:spcPct val="150000"/>
                </a:lnSpc>
              </a:pPr>
              <a:r>
                <a:rPr lang="zh-CN" altLang="en-US" sz="2000" dirty="0">
                  <a:solidFill>
                    <a:schemeClr val="bg1"/>
                  </a:solidFill>
                  <a:latin typeface="微软雅黑" panose="020B0503020204020204" pitchFamily="34" charset="-122"/>
                  <a:ea typeface="微软雅黑" panose="020B0503020204020204" pitchFamily="34" charset="-122"/>
                </a:rPr>
                <a:t>English</a:t>
              </a:r>
              <a:endParaRPr lang="en-US" altLang="zh-CN" sz="2000" dirty="0">
                <a:solidFill>
                  <a:schemeClr val="bg1"/>
                </a:solidFill>
                <a:latin typeface="微软雅黑" panose="020B0503020204020204" pitchFamily="34" charset="-122"/>
                <a:ea typeface="微软雅黑" panose="020B0503020204020204" pitchFamily="34" charset="-122"/>
              </a:endParaRPr>
            </a:p>
          </p:txBody>
        </p:sp>
      </p:grpSp>
      <p:grpSp>
        <p:nvGrpSpPr>
          <p:cNvPr id="5" name="组合 4"/>
          <p:cNvGrpSpPr/>
          <p:nvPr/>
        </p:nvGrpSpPr>
        <p:grpSpPr>
          <a:xfrm>
            <a:off x="3646934" y="1814148"/>
            <a:ext cx="1572680" cy="1346654"/>
            <a:chOff x="3812072" y="1917626"/>
            <a:chExt cx="1429599" cy="1224137"/>
          </a:xfrm>
        </p:grpSpPr>
        <p:sp>
          <p:nvSpPr>
            <p:cNvPr id="6" name="等腰三角形 5"/>
            <p:cNvSpPr/>
            <p:nvPr/>
          </p:nvSpPr>
          <p:spPr>
            <a:xfrm flipV="1">
              <a:off x="3812072" y="1917626"/>
              <a:ext cx="1429599" cy="1224137"/>
            </a:xfrm>
            <a:prstGeom prst="triangle">
              <a:avLst/>
            </a:prstGeom>
            <a:solidFill>
              <a:srgbClr val="007C8A">
                <a:alpha val="7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solidFill>
                  <a:schemeClr val="bg1">
                    <a:lumMod val="50000"/>
                  </a:schemeClr>
                </a:solidFill>
              </a:endParaRPr>
            </a:p>
          </p:txBody>
        </p:sp>
        <p:sp>
          <p:nvSpPr>
            <p:cNvPr id="7" name="矩形 6"/>
            <p:cNvSpPr/>
            <p:nvPr/>
          </p:nvSpPr>
          <p:spPr>
            <a:xfrm>
              <a:off x="4055751" y="2012394"/>
              <a:ext cx="634158" cy="454169"/>
            </a:xfrm>
            <a:prstGeom prst="rect">
              <a:avLst/>
            </a:prstGeom>
          </p:spPr>
          <p:txBody>
            <a:bodyPr wrap="none">
              <a:spAutoFit/>
            </a:bodyPr>
            <a:lstStyle/>
            <a:p>
              <a:pPr>
                <a:lnSpc>
                  <a:spcPct val="150000"/>
                </a:lnSpc>
              </a:pPr>
              <a:r>
                <a:rPr lang="zh-CN" altLang="en-US" sz="2000" dirty="0">
                  <a:solidFill>
                    <a:schemeClr val="bg1"/>
                  </a:solidFill>
                  <a:latin typeface="微软雅黑" panose="020B0503020204020204" pitchFamily="34" charset="-122"/>
                  <a:ea typeface="微软雅黑" panose="020B0503020204020204" pitchFamily="34" charset="-122"/>
                </a:rPr>
                <a:t>Writing</a:t>
              </a:r>
              <a:endParaRPr lang="en-US" altLang="zh-CN" sz="2000" dirty="0">
                <a:solidFill>
                  <a:schemeClr val="bg1"/>
                </a:solidFill>
                <a:latin typeface="微软雅黑" panose="020B0503020204020204" pitchFamily="34" charset="-122"/>
                <a:ea typeface="微软雅黑" panose="020B0503020204020204" pitchFamily="34" charset="-122"/>
              </a:endParaRPr>
            </a:p>
          </p:txBody>
        </p:sp>
      </p:grpSp>
      <p:sp>
        <p:nvSpPr>
          <p:cNvPr id="28" name="矩形 27"/>
          <p:cNvSpPr/>
          <p:nvPr/>
        </p:nvSpPr>
        <p:spPr>
          <a:xfrm>
            <a:off x="0" y="6749419"/>
            <a:ext cx="12190413" cy="1101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spTree>
    <p:extLst>
      <p:ext uri="{BB962C8B-B14F-4D97-AF65-F5344CB8AC3E}">
        <p14:creationId xmlns:p14="http://schemas.microsoft.com/office/powerpoint/2010/main" val="1653047561"/>
      </p:ext>
    </p:extLst>
  </p:cSld>
  <p:clrMapOvr>
    <a:masterClrMapping/>
  </p:clrMapOvr>
  <mc:AlternateContent xmlns:mc="http://schemas.openxmlformats.org/markup-compatibility/2006" xmlns:p14="http://schemas.microsoft.com/office/powerpoint/2010/main">
    <mc:Choice Requires="p14">
      <p:transition spd="slow" p14:dur="1300" advTm="0">
        <p14:pan/>
      </p:transition>
    </mc:Choice>
    <mc:Fallback xmlns="">
      <p:transition spd="slow" advTm="0">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14:presetBounceEnd="50000">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14:bounceEnd="50000">
                                          <p:cBhvr additive="base">
                                            <p:cTn id="7" dur="1000" fill="hold"/>
                                            <p:tgtEl>
                                              <p:spTgt spid="25"/>
                                            </p:tgtEl>
                                            <p:attrNameLst>
                                              <p:attrName>ppt_x</p:attrName>
                                            </p:attrNameLst>
                                          </p:cBhvr>
                                          <p:tavLst>
                                            <p:tav tm="0">
                                              <p:val>
                                                <p:strVal val="#ppt_x"/>
                                              </p:val>
                                            </p:tav>
                                            <p:tav tm="100000">
                                              <p:val>
                                                <p:strVal val="#ppt_x"/>
                                              </p:val>
                                            </p:tav>
                                          </p:tavLst>
                                        </p:anim>
                                        <p:anim calcmode="lin" valueType="num" p14:bounceEnd="50000">
                                          <p:cBhvr additive="base">
                                            <p:cTn id="8" dur="1000" fill="hold"/>
                                            <p:tgtEl>
                                              <p:spTgt spid="25"/>
                                            </p:tgtEl>
                                            <p:attrNameLst>
                                              <p:attrName>ppt_y</p:attrName>
                                            </p:attrNameLst>
                                          </p:cBhvr>
                                          <p:tavLst>
                                            <p:tav tm="0">
                                              <p:val>
                                                <p:strVal val="0-#ppt_h/2"/>
                                              </p:val>
                                            </p:tav>
                                            <p:tav tm="100000">
                                              <p:val>
                                                <p:strVal val="#ppt_y"/>
                                              </p:val>
                                            </p:tav>
                                          </p:tavLst>
                                        </p:anim>
                                      </p:childTnLst>
                                    </p:cTn>
                                  </p:par>
                                </p:childTnLst>
                              </p:cTn>
                            </p:par>
                            <p:par>
                              <p:cTn id="9" fill="hold">
                                <p:stCondLst>
                                  <p:cond delay="1000"/>
                                </p:stCondLst>
                                <p:childTnLst>
                                  <p:par>
                                    <p:cTn id="10" presetID="12" presetClass="entr" presetSubtype="1" fill="hold" nodeType="after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additive="base">
                                            <p:cTn id="12" dur="500"/>
                                            <p:tgtEl>
                                              <p:spTgt spid="11"/>
                                            </p:tgtEl>
                                            <p:attrNameLst>
                                              <p:attrName>ppt_y</p:attrName>
                                            </p:attrNameLst>
                                          </p:cBhvr>
                                          <p:tavLst>
                                            <p:tav tm="0">
                                              <p:val>
                                                <p:strVal val="#ppt_y-#ppt_h*1.125000"/>
                                              </p:val>
                                            </p:tav>
                                            <p:tav tm="100000">
                                              <p:val>
                                                <p:strVal val="#ppt_y"/>
                                              </p:val>
                                            </p:tav>
                                          </p:tavLst>
                                        </p:anim>
                                        <p:animEffect transition="in" filter="wipe(down)">
                                          <p:cBhvr>
                                            <p:cTn id="13" dur="500"/>
                                            <p:tgtEl>
                                              <p:spTgt spid="11"/>
                                            </p:tgtEl>
                                          </p:cBhvr>
                                        </p:animEffect>
                                      </p:childTnLst>
                                    </p:cTn>
                                  </p:par>
                                </p:childTnLst>
                              </p:cTn>
                            </p:par>
                            <p:par>
                              <p:cTn id="14" fill="hold">
                                <p:stCondLst>
                                  <p:cond delay="1500"/>
                                </p:stCondLst>
                                <p:childTnLst>
                                  <p:par>
                                    <p:cTn id="15" presetID="12" presetClass="entr" presetSubtype="1" fill="hold"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p:tgtEl>
                                              <p:spTgt spid="5"/>
                                            </p:tgtEl>
                                            <p:attrNameLst>
                                              <p:attrName>ppt_y</p:attrName>
                                            </p:attrNameLst>
                                          </p:cBhvr>
                                          <p:tavLst>
                                            <p:tav tm="0">
                                              <p:val>
                                                <p:strVal val="#ppt_y-#ppt_h*1.125000"/>
                                              </p:val>
                                            </p:tav>
                                            <p:tav tm="100000">
                                              <p:val>
                                                <p:strVal val="#ppt_y"/>
                                              </p:val>
                                            </p:tav>
                                          </p:tavLst>
                                        </p:anim>
                                        <p:animEffect transition="in" filter="wipe(down)">
                                          <p:cBhvr>
                                            <p:cTn id="18" dur="500"/>
                                            <p:tgtEl>
                                              <p:spTgt spid="5"/>
                                            </p:tgtEl>
                                          </p:cBhvr>
                                        </p:animEffect>
                                      </p:childTnLst>
                                    </p:cTn>
                                  </p:par>
                                </p:childTnLst>
                              </p:cTn>
                            </p:par>
                            <p:par>
                              <p:cTn id="19" fill="hold">
                                <p:stCondLst>
                                  <p:cond delay="2000"/>
                                </p:stCondLst>
                                <p:childTnLst>
                                  <p:par>
                                    <p:cTn id="20" presetID="12" presetClass="entr" presetSubtype="1" fill="hold" nodeType="after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additive="base">
                                            <p:cTn id="22" dur="500"/>
                                            <p:tgtEl>
                                              <p:spTgt spid="8"/>
                                            </p:tgtEl>
                                            <p:attrNameLst>
                                              <p:attrName>ppt_y</p:attrName>
                                            </p:attrNameLst>
                                          </p:cBhvr>
                                          <p:tavLst>
                                            <p:tav tm="0">
                                              <p:val>
                                                <p:strVal val="#ppt_y-#ppt_h*1.125000"/>
                                              </p:val>
                                            </p:tav>
                                            <p:tav tm="100000">
                                              <p:val>
                                                <p:strVal val="#ppt_y"/>
                                              </p:val>
                                            </p:tav>
                                          </p:tavLst>
                                        </p:anim>
                                        <p:animEffect transition="in" filter="wipe(down)">
                                          <p:cBhvr>
                                            <p:cTn id="23" dur="500"/>
                                            <p:tgtEl>
                                              <p:spTgt spid="8"/>
                                            </p:tgtEl>
                                          </p:cBhvr>
                                        </p:animEffect>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wipe(up)">
                                          <p:cBhvr>
                                            <p:cTn id="27" dur="500"/>
                                            <p:tgtEl>
                                              <p:spTgt spid="2"/>
                                            </p:tgtEl>
                                          </p:cBhvr>
                                        </p:animEffect>
                                      </p:childTnLst>
                                    </p:cTn>
                                  </p:par>
                                  <p:par>
                                    <p:cTn id="28" presetID="22" presetClass="entr" presetSubtype="4" fill="hold" nodeType="with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wipe(down)">
                                          <p:cBhvr>
                                            <p:cTn id="30" dur="500"/>
                                            <p:tgtEl>
                                              <p:spTgt spid="3"/>
                                            </p:tgtEl>
                                          </p:cBhvr>
                                        </p:animEffect>
                                      </p:childTnLst>
                                    </p:cTn>
                                  </p:par>
                                  <p:par>
                                    <p:cTn id="31" presetID="22" presetClass="entr" presetSubtype="1" fill="hold" nodeType="with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wipe(up)">
                                          <p:cBhvr>
                                            <p:cTn id="33" dur="500"/>
                                            <p:tgtEl>
                                              <p:spTgt spid="4"/>
                                            </p:tgtEl>
                                          </p:cBhvr>
                                        </p:animEffect>
                                      </p:childTnLst>
                                    </p:cTn>
                                  </p:par>
                                </p:childTnLst>
                              </p:cTn>
                            </p:par>
                            <p:par>
                              <p:cTn id="34" fill="hold">
                                <p:stCondLst>
                                  <p:cond delay="3000"/>
                                </p:stCondLst>
                                <p:childTnLst>
                                  <p:par>
                                    <p:cTn id="35" presetID="2" presetClass="entr" presetSubtype="4" fill="hold" grpId="0" nodeType="afterEffect">
                                      <p:stCondLst>
                                        <p:cond delay="0"/>
                                      </p:stCondLst>
                                      <p:childTnLst>
                                        <p:set>
                                          <p:cBhvr>
                                            <p:cTn id="36" dur="1" fill="hold">
                                              <p:stCondLst>
                                                <p:cond delay="0"/>
                                              </p:stCondLst>
                                            </p:cTn>
                                            <p:tgtEl>
                                              <p:spTgt spid="15"/>
                                            </p:tgtEl>
                                            <p:attrNameLst>
                                              <p:attrName>style.visibility</p:attrName>
                                            </p:attrNameLst>
                                          </p:cBhvr>
                                          <p:to>
                                            <p:strVal val="visible"/>
                                          </p:to>
                                        </p:set>
                                        <p:anim calcmode="lin" valueType="num">
                                          <p:cBhvr additive="base">
                                            <p:cTn id="37" dur="500" fill="hold"/>
                                            <p:tgtEl>
                                              <p:spTgt spid="15"/>
                                            </p:tgtEl>
                                            <p:attrNameLst>
                                              <p:attrName>ppt_x</p:attrName>
                                            </p:attrNameLst>
                                          </p:cBhvr>
                                          <p:tavLst>
                                            <p:tav tm="0">
                                              <p:val>
                                                <p:strVal val="#ppt_x"/>
                                              </p:val>
                                            </p:tav>
                                            <p:tav tm="100000">
                                              <p:val>
                                                <p:strVal val="#ppt_x"/>
                                              </p:val>
                                            </p:tav>
                                          </p:tavLst>
                                        </p:anim>
                                        <p:anim calcmode="lin" valueType="num">
                                          <p:cBhvr additive="base">
                                            <p:cTn id="38" dur="500" fill="hold"/>
                                            <p:tgtEl>
                                              <p:spTgt spid="15"/>
                                            </p:tgtEl>
                                            <p:attrNameLst>
                                              <p:attrName>ppt_y</p:attrName>
                                            </p:attrNameLst>
                                          </p:cBhvr>
                                          <p:tavLst>
                                            <p:tav tm="0">
                                              <p:val>
                                                <p:strVal val="1+#ppt_h/2"/>
                                              </p:val>
                                            </p:tav>
                                            <p:tav tm="100000">
                                              <p:val>
                                                <p:strVal val="#ppt_y"/>
                                              </p:val>
                                            </p:tav>
                                          </p:tavLst>
                                        </p:anim>
                                      </p:childTnLst>
                                    </p:cTn>
                                  </p:par>
                                  <p:par>
                                    <p:cTn id="39" presetID="22" presetClass="entr" presetSubtype="1" fill="hold" grpId="0" nodeType="withEffect">
                                      <p:stCondLst>
                                        <p:cond delay="500"/>
                                      </p:stCondLst>
                                      <p:childTnLst>
                                        <p:set>
                                          <p:cBhvr>
                                            <p:cTn id="40" dur="1" fill="hold">
                                              <p:stCondLst>
                                                <p:cond delay="0"/>
                                              </p:stCondLst>
                                            </p:cTn>
                                            <p:tgtEl>
                                              <p:spTgt spid="14"/>
                                            </p:tgtEl>
                                            <p:attrNameLst>
                                              <p:attrName>style.visibility</p:attrName>
                                            </p:attrNameLst>
                                          </p:cBhvr>
                                          <p:to>
                                            <p:strVal val="visible"/>
                                          </p:to>
                                        </p:set>
                                        <p:animEffect transition="in" filter="wipe(up)">
                                          <p:cBhvr>
                                            <p:cTn id="41" dur="1500"/>
                                            <p:tgtEl>
                                              <p:spTgt spid="14"/>
                                            </p:tgtEl>
                                          </p:cBhvr>
                                        </p:animEffect>
                                      </p:childTnLst>
                                    </p:cTn>
                                  </p:par>
                                  <p:par>
                                    <p:cTn id="42" presetID="2" presetClass="entr" presetSubtype="4" fill="hold" grpId="0" nodeType="withEffect">
                                      <p:stCondLst>
                                        <p:cond delay="0"/>
                                      </p:stCondLst>
                                      <p:childTnLst>
                                        <p:set>
                                          <p:cBhvr>
                                            <p:cTn id="43" dur="1" fill="hold">
                                              <p:stCondLst>
                                                <p:cond delay="0"/>
                                              </p:stCondLst>
                                            </p:cTn>
                                            <p:tgtEl>
                                              <p:spTgt spid="17"/>
                                            </p:tgtEl>
                                            <p:attrNameLst>
                                              <p:attrName>style.visibility</p:attrName>
                                            </p:attrNameLst>
                                          </p:cBhvr>
                                          <p:to>
                                            <p:strVal val="visible"/>
                                          </p:to>
                                        </p:set>
                                        <p:anim calcmode="lin" valueType="num">
                                          <p:cBhvr additive="base">
                                            <p:cTn id="44" dur="500" fill="hold"/>
                                            <p:tgtEl>
                                              <p:spTgt spid="17"/>
                                            </p:tgtEl>
                                            <p:attrNameLst>
                                              <p:attrName>ppt_x</p:attrName>
                                            </p:attrNameLst>
                                          </p:cBhvr>
                                          <p:tavLst>
                                            <p:tav tm="0">
                                              <p:val>
                                                <p:strVal val="#ppt_x"/>
                                              </p:val>
                                            </p:tav>
                                            <p:tav tm="100000">
                                              <p:val>
                                                <p:strVal val="#ppt_x"/>
                                              </p:val>
                                            </p:tav>
                                          </p:tavLst>
                                        </p:anim>
                                        <p:anim calcmode="lin" valueType="num">
                                          <p:cBhvr additive="base">
                                            <p:cTn id="45" dur="500" fill="hold"/>
                                            <p:tgtEl>
                                              <p:spTgt spid="17"/>
                                            </p:tgtEl>
                                            <p:attrNameLst>
                                              <p:attrName>ppt_y</p:attrName>
                                            </p:attrNameLst>
                                          </p:cBhvr>
                                          <p:tavLst>
                                            <p:tav tm="0">
                                              <p:val>
                                                <p:strVal val="1+#ppt_h/2"/>
                                              </p:val>
                                            </p:tav>
                                            <p:tav tm="100000">
                                              <p:val>
                                                <p:strVal val="#ppt_y"/>
                                              </p:val>
                                            </p:tav>
                                          </p:tavLst>
                                        </p:anim>
                                      </p:childTnLst>
                                    </p:cTn>
                                  </p:par>
                                  <p:par>
                                    <p:cTn id="46" presetID="22" presetClass="entr" presetSubtype="1" fill="hold" grpId="0" nodeType="withEffect">
                                      <p:stCondLst>
                                        <p:cond delay="500"/>
                                      </p:stCondLst>
                                      <p:childTnLst>
                                        <p:set>
                                          <p:cBhvr>
                                            <p:cTn id="47" dur="1" fill="hold">
                                              <p:stCondLst>
                                                <p:cond delay="0"/>
                                              </p:stCondLst>
                                            </p:cTn>
                                            <p:tgtEl>
                                              <p:spTgt spid="16"/>
                                            </p:tgtEl>
                                            <p:attrNameLst>
                                              <p:attrName>style.visibility</p:attrName>
                                            </p:attrNameLst>
                                          </p:cBhvr>
                                          <p:to>
                                            <p:strVal val="visible"/>
                                          </p:to>
                                        </p:set>
                                        <p:animEffect transition="in" filter="wipe(up)">
                                          <p:cBhvr>
                                            <p:cTn id="48" dur="1500"/>
                                            <p:tgtEl>
                                              <p:spTgt spid="16"/>
                                            </p:tgtEl>
                                          </p:cBhvr>
                                        </p:animEffect>
                                      </p:childTnLst>
                                    </p:cTn>
                                  </p:par>
                                  <p:par>
                                    <p:cTn id="49" presetID="2" presetClass="entr" presetSubtype="4" fill="hold" grpId="0" nodeType="withEffect">
                                      <p:stCondLst>
                                        <p:cond delay="0"/>
                                      </p:stCondLst>
                                      <p:childTnLst>
                                        <p:set>
                                          <p:cBhvr>
                                            <p:cTn id="50" dur="1" fill="hold">
                                              <p:stCondLst>
                                                <p:cond delay="0"/>
                                              </p:stCondLst>
                                            </p:cTn>
                                            <p:tgtEl>
                                              <p:spTgt spid="19"/>
                                            </p:tgtEl>
                                            <p:attrNameLst>
                                              <p:attrName>style.visibility</p:attrName>
                                            </p:attrNameLst>
                                          </p:cBhvr>
                                          <p:to>
                                            <p:strVal val="visible"/>
                                          </p:to>
                                        </p:set>
                                        <p:anim calcmode="lin" valueType="num">
                                          <p:cBhvr additive="base">
                                            <p:cTn id="51" dur="500" fill="hold"/>
                                            <p:tgtEl>
                                              <p:spTgt spid="19"/>
                                            </p:tgtEl>
                                            <p:attrNameLst>
                                              <p:attrName>ppt_x</p:attrName>
                                            </p:attrNameLst>
                                          </p:cBhvr>
                                          <p:tavLst>
                                            <p:tav tm="0">
                                              <p:val>
                                                <p:strVal val="#ppt_x"/>
                                              </p:val>
                                            </p:tav>
                                            <p:tav tm="100000">
                                              <p:val>
                                                <p:strVal val="#ppt_x"/>
                                              </p:val>
                                            </p:tav>
                                          </p:tavLst>
                                        </p:anim>
                                        <p:anim calcmode="lin" valueType="num">
                                          <p:cBhvr additive="base">
                                            <p:cTn id="52" dur="500" fill="hold"/>
                                            <p:tgtEl>
                                              <p:spTgt spid="19"/>
                                            </p:tgtEl>
                                            <p:attrNameLst>
                                              <p:attrName>ppt_y</p:attrName>
                                            </p:attrNameLst>
                                          </p:cBhvr>
                                          <p:tavLst>
                                            <p:tav tm="0">
                                              <p:val>
                                                <p:strVal val="1+#ppt_h/2"/>
                                              </p:val>
                                            </p:tav>
                                            <p:tav tm="100000">
                                              <p:val>
                                                <p:strVal val="#ppt_y"/>
                                              </p:val>
                                            </p:tav>
                                          </p:tavLst>
                                        </p:anim>
                                      </p:childTnLst>
                                    </p:cTn>
                                  </p:par>
                                  <p:par>
                                    <p:cTn id="53" presetID="22" presetClass="entr" presetSubtype="1" fill="hold" grpId="0" nodeType="withEffect">
                                      <p:stCondLst>
                                        <p:cond delay="500"/>
                                      </p:stCondLst>
                                      <p:childTnLst>
                                        <p:set>
                                          <p:cBhvr>
                                            <p:cTn id="54" dur="1" fill="hold">
                                              <p:stCondLst>
                                                <p:cond delay="0"/>
                                              </p:stCondLst>
                                            </p:cTn>
                                            <p:tgtEl>
                                              <p:spTgt spid="18"/>
                                            </p:tgtEl>
                                            <p:attrNameLst>
                                              <p:attrName>style.visibility</p:attrName>
                                            </p:attrNameLst>
                                          </p:cBhvr>
                                          <p:to>
                                            <p:strVal val="visible"/>
                                          </p:to>
                                        </p:set>
                                        <p:animEffect transition="in" filter="wipe(up)">
                                          <p:cBhvr>
                                            <p:cTn id="55" dur="1500"/>
                                            <p:tgtEl>
                                              <p:spTgt spid="18"/>
                                            </p:tgtEl>
                                          </p:cBhvr>
                                        </p:animEffect>
                                      </p:childTnLst>
                                    </p:cTn>
                                  </p:par>
                                  <p:par>
                                    <p:cTn id="56" presetID="2" presetClass="entr" presetSubtype="4" fill="hold" grpId="0" nodeType="withEffect">
                                      <p:stCondLst>
                                        <p:cond delay="0"/>
                                      </p:stCondLst>
                                      <p:childTnLst>
                                        <p:set>
                                          <p:cBhvr>
                                            <p:cTn id="57" dur="1" fill="hold">
                                              <p:stCondLst>
                                                <p:cond delay="0"/>
                                              </p:stCondLst>
                                            </p:cTn>
                                            <p:tgtEl>
                                              <p:spTgt spid="21"/>
                                            </p:tgtEl>
                                            <p:attrNameLst>
                                              <p:attrName>style.visibility</p:attrName>
                                            </p:attrNameLst>
                                          </p:cBhvr>
                                          <p:to>
                                            <p:strVal val="visible"/>
                                          </p:to>
                                        </p:set>
                                        <p:anim calcmode="lin" valueType="num">
                                          <p:cBhvr additive="base">
                                            <p:cTn id="58" dur="500" fill="hold"/>
                                            <p:tgtEl>
                                              <p:spTgt spid="21"/>
                                            </p:tgtEl>
                                            <p:attrNameLst>
                                              <p:attrName>ppt_x</p:attrName>
                                            </p:attrNameLst>
                                          </p:cBhvr>
                                          <p:tavLst>
                                            <p:tav tm="0">
                                              <p:val>
                                                <p:strVal val="#ppt_x"/>
                                              </p:val>
                                            </p:tav>
                                            <p:tav tm="100000">
                                              <p:val>
                                                <p:strVal val="#ppt_x"/>
                                              </p:val>
                                            </p:tav>
                                          </p:tavLst>
                                        </p:anim>
                                        <p:anim calcmode="lin" valueType="num">
                                          <p:cBhvr additive="base">
                                            <p:cTn id="59" dur="500" fill="hold"/>
                                            <p:tgtEl>
                                              <p:spTgt spid="21"/>
                                            </p:tgtEl>
                                            <p:attrNameLst>
                                              <p:attrName>ppt_y</p:attrName>
                                            </p:attrNameLst>
                                          </p:cBhvr>
                                          <p:tavLst>
                                            <p:tav tm="0">
                                              <p:val>
                                                <p:strVal val="1+#ppt_h/2"/>
                                              </p:val>
                                            </p:tav>
                                            <p:tav tm="100000">
                                              <p:val>
                                                <p:strVal val="#ppt_y"/>
                                              </p:val>
                                            </p:tav>
                                          </p:tavLst>
                                        </p:anim>
                                      </p:childTnLst>
                                    </p:cTn>
                                  </p:par>
                                  <p:par>
                                    <p:cTn id="60" presetID="22" presetClass="entr" presetSubtype="1" fill="hold" grpId="0" nodeType="withEffect">
                                      <p:stCondLst>
                                        <p:cond delay="500"/>
                                      </p:stCondLst>
                                      <p:childTnLst>
                                        <p:set>
                                          <p:cBhvr>
                                            <p:cTn id="61" dur="1" fill="hold">
                                              <p:stCondLst>
                                                <p:cond delay="0"/>
                                              </p:stCondLst>
                                            </p:cTn>
                                            <p:tgtEl>
                                              <p:spTgt spid="20"/>
                                            </p:tgtEl>
                                            <p:attrNameLst>
                                              <p:attrName>style.visibility</p:attrName>
                                            </p:attrNameLst>
                                          </p:cBhvr>
                                          <p:to>
                                            <p:strVal val="visible"/>
                                          </p:to>
                                        </p:set>
                                        <p:animEffect transition="in" filter="wipe(up)">
                                          <p:cBhvr>
                                            <p:cTn id="62" dur="1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7" grpId="0"/>
          <p:bldP spid="18" grpId="0"/>
          <p:bldP spid="19" grpId="0"/>
          <p:bldP spid="20" grpId="0"/>
          <p:bldP spid="21" grpId="0"/>
          <p:bldP spid="25"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additive="base">
                                            <p:cTn id="7" dur="1000" fill="hold"/>
                                            <p:tgtEl>
                                              <p:spTgt spid="25"/>
                                            </p:tgtEl>
                                            <p:attrNameLst>
                                              <p:attrName>ppt_x</p:attrName>
                                            </p:attrNameLst>
                                          </p:cBhvr>
                                          <p:tavLst>
                                            <p:tav tm="0">
                                              <p:val>
                                                <p:strVal val="#ppt_x"/>
                                              </p:val>
                                            </p:tav>
                                            <p:tav tm="100000">
                                              <p:val>
                                                <p:strVal val="#ppt_x"/>
                                              </p:val>
                                            </p:tav>
                                          </p:tavLst>
                                        </p:anim>
                                        <p:anim calcmode="lin" valueType="num">
                                          <p:cBhvr additive="base">
                                            <p:cTn id="8" dur="1000" fill="hold"/>
                                            <p:tgtEl>
                                              <p:spTgt spid="25"/>
                                            </p:tgtEl>
                                            <p:attrNameLst>
                                              <p:attrName>ppt_y</p:attrName>
                                            </p:attrNameLst>
                                          </p:cBhvr>
                                          <p:tavLst>
                                            <p:tav tm="0">
                                              <p:val>
                                                <p:strVal val="0-#ppt_h/2"/>
                                              </p:val>
                                            </p:tav>
                                            <p:tav tm="100000">
                                              <p:val>
                                                <p:strVal val="#ppt_y"/>
                                              </p:val>
                                            </p:tav>
                                          </p:tavLst>
                                        </p:anim>
                                      </p:childTnLst>
                                    </p:cTn>
                                  </p:par>
                                </p:childTnLst>
                              </p:cTn>
                            </p:par>
                            <p:par>
                              <p:cTn id="9" fill="hold">
                                <p:stCondLst>
                                  <p:cond delay="1000"/>
                                </p:stCondLst>
                                <p:childTnLst>
                                  <p:par>
                                    <p:cTn id="10" presetID="12" presetClass="entr" presetSubtype="1" fill="hold" nodeType="after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additive="base">
                                            <p:cTn id="12" dur="500"/>
                                            <p:tgtEl>
                                              <p:spTgt spid="11"/>
                                            </p:tgtEl>
                                            <p:attrNameLst>
                                              <p:attrName>ppt_y</p:attrName>
                                            </p:attrNameLst>
                                          </p:cBhvr>
                                          <p:tavLst>
                                            <p:tav tm="0">
                                              <p:val>
                                                <p:strVal val="#ppt_y-#ppt_h*1.125000"/>
                                              </p:val>
                                            </p:tav>
                                            <p:tav tm="100000">
                                              <p:val>
                                                <p:strVal val="#ppt_y"/>
                                              </p:val>
                                            </p:tav>
                                          </p:tavLst>
                                        </p:anim>
                                        <p:animEffect transition="in" filter="wipe(down)">
                                          <p:cBhvr>
                                            <p:cTn id="13" dur="500"/>
                                            <p:tgtEl>
                                              <p:spTgt spid="11"/>
                                            </p:tgtEl>
                                          </p:cBhvr>
                                        </p:animEffect>
                                      </p:childTnLst>
                                    </p:cTn>
                                  </p:par>
                                </p:childTnLst>
                              </p:cTn>
                            </p:par>
                            <p:par>
                              <p:cTn id="14" fill="hold">
                                <p:stCondLst>
                                  <p:cond delay="1500"/>
                                </p:stCondLst>
                                <p:childTnLst>
                                  <p:par>
                                    <p:cTn id="15" presetID="12" presetClass="entr" presetSubtype="1" fill="hold"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p:tgtEl>
                                              <p:spTgt spid="5"/>
                                            </p:tgtEl>
                                            <p:attrNameLst>
                                              <p:attrName>ppt_y</p:attrName>
                                            </p:attrNameLst>
                                          </p:cBhvr>
                                          <p:tavLst>
                                            <p:tav tm="0">
                                              <p:val>
                                                <p:strVal val="#ppt_y-#ppt_h*1.125000"/>
                                              </p:val>
                                            </p:tav>
                                            <p:tav tm="100000">
                                              <p:val>
                                                <p:strVal val="#ppt_y"/>
                                              </p:val>
                                            </p:tav>
                                          </p:tavLst>
                                        </p:anim>
                                        <p:animEffect transition="in" filter="wipe(down)">
                                          <p:cBhvr>
                                            <p:cTn id="18" dur="500"/>
                                            <p:tgtEl>
                                              <p:spTgt spid="5"/>
                                            </p:tgtEl>
                                          </p:cBhvr>
                                        </p:animEffect>
                                      </p:childTnLst>
                                    </p:cTn>
                                  </p:par>
                                </p:childTnLst>
                              </p:cTn>
                            </p:par>
                            <p:par>
                              <p:cTn id="19" fill="hold">
                                <p:stCondLst>
                                  <p:cond delay="2000"/>
                                </p:stCondLst>
                                <p:childTnLst>
                                  <p:par>
                                    <p:cTn id="20" presetID="12" presetClass="entr" presetSubtype="1" fill="hold" nodeType="after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additive="base">
                                            <p:cTn id="22" dur="500"/>
                                            <p:tgtEl>
                                              <p:spTgt spid="8"/>
                                            </p:tgtEl>
                                            <p:attrNameLst>
                                              <p:attrName>ppt_y</p:attrName>
                                            </p:attrNameLst>
                                          </p:cBhvr>
                                          <p:tavLst>
                                            <p:tav tm="0">
                                              <p:val>
                                                <p:strVal val="#ppt_y-#ppt_h*1.125000"/>
                                              </p:val>
                                            </p:tav>
                                            <p:tav tm="100000">
                                              <p:val>
                                                <p:strVal val="#ppt_y"/>
                                              </p:val>
                                            </p:tav>
                                          </p:tavLst>
                                        </p:anim>
                                        <p:animEffect transition="in" filter="wipe(down)">
                                          <p:cBhvr>
                                            <p:cTn id="23" dur="500"/>
                                            <p:tgtEl>
                                              <p:spTgt spid="8"/>
                                            </p:tgtEl>
                                          </p:cBhvr>
                                        </p:animEffect>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wipe(up)">
                                          <p:cBhvr>
                                            <p:cTn id="27" dur="500"/>
                                            <p:tgtEl>
                                              <p:spTgt spid="2"/>
                                            </p:tgtEl>
                                          </p:cBhvr>
                                        </p:animEffect>
                                      </p:childTnLst>
                                    </p:cTn>
                                  </p:par>
                                  <p:par>
                                    <p:cTn id="28" presetID="22" presetClass="entr" presetSubtype="4" fill="hold" nodeType="with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wipe(down)">
                                          <p:cBhvr>
                                            <p:cTn id="30" dur="500"/>
                                            <p:tgtEl>
                                              <p:spTgt spid="3"/>
                                            </p:tgtEl>
                                          </p:cBhvr>
                                        </p:animEffect>
                                      </p:childTnLst>
                                    </p:cTn>
                                  </p:par>
                                  <p:par>
                                    <p:cTn id="31" presetID="22" presetClass="entr" presetSubtype="1" fill="hold" nodeType="with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wipe(up)">
                                          <p:cBhvr>
                                            <p:cTn id="33" dur="500"/>
                                            <p:tgtEl>
                                              <p:spTgt spid="4"/>
                                            </p:tgtEl>
                                          </p:cBhvr>
                                        </p:animEffect>
                                      </p:childTnLst>
                                    </p:cTn>
                                  </p:par>
                                </p:childTnLst>
                              </p:cTn>
                            </p:par>
                            <p:par>
                              <p:cTn id="34" fill="hold">
                                <p:stCondLst>
                                  <p:cond delay="3000"/>
                                </p:stCondLst>
                                <p:childTnLst>
                                  <p:par>
                                    <p:cTn id="35" presetID="2" presetClass="entr" presetSubtype="4" fill="hold" grpId="0" nodeType="afterEffect">
                                      <p:stCondLst>
                                        <p:cond delay="0"/>
                                      </p:stCondLst>
                                      <p:childTnLst>
                                        <p:set>
                                          <p:cBhvr>
                                            <p:cTn id="36" dur="1" fill="hold">
                                              <p:stCondLst>
                                                <p:cond delay="0"/>
                                              </p:stCondLst>
                                            </p:cTn>
                                            <p:tgtEl>
                                              <p:spTgt spid="15"/>
                                            </p:tgtEl>
                                            <p:attrNameLst>
                                              <p:attrName>style.visibility</p:attrName>
                                            </p:attrNameLst>
                                          </p:cBhvr>
                                          <p:to>
                                            <p:strVal val="visible"/>
                                          </p:to>
                                        </p:set>
                                        <p:anim calcmode="lin" valueType="num">
                                          <p:cBhvr additive="base">
                                            <p:cTn id="37" dur="500" fill="hold"/>
                                            <p:tgtEl>
                                              <p:spTgt spid="15"/>
                                            </p:tgtEl>
                                            <p:attrNameLst>
                                              <p:attrName>ppt_x</p:attrName>
                                            </p:attrNameLst>
                                          </p:cBhvr>
                                          <p:tavLst>
                                            <p:tav tm="0">
                                              <p:val>
                                                <p:strVal val="#ppt_x"/>
                                              </p:val>
                                            </p:tav>
                                            <p:tav tm="100000">
                                              <p:val>
                                                <p:strVal val="#ppt_x"/>
                                              </p:val>
                                            </p:tav>
                                          </p:tavLst>
                                        </p:anim>
                                        <p:anim calcmode="lin" valueType="num">
                                          <p:cBhvr additive="base">
                                            <p:cTn id="38" dur="500" fill="hold"/>
                                            <p:tgtEl>
                                              <p:spTgt spid="15"/>
                                            </p:tgtEl>
                                            <p:attrNameLst>
                                              <p:attrName>ppt_y</p:attrName>
                                            </p:attrNameLst>
                                          </p:cBhvr>
                                          <p:tavLst>
                                            <p:tav tm="0">
                                              <p:val>
                                                <p:strVal val="1+#ppt_h/2"/>
                                              </p:val>
                                            </p:tav>
                                            <p:tav tm="100000">
                                              <p:val>
                                                <p:strVal val="#ppt_y"/>
                                              </p:val>
                                            </p:tav>
                                          </p:tavLst>
                                        </p:anim>
                                      </p:childTnLst>
                                    </p:cTn>
                                  </p:par>
                                  <p:par>
                                    <p:cTn id="39" presetID="22" presetClass="entr" presetSubtype="1" fill="hold" grpId="0" nodeType="withEffect">
                                      <p:stCondLst>
                                        <p:cond delay="500"/>
                                      </p:stCondLst>
                                      <p:childTnLst>
                                        <p:set>
                                          <p:cBhvr>
                                            <p:cTn id="40" dur="1" fill="hold">
                                              <p:stCondLst>
                                                <p:cond delay="0"/>
                                              </p:stCondLst>
                                            </p:cTn>
                                            <p:tgtEl>
                                              <p:spTgt spid="14"/>
                                            </p:tgtEl>
                                            <p:attrNameLst>
                                              <p:attrName>style.visibility</p:attrName>
                                            </p:attrNameLst>
                                          </p:cBhvr>
                                          <p:to>
                                            <p:strVal val="visible"/>
                                          </p:to>
                                        </p:set>
                                        <p:animEffect transition="in" filter="wipe(up)">
                                          <p:cBhvr>
                                            <p:cTn id="41" dur="1500"/>
                                            <p:tgtEl>
                                              <p:spTgt spid="14"/>
                                            </p:tgtEl>
                                          </p:cBhvr>
                                        </p:animEffect>
                                      </p:childTnLst>
                                    </p:cTn>
                                  </p:par>
                                  <p:par>
                                    <p:cTn id="42" presetID="2" presetClass="entr" presetSubtype="4" fill="hold" grpId="0" nodeType="withEffect">
                                      <p:stCondLst>
                                        <p:cond delay="0"/>
                                      </p:stCondLst>
                                      <p:childTnLst>
                                        <p:set>
                                          <p:cBhvr>
                                            <p:cTn id="43" dur="1" fill="hold">
                                              <p:stCondLst>
                                                <p:cond delay="0"/>
                                              </p:stCondLst>
                                            </p:cTn>
                                            <p:tgtEl>
                                              <p:spTgt spid="17"/>
                                            </p:tgtEl>
                                            <p:attrNameLst>
                                              <p:attrName>style.visibility</p:attrName>
                                            </p:attrNameLst>
                                          </p:cBhvr>
                                          <p:to>
                                            <p:strVal val="visible"/>
                                          </p:to>
                                        </p:set>
                                        <p:anim calcmode="lin" valueType="num">
                                          <p:cBhvr additive="base">
                                            <p:cTn id="44" dur="500" fill="hold"/>
                                            <p:tgtEl>
                                              <p:spTgt spid="17"/>
                                            </p:tgtEl>
                                            <p:attrNameLst>
                                              <p:attrName>ppt_x</p:attrName>
                                            </p:attrNameLst>
                                          </p:cBhvr>
                                          <p:tavLst>
                                            <p:tav tm="0">
                                              <p:val>
                                                <p:strVal val="#ppt_x"/>
                                              </p:val>
                                            </p:tav>
                                            <p:tav tm="100000">
                                              <p:val>
                                                <p:strVal val="#ppt_x"/>
                                              </p:val>
                                            </p:tav>
                                          </p:tavLst>
                                        </p:anim>
                                        <p:anim calcmode="lin" valueType="num">
                                          <p:cBhvr additive="base">
                                            <p:cTn id="45" dur="500" fill="hold"/>
                                            <p:tgtEl>
                                              <p:spTgt spid="17"/>
                                            </p:tgtEl>
                                            <p:attrNameLst>
                                              <p:attrName>ppt_y</p:attrName>
                                            </p:attrNameLst>
                                          </p:cBhvr>
                                          <p:tavLst>
                                            <p:tav tm="0">
                                              <p:val>
                                                <p:strVal val="1+#ppt_h/2"/>
                                              </p:val>
                                            </p:tav>
                                            <p:tav tm="100000">
                                              <p:val>
                                                <p:strVal val="#ppt_y"/>
                                              </p:val>
                                            </p:tav>
                                          </p:tavLst>
                                        </p:anim>
                                      </p:childTnLst>
                                    </p:cTn>
                                  </p:par>
                                  <p:par>
                                    <p:cTn id="46" presetID="22" presetClass="entr" presetSubtype="1" fill="hold" grpId="0" nodeType="withEffect">
                                      <p:stCondLst>
                                        <p:cond delay="500"/>
                                      </p:stCondLst>
                                      <p:childTnLst>
                                        <p:set>
                                          <p:cBhvr>
                                            <p:cTn id="47" dur="1" fill="hold">
                                              <p:stCondLst>
                                                <p:cond delay="0"/>
                                              </p:stCondLst>
                                            </p:cTn>
                                            <p:tgtEl>
                                              <p:spTgt spid="16"/>
                                            </p:tgtEl>
                                            <p:attrNameLst>
                                              <p:attrName>style.visibility</p:attrName>
                                            </p:attrNameLst>
                                          </p:cBhvr>
                                          <p:to>
                                            <p:strVal val="visible"/>
                                          </p:to>
                                        </p:set>
                                        <p:animEffect transition="in" filter="wipe(up)">
                                          <p:cBhvr>
                                            <p:cTn id="48" dur="1500"/>
                                            <p:tgtEl>
                                              <p:spTgt spid="16"/>
                                            </p:tgtEl>
                                          </p:cBhvr>
                                        </p:animEffect>
                                      </p:childTnLst>
                                    </p:cTn>
                                  </p:par>
                                  <p:par>
                                    <p:cTn id="49" presetID="2" presetClass="entr" presetSubtype="4" fill="hold" grpId="0" nodeType="withEffect">
                                      <p:stCondLst>
                                        <p:cond delay="0"/>
                                      </p:stCondLst>
                                      <p:childTnLst>
                                        <p:set>
                                          <p:cBhvr>
                                            <p:cTn id="50" dur="1" fill="hold">
                                              <p:stCondLst>
                                                <p:cond delay="0"/>
                                              </p:stCondLst>
                                            </p:cTn>
                                            <p:tgtEl>
                                              <p:spTgt spid="19"/>
                                            </p:tgtEl>
                                            <p:attrNameLst>
                                              <p:attrName>style.visibility</p:attrName>
                                            </p:attrNameLst>
                                          </p:cBhvr>
                                          <p:to>
                                            <p:strVal val="visible"/>
                                          </p:to>
                                        </p:set>
                                        <p:anim calcmode="lin" valueType="num">
                                          <p:cBhvr additive="base">
                                            <p:cTn id="51" dur="500" fill="hold"/>
                                            <p:tgtEl>
                                              <p:spTgt spid="19"/>
                                            </p:tgtEl>
                                            <p:attrNameLst>
                                              <p:attrName>ppt_x</p:attrName>
                                            </p:attrNameLst>
                                          </p:cBhvr>
                                          <p:tavLst>
                                            <p:tav tm="0">
                                              <p:val>
                                                <p:strVal val="#ppt_x"/>
                                              </p:val>
                                            </p:tav>
                                            <p:tav tm="100000">
                                              <p:val>
                                                <p:strVal val="#ppt_x"/>
                                              </p:val>
                                            </p:tav>
                                          </p:tavLst>
                                        </p:anim>
                                        <p:anim calcmode="lin" valueType="num">
                                          <p:cBhvr additive="base">
                                            <p:cTn id="52" dur="500" fill="hold"/>
                                            <p:tgtEl>
                                              <p:spTgt spid="19"/>
                                            </p:tgtEl>
                                            <p:attrNameLst>
                                              <p:attrName>ppt_y</p:attrName>
                                            </p:attrNameLst>
                                          </p:cBhvr>
                                          <p:tavLst>
                                            <p:tav tm="0">
                                              <p:val>
                                                <p:strVal val="1+#ppt_h/2"/>
                                              </p:val>
                                            </p:tav>
                                            <p:tav tm="100000">
                                              <p:val>
                                                <p:strVal val="#ppt_y"/>
                                              </p:val>
                                            </p:tav>
                                          </p:tavLst>
                                        </p:anim>
                                      </p:childTnLst>
                                    </p:cTn>
                                  </p:par>
                                  <p:par>
                                    <p:cTn id="53" presetID="22" presetClass="entr" presetSubtype="1" fill="hold" grpId="0" nodeType="withEffect">
                                      <p:stCondLst>
                                        <p:cond delay="500"/>
                                      </p:stCondLst>
                                      <p:childTnLst>
                                        <p:set>
                                          <p:cBhvr>
                                            <p:cTn id="54" dur="1" fill="hold">
                                              <p:stCondLst>
                                                <p:cond delay="0"/>
                                              </p:stCondLst>
                                            </p:cTn>
                                            <p:tgtEl>
                                              <p:spTgt spid="18"/>
                                            </p:tgtEl>
                                            <p:attrNameLst>
                                              <p:attrName>style.visibility</p:attrName>
                                            </p:attrNameLst>
                                          </p:cBhvr>
                                          <p:to>
                                            <p:strVal val="visible"/>
                                          </p:to>
                                        </p:set>
                                        <p:animEffect transition="in" filter="wipe(up)">
                                          <p:cBhvr>
                                            <p:cTn id="55" dur="1500"/>
                                            <p:tgtEl>
                                              <p:spTgt spid="18"/>
                                            </p:tgtEl>
                                          </p:cBhvr>
                                        </p:animEffect>
                                      </p:childTnLst>
                                    </p:cTn>
                                  </p:par>
                                  <p:par>
                                    <p:cTn id="56" presetID="2" presetClass="entr" presetSubtype="4" fill="hold" grpId="0" nodeType="withEffect">
                                      <p:stCondLst>
                                        <p:cond delay="0"/>
                                      </p:stCondLst>
                                      <p:childTnLst>
                                        <p:set>
                                          <p:cBhvr>
                                            <p:cTn id="57" dur="1" fill="hold">
                                              <p:stCondLst>
                                                <p:cond delay="0"/>
                                              </p:stCondLst>
                                            </p:cTn>
                                            <p:tgtEl>
                                              <p:spTgt spid="21"/>
                                            </p:tgtEl>
                                            <p:attrNameLst>
                                              <p:attrName>style.visibility</p:attrName>
                                            </p:attrNameLst>
                                          </p:cBhvr>
                                          <p:to>
                                            <p:strVal val="visible"/>
                                          </p:to>
                                        </p:set>
                                        <p:anim calcmode="lin" valueType="num">
                                          <p:cBhvr additive="base">
                                            <p:cTn id="58" dur="500" fill="hold"/>
                                            <p:tgtEl>
                                              <p:spTgt spid="21"/>
                                            </p:tgtEl>
                                            <p:attrNameLst>
                                              <p:attrName>ppt_x</p:attrName>
                                            </p:attrNameLst>
                                          </p:cBhvr>
                                          <p:tavLst>
                                            <p:tav tm="0">
                                              <p:val>
                                                <p:strVal val="#ppt_x"/>
                                              </p:val>
                                            </p:tav>
                                            <p:tav tm="100000">
                                              <p:val>
                                                <p:strVal val="#ppt_x"/>
                                              </p:val>
                                            </p:tav>
                                          </p:tavLst>
                                        </p:anim>
                                        <p:anim calcmode="lin" valueType="num">
                                          <p:cBhvr additive="base">
                                            <p:cTn id="59" dur="500" fill="hold"/>
                                            <p:tgtEl>
                                              <p:spTgt spid="21"/>
                                            </p:tgtEl>
                                            <p:attrNameLst>
                                              <p:attrName>ppt_y</p:attrName>
                                            </p:attrNameLst>
                                          </p:cBhvr>
                                          <p:tavLst>
                                            <p:tav tm="0">
                                              <p:val>
                                                <p:strVal val="1+#ppt_h/2"/>
                                              </p:val>
                                            </p:tav>
                                            <p:tav tm="100000">
                                              <p:val>
                                                <p:strVal val="#ppt_y"/>
                                              </p:val>
                                            </p:tav>
                                          </p:tavLst>
                                        </p:anim>
                                      </p:childTnLst>
                                    </p:cTn>
                                  </p:par>
                                  <p:par>
                                    <p:cTn id="60" presetID="22" presetClass="entr" presetSubtype="1" fill="hold" grpId="0" nodeType="withEffect">
                                      <p:stCondLst>
                                        <p:cond delay="500"/>
                                      </p:stCondLst>
                                      <p:childTnLst>
                                        <p:set>
                                          <p:cBhvr>
                                            <p:cTn id="61" dur="1" fill="hold">
                                              <p:stCondLst>
                                                <p:cond delay="0"/>
                                              </p:stCondLst>
                                            </p:cTn>
                                            <p:tgtEl>
                                              <p:spTgt spid="20"/>
                                            </p:tgtEl>
                                            <p:attrNameLst>
                                              <p:attrName>style.visibility</p:attrName>
                                            </p:attrNameLst>
                                          </p:cBhvr>
                                          <p:to>
                                            <p:strVal val="visible"/>
                                          </p:to>
                                        </p:set>
                                        <p:animEffect transition="in" filter="wipe(up)">
                                          <p:cBhvr>
                                            <p:cTn id="62" dur="1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7" grpId="0"/>
          <p:bldP spid="18" grpId="0"/>
          <p:bldP spid="19" grpId="0"/>
          <p:bldP spid="20" grpId="0"/>
          <p:bldP spid="21" grpId="0"/>
          <p:bldP spid="25" grpId="0"/>
        </p:bldLst>
      </p:timing>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0" name="矩形 639"/>
          <p:cNvSpPr/>
          <p:nvPr/>
        </p:nvSpPr>
        <p:spPr>
          <a:xfrm>
            <a:off x="0" y="0"/>
            <a:ext cx="12190413" cy="13220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39" name="矩形 638"/>
          <p:cNvSpPr/>
          <p:nvPr/>
        </p:nvSpPr>
        <p:spPr>
          <a:xfrm flipV="1">
            <a:off x="0" y="3514380"/>
            <a:ext cx="12190413" cy="3345208"/>
          </a:xfrm>
          <a:prstGeom prst="rect">
            <a:avLst/>
          </a:prstGeom>
          <a:solidFill>
            <a:srgbClr val="007C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椭圆 1"/>
          <p:cNvSpPr/>
          <p:nvPr/>
        </p:nvSpPr>
        <p:spPr>
          <a:xfrm>
            <a:off x="5083077" y="354340"/>
            <a:ext cx="1801459" cy="1801459"/>
          </a:xfrm>
          <a:prstGeom prst="ellipse">
            <a:avLst/>
          </a:prstGeom>
          <a:solidFill>
            <a:srgbClr val="229B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3" name="椭圆 2"/>
          <p:cNvSpPr/>
          <p:nvPr/>
        </p:nvSpPr>
        <p:spPr>
          <a:xfrm>
            <a:off x="6340403" y="95148"/>
            <a:ext cx="1324990" cy="1324990"/>
          </a:xfrm>
          <a:prstGeom prst="ellipse">
            <a:avLst/>
          </a:prstGeom>
          <a:solidFill>
            <a:srgbClr val="FFC000">
              <a:alpha val="7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4" name="椭圆 3"/>
          <p:cNvSpPr/>
          <p:nvPr/>
        </p:nvSpPr>
        <p:spPr>
          <a:xfrm>
            <a:off x="4354308" y="303675"/>
            <a:ext cx="608689" cy="608689"/>
          </a:xfrm>
          <a:prstGeom prst="ellipse">
            <a:avLst/>
          </a:prstGeom>
          <a:solidFill>
            <a:srgbClr val="17CFCB">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cxnSp>
        <p:nvCxnSpPr>
          <p:cNvPr id="5" name="直接连接符 4"/>
          <p:cNvCxnSpPr/>
          <p:nvPr/>
        </p:nvCxnSpPr>
        <p:spPr>
          <a:xfrm>
            <a:off x="1063491" y="3512659"/>
            <a:ext cx="9963150"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6" name="矩形 5"/>
          <p:cNvSpPr/>
          <p:nvPr/>
        </p:nvSpPr>
        <p:spPr>
          <a:xfrm>
            <a:off x="1516415" y="2578593"/>
            <a:ext cx="1178528" cy="377411"/>
          </a:xfrm>
          <a:prstGeom prst="rect">
            <a:avLst/>
          </a:prstGeom>
        </p:spPr>
        <p:txBody>
          <a:bodyPr wrap="none">
            <a:spAutoFit/>
          </a:bodyPr>
          <a:lstStyle/>
          <a:p>
            <a:pPr>
              <a:lnSpc>
                <a:spcPct val="150000"/>
              </a:lnSpc>
            </a:pPr>
            <a:r>
              <a:rPr lang="en-US" altLang="zh-CN" sz="1400" dirty="0">
                <a:solidFill>
                  <a:schemeClr val="bg1">
                    <a:lumMod val="50000"/>
                  </a:schemeClr>
                </a:solidFill>
                <a:latin typeface="微软雅黑" panose="020B0503020204020204" pitchFamily="34" charset="-122"/>
                <a:ea typeface="微软雅黑" panose="020B0503020204020204" pitchFamily="34" charset="-122"/>
              </a:rPr>
              <a:t>2008</a:t>
            </a:r>
            <a:r>
              <a:rPr lang="zh-CN" altLang="en-US" sz="1400" dirty="0">
                <a:solidFill>
                  <a:schemeClr val="bg1">
                    <a:lumMod val="50000"/>
                  </a:schemeClr>
                </a:solidFill>
                <a:latin typeface="微软雅黑" panose="020B0503020204020204" pitchFamily="34" charset="-122"/>
                <a:ea typeface="微软雅黑" panose="020B0503020204020204" pitchFamily="34" charset="-122"/>
              </a:rPr>
              <a:t>Years</a:t>
            </a:r>
            <a:r>
              <a:rPr lang="en-US" altLang="zh-CN" sz="1400" dirty="0">
                <a:solidFill>
                  <a:schemeClr val="bg1">
                    <a:lumMod val="50000"/>
                  </a:schemeClr>
                </a:solidFill>
                <a:latin typeface="微软雅黑" panose="020B0503020204020204" pitchFamily="34" charset="-122"/>
                <a:ea typeface="微软雅黑" panose="020B0503020204020204" pitchFamily="34" charset="-122"/>
              </a:rPr>
              <a:t>12</a:t>
            </a:r>
            <a:r>
              <a:rPr lang="zh-CN" altLang="en-US" sz="1400" dirty="0">
                <a:solidFill>
                  <a:schemeClr val="bg1">
                    <a:lumMod val="50000"/>
                  </a:schemeClr>
                </a:solidFill>
                <a:latin typeface="微软雅黑" panose="020B0503020204020204" pitchFamily="34" charset="-122"/>
                <a:ea typeface="微软雅黑" panose="020B0503020204020204" pitchFamily="34" charset="-122"/>
              </a:rPr>
              <a:t>Month</a:t>
            </a:r>
            <a:endParaRPr lang="en-US" altLang="zh-CN" sz="14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7" name="矩形 6"/>
          <p:cNvSpPr/>
          <p:nvPr/>
        </p:nvSpPr>
        <p:spPr>
          <a:xfrm>
            <a:off x="4054415" y="2578593"/>
            <a:ext cx="1072730" cy="377411"/>
          </a:xfrm>
          <a:prstGeom prst="rect">
            <a:avLst/>
          </a:prstGeom>
        </p:spPr>
        <p:txBody>
          <a:bodyPr wrap="none">
            <a:spAutoFit/>
          </a:bodyPr>
          <a:lstStyle/>
          <a:p>
            <a:pPr>
              <a:lnSpc>
                <a:spcPct val="150000"/>
              </a:lnSpc>
            </a:pPr>
            <a:r>
              <a:rPr lang="en-US" altLang="zh-CN" sz="1400" dirty="0">
                <a:solidFill>
                  <a:schemeClr val="bg1">
                    <a:lumMod val="50000"/>
                  </a:schemeClr>
                </a:solidFill>
                <a:latin typeface="微软雅黑" panose="020B0503020204020204" pitchFamily="34" charset="-122"/>
                <a:ea typeface="微软雅黑" panose="020B0503020204020204" pitchFamily="34" charset="-122"/>
              </a:rPr>
              <a:t>2011</a:t>
            </a:r>
            <a:r>
              <a:rPr lang="zh-CN" altLang="en-US" sz="1400" dirty="0">
                <a:solidFill>
                  <a:schemeClr val="bg1">
                    <a:lumMod val="50000"/>
                  </a:schemeClr>
                </a:solidFill>
                <a:latin typeface="微软雅黑" panose="020B0503020204020204" pitchFamily="34" charset="-122"/>
                <a:ea typeface="微软雅黑" panose="020B0503020204020204" pitchFamily="34" charset="-122"/>
              </a:rPr>
              <a:t>Years</a:t>
            </a:r>
            <a:r>
              <a:rPr lang="en-US" altLang="zh-CN" sz="1400" dirty="0">
                <a:solidFill>
                  <a:schemeClr val="bg1">
                    <a:lumMod val="50000"/>
                  </a:schemeClr>
                </a:solidFill>
                <a:latin typeface="微软雅黑" panose="020B0503020204020204" pitchFamily="34" charset="-122"/>
                <a:ea typeface="微软雅黑" panose="020B0503020204020204" pitchFamily="34" charset="-122"/>
              </a:rPr>
              <a:t>7</a:t>
            </a:r>
            <a:r>
              <a:rPr lang="zh-CN" altLang="en-US" sz="1400" dirty="0">
                <a:solidFill>
                  <a:schemeClr val="bg1">
                    <a:lumMod val="50000"/>
                  </a:schemeClr>
                </a:solidFill>
                <a:latin typeface="微软雅黑" panose="020B0503020204020204" pitchFamily="34" charset="-122"/>
                <a:ea typeface="微软雅黑" panose="020B0503020204020204" pitchFamily="34" charset="-122"/>
              </a:rPr>
              <a:t>Month</a:t>
            </a:r>
            <a:endParaRPr lang="en-US" altLang="zh-CN" sz="14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8" name="矩形 7"/>
          <p:cNvSpPr/>
          <p:nvPr/>
        </p:nvSpPr>
        <p:spPr>
          <a:xfrm>
            <a:off x="6701787" y="2578593"/>
            <a:ext cx="1072730" cy="377411"/>
          </a:xfrm>
          <a:prstGeom prst="rect">
            <a:avLst/>
          </a:prstGeom>
        </p:spPr>
        <p:txBody>
          <a:bodyPr wrap="none">
            <a:spAutoFit/>
          </a:bodyPr>
          <a:lstStyle/>
          <a:p>
            <a:pPr>
              <a:lnSpc>
                <a:spcPct val="150000"/>
              </a:lnSpc>
            </a:pPr>
            <a:r>
              <a:rPr lang="en-US" altLang="zh-CN" sz="1400" dirty="0">
                <a:solidFill>
                  <a:schemeClr val="bg1">
                    <a:lumMod val="50000"/>
                  </a:schemeClr>
                </a:solidFill>
                <a:latin typeface="微软雅黑" panose="020B0503020204020204" pitchFamily="34" charset="-122"/>
                <a:ea typeface="微软雅黑" panose="020B0503020204020204" pitchFamily="34" charset="-122"/>
              </a:rPr>
              <a:t>2004</a:t>
            </a:r>
            <a:r>
              <a:rPr lang="zh-CN" altLang="en-US" sz="1400" dirty="0">
                <a:solidFill>
                  <a:schemeClr val="bg1">
                    <a:lumMod val="50000"/>
                  </a:schemeClr>
                </a:solidFill>
                <a:latin typeface="微软雅黑" panose="020B0503020204020204" pitchFamily="34" charset="-122"/>
                <a:ea typeface="微软雅黑" panose="020B0503020204020204" pitchFamily="34" charset="-122"/>
              </a:rPr>
              <a:t>Years</a:t>
            </a:r>
            <a:r>
              <a:rPr lang="en-US" altLang="zh-CN" sz="1400" dirty="0">
                <a:solidFill>
                  <a:schemeClr val="bg1">
                    <a:lumMod val="50000"/>
                  </a:schemeClr>
                </a:solidFill>
                <a:latin typeface="微软雅黑" panose="020B0503020204020204" pitchFamily="34" charset="-122"/>
                <a:ea typeface="微软雅黑" panose="020B0503020204020204" pitchFamily="34" charset="-122"/>
              </a:rPr>
              <a:t>3</a:t>
            </a:r>
            <a:r>
              <a:rPr lang="zh-CN" altLang="en-US" sz="1400" dirty="0">
                <a:solidFill>
                  <a:schemeClr val="bg1">
                    <a:lumMod val="50000"/>
                  </a:schemeClr>
                </a:solidFill>
                <a:latin typeface="微软雅黑" panose="020B0503020204020204" pitchFamily="34" charset="-122"/>
                <a:ea typeface="微软雅黑" panose="020B0503020204020204" pitchFamily="34" charset="-122"/>
              </a:rPr>
              <a:t>Month</a:t>
            </a:r>
            <a:endParaRPr lang="en-US" altLang="zh-CN" sz="14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9" name="矩形 8"/>
          <p:cNvSpPr/>
          <p:nvPr/>
        </p:nvSpPr>
        <p:spPr>
          <a:xfrm>
            <a:off x="9277151" y="2578593"/>
            <a:ext cx="1072730" cy="415498"/>
          </a:xfrm>
          <a:prstGeom prst="rect">
            <a:avLst/>
          </a:prstGeom>
        </p:spPr>
        <p:txBody>
          <a:bodyPr wrap="none">
            <a:spAutoFit/>
          </a:bodyPr>
          <a:lstStyle/>
          <a:p>
            <a:pPr>
              <a:lnSpc>
                <a:spcPct val="150000"/>
              </a:lnSpc>
            </a:pPr>
            <a:r>
              <a:rPr lang="en-US" altLang="zh-CN" sz="1400" dirty="0">
                <a:solidFill>
                  <a:schemeClr val="bg1">
                    <a:lumMod val="50000"/>
                  </a:schemeClr>
                </a:solidFill>
                <a:latin typeface="微软雅黑" panose="020B0503020204020204" pitchFamily="34" charset="-122"/>
                <a:ea typeface="微软雅黑" panose="020B0503020204020204" pitchFamily="34" charset="-122"/>
              </a:rPr>
              <a:t>2020</a:t>
            </a:r>
            <a:r>
              <a:rPr lang="zh-CN" altLang="en-US" sz="1400" dirty="0">
                <a:solidFill>
                  <a:schemeClr val="bg1">
                    <a:lumMod val="50000"/>
                  </a:schemeClr>
                </a:solidFill>
                <a:latin typeface="微软雅黑" panose="020B0503020204020204" pitchFamily="34" charset="-122"/>
                <a:ea typeface="微软雅黑" panose="020B0503020204020204" pitchFamily="34" charset="-122"/>
              </a:rPr>
              <a:t>Years</a:t>
            </a:r>
            <a:r>
              <a:rPr lang="en-US" altLang="zh-CN" sz="1400" dirty="0">
                <a:solidFill>
                  <a:schemeClr val="bg1">
                    <a:lumMod val="50000"/>
                  </a:schemeClr>
                </a:solidFill>
                <a:latin typeface="微软雅黑" panose="020B0503020204020204" pitchFamily="34" charset="-122"/>
                <a:ea typeface="微软雅黑" panose="020B0503020204020204" pitchFamily="34" charset="-122"/>
              </a:rPr>
              <a:t>8</a:t>
            </a:r>
            <a:r>
              <a:rPr lang="zh-CN" altLang="en-US" sz="1400" dirty="0">
                <a:solidFill>
                  <a:schemeClr val="bg1">
                    <a:lumMod val="50000"/>
                  </a:schemeClr>
                </a:solidFill>
                <a:latin typeface="微软雅黑" panose="020B0503020204020204" pitchFamily="34" charset="-122"/>
                <a:ea typeface="微软雅黑" panose="020B0503020204020204" pitchFamily="34" charset="-122"/>
              </a:rPr>
              <a:t>Month</a:t>
            </a:r>
            <a:endParaRPr lang="en-US" altLang="zh-CN" sz="14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0" name="TextBox 38"/>
          <p:cNvSpPr txBox="1"/>
          <p:nvPr/>
        </p:nvSpPr>
        <p:spPr>
          <a:xfrm>
            <a:off x="1070773" y="4340677"/>
            <a:ext cx="2038187" cy="1721690"/>
          </a:xfrm>
          <a:prstGeom prst="rect">
            <a:avLst/>
          </a:prstGeom>
          <a:noFill/>
          <a:ln>
            <a:noFill/>
          </a:ln>
        </p:spPr>
        <p:txBody>
          <a:bodyPr wrap="square" rtlCol="0">
            <a:spAutoFit/>
          </a:bodyPr>
          <a:lstStyle/>
          <a:p>
            <a:pPr>
              <a:lnSpc>
                <a:spcPct val="150000"/>
              </a:lnSpc>
            </a:pPr>
            <a:r>
              <a:rPr lang="zh-CN" altLang="en-US" dirty="0">
                <a:solidFill>
                  <a:srgbClr val="FFFF00"/>
                </a:solidFill>
                <a:latin typeface="张海山锐谐体" panose="02000000000000000000" pitchFamily="2" charset="-122"/>
                <a:ea typeface="张海山锐谐体" panose="02000000000000000000" pitchFamily="2" charset="-122"/>
              </a:rPr>
              <a:t>Enter a specific prize hereItems</a:t>
            </a:r>
            <a:endParaRPr lang="en-US" altLang="zh-CN" dirty="0">
              <a:solidFill>
                <a:srgbClr val="FFFF00"/>
              </a:solidFill>
              <a:latin typeface="张海山锐谐体" panose="02000000000000000000" pitchFamily="2" charset="-122"/>
              <a:ea typeface="张海山锐谐体" panose="02000000000000000000" pitchFamily="2" charset="-122"/>
            </a:endParaRPr>
          </a:p>
          <a:p>
            <a:pP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Award Supplemental Content Award Supplemental Content</a:t>
            </a:r>
          </a:p>
        </p:txBody>
      </p:sp>
      <p:sp>
        <p:nvSpPr>
          <p:cNvPr id="11" name="TextBox 40"/>
          <p:cNvSpPr txBox="1"/>
          <p:nvPr/>
        </p:nvSpPr>
        <p:spPr>
          <a:xfrm>
            <a:off x="3756584" y="4362192"/>
            <a:ext cx="2074355" cy="1721690"/>
          </a:xfrm>
          <a:prstGeom prst="rect">
            <a:avLst/>
          </a:prstGeom>
          <a:noFill/>
          <a:ln>
            <a:noFill/>
          </a:ln>
        </p:spPr>
        <p:txBody>
          <a:bodyPr wrap="square" rtlCol="0">
            <a:spAutoFit/>
          </a:bodyPr>
          <a:lstStyle/>
          <a:p>
            <a:pPr>
              <a:lnSpc>
                <a:spcPct val="150000"/>
              </a:lnSpc>
            </a:pPr>
            <a:r>
              <a:rPr lang="zh-CN" altLang="en-US" dirty="0">
                <a:solidFill>
                  <a:srgbClr val="FFFF00"/>
                </a:solidFill>
                <a:latin typeface="张海山锐谐体" panose="02000000000000000000" pitchFamily="2" charset="-122"/>
                <a:ea typeface="张海山锐谐体" panose="02000000000000000000" pitchFamily="2" charset="-122"/>
              </a:rPr>
              <a:t>Enter specific awards here</a:t>
            </a:r>
            <a:endParaRPr lang="en-US" altLang="zh-CN" dirty="0">
              <a:solidFill>
                <a:srgbClr val="FFFF00"/>
              </a:solidFill>
              <a:latin typeface="张海山锐谐体" panose="02000000000000000000" pitchFamily="2" charset="-122"/>
              <a:ea typeface="张海山锐谐体" panose="02000000000000000000" pitchFamily="2" charset="-122"/>
            </a:endParaRPr>
          </a:p>
          <a:p>
            <a:pP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Award Supplemental Content Award Supplemental Content</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12" name="TextBox 41"/>
          <p:cNvSpPr txBox="1"/>
          <p:nvPr/>
        </p:nvSpPr>
        <p:spPr>
          <a:xfrm>
            <a:off x="6327357" y="4340677"/>
            <a:ext cx="2074355" cy="1721690"/>
          </a:xfrm>
          <a:prstGeom prst="rect">
            <a:avLst/>
          </a:prstGeom>
          <a:noFill/>
          <a:ln>
            <a:noFill/>
          </a:ln>
        </p:spPr>
        <p:txBody>
          <a:bodyPr wrap="square" rtlCol="0">
            <a:spAutoFit/>
          </a:bodyPr>
          <a:lstStyle/>
          <a:p>
            <a:pPr>
              <a:lnSpc>
                <a:spcPct val="150000"/>
              </a:lnSpc>
            </a:pPr>
            <a:r>
              <a:rPr lang="zh-CN" altLang="en-US" dirty="0">
                <a:solidFill>
                  <a:srgbClr val="FFFF00"/>
                </a:solidFill>
                <a:latin typeface="张海山锐谐体" panose="02000000000000000000" pitchFamily="2" charset="-122"/>
                <a:ea typeface="张海山锐谐体" panose="02000000000000000000" pitchFamily="2" charset="-122"/>
              </a:rPr>
              <a:t>Enter specific awards here</a:t>
            </a:r>
            <a:endParaRPr lang="en-US" altLang="zh-CN" dirty="0">
              <a:solidFill>
                <a:srgbClr val="FFFF00"/>
              </a:solidFill>
              <a:latin typeface="张海山锐谐体" panose="02000000000000000000" pitchFamily="2" charset="-122"/>
              <a:ea typeface="张海山锐谐体" panose="02000000000000000000" pitchFamily="2" charset="-122"/>
            </a:endParaRPr>
          </a:p>
          <a:p>
            <a:pP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Award Supplemental Content Award Supplemental Content</a:t>
            </a:r>
          </a:p>
        </p:txBody>
      </p:sp>
      <p:sp>
        <p:nvSpPr>
          <p:cNvPr id="13" name="TextBox 42"/>
          <p:cNvSpPr txBox="1"/>
          <p:nvPr/>
        </p:nvSpPr>
        <p:spPr>
          <a:xfrm>
            <a:off x="8905768" y="4340677"/>
            <a:ext cx="2074355" cy="1721690"/>
          </a:xfrm>
          <a:prstGeom prst="rect">
            <a:avLst/>
          </a:prstGeom>
          <a:noFill/>
          <a:ln>
            <a:noFill/>
          </a:ln>
        </p:spPr>
        <p:txBody>
          <a:bodyPr wrap="square" rtlCol="0">
            <a:spAutoFit/>
          </a:bodyPr>
          <a:lstStyle/>
          <a:p>
            <a:pPr>
              <a:lnSpc>
                <a:spcPct val="150000"/>
              </a:lnSpc>
            </a:pPr>
            <a:r>
              <a:rPr lang="zh-CN" altLang="en-US" dirty="0">
                <a:solidFill>
                  <a:srgbClr val="FFFF00"/>
                </a:solidFill>
                <a:latin typeface="张海山锐谐体" panose="02000000000000000000" pitchFamily="2" charset="-122"/>
                <a:ea typeface="张海山锐谐体" panose="02000000000000000000" pitchFamily="2" charset="-122"/>
              </a:rPr>
              <a:t>Enter specific awards here</a:t>
            </a:r>
            <a:endParaRPr lang="en-US" altLang="zh-CN" dirty="0">
              <a:solidFill>
                <a:srgbClr val="FFFF00"/>
              </a:solidFill>
              <a:latin typeface="张海山锐谐体" panose="02000000000000000000" pitchFamily="2" charset="-122"/>
              <a:ea typeface="张海山锐谐体" panose="02000000000000000000" pitchFamily="2" charset="-122"/>
            </a:endParaRPr>
          </a:p>
          <a:p>
            <a:pP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Award Supplemental Content Award Supplemental Content</a:t>
            </a:r>
          </a:p>
        </p:txBody>
      </p:sp>
      <p:grpSp>
        <p:nvGrpSpPr>
          <p:cNvPr id="14" name="Group 4"/>
          <p:cNvGrpSpPr>
            <a:grpSpLocks noChangeAspect="1"/>
          </p:cNvGrpSpPr>
          <p:nvPr/>
        </p:nvGrpSpPr>
        <p:grpSpPr bwMode="auto">
          <a:xfrm>
            <a:off x="1649393" y="3088874"/>
            <a:ext cx="873125" cy="1204912"/>
            <a:chOff x="692" y="1571"/>
            <a:chExt cx="550" cy="759"/>
          </a:xfrm>
        </p:grpSpPr>
        <p:sp>
          <p:nvSpPr>
            <p:cNvPr id="15" name="AutoShape 3"/>
            <p:cNvSpPr>
              <a:spLocks noChangeAspect="1" noChangeArrowheads="1" noTextEdit="1"/>
            </p:cNvSpPr>
            <p:nvPr/>
          </p:nvSpPr>
          <p:spPr bwMode="auto">
            <a:xfrm>
              <a:off x="692" y="1571"/>
              <a:ext cx="550" cy="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6" name="Freeform 5"/>
            <p:cNvSpPr>
              <a:spLocks/>
            </p:cNvSpPr>
            <p:nvPr/>
          </p:nvSpPr>
          <p:spPr bwMode="auto">
            <a:xfrm>
              <a:off x="692" y="1873"/>
              <a:ext cx="338" cy="457"/>
            </a:xfrm>
            <a:custGeom>
              <a:avLst/>
              <a:gdLst>
                <a:gd name="T0" fmla="*/ 170 w 338"/>
                <a:gd name="T1" fmla="*/ 0 h 457"/>
                <a:gd name="T2" fmla="*/ 0 w 338"/>
                <a:gd name="T3" fmla="*/ 382 h 457"/>
                <a:gd name="T4" fmla="*/ 121 w 338"/>
                <a:gd name="T5" fmla="*/ 336 h 457"/>
                <a:gd name="T6" fmla="*/ 168 w 338"/>
                <a:gd name="T7" fmla="*/ 457 h 457"/>
                <a:gd name="T8" fmla="*/ 338 w 338"/>
                <a:gd name="T9" fmla="*/ 74 h 457"/>
                <a:gd name="T10" fmla="*/ 170 w 338"/>
                <a:gd name="T11" fmla="*/ 0 h 457"/>
              </a:gdLst>
              <a:ahLst/>
              <a:cxnLst>
                <a:cxn ang="0">
                  <a:pos x="T0" y="T1"/>
                </a:cxn>
                <a:cxn ang="0">
                  <a:pos x="T2" y="T3"/>
                </a:cxn>
                <a:cxn ang="0">
                  <a:pos x="T4" y="T5"/>
                </a:cxn>
                <a:cxn ang="0">
                  <a:pos x="T6" y="T7"/>
                </a:cxn>
                <a:cxn ang="0">
                  <a:pos x="T8" y="T9"/>
                </a:cxn>
                <a:cxn ang="0">
                  <a:pos x="T10" y="T11"/>
                </a:cxn>
              </a:cxnLst>
              <a:rect l="0" t="0" r="r" b="b"/>
              <a:pathLst>
                <a:path w="338" h="457">
                  <a:moveTo>
                    <a:pt x="170" y="0"/>
                  </a:moveTo>
                  <a:lnTo>
                    <a:pt x="0" y="382"/>
                  </a:lnTo>
                  <a:lnTo>
                    <a:pt x="121" y="336"/>
                  </a:lnTo>
                  <a:lnTo>
                    <a:pt x="168" y="457"/>
                  </a:lnTo>
                  <a:lnTo>
                    <a:pt x="338" y="74"/>
                  </a:lnTo>
                  <a:lnTo>
                    <a:pt x="170" y="0"/>
                  </a:lnTo>
                  <a:close/>
                </a:path>
              </a:pathLst>
            </a:custGeom>
            <a:solidFill>
              <a:srgbClr val="17375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7" name="Freeform 6"/>
            <p:cNvSpPr>
              <a:spLocks/>
            </p:cNvSpPr>
            <p:nvPr/>
          </p:nvSpPr>
          <p:spPr bwMode="auto">
            <a:xfrm>
              <a:off x="712" y="1984"/>
              <a:ext cx="260" cy="318"/>
            </a:xfrm>
            <a:custGeom>
              <a:avLst/>
              <a:gdLst>
                <a:gd name="T0" fmla="*/ 260 w 260"/>
                <a:gd name="T1" fmla="*/ 66 h 318"/>
                <a:gd name="T2" fmla="*/ 148 w 260"/>
                <a:gd name="T3" fmla="*/ 318 h 318"/>
                <a:gd name="T4" fmla="*/ 107 w 260"/>
                <a:gd name="T5" fmla="*/ 211 h 318"/>
                <a:gd name="T6" fmla="*/ 0 w 260"/>
                <a:gd name="T7" fmla="*/ 252 h 318"/>
                <a:gd name="T8" fmla="*/ 112 w 260"/>
                <a:gd name="T9" fmla="*/ 0 h 318"/>
                <a:gd name="T10" fmla="*/ 122 w 260"/>
                <a:gd name="T11" fmla="*/ 5 h 318"/>
                <a:gd name="T12" fmla="*/ 20 w 260"/>
                <a:gd name="T13" fmla="*/ 233 h 318"/>
                <a:gd name="T14" fmla="*/ 113 w 260"/>
                <a:gd name="T15" fmla="*/ 197 h 318"/>
                <a:gd name="T16" fmla="*/ 149 w 260"/>
                <a:gd name="T17" fmla="*/ 289 h 318"/>
                <a:gd name="T18" fmla="*/ 251 w 260"/>
                <a:gd name="T19" fmla="*/ 61 h 318"/>
                <a:gd name="T20" fmla="*/ 260 w 260"/>
                <a:gd name="T21" fmla="*/ 66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0" h="318">
                  <a:moveTo>
                    <a:pt x="260" y="66"/>
                  </a:moveTo>
                  <a:lnTo>
                    <a:pt x="148" y="318"/>
                  </a:lnTo>
                  <a:lnTo>
                    <a:pt x="107" y="211"/>
                  </a:lnTo>
                  <a:lnTo>
                    <a:pt x="0" y="252"/>
                  </a:lnTo>
                  <a:lnTo>
                    <a:pt x="112" y="0"/>
                  </a:lnTo>
                  <a:lnTo>
                    <a:pt x="122" y="5"/>
                  </a:lnTo>
                  <a:lnTo>
                    <a:pt x="20" y="233"/>
                  </a:lnTo>
                  <a:lnTo>
                    <a:pt x="113" y="197"/>
                  </a:lnTo>
                  <a:lnTo>
                    <a:pt x="149" y="289"/>
                  </a:lnTo>
                  <a:lnTo>
                    <a:pt x="251" y="61"/>
                  </a:lnTo>
                  <a:lnTo>
                    <a:pt x="260" y="66"/>
                  </a:ln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8" name="Freeform 7"/>
            <p:cNvSpPr>
              <a:spLocks/>
            </p:cNvSpPr>
            <p:nvPr/>
          </p:nvSpPr>
          <p:spPr bwMode="auto">
            <a:xfrm>
              <a:off x="903" y="1873"/>
              <a:ext cx="338" cy="457"/>
            </a:xfrm>
            <a:custGeom>
              <a:avLst/>
              <a:gdLst>
                <a:gd name="T0" fmla="*/ 0 w 338"/>
                <a:gd name="T1" fmla="*/ 74 h 457"/>
                <a:gd name="T2" fmla="*/ 171 w 338"/>
                <a:gd name="T3" fmla="*/ 457 h 457"/>
                <a:gd name="T4" fmla="*/ 217 w 338"/>
                <a:gd name="T5" fmla="*/ 336 h 457"/>
                <a:gd name="T6" fmla="*/ 338 w 338"/>
                <a:gd name="T7" fmla="*/ 382 h 457"/>
                <a:gd name="T8" fmla="*/ 168 w 338"/>
                <a:gd name="T9" fmla="*/ 0 h 457"/>
                <a:gd name="T10" fmla="*/ 0 w 338"/>
                <a:gd name="T11" fmla="*/ 74 h 457"/>
              </a:gdLst>
              <a:ahLst/>
              <a:cxnLst>
                <a:cxn ang="0">
                  <a:pos x="T0" y="T1"/>
                </a:cxn>
                <a:cxn ang="0">
                  <a:pos x="T2" y="T3"/>
                </a:cxn>
                <a:cxn ang="0">
                  <a:pos x="T4" y="T5"/>
                </a:cxn>
                <a:cxn ang="0">
                  <a:pos x="T6" y="T7"/>
                </a:cxn>
                <a:cxn ang="0">
                  <a:pos x="T8" y="T9"/>
                </a:cxn>
                <a:cxn ang="0">
                  <a:pos x="T10" y="T11"/>
                </a:cxn>
              </a:cxnLst>
              <a:rect l="0" t="0" r="r" b="b"/>
              <a:pathLst>
                <a:path w="338" h="457">
                  <a:moveTo>
                    <a:pt x="0" y="74"/>
                  </a:moveTo>
                  <a:lnTo>
                    <a:pt x="171" y="457"/>
                  </a:lnTo>
                  <a:lnTo>
                    <a:pt x="217" y="336"/>
                  </a:lnTo>
                  <a:lnTo>
                    <a:pt x="338" y="382"/>
                  </a:lnTo>
                  <a:lnTo>
                    <a:pt x="168" y="0"/>
                  </a:lnTo>
                  <a:lnTo>
                    <a:pt x="0" y="74"/>
                  </a:lnTo>
                  <a:close/>
                </a:path>
              </a:pathLst>
            </a:custGeom>
            <a:solidFill>
              <a:srgbClr val="17375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9" name="Freeform 8"/>
            <p:cNvSpPr>
              <a:spLocks/>
            </p:cNvSpPr>
            <p:nvPr/>
          </p:nvSpPr>
          <p:spPr bwMode="auto">
            <a:xfrm>
              <a:off x="960" y="1984"/>
              <a:ext cx="261" cy="318"/>
            </a:xfrm>
            <a:custGeom>
              <a:avLst/>
              <a:gdLst>
                <a:gd name="T0" fmla="*/ 149 w 261"/>
                <a:gd name="T1" fmla="*/ 0 h 318"/>
                <a:gd name="T2" fmla="*/ 261 w 261"/>
                <a:gd name="T3" fmla="*/ 252 h 318"/>
                <a:gd name="T4" fmla="*/ 154 w 261"/>
                <a:gd name="T5" fmla="*/ 211 h 318"/>
                <a:gd name="T6" fmla="*/ 113 w 261"/>
                <a:gd name="T7" fmla="*/ 318 h 318"/>
                <a:gd name="T8" fmla="*/ 0 w 261"/>
                <a:gd name="T9" fmla="*/ 66 h 318"/>
                <a:gd name="T10" fmla="*/ 10 w 261"/>
                <a:gd name="T11" fmla="*/ 61 h 318"/>
                <a:gd name="T12" fmla="*/ 112 w 261"/>
                <a:gd name="T13" fmla="*/ 289 h 318"/>
                <a:gd name="T14" fmla="*/ 148 w 261"/>
                <a:gd name="T15" fmla="*/ 197 h 318"/>
                <a:gd name="T16" fmla="*/ 241 w 261"/>
                <a:gd name="T17" fmla="*/ 233 h 318"/>
                <a:gd name="T18" fmla="*/ 139 w 261"/>
                <a:gd name="T19" fmla="*/ 5 h 318"/>
                <a:gd name="T20" fmla="*/ 149 w 261"/>
                <a:gd name="T21" fmla="*/ 0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1" h="318">
                  <a:moveTo>
                    <a:pt x="149" y="0"/>
                  </a:moveTo>
                  <a:lnTo>
                    <a:pt x="261" y="252"/>
                  </a:lnTo>
                  <a:lnTo>
                    <a:pt x="154" y="211"/>
                  </a:lnTo>
                  <a:lnTo>
                    <a:pt x="113" y="318"/>
                  </a:lnTo>
                  <a:lnTo>
                    <a:pt x="0" y="66"/>
                  </a:lnTo>
                  <a:lnTo>
                    <a:pt x="10" y="61"/>
                  </a:lnTo>
                  <a:lnTo>
                    <a:pt x="112" y="289"/>
                  </a:lnTo>
                  <a:lnTo>
                    <a:pt x="148" y="197"/>
                  </a:lnTo>
                  <a:lnTo>
                    <a:pt x="241" y="233"/>
                  </a:lnTo>
                  <a:lnTo>
                    <a:pt x="139" y="5"/>
                  </a:lnTo>
                  <a:lnTo>
                    <a:pt x="149" y="0"/>
                  </a:ln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0" name="Freeform 9"/>
            <p:cNvSpPr>
              <a:spLocks/>
            </p:cNvSpPr>
            <p:nvPr/>
          </p:nvSpPr>
          <p:spPr bwMode="auto">
            <a:xfrm>
              <a:off x="693" y="1568"/>
              <a:ext cx="547" cy="553"/>
            </a:xfrm>
            <a:custGeom>
              <a:avLst/>
              <a:gdLst>
                <a:gd name="T0" fmla="*/ 14 w 501"/>
                <a:gd name="T1" fmla="*/ 236 h 507"/>
                <a:gd name="T2" fmla="*/ 14 w 501"/>
                <a:gd name="T3" fmla="*/ 271 h 507"/>
                <a:gd name="T4" fmla="*/ 9 w 501"/>
                <a:gd name="T5" fmla="*/ 284 h 507"/>
                <a:gd name="T6" fmla="*/ 6 w 501"/>
                <a:gd name="T7" fmla="*/ 291 h 507"/>
                <a:gd name="T8" fmla="*/ 18 w 501"/>
                <a:gd name="T9" fmla="*/ 341 h 507"/>
                <a:gd name="T10" fmla="*/ 30 w 501"/>
                <a:gd name="T11" fmla="*/ 351 h 507"/>
                <a:gd name="T12" fmla="*/ 47 w 501"/>
                <a:gd name="T13" fmla="*/ 386 h 507"/>
                <a:gd name="T14" fmla="*/ 47 w 501"/>
                <a:gd name="T15" fmla="*/ 392 h 507"/>
                <a:gd name="T16" fmla="*/ 86 w 501"/>
                <a:gd name="T17" fmla="*/ 435 h 507"/>
                <a:gd name="T18" fmla="*/ 88 w 501"/>
                <a:gd name="T19" fmla="*/ 436 h 507"/>
                <a:gd name="T20" fmla="*/ 122 w 501"/>
                <a:gd name="T21" fmla="*/ 461 h 507"/>
                <a:gd name="T22" fmla="*/ 122 w 501"/>
                <a:gd name="T23" fmla="*/ 461 h 507"/>
                <a:gd name="T24" fmla="*/ 175 w 501"/>
                <a:gd name="T25" fmla="*/ 485 h 507"/>
                <a:gd name="T26" fmla="*/ 178 w 501"/>
                <a:gd name="T27" fmla="*/ 484 h 507"/>
                <a:gd name="T28" fmla="*/ 219 w 501"/>
                <a:gd name="T29" fmla="*/ 492 h 507"/>
                <a:gd name="T30" fmla="*/ 221 w 501"/>
                <a:gd name="T31" fmla="*/ 494 h 507"/>
                <a:gd name="T32" fmla="*/ 278 w 501"/>
                <a:gd name="T33" fmla="*/ 494 h 507"/>
                <a:gd name="T34" fmla="*/ 280 w 501"/>
                <a:gd name="T35" fmla="*/ 493 h 507"/>
                <a:gd name="T36" fmla="*/ 321 w 501"/>
                <a:gd name="T37" fmla="*/ 485 h 507"/>
                <a:gd name="T38" fmla="*/ 324 w 501"/>
                <a:gd name="T39" fmla="*/ 485 h 507"/>
                <a:gd name="T40" fmla="*/ 377 w 501"/>
                <a:gd name="T41" fmla="*/ 463 h 507"/>
                <a:gd name="T42" fmla="*/ 377 w 501"/>
                <a:gd name="T43" fmla="*/ 462 h 507"/>
                <a:gd name="T44" fmla="*/ 412 w 501"/>
                <a:gd name="T45" fmla="*/ 438 h 507"/>
                <a:gd name="T46" fmla="*/ 414 w 501"/>
                <a:gd name="T47" fmla="*/ 437 h 507"/>
                <a:gd name="T48" fmla="*/ 453 w 501"/>
                <a:gd name="T49" fmla="*/ 394 h 507"/>
                <a:gd name="T50" fmla="*/ 453 w 501"/>
                <a:gd name="T51" fmla="*/ 389 h 507"/>
                <a:gd name="T52" fmla="*/ 471 w 501"/>
                <a:gd name="T53" fmla="*/ 353 h 507"/>
                <a:gd name="T54" fmla="*/ 482 w 501"/>
                <a:gd name="T55" fmla="*/ 344 h 507"/>
                <a:gd name="T56" fmla="*/ 495 w 501"/>
                <a:gd name="T57" fmla="*/ 294 h 507"/>
                <a:gd name="T58" fmla="*/ 486 w 501"/>
                <a:gd name="T59" fmla="*/ 272 h 507"/>
                <a:gd name="T60" fmla="*/ 486 w 501"/>
                <a:gd name="T61" fmla="*/ 235 h 507"/>
                <a:gd name="T62" fmla="*/ 495 w 501"/>
                <a:gd name="T63" fmla="*/ 213 h 507"/>
                <a:gd name="T64" fmla="*/ 482 w 501"/>
                <a:gd name="T65" fmla="*/ 163 h 507"/>
                <a:gd name="T66" fmla="*/ 471 w 501"/>
                <a:gd name="T67" fmla="*/ 154 h 507"/>
                <a:gd name="T68" fmla="*/ 453 w 501"/>
                <a:gd name="T69" fmla="*/ 118 h 507"/>
                <a:gd name="T70" fmla="*/ 453 w 501"/>
                <a:gd name="T71" fmla="*/ 113 h 507"/>
                <a:gd name="T72" fmla="*/ 414 w 501"/>
                <a:gd name="T73" fmla="*/ 70 h 507"/>
                <a:gd name="T74" fmla="*/ 412 w 501"/>
                <a:gd name="T75" fmla="*/ 70 h 507"/>
                <a:gd name="T76" fmla="*/ 377 w 501"/>
                <a:gd name="T77" fmla="*/ 45 h 507"/>
                <a:gd name="T78" fmla="*/ 377 w 501"/>
                <a:gd name="T79" fmla="*/ 45 h 507"/>
                <a:gd name="T80" fmla="*/ 324 w 501"/>
                <a:gd name="T81" fmla="*/ 22 h 507"/>
                <a:gd name="T82" fmla="*/ 321 w 501"/>
                <a:gd name="T83" fmla="*/ 23 h 507"/>
                <a:gd name="T84" fmla="*/ 280 w 501"/>
                <a:gd name="T85" fmla="*/ 15 h 507"/>
                <a:gd name="T86" fmla="*/ 278 w 501"/>
                <a:gd name="T87" fmla="*/ 13 h 507"/>
                <a:gd name="T88" fmla="*/ 221 w 501"/>
                <a:gd name="T89" fmla="*/ 13 h 507"/>
                <a:gd name="T90" fmla="*/ 219 w 501"/>
                <a:gd name="T91" fmla="*/ 15 h 507"/>
                <a:gd name="T92" fmla="*/ 178 w 501"/>
                <a:gd name="T93" fmla="*/ 23 h 507"/>
                <a:gd name="T94" fmla="*/ 175 w 501"/>
                <a:gd name="T95" fmla="*/ 23 h 507"/>
                <a:gd name="T96" fmla="*/ 122 w 501"/>
                <a:gd name="T97" fmla="*/ 46 h 507"/>
                <a:gd name="T98" fmla="*/ 122 w 501"/>
                <a:gd name="T99" fmla="*/ 47 h 507"/>
                <a:gd name="T100" fmla="*/ 88 w 501"/>
                <a:gd name="T101" fmla="*/ 71 h 507"/>
                <a:gd name="T102" fmla="*/ 86 w 501"/>
                <a:gd name="T103" fmla="*/ 72 h 507"/>
                <a:gd name="T104" fmla="*/ 47 w 501"/>
                <a:gd name="T105" fmla="*/ 116 h 507"/>
                <a:gd name="T106" fmla="*/ 47 w 501"/>
                <a:gd name="T107" fmla="*/ 121 h 507"/>
                <a:gd name="T108" fmla="*/ 30 w 501"/>
                <a:gd name="T109" fmla="*/ 157 h 507"/>
                <a:gd name="T110" fmla="*/ 18 w 501"/>
                <a:gd name="T111" fmla="*/ 166 h 507"/>
                <a:gd name="T112" fmla="*/ 6 w 501"/>
                <a:gd name="T113" fmla="*/ 216 h 507"/>
                <a:gd name="T114" fmla="*/ 9 w 501"/>
                <a:gd name="T115" fmla="*/ 223 h 507"/>
                <a:gd name="T116" fmla="*/ 14 w 501"/>
                <a:gd name="T117" fmla="*/ 236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01" h="507">
                  <a:moveTo>
                    <a:pt x="14" y="236"/>
                  </a:moveTo>
                  <a:cubicBezTo>
                    <a:pt x="19" y="247"/>
                    <a:pt x="19" y="260"/>
                    <a:pt x="14" y="271"/>
                  </a:cubicBezTo>
                  <a:cubicBezTo>
                    <a:pt x="12" y="275"/>
                    <a:pt x="10" y="280"/>
                    <a:pt x="9" y="284"/>
                  </a:cubicBezTo>
                  <a:cubicBezTo>
                    <a:pt x="8" y="286"/>
                    <a:pt x="7" y="289"/>
                    <a:pt x="6" y="291"/>
                  </a:cubicBezTo>
                  <a:cubicBezTo>
                    <a:pt x="0" y="309"/>
                    <a:pt x="5" y="328"/>
                    <a:pt x="18" y="341"/>
                  </a:cubicBezTo>
                  <a:cubicBezTo>
                    <a:pt x="22" y="344"/>
                    <a:pt x="26" y="348"/>
                    <a:pt x="30" y="351"/>
                  </a:cubicBezTo>
                  <a:cubicBezTo>
                    <a:pt x="41" y="359"/>
                    <a:pt x="47" y="372"/>
                    <a:pt x="47" y="386"/>
                  </a:cubicBezTo>
                  <a:cubicBezTo>
                    <a:pt x="47" y="388"/>
                    <a:pt x="47" y="390"/>
                    <a:pt x="47" y="392"/>
                  </a:cubicBezTo>
                  <a:cubicBezTo>
                    <a:pt x="48" y="414"/>
                    <a:pt x="64" y="432"/>
                    <a:pt x="86" y="435"/>
                  </a:cubicBezTo>
                  <a:cubicBezTo>
                    <a:pt x="86" y="436"/>
                    <a:pt x="87" y="436"/>
                    <a:pt x="88" y="436"/>
                  </a:cubicBezTo>
                  <a:cubicBezTo>
                    <a:pt x="103" y="438"/>
                    <a:pt x="115" y="447"/>
                    <a:pt x="122" y="461"/>
                  </a:cubicBezTo>
                  <a:cubicBezTo>
                    <a:pt x="122" y="461"/>
                    <a:pt x="122" y="461"/>
                    <a:pt x="122" y="461"/>
                  </a:cubicBezTo>
                  <a:cubicBezTo>
                    <a:pt x="132" y="481"/>
                    <a:pt x="155" y="490"/>
                    <a:pt x="175" y="485"/>
                  </a:cubicBezTo>
                  <a:cubicBezTo>
                    <a:pt x="176" y="484"/>
                    <a:pt x="177" y="484"/>
                    <a:pt x="178" y="484"/>
                  </a:cubicBezTo>
                  <a:cubicBezTo>
                    <a:pt x="192" y="480"/>
                    <a:pt x="208" y="483"/>
                    <a:pt x="219" y="492"/>
                  </a:cubicBezTo>
                  <a:cubicBezTo>
                    <a:pt x="220" y="493"/>
                    <a:pt x="220" y="493"/>
                    <a:pt x="221" y="494"/>
                  </a:cubicBezTo>
                  <a:cubicBezTo>
                    <a:pt x="238" y="507"/>
                    <a:pt x="261" y="507"/>
                    <a:pt x="278" y="494"/>
                  </a:cubicBezTo>
                  <a:cubicBezTo>
                    <a:pt x="279" y="494"/>
                    <a:pt x="279" y="493"/>
                    <a:pt x="280" y="493"/>
                  </a:cubicBezTo>
                  <a:cubicBezTo>
                    <a:pt x="292" y="483"/>
                    <a:pt x="307" y="480"/>
                    <a:pt x="321" y="485"/>
                  </a:cubicBezTo>
                  <a:cubicBezTo>
                    <a:pt x="322" y="485"/>
                    <a:pt x="323" y="485"/>
                    <a:pt x="324" y="485"/>
                  </a:cubicBezTo>
                  <a:cubicBezTo>
                    <a:pt x="345" y="491"/>
                    <a:pt x="367" y="482"/>
                    <a:pt x="377" y="463"/>
                  </a:cubicBezTo>
                  <a:cubicBezTo>
                    <a:pt x="377" y="462"/>
                    <a:pt x="377" y="462"/>
                    <a:pt x="377" y="462"/>
                  </a:cubicBezTo>
                  <a:cubicBezTo>
                    <a:pt x="384" y="449"/>
                    <a:pt x="397" y="440"/>
                    <a:pt x="412" y="438"/>
                  </a:cubicBezTo>
                  <a:cubicBezTo>
                    <a:pt x="413" y="437"/>
                    <a:pt x="413" y="437"/>
                    <a:pt x="414" y="437"/>
                  </a:cubicBezTo>
                  <a:cubicBezTo>
                    <a:pt x="436" y="434"/>
                    <a:pt x="452" y="416"/>
                    <a:pt x="453" y="394"/>
                  </a:cubicBezTo>
                  <a:cubicBezTo>
                    <a:pt x="453" y="392"/>
                    <a:pt x="453" y="391"/>
                    <a:pt x="453" y="389"/>
                  </a:cubicBezTo>
                  <a:cubicBezTo>
                    <a:pt x="454" y="375"/>
                    <a:pt x="460" y="361"/>
                    <a:pt x="471" y="353"/>
                  </a:cubicBezTo>
                  <a:cubicBezTo>
                    <a:pt x="475" y="350"/>
                    <a:pt x="479" y="347"/>
                    <a:pt x="482" y="344"/>
                  </a:cubicBezTo>
                  <a:cubicBezTo>
                    <a:pt x="496" y="332"/>
                    <a:pt x="501" y="312"/>
                    <a:pt x="495" y="294"/>
                  </a:cubicBezTo>
                  <a:cubicBezTo>
                    <a:pt x="492" y="287"/>
                    <a:pt x="490" y="279"/>
                    <a:pt x="486" y="272"/>
                  </a:cubicBezTo>
                  <a:cubicBezTo>
                    <a:pt x="481" y="260"/>
                    <a:pt x="481" y="247"/>
                    <a:pt x="486" y="235"/>
                  </a:cubicBezTo>
                  <a:cubicBezTo>
                    <a:pt x="490" y="228"/>
                    <a:pt x="492" y="221"/>
                    <a:pt x="495" y="213"/>
                  </a:cubicBezTo>
                  <a:cubicBezTo>
                    <a:pt x="501" y="195"/>
                    <a:pt x="496" y="176"/>
                    <a:pt x="482" y="163"/>
                  </a:cubicBezTo>
                  <a:cubicBezTo>
                    <a:pt x="479" y="160"/>
                    <a:pt x="475" y="157"/>
                    <a:pt x="471" y="154"/>
                  </a:cubicBezTo>
                  <a:cubicBezTo>
                    <a:pt x="460" y="146"/>
                    <a:pt x="454" y="132"/>
                    <a:pt x="453" y="118"/>
                  </a:cubicBezTo>
                  <a:cubicBezTo>
                    <a:pt x="453" y="117"/>
                    <a:pt x="453" y="115"/>
                    <a:pt x="453" y="113"/>
                  </a:cubicBezTo>
                  <a:cubicBezTo>
                    <a:pt x="452" y="91"/>
                    <a:pt x="436" y="73"/>
                    <a:pt x="414" y="70"/>
                  </a:cubicBezTo>
                  <a:cubicBezTo>
                    <a:pt x="413" y="70"/>
                    <a:pt x="413" y="70"/>
                    <a:pt x="412" y="70"/>
                  </a:cubicBezTo>
                  <a:cubicBezTo>
                    <a:pt x="397" y="68"/>
                    <a:pt x="384" y="58"/>
                    <a:pt x="377" y="45"/>
                  </a:cubicBezTo>
                  <a:cubicBezTo>
                    <a:pt x="377" y="45"/>
                    <a:pt x="377" y="45"/>
                    <a:pt x="377" y="45"/>
                  </a:cubicBezTo>
                  <a:cubicBezTo>
                    <a:pt x="367" y="25"/>
                    <a:pt x="345" y="16"/>
                    <a:pt x="324" y="22"/>
                  </a:cubicBezTo>
                  <a:cubicBezTo>
                    <a:pt x="323" y="22"/>
                    <a:pt x="322" y="22"/>
                    <a:pt x="321" y="23"/>
                  </a:cubicBezTo>
                  <a:cubicBezTo>
                    <a:pt x="307" y="27"/>
                    <a:pt x="292" y="24"/>
                    <a:pt x="280" y="15"/>
                  </a:cubicBezTo>
                  <a:cubicBezTo>
                    <a:pt x="279" y="14"/>
                    <a:pt x="279" y="14"/>
                    <a:pt x="278" y="13"/>
                  </a:cubicBezTo>
                  <a:cubicBezTo>
                    <a:pt x="261" y="0"/>
                    <a:pt x="238" y="0"/>
                    <a:pt x="221" y="13"/>
                  </a:cubicBezTo>
                  <a:cubicBezTo>
                    <a:pt x="220" y="14"/>
                    <a:pt x="220" y="14"/>
                    <a:pt x="219" y="15"/>
                  </a:cubicBezTo>
                  <a:cubicBezTo>
                    <a:pt x="208" y="24"/>
                    <a:pt x="192" y="28"/>
                    <a:pt x="178" y="23"/>
                  </a:cubicBezTo>
                  <a:cubicBezTo>
                    <a:pt x="177" y="23"/>
                    <a:pt x="176" y="23"/>
                    <a:pt x="175" y="23"/>
                  </a:cubicBezTo>
                  <a:cubicBezTo>
                    <a:pt x="155" y="17"/>
                    <a:pt x="132" y="27"/>
                    <a:pt x="122" y="46"/>
                  </a:cubicBezTo>
                  <a:cubicBezTo>
                    <a:pt x="122" y="46"/>
                    <a:pt x="122" y="46"/>
                    <a:pt x="122" y="47"/>
                  </a:cubicBezTo>
                  <a:cubicBezTo>
                    <a:pt x="115" y="60"/>
                    <a:pt x="103" y="69"/>
                    <a:pt x="88" y="71"/>
                  </a:cubicBezTo>
                  <a:cubicBezTo>
                    <a:pt x="87" y="72"/>
                    <a:pt x="86" y="72"/>
                    <a:pt x="86" y="72"/>
                  </a:cubicBezTo>
                  <a:cubicBezTo>
                    <a:pt x="64" y="75"/>
                    <a:pt x="48" y="94"/>
                    <a:pt x="47" y="116"/>
                  </a:cubicBezTo>
                  <a:cubicBezTo>
                    <a:pt x="47" y="118"/>
                    <a:pt x="47" y="119"/>
                    <a:pt x="47" y="121"/>
                  </a:cubicBezTo>
                  <a:cubicBezTo>
                    <a:pt x="47" y="135"/>
                    <a:pt x="41" y="148"/>
                    <a:pt x="30" y="157"/>
                  </a:cubicBezTo>
                  <a:cubicBezTo>
                    <a:pt x="26" y="160"/>
                    <a:pt x="22" y="163"/>
                    <a:pt x="18" y="166"/>
                  </a:cubicBezTo>
                  <a:cubicBezTo>
                    <a:pt x="5" y="179"/>
                    <a:pt x="0" y="198"/>
                    <a:pt x="6" y="216"/>
                  </a:cubicBezTo>
                  <a:cubicBezTo>
                    <a:pt x="7" y="218"/>
                    <a:pt x="8" y="221"/>
                    <a:pt x="9" y="223"/>
                  </a:cubicBezTo>
                  <a:cubicBezTo>
                    <a:pt x="10" y="228"/>
                    <a:pt x="12" y="232"/>
                    <a:pt x="14" y="236"/>
                  </a:cubicBezTo>
                  <a:close/>
                </a:path>
              </a:pathLst>
            </a:custGeom>
            <a:solidFill>
              <a:srgbClr val="17375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1" name="Freeform 10"/>
            <p:cNvSpPr>
              <a:spLocks/>
            </p:cNvSpPr>
            <p:nvPr/>
          </p:nvSpPr>
          <p:spPr bwMode="auto">
            <a:xfrm>
              <a:off x="982" y="1649"/>
              <a:ext cx="33" cy="26"/>
            </a:xfrm>
            <a:custGeom>
              <a:avLst/>
              <a:gdLst>
                <a:gd name="T0" fmla="*/ 20 w 30"/>
                <a:gd name="T1" fmla="*/ 18 h 24"/>
                <a:gd name="T2" fmla="*/ 30 w 30"/>
                <a:gd name="T3" fmla="*/ 2 h 24"/>
                <a:gd name="T4" fmla="*/ 10 w 30"/>
                <a:gd name="T5" fmla="*/ 5 h 24"/>
                <a:gd name="T6" fmla="*/ 0 w 30"/>
                <a:gd name="T7" fmla="*/ 22 h 24"/>
                <a:gd name="T8" fmla="*/ 20 w 30"/>
                <a:gd name="T9" fmla="*/ 18 h 24"/>
              </a:gdLst>
              <a:ahLst/>
              <a:cxnLst>
                <a:cxn ang="0">
                  <a:pos x="T0" y="T1"/>
                </a:cxn>
                <a:cxn ang="0">
                  <a:pos x="T2" y="T3"/>
                </a:cxn>
                <a:cxn ang="0">
                  <a:pos x="T4" y="T5"/>
                </a:cxn>
                <a:cxn ang="0">
                  <a:pos x="T6" y="T7"/>
                </a:cxn>
                <a:cxn ang="0">
                  <a:pos x="T8" y="T9"/>
                </a:cxn>
              </a:cxnLst>
              <a:rect l="0" t="0" r="r" b="b"/>
              <a:pathLst>
                <a:path w="30" h="24">
                  <a:moveTo>
                    <a:pt x="20" y="18"/>
                  </a:moveTo>
                  <a:cubicBezTo>
                    <a:pt x="25" y="14"/>
                    <a:pt x="29" y="8"/>
                    <a:pt x="30" y="2"/>
                  </a:cubicBezTo>
                  <a:cubicBezTo>
                    <a:pt x="23" y="0"/>
                    <a:pt x="16" y="1"/>
                    <a:pt x="10" y="5"/>
                  </a:cubicBezTo>
                  <a:cubicBezTo>
                    <a:pt x="5" y="9"/>
                    <a:pt x="1" y="16"/>
                    <a:pt x="0" y="22"/>
                  </a:cubicBezTo>
                  <a:cubicBezTo>
                    <a:pt x="7" y="24"/>
                    <a:pt x="14" y="23"/>
                    <a:pt x="20"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2" name="Freeform 11"/>
            <p:cNvSpPr>
              <a:spLocks/>
            </p:cNvSpPr>
            <p:nvPr/>
          </p:nvSpPr>
          <p:spPr bwMode="auto">
            <a:xfrm>
              <a:off x="991" y="1618"/>
              <a:ext cx="25" cy="33"/>
            </a:xfrm>
            <a:custGeom>
              <a:avLst/>
              <a:gdLst>
                <a:gd name="T0" fmla="*/ 5 w 23"/>
                <a:gd name="T1" fmla="*/ 20 h 30"/>
                <a:gd name="T2" fmla="*/ 22 w 23"/>
                <a:gd name="T3" fmla="*/ 30 h 30"/>
                <a:gd name="T4" fmla="*/ 18 w 23"/>
                <a:gd name="T5" fmla="*/ 10 h 30"/>
                <a:gd name="T6" fmla="*/ 1 w 23"/>
                <a:gd name="T7" fmla="*/ 0 h 30"/>
                <a:gd name="T8" fmla="*/ 5 w 23"/>
                <a:gd name="T9" fmla="*/ 20 h 30"/>
              </a:gdLst>
              <a:ahLst/>
              <a:cxnLst>
                <a:cxn ang="0">
                  <a:pos x="T0" y="T1"/>
                </a:cxn>
                <a:cxn ang="0">
                  <a:pos x="T2" y="T3"/>
                </a:cxn>
                <a:cxn ang="0">
                  <a:pos x="T4" y="T5"/>
                </a:cxn>
                <a:cxn ang="0">
                  <a:pos x="T6" y="T7"/>
                </a:cxn>
                <a:cxn ang="0">
                  <a:pos x="T8" y="T9"/>
                </a:cxn>
              </a:cxnLst>
              <a:rect l="0" t="0" r="r" b="b"/>
              <a:pathLst>
                <a:path w="23" h="30">
                  <a:moveTo>
                    <a:pt x="5" y="20"/>
                  </a:moveTo>
                  <a:cubicBezTo>
                    <a:pt x="9" y="25"/>
                    <a:pt x="15" y="29"/>
                    <a:pt x="22" y="30"/>
                  </a:cubicBezTo>
                  <a:cubicBezTo>
                    <a:pt x="23" y="23"/>
                    <a:pt x="22" y="16"/>
                    <a:pt x="18" y="10"/>
                  </a:cubicBezTo>
                  <a:cubicBezTo>
                    <a:pt x="14" y="5"/>
                    <a:pt x="8" y="1"/>
                    <a:pt x="1" y="0"/>
                  </a:cubicBezTo>
                  <a:cubicBezTo>
                    <a:pt x="0" y="7"/>
                    <a:pt x="1" y="14"/>
                    <a:pt x="5" y="2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3" name="Freeform 12"/>
            <p:cNvSpPr>
              <a:spLocks/>
            </p:cNvSpPr>
            <p:nvPr/>
          </p:nvSpPr>
          <p:spPr bwMode="auto">
            <a:xfrm>
              <a:off x="917" y="2039"/>
              <a:ext cx="25" cy="32"/>
            </a:xfrm>
            <a:custGeom>
              <a:avLst/>
              <a:gdLst>
                <a:gd name="T0" fmla="*/ 5 w 23"/>
                <a:gd name="T1" fmla="*/ 19 h 29"/>
                <a:gd name="T2" fmla="*/ 1 w 23"/>
                <a:gd name="T3" fmla="*/ 0 h 29"/>
                <a:gd name="T4" fmla="*/ 18 w 23"/>
                <a:gd name="T5" fmla="*/ 10 h 29"/>
                <a:gd name="T6" fmla="*/ 22 w 23"/>
                <a:gd name="T7" fmla="*/ 29 h 29"/>
                <a:gd name="T8" fmla="*/ 5 w 23"/>
                <a:gd name="T9" fmla="*/ 19 h 29"/>
              </a:gdLst>
              <a:ahLst/>
              <a:cxnLst>
                <a:cxn ang="0">
                  <a:pos x="T0" y="T1"/>
                </a:cxn>
                <a:cxn ang="0">
                  <a:pos x="T2" y="T3"/>
                </a:cxn>
                <a:cxn ang="0">
                  <a:pos x="T4" y="T5"/>
                </a:cxn>
                <a:cxn ang="0">
                  <a:pos x="T6" y="T7"/>
                </a:cxn>
                <a:cxn ang="0">
                  <a:pos x="T8" y="T9"/>
                </a:cxn>
              </a:cxnLst>
              <a:rect l="0" t="0" r="r" b="b"/>
              <a:pathLst>
                <a:path w="23" h="29">
                  <a:moveTo>
                    <a:pt x="5" y="19"/>
                  </a:moveTo>
                  <a:cubicBezTo>
                    <a:pt x="1" y="13"/>
                    <a:pt x="0" y="6"/>
                    <a:pt x="1" y="0"/>
                  </a:cubicBezTo>
                  <a:cubicBezTo>
                    <a:pt x="8" y="0"/>
                    <a:pt x="14" y="4"/>
                    <a:pt x="18" y="10"/>
                  </a:cubicBezTo>
                  <a:cubicBezTo>
                    <a:pt x="22" y="15"/>
                    <a:pt x="23" y="22"/>
                    <a:pt x="22" y="29"/>
                  </a:cubicBezTo>
                  <a:cubicBezTo>
                    <a:pt x="15" y="28"/>
                    <a:pt x="9" y="25"/>
                    <a:pt x="5" y="19"/>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4" name="Freeform 13"/>
            <p:cNvSpPr>
              <a:spLocks/>
            </p:cNvSpPr>
            <p:nvPr/>
          </p:nvSpPr>
          <p:spPr bwMode="auto">
            <a:xfrm>
              <a:off x="918" y="2018"/>
              <a:ext cx="33" cy="25"/>
            </a:xfrm>
            <a:custGeom>
              <a:avLst/>
              <a:gdLst>
                <a:gd name="T0" fmla="*/ 20 w 30"/>
                <a:gd name="T1" fmla="*/ 18 h 23"/>
                <a:gd name="T2" fmla="*/ 0 w 30"/>
                <a:gd name="T3" fmla="*/ 22 h 23"/>
                <a:gd name="T4" fmla="*/ 11 w 30"/>
                <a:gd name="T5" fmla="*/ 5 h 23"/>
                <a:gd name="T6" fmla="*/ 30 w 30"/>
                <a:gd name="T7" fmla="*/ 1 h 23"/>
                <a:gd name="T8" fmla="*/ 20 w 30"/>
                <a:gd name="T9" fmla="*/ 18 h 23"/>
              </a:gdLst>
              <a:ahLst/>
              <a:cxnLst>
                <a:cxn ang="0">
                  <a:pos x="T0" y="T1"/>
                </a:cxn>
                <a:cxn ang="0">
                  <a:pos x="T2" y="T3"/>
                </a:cxn>
                <a:cxn ang="0">
                  <a:pos x="T4" y="T5"/>
                </a:cxn>
                <a:cxn ang="0">
                  <a:pos x="T6" y="T7"/>
                </a:cxn>
                <a:cxn ang="0">
                  <a:pos x="T8" y="T9"/>
                </a:cxn>
              </a:cxnLst>
              <a:rect l="0" t="0" r="r" b="b"/>
              <a:pathLst>
                <a:path w="30" h="23">
                  <a:moveTo>
                    <a:pt x="20" y="18"/>
                  </a:moveTo>
                  <a:cubicBezTo>
                    <a:pt x="14" y="22"/>
                    <a:pt x="7" y="23"/>
                    <a:pt x="0" y="22"/>
                  </a:cubicBezTo>
                  <a:cubicBezTo>
                    <a:pt x="1" y="15"/>
                    <a:pt x="5" y="9"/>
                    <a:pt x="11" y="5"/>
                  </a:cubicBezTo>
                  <a:cubicBezTo>
                    <a:pt x="16" y="1"/>
                    <a:pt x="23" y="0"/>
                    <a:pt x="30" y="1"/>
                  </a:cubicBezTo>
                  <a:cubicBezTo>
                    <a:pt x="29" y="8"/>
                    <a:pt x="26" y="14"/>
                    <a:pt x="20"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5" name="Freeform 14"/>
            <p:cNvSpPr>
              <a:spLocks/>
            </p:cNvSpPr>
            <p:nvPr/>
          </p:nvSpPr>
          <p:spPr bwMode="auto">
            <a:xfrm>
              <a:off x="1012" y="1658"/>
              <a:ext cx="36" cy="23"/>
            </a:xfrm>
            <a:custGeom>
              <a:avLst/>
              <a:gdLst>
                <a:gd name="T0" fmla="*/ 20 w 33"/>
                <a:gd name="T1" fmla="*/ 18 h 21"/>
                <a:gd name="T2" fmla="*/ 33 w 33"/>
                <a:gd name="T3" fmla="*/ 3 h 21"/>
                <a:gd name="T4" fmla="*/ 13 w 33"/>
                <a:gd name="T5" fmla="*/ 3 h 21"/>
                <a:gd name="T6" fmla="*/ 0 w 33"/>
                <a:gd name="T7" fmla="*/ 18 h 21"/>
                <a:gd name="T8" fmla="*/ 20 w 33"/>
                <a:gd name="T9" fmla="*/ 18 h 21"/>
              </a:gdLst>
              <a:ahLst/>
              <a:cxnLst>
                <a:cxn ang="0">
                  <a:pos x="T0" y="T1"/>
                </a:cxn>
                <a:cxn ang="0">
                  <a:pos x="T2" y="T3"/>
                </a:cxn>
                <a:cxn ang="0">
                  <a:pos x="T4" y="T5"/>
                </a:cxn>
                <a:cxn ang="0">
                  <a:pos x="T6" y="T7"/>
                </a:cxn>
                <a:cxn ang="0">
                  <a:pos x="T8" y="T9"/>
                </a:cxn>
              </a:cxnLst>
              <a:rect l="0" t="0" r="r" b="b"/>
              <a:pathLst>
                <a:path w="33" h="21">
                  <a:moveTo>
                    <a:pt x="20" y="18"/>
                  </a:moveTo>
                  <a:cubicBezTo>
                    <a:pt x="26" y="15"/>
                    <a:pt x="31" y="9"/>
                    <a:pt x="33" y="3"/>
                  </a:cubicBezTo>
                  <a:cubicBezTo>
                    <a:pt x="27" y="0"/>
                    <a:pt x="20" y="0"/>
                    <a:pt x="13" y="3"/>
                  </a:cubicBezTo>
                  <a:cubicBezTo>
                    <a:pt x="7" y="6"/>
                    <a:pt x="2" y="12"/>
                    <a:pt x="0" y="18"/>
                  </a:cubicBezTo>
                  <a:cubicBezTo>
                    <a:pt x="6" y="21"/>
                    <a:pt x="14" y="21"/>
                    <a:pt x="20"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6" name="Freeform 15"/>
            <p:cNvSpPr>
              <a:spLocks/>
            </p:cNvSpPr>
            <p:nvPr/>
          </p:nvSpPr>
          <p:spPr bwMode="auto">
            <a:xfrm>
              <a:off x="1028" y="1626"/>
              <a:ext cx="23" cy="36"/>
            </a:xfrm>
            <a:custGeom>
              <a:avLst/>
              <a:gdLst>
                <a:gd name="T0" fmla="*/ 3 w 21"/>
                <a:gd name="T1" fmla="*/ 20 h 33"/>
                <a:gd name="T2" fmla="*/ 18 w 21"/>
                <a:gd name="T3" fmla="*/ 33 h 33"/>
                <a:gd name="T4" fmla="*/ 18 w 21"/>
                <a:gd name="T5" fmla="*/ 13 h 33"/>
                <a:gd name="T6" fmla="*/ 3 w 21"/>
                <a:gd name="T7" fmla="*/ 0 h 33"/>
                <a:gd name="T8" fmla="*/ 3 w 21"/>
                <a:gd name="T9" fmla="*/ 20 h 33"/>
              </a:gdLst>
              <a:ahLst/>
              <a:cxnLst>
                <a:cxn ang="0">
                  <a:pos x="T0" y="T1"/>
                </a:cxn>
                <a:cxn ang="0">
                  <a:pos x="T2" y="T3"/>
                </a:cxn>
                <a:cxn ang="0">
                  <a:pos x="T4" y="T5"/>
                </a:cxn>
                <a:cxn ang="0">
                  <a:pos x="T6" y="T7"/>
                </a:cxn>
                <a:cxn ang="0">
                  <a:pos x="T8" y="T9"/>
                </a:cxn>
              </a:cxnLst>
              <a:rect l="0" t="0" r="r" b="b"/>
              <a:pathLst>
                <a:path w="21" h="33">
                  <a:moveTo>
                    <a:pt x="3" y="20"/>
                  </a:moveTo>
                  <a:cubicBezTo>
                    <a:pt x="6" y="27"/>
                    <a:pt x="11" y="31"/>
                    <a:pt x="18" y="33"/>
                  </a:cubicBezTo>
                  <a:cubicBezTo>
                    <a:pt x="20" y="27"/>
                    <a:pt x="21" y="20"/>
                    <a:pt x="18" y="13"/>
                  </a:cubicBezTo>
                  <a:cubicBezTo>
                    <a:pt x="15" y="7"/>
                    <a:pt x="9" y="2"/>
                    <a:pt x="3" y="0"/>
                  </a:cubicBezTo>
                  <a:cubicBezTo>
                    <a:pt x="0" y="7"/>
                    <a:pt x="0" y="14"/>
                    <a:pt x="3" y="2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7" name="Freeform 16"/>
            <p:cNvSpPr>
              <a:spLocks/>
            </p:cNvSpPr>
            <p:nvPr/>
          </p:nvSpPr>
          <p:spPr bwMode="auto">
            <a:xfrm>
              <a:off x="883" y="2027"/>
              <a:ext cx="22" cy="36"/>
            </a:xfrm>
            <a:custGeom>
              <a:avLst/>
              <a:gdLst>
                <a:gd name="T0" fmla="*/ 3 w 20"/>
                <a:gd name="T1" fmla="*/ 20 h 33"/>
                <a:gd name="T2" fmla="*/ 2 w 20"/>
                <a:gd name="T3" fmla="*/ 0 h 33"/>
                <a:gd name="T4" fmla="*/ 17 w 20"/>
                <a:gd name="T5" fmla="*/ 13 h 33"/>
                <a:gd name="T6" fmla="*/ 17 w 20"/>
                <a:gd name="T7" fmla="*/ 33 h 33"/>
                <a:gd name="T8" fmla="*/ 3 w 20"/>
                <a:gd name="T9" fmla="*/ 20 h 33"/>
              </a:gdLst>
              <a:ahLst/>
              <a:cxnLst>
                <a:cxn ang="0">
                  <a:pos x="T0" y="T1"/>
                </a:cxn>
                <a:cxn ang="0">
                  <a:pos x="T2" y="T3"/>
                </a:cxn>
                <a:cxn ang="0">
                  <a:pos x="T4" y="T5"/>
                </a:cxn>
                <a:cxn ang="0">
                  <a:pos x="T6" y="T7"/>
                </a:cxn>
                <a:cxn ang="0">
                  <a:pos x="T8" y="T9"/>
                </a:cxn>
              </a:cxnLst>
              <a:rect l="0" t="0" r="r" b="b"/>
              <a:pathLst>
                <a:path w="20" h="33">
                  <a:moveTo>
                    <a:pt x="3" y="20"/>
                  </a:moveTo>
                  <a:cubicBezTo>
                    <a:pt x="0" y="13"/>
                    <a:pt x="0" y="6"/>
                    <a:pt x="2" y="0"/>
                  </a:cubicBezTo>
                  <a:cubicBezTo>
                    <a:pt x="9" y="2"/>
                    <a:pt x="14" y="7"/>
                    <a:pt x="17" y="13"/>
                  </a:cubicBezTo>
                  <a:cubicBezTo>
                    <a:pt x="20" y="20"/>
                    <a:pt x="20" y="27"/>
                    <a:pt x="17" y="33"/>
                  </a:cubicBezTo>
                  <a:cubicBezTo>
                    <a:pt x="11" y="31"/>
                    <a:pt x="6" y="26"/>
                    <a:pt x="3" y="2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8" name="Freeform 17"/>
            <p:cNvSpPr>
              <a:spLocks/>
            </p:cNvSpPr>
            <p:nvPr/>
          </p:nvSpPr>
          <p:spPr bwMode="auto">
            <a:xfrm>
              <a:off x="885" y="2007"/>
              <a:ext cx="36" cy="23"/>
            </a:xfrm>
            <a:custGeom>
              <a:avLst/>
              <a:gdLst>
                <a:gd name="T0" fmla="*/ 20 w 33"/>
                <a:gd name="T1" fmla="*/ 18 h 21"/>
                <a:gd name="T2" fmla="*/ 0 w 33"/>
                <a:gd name="T3" fmla="*/ 18 h 21"/>
                <a:gd name="T4" fmla="*/ 13 w 33"/>
                <a:gd name="T5" fmla="*/ 3 h 21"/>
                <a:gd name="T6" fmla="*/ 33 w 33"/>
                <a:gd name="T7" fmla="*/ 3 h 21"/>
                <a:gd name="T8" fmla="*/ 20 w 33"/>
                <a:gd name="T9" fmla="*/ 18 h 21"/>
              </a:gdLst>
              <a:ahLst/>
              <a:cxnLst>
                <a:cxn ang="0">
                  <a:pos x="T0" y="T1"/>
                </a:cxn>
                <a:cxn ang="0">
                  <a:pos x="T2" y="T3"/>
                </a:cxn>
                <a:cxn ang="0">
                  <a:pos x="T4" y="T5"/>
                </a:cxn>
                <a:cxn ang="0">
                  <a:pos x="T6" y="T7"/>
                </a:cxn>
                <a:cxn ang="0">
                  <a:pos x="T8" y="T9"/>
                </a:cxn>
              </a:cxnLst>
              <a:rect l="0" t="0" r="r" b="b"/>
              <a:pathLst>
                <a:path w="33" h="21">
                  <a:moveTo>
                    <a:pt x="20" y="18"/>
                  </a:moveTo>
                  <a:cubicBezTo>
                    <a:pt x="13" y="21"/>
                    <a:pt x="6" y="21"/>
                    <a:pt x="0" y="18"/>
                  </a:cubicBezTo>
                  <a:cubicBezTo>
                    <a:pt x="2" y="12"/>
                    <a:pt x="7" y="6"/>
                    <a:pt x="13" y="3"/>
                  </a:cubicBezTo>
                  <a:cubicBezTo>
                    <a:pt x="20" y="0"/>
                    <a:pt x="27" y="1"/>
                    <a:pt x="33" y="3"/>
                  </a:cubicBezTo>
                  <a:cubicBezTo>
                    <a:pt x="31" y="9"/>
                    <a:pt x="26" y="15"/>
                    <a:pt x="20"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9" name="Freeform 18"/>
            <p:cNvSpPr>
              <a:spLocks/>
            </p:cNvSpPr>
            <p:nvPr/>
          </p:nvSpPr>
          <p:spPr bwMode="auto">
            <a:xfrm>
              <a:off x="1040" y="1673"/>
              <a:ext cx="38" cy="21"/>
            </a:xfrm>
            <a:custGeom>
              <a:avLst/>
              <a:gdLst>
                <a:gd name="T0" fmla="*/ 19 w 35"/>
                <a:gd name="T1" fmla="*/ 18 h 20"/>
                <a:gd name="T2" fmla="*/ 35 w 35"/>
                <a:gd name="T3" fmla="*/ 5 h 20"/>
                <a:gd name="T4" fmla="*/ 15 w 35"/>
                <a:gd name="T5" fmla="*/ 2 h 20"/>
                <a:gd name="T6" fmla="*/ 0 w 35"/>
                <a:gd name="T7" fmla="*/ 15 h 20"/>
                <a:gd name="T8" fmla="*/ 19 w 35"/>
                <a:gd name="T9" fmla="*/ 18 h 20"/>
              </a:gdLst>
              <a:ahLst/>
              <a:cxnLst>
                <a:cxn ang="0">
                  <a:pos x="T0" y="T1"/>
                </a:cxn>
                <a:cxn ang="0">
                  <a:pos x="T2" y="T3"/>
                </a:cxn>
                <a:cxn ang="0">
                  <a:pos x="T4" y="T5"/>
                </a:cxn>
                <a:cxn ang="0">
                  <a:pos x="T6" y="T7"/>
                </a:cxn>
                <a:cxn ang="0">
                  <a:pos x="T8" y="T9"/>
                </a:cxn>
              </a:cxnLst>
              <a:rect l="0" t="0" r="r" b="b"/>
              <a:pathLst>
                <a:path w="35" h="20">
                  <a:moveTo>
                    <a:pt x="19" y="18"/>
                  </a:moveTo>
                  <a:cubicBezTo>
                    <a:pt x="26" y="16"/>
                    <a:pt x="32" y="11"/>
                    <a:pt x="35" y="5"/>
                  </a:cubicBezTo>
                  <a:cubicBezTo>
                    <a:pt x="29" y="2"/>
                    <a:pt x="22" y="0"/>
                    <a:pt x="15" y="2"/>
                  </a:cubicBezTo>
                  <a:cubicBezTo>
                    <a:pt x="8" y="4"/>
                    <a:pt x="3" y="9"/>
                    <a:pt x="0" y="15"/>
                  </a:cubicBezTo>
                  <a:cubicBezTo>
                    <a:pt x="6" y="18"/>
                    <a:pt x="13" y="20"/>
                    <a:pt x="19"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0" name="Freeform 19"/>
            <p:cNvSpPr>
              <a:spLocks/>
            </p:cNvSpPr>
            <p:nvPr/>
          </p:nvSpPr>
          <p:spPr bwMode="auto">
            <a:xfrm>
              <a:off x="1063" y="1641"/>
              <a:ext cx="21" cy="37"/>
            </a:xfrm>
            <a:custGeom>
              <a:avLst/>
              <a:gdLst>
                <a:gd name="T0" fmla="*/ 1 w 19"/>
                <a:gd name="T1" fmla="*/ 19 h 34"/>
                <a:gd name="T2" fmla="*/ 14 w 19"/>
                <a:gd name="T3" fmla="*/ 34 h 34"/>
                <a:gd name="T4" fmla="*/ 17 w 19"/>
                <a:gd name="T5" fmla="*/ 15 h 34"/>
                <a:gd name="T6" fmla="*/ 4 w 19"/>
                <a:gd name="T7" fmla="*/ 0 h 34"/>
                <a:gd name="T8" fmla="*/ 1 w 19"/>
                <a:gd name="T9" fmla="*/ 19 h 34"/>
              </a:gdLst>
              <a:ahLst/>
              <a:cxnLst>
                <a:cxn ang="0">
                  <a:pos x="T0" y="T1"/>
                </a:cxn>
                <a:cxn ang="0">
                  <a:pos x="T2" y="T3"/>
                </a:cxn>
                <a:cxn ang="0">
                  <a:pos x="T4" y="T5"/>
                </a:cxn>
                <a:cxn ang="0">
                  <a:pos x="T6" y="T7"/>
                </a:cxn>
                <a:cxn ang="0">
                  <a:pos x="T8" y="T9"/>
                </a:cxn>
              </a:cxnLst>
              <a:rect l="0" t="0" r="r" b="b"/>
              <a:pathLst>
                <a:path w="19" h="34">
                  <a:moveTo>
                    <a:pt x="1" y="19"/>
                  </a:moveTo>
                  <a:cubicBezTo>
                    <a:pt x="3" y="26"/>
                    <a:pt x="8" y="31"/>
                    <a:pt x="14" y="34"/>
                  </a:cubicBezTo>
                  <a:cubicBezTo>
                    <a:pt x="17" y="29"/>
                    <a:pt x="19" y="22"/>
                    <a:pt x="17" y="15"/>
                  </a:cubicBezTo>
                  <a:cubicBezTo>
                    <a:pt x="15" y="8"/>
                    <a:pt x="10" y="3"/>
                    <a:pt x="4" y="0"/>
                  </a:cubicBezTo>
                  <a:cubicBezTo>
                    <a:pt x="1" y="5"/>
                    <a:pt x="0" y="12"/>
                    <a:pt x="1" y="19"/>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1" name="Freeform 20"/>
            <p:cNvSpPr>
              <a:spLocks/>
            </p:cNvSpPr>
            <p:nvPr/>
          </p:nvSpPr>
          <p:spPr bwMode="auto">
            <a:xfrm>
              <a:off x="849" y="2011"/>
              <a:ext cx="22" cy="37"/>
            </a:xfrm>
            <a:custGeom>
              <a:avLst/>
              <a:gdLst>
                <a:gd name="T0" fmla="*/ 2 w 20"/>
                <a:gd name="T1" fmla="*/ 19 h 34"/>
                <a:gd name="T2" fmla="*/ 5 w 20"/>
                <a:gd name="T3" fmla="*/ 0 h 34"/>
                <a:gd name="T4" fmla="*/ 18 w 20"/>
                <a:gd name="T5" fmla="*/ 15 h 34"/>
                <a:gd name="T6" fmla="*/ 15 w 20"/>
                <a:gd name="T7" fmla="*/ 34 h 34"/>
                <a:gd name="T8" fmla="*/ 2 w 20"/>
                <a:gd name="T9" fmla="*/ 19 h 34"/>
              </a:gdLst>
              <a:ahLst/>
              <a:cxnLst>
                <a:cxn ang="0">
                  <a:pos x="T0" y="T1"/>
                </a:cxn>
                <a:cxn ang="0">
                  <a:pos x="T2" y="T3"/>
                </a:cxn>
                <a:cxn ang="0">
                  <a:pos x="T4" y="T5"/>
                </a:cxn>
                <a:cxn ang="0">
                  <a:pos x="T6" y="T7"/>
                </a:cxn>
                <a:cxn ang="0">
                  <a:pos x="T8" y="T9"/>
                </a:cxn>
              </a:cxnLst>
              <a:rect l="0" t="0" r="r" b="b"/>
              <a:pathLst>
                <a:path w="20" h="34">
                  <a:moveTo>
                    <a:pt x="2" y="19"/>
                  </a:moveTo>
                  <a:cubicBezTo>
                    <a:pt x="0" y="12"/>
                    <a:pt x="2" y="5"/>
                    <a:pt x="5" y="0"/>
                  </a:cubicBezTo>
                  <a:cubicBezTo>
                    <a:pt x="11" y="3"/>
                    <a:pt x="16" y="8"/>
                    <a:pt x="18" y="15"/>
                  </a:cubicBezTo>
                  <a:cubicBezTo>
                    <a:pt x="20" y="22"/>
                    <a:pt x="18" y="29"/>
                    <a:pt x="15" y="34"/>
                  </a:cubicBezTo>
                  <a:cubicBezTo>
                    <a:pt x="9" y="31"/>
                    <a:pt x="4" y="26"/>
                    <a:pt x="2" y="19"/>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2" name="Freeform 21"/>
            <p:cNvSpPr>
              <a:spLocks/>
            </p:cNvSpPr>
            <p:nvPr/>
          </p:nvSpPr>
          <p:spPr bwMode="auto">
            <a:xfrm>
              <a:off x="855" y="1995"/>
              <a:ext cx="38" cy="21"/>
            </a:xfrm>
            <a:custGeom>
              <a:avLst/>
              <a:gdLst>
                <a:gd name="T0" fmla="*/ 20 w 35"/>
                <a:gd name="T1" fmla="*/ 17 h 19"/>
                <a:gd name="T2" fmla="*/ 0 w 35"/>
                <a:gd name="T3" fmla="*/ 14 h 19"/>
                <a:gd name="T4" fmla="*/ 16 w 35"/>
                <a:gd name="T5" fmla="*/ 1 h 19"/>
                <a:gd name="T6" fmla="*/ 35 w 35"/>
                <a:gd name="T7" fmla="*/ 5 h 19"/>
                <a:gd name="T8" fmla="*/ 20 w 35"/>
                <a:gd name="T9" fmla="*/ 17 h 19"/>
              </a:gdLst>
              <a:ahLst/>
              <a:cxnLst>
                <a:cxn ang="0">
                  <a:pos x="T0" y="T1"/>
                </a:cxn>
                <a:cxn ang="0">
                  <a:pos x="T2" y="T3"/>
                </a:cxn>
                <a:cxn ang="0">
                  <a:pos x="T4" y="T5"/>
                </a:cxn>
                <a:cxn ang="0">
                  <a:pos x="T6" y="T7"/>
                </a:cxn>
                <a:cxn ang="0">
                  <a:pos x="T8" y="T9"/>
                </a:cxn>
              </a:cxnLst>
              <a:rect l="0" t="0" r="r" b="b"/>
              <a:pathLst>
                <a:path w="35" h="19">
                  <a:moveTo>
                    <a:pt x="20" y="17"/>
                  </a:moveTo>
                  <a:cubicBezTo>
                    <a:pt x="13" y="19"/>
                    <a:pt x="6" y="17"/>
                    <a:pt x="0" y="14"/>
                  </a:cubicBezTo>
                  <a:cubicBezTo>
                    <a:pt x="3" y="8"/>
                    <a:pt x="9" y="3"/>
                    <a:pt x="16" y="1"/>
                  </a:cubicBezTo>
                  <a:cubicBezTo>
                    <a:pt x="22" y="0"/>
                    <a:pt x="29" y="1"/>
                    <a:pt x="35" y="5"/>
                  </a:cubicBezTo>
                  <a:cubicBezTo>
                    <a:pt x="32" y="10"/>
                    <a:pt x="27" y="15"/>
                    <a:pt x="20" y="1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3" name="Freeform 22"/>
            <p:cNvSpPr>
              <a:spLocks/>
            </p:cNvSpPr>
            <p:nvPr/>
          </p:nvSpPr>
          <p:spPr bwMode="auto">
            <a:xfrm>
              <a:off x="1066" y="1692"/>
              <a:ext cx="39" cy="20"/>
            </a:xfrm>
            <a:custGeom>
              <a:avLst/>
              <a:gdLst>
                <a:gd name="T0" fmla="*/ 18 w 35"/>
                <a:gd name="T1" fmla="*/ 17 h 18"/>
                <a:gd name="T2" fmla="*/ 35 w 35"/>
                <a:gd name="T3" fmla="*/ 7 h 18"/>
                <a:gd name="T4" fmla="*/ 17 w 35"/>
                <a:gd name="T5" fmla="*/ 1 h 18"/>
                <a:gd name="T6" fmla="*/ 0 w 35"/>
                <a:gd name="T7" fmla="*/ 11 h 18"/>
                <a:gd name="T8" fmla="*/ 18 w 35"/>
                <a:gd name="T9" fmla="*/ 17 h 18"/>
              </a:gdLst>
              <a:ahLst/>
              <a:cxnLst>
                <a:cxn ang="0">
                  <a:pos x="T0" y="T1"/>
                </a:cxn>
                <a:cxn ang="0">
                  <a:pos x="T2" y="T3"/>
                </a:cxn>
                <a:cxn ang="0">
                  <a:pos x="T4" y="T5"/>
                </a:cxn>
                <a:cxn ang="0">
                  <a:pos x="T6" y="T7"/>
                </a:cxn>
                <a:cxn ang="0">
                  <a:pos x="T8" y="T9"/>
                </a:cxn>
              </a:cxnLst>
              <a:rect l="0" t="0" r="r" b="b"/>
              <a:pathLst>
                <a:path w="35" h="18">
                  <a:moveTo>
                    <a:pt x="18" y="17"/>
                  </a:moveTo>
                  <a:cubicBezTo>
                    <a:pt x="25" y="16"/>
                    <a:pt x="32" y="13"/>
                    <a:pt x="35" y="7"/>
                  </a:cubicBezTo>
                  <a:cubicBezTo>
                    <a:pt x="31" y="3"/>
                    <a:pt x="24" y="0"/>
                    <a:pt x="17" y="1"/>
                  </a:cubicBezTo>
                  <a:cubicBezTo>
                    <a:pt x="10" y="2"/>
                    <a:pt x="4" y="5"/>
                    <a:pt x="0" y="11"/>
                  </a:cubicBezTo>
                  <a:cubicBezTo>
                    <a:pt x="5" y="15"/>
                    <a:pt x="11" y="18"/>
                    <a:pt x="18" y="1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4" name="Freeform 23"/>
            <p:cNvSpPr>
              <a:spLocks/>
            </p:cNvSpPr>
            <p:nvPr/>
          </p:nvSpPr>
          <p:spPr bwMode="auto">
            <a:xfrm>
              <a:off x="1094" y="1662"/>
              <a:ext cx="19" cy="38"/>
            </a:xfrm>
            <a:custGeom>
              <a:avLst/>
              <a:gdLst>
                <a:gd name="T0" fmla="*/ 1 w 18"/>
                <a:gd name="T1" fmla="*/ 18 h 35"/>
                <a:gd name="T2" fmla="*/ 11 w 18"/>
                <a:gd name="T3" fmla="*/ 35 h 35"/>
                <a:gd name="T4" fmla="*/ 17 w 18"/>
                <a:gd name="T5" fmla="*/ 17 h 35"/>
                <a:gd name="T6" fmla="*/ 7 w 18"/>
                <a:gd name="T7" fmla="*/ 0 h 35"/>
                <a:gd name="T8" fmla="*/ 1 w 18"/>
                <a:gd name="T9" fmla="*/ 18 h 35"/>
              </a:gdLst>
              <a:ahLst/>
              <a:cxnLst>
                <a:cxn ang="0">
                  <a:pos x="T0" y="T1"/>
                </a:cxn>
                <a:cxn ang="0">
                  <a:pos x="T2" y="T3"/>
                </a:cxn>
                <a:cxn ang="0">
                  <a:pos x="T4" y="T5"/>
                </a:cxn>
                <a:cxn ang="0">
                  <a:pos x="T6" y="T7"/>
                </a:cxn>
                <a:cxn ang="0">
                  <a:pos x="T8" y="T9"/>
                </a:cxn>
              </a:cxnLst>
              <a:rect l="0" t="0" r="r" b="b"/>
              <a:pathLst>
                <a:path w="18" h="35">
                  <a:moveTo>
                    <a:pt x="1" y="18"/>
                  </a:moveTo>
                  <a:cubicBezTo>
                    <a:pt x="2" y="25"/>
                    <a:pt x="5" y="31"/>
                    <a:pt x="11" y="35"/>
                  </a:cubicBezTo>
                  <a:cubicBezTo>
                    <a:pt x="15" y="31"/>
                    <a:pt x="18" y="24"/>
                    <a:pt x="17" y="17"/>
                  </a:cubicBezTo>
                  <a:cubicBezTo>
                    <a:pt x="16" y="10"/>
                    <a:pt x="13" y="4"/>
                    <a:pt x="7" y="0"/>
                  </a:cubicBezTo>
                  <a:cubicBezTo>
                    <a:pt x="3" y="5"/>
                    <a:pt x="0" y="11"/>
                    <a:pt x="1"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5" name="Freeform 24"/>
            <p:cNvSpPr>
              <a:spLocks/>
            </p:cNvSpPr>
            <p:nvPr/>
          </p:nvSpPr>
          <p:spPr bwMode="auto">
            <a:xfrm>
              <a:off x="821" y="1989"/>
              <a:ext cx="18" cy="38"/>
            </a:xfrm>
            <a:custGeom>
              <a:avLst/>
              <a:gdLst>
                <a:gd name="T0" fmla="*/ 0 w 17"/>
                <a:gd name="T1" fmla="*/ 18 h 35"/>
                <a:gd name="T2" fmla="*/ 7 w 17"/>
                <a:gd name="T3" fmla="*/ 0 h 35"/>
                <a:gd name="T4" fmla="*/ 16 w 17"/>
                <a:gd name="T5" fmla="*/ 17 h 35"/>
                <a:gd name="T6" fmla="*/ 10 w 17"/>
                <a:gd name="T7" fmla="*/ 35 h 35"/>
                <a:gd name="T8" fmla="*/ 0 w 17"/>
                <a:gd name="T9" fmla="*/ 18 h 35"/>
              </a:gdLst>
              <a:ahLst/>
              <a:cxnLst>
                <a:cxn ang="0">
                  <a:pos x="T0" y="T1"/>
                </a:cxn>
                <a:cxn ang="0">
                  <a:pos x="T2" y="T3"/>
                </a:cxn>
                <a:cxn ang="0">
                  <a:pos x="T4" y="T5"/>
                </a:cxn>
                <a:cxn ang="0">
                  <a:pos x="T6" y="T7"/>
                </a:cxn>
                <a:cxn ang="0">
                  <a:pos x="T8" y="T9"/>
                </a:cxn>
              </a:cxnLst>
              <a:rect l="0" t="0" r="r" b="b"/>
              <a:pathLst>
                <a:path w="17" h="35">
                  <a:moveTo>
                    <a:pt x="0" y="18"/>
                  </a:moveTo>
                  <a:cubicBezTo>
                    <a:pt x="0" y="11"/>
                    <a:pt x="2" y="5"/>
                    <a:pt x="7" y="0"/>
                  </a:cubicBezTo>
                  <a:cubicBezTo>
                    <a:pt x="12" y="4"/>
                    <a:pt x="15" y="10"/>
                    <a:pt x="16" y="17"/>
                  </a:cubicBezTo>
                  <a:cubicBezTo>
                    <a:pt x="17" y="24"/>
                    <a:pt x="14" y="31"/>
                    <a:pt x="10" y="35"/>
                  </a:cubicBezTo>
                  <a:cubicBezTo>
                    <a:pt x="4" y="32"/>
                    <a:pt x="1" y="25"/>
                    <a:pt x="0"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6" name="Freeform 25"/>
            <p:cNvSpPr>
              <a:spLocks/>
            </p:cNvSpPr>
            <p:nvPr/>
          </p:nvSpPr>
          <p:spPr bwMode="auto">
            <a:xfrm>
              <a:off x="828" y="1978"/>
              <a:ext cx="39" cy="18"/>
            </a:xfrm>
            <a:custGeom>
              <a:avLst/>
              <a:gdLst>
                <a:gd name="T0" fmla="*/ 18 w 35"/>
                <a:gd name="T1" fmla="*/ 16 h 17"/>
                <a:gd name="T2" fmla="*/ 0 w 35"/>
                <a:gd name="T3" fmla="*/ 10 h 17"/>
                <a:gd name="T4" fmla="*/ 17 w 35"/>
                <a:gd name="T5" fmla="*/ 0 h 17"/>
                <a:gd name="T6" fmla="*/ 35 w 35"/>
                <a:gd name="T7" fmla="*/ 7 h 17"/>
                <a:gd name="T8" fmla="*/ 18 w 35"/>
                <a:gd name="T9" fmla="*/ 16 h 17"/>
              </a:gdLst>
              <a:ahLst/>
              <a:cxnLst>
                <a:cxn ang="0">
                  <a:pos x="T0" y="T1"/>
                </a:cxn>
                <a:cxn ang="0">
                  <a:pos x="T2" y="T3"/>
                </a:cxn>
                <a:cxn ang="0">
                  <a:pos x="T4" y="T5"/>
                </a:cxn>
                <a:cxn ang="0">
                  <a:pos x="T6" y="T7"/>
                </a:cxn>
                <a:cxn ang="0">
                  <a:pos x="T8" y="T9"/>
                </a:cxn>
              </a:cxnLst>
              <a:rect l="0" t="0" r="r" b="b"/>
              <a:pathLst>
                <a:path w="35" h="17">
                  <a:moveTo>
                    <a:pt x="18" y="16"/>
                  </a:moveTo>
                  <a:cubicBezTo>
                    <a:pt x="11" y="17"/>
                    <a:pt x="4" y="14"/>
                    <a:pt x="0" y="10"/>
                  </a:cubicBezTo>
                  <a:cubicBezTo>
                    <a:pt x="4" y="5"/>
                    <a:pt x="10" y="1"/>
                    <a:pt x="17" y="0"/>
                  </a:cubicBezTo>
                  <a:cubicBezTo>
                    <a:pt x="24" y="0"/>
                    <a:pt x="30" y="2"/>
                    <a:pt x="35" y="7"/>
                  </a:cubicBezTo>
                  <a:cubicBezTo>
                    <a:pt x="31" y="12"/>
                    <a:pt x="25" y="16"/>
                    <a:pt x="18" y="16"/>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7" name="Freeform 26"/>
            <p:cNvSpPr>
              <a:spLocks/>
            </p:cNvSpPr>
            <p:nvPr/>
          </p:nvSpPr>
          <p:spPr bwMode="auto">
            <a:xfrm>
              <a:off x="1089" y="1715"/>
              <a:ext cx="38" cy="20"/>
            </a:xfrm>
            <a:custGeom>
              <a:avLst/>
              <a:gdLst>
                <a:gd name="T0" fmla="*/ 17 w 35"/>
                <a:gd name="T1" fmla="*/ 17 h 18"/>
                <a:gd name="T2" fmla="*/ 35 w 35"/>
                <a:gd name="T3" fmla="*/ 11 h 18"/>
                <a:gd name="T4" fmla="*/ 18 w 35"/>
                <a:gd name="T5" fmla="*/ 1 h 18"/>
                <a:gd name="T6" fmla="*/ 0 w 35"/>
                <a:gd name="T7" fmla="*/ 7 h 18"/>
                <a:gd name="T8" fmla="*/ 17 w 35"/>
                <a:gd name="T9" fmla="*/ 17 h 18"/>
              </a:gdLst>
              <a:ahLst/>
              <a:cxnLst>
                <a:cxn ang="0">
                  <a:pos x="T0" y="T1"/>
                </a:cxn>
                <a:cxn ang="0">
                  <a:pos x="T2" y="T3"/>
                </a:cxn>
                <a:cxn ang="0">
                  <a:pos x="T4" y="T5"/>
                </a:cxn>
                <a:cxn ang="0">
                  <a:pos x="T6" y="T7"/>
                </a:cxn>
                <a:cxn ang="0">
                  <a:pos x="T8" y="T9"/>
                </a:cxn>
              </a:cxnLst>
              <a:rect l="0" t="0" r="r" b="b"/>
              <a:pathLst>
                <a:path w="35" h="18">
                  <a:moveTo>
                    <a:pt x="17" y="17"/>
                  </a:moveTo>
                  <a:cubicBezTo>
                    <a:pt x="24" y="18"/>
                    <a:pt x="31" y="15"/>
                    <a:pt x="35" y="11"/>
                  </a:cubicBezTo>
                  <a:cubicBezTo>
                    <a:pt x="32" y="5"/>
                    <a:pt x="25" y="2"/>
                    <a:pt x="18" y="1"/>
                  </a:cubicBezTo>
                  <a:cubicBezTo>
                    <a:pt x="11" y="0"/>
                    <a:pt x="5" y="3"/>
                    <a:pt x="0" y="7"/>
                  </a:cubicBezTo>
                  <a:cubicBezTo>
                    <a:pt x="4" y="13"/>
                    <a:pt x="10" y="16"/>
                    <a:pt x="17" y="1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8" name="Freeform 27"/>
            <p:cNvSpPr>
              <a:spLocks/>
            </p:cNvSpPr>
            <p:nvPr/>
          </p:nvSpPr>
          <p:spPr bwMode="auto">
            <a:xfrm>
              <a:off x="1120" y="1688"/>
              <a:ext cx="19" cy="38"/>
            </a:xfrm>
            <a:custGeom>
              <a:avLst/>
              <a:gdLst>
                <a:gd name="T0" fmla="*/ 1 w 18"/>
                <a:gd name="T1" fmla="*/ 17 h 35"/>
                <a:gd name="T2" fmla="*/ 8 w 18"/>
                <a:gd name="T3" fmla="*/ 35 h 35"/>
                <a:gd name="T4" fmla="*/ 17 w 18"/>
                <a:gd name="T5" fmla="*/ 18 h 35"/>
                <a:gd name="T6" fmla="*/ 11 w 18"/>
                <a:gd name="T7" fmla="*/ 0 h 35"/>
                <a:gd name="T8" fmla="*/ 1 w 18"/>
                <a:gd name="T9" fmla="*/ 17 h 35"/>
              </a:gdLst>
              <a:ahLst/>
              <a:cxnLst>
                <a:cxn ang="0">
                  <a:pos x="T0" y="T1"/>
                </a:cxn>
                <a:cxn ang="0">
                  <a:pos x="T2" y="T3"/>
                </a:cxn>
                <a:cxn ang="0">
                  <a:pos x="T4" y="T5"/>
                </a:cxn>
                <a:cxn ang="0">
                  <a:pos x="T6" y="T7"/>
                </a:cxn>
                <a:cxn ang="0">
                  <a:pos x="T8" y="T9"/>
                </a:cxn>
              </a:cxnLst>
              <a:rect l="0" t="0" r="r" b="b"/>
              <a:pathLst>
                <a:path w="18" h="35">
                  <a:moveTo>
                    <a:pt x="1" y="17"/>
                  </a:moveTo>
                  <a:cubicBezTo>
                    <a:pt x="0" y="24"/>
                    <a:pt x="3" y="31"/>
                    <a:pt x="8" y="35"/>
                  </a:cubicBezTo>
                  <a:cubicBezTo>
                    <a:pt x="13" y="32"/>
                    <a:pt x="16" y="25"/>
                    <a:pt x="17" y="18"/>
                  </a:cubicBezTo>
                  <a:cubicBezTo>
                    <a:pt x="18" y="11"/>
                    <a:pt x="15" y="5"/>
                    <a:pt x="11" y="0"/>
                  </a:cubicBezTo>
                  <a:cubicBezTo>
                    <a:pt x="5" y="4"/>
                    <a:pt x="2" y="10"/>
                    <a:pt x="1" y="1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9" name="Freeform 28"/>
            <p:cNvSpPr>
              <a:spLocks/>
            </p:cNvSpPr>
            <p:nvPr/>
          </p:nvSpPr>
          <p:spPr bwMode="auto">
            <a:xfrm>
              <a:off x="794" y="1963"/>
              <a:ext cx="19" cy="38"/>
            </a:xfrm>
            <a:custGeom>
              <a:avLst/>
              <a:gdLst>
                <a:gd name="T0" fmla="*/ 1 w 18"/>
                <a:gd name="T1" fmla="*/ 17 h 35"/>
                <a:gd name="T2" fmla="*/ 11 w 18"/>
                <a:gd name="T3" fmla="*/ 0 h 35"/>
                <a:gd name="T4" fmla="*/ 17 w 18"/>
                <a:gd name="T5" fmla="*/ 18 h 35"/>
                <a:gd name="T6" fmla="*/ 7 w 18"/>
                <a:gd name="T7" fmla="*/ 35 h 35"/>
                <a:gd name="T8" fmla="*/ 1 w 18"/>
                <a:gd name="T9" fmla="*/ 17 h 35"/>
              </a:gdLst>
              <a:ahLst/>
              <a:cxnLst>
                <a:cxn ang="0">
                  <a:pos x="T0" y="T1"/>
                </a:cxn>
                <a:cxn ang="0">
                  <a:pos x="T2" y="T3"/>
                </a:cxn>
                <a:cxn ang="0">
                  <a:pos x="T4" y="T5"/>
                </a:cxn>
                <a:cxn ang="0">
                  <a:pos x="T6" y="T7"/>
                </a:cxn>
                <a:cxn ang="0">
                  <a:pos x="T8" y="T9"/>
                </a:cxn>
              </a:cxnLst>
              <a:rect l="0" t="0" r="r" b="b"/>
              <a:pathLst>
                <a:path w="18" h="35">
                  <a:moveTo>
                    <a:pt x="1" y="17"/>
                  </a:moveTo>
                  <a:cubicBezTo>
                    <a:pt x="2" y="10"/>
                    <a:pt x="5" y="4"/>
                    <a:pt x="11" y="0"/>
                  </a:cubicBezTo>
                  <a:cubicBezTo>
                    <a:pt x="15" y="5"/>
                    <a:pt x="18" y="11"/>
                    <a:pt x="17" y="18"/>
                  </a:cubicBezTo>
                  <a:cubicBezTo>
                    <a:pt x="16" y="25"/>
                    <a:pt x="13" y="31"/>
                    <a:pt x="7" y="35"/>
                  </a:cubicBezTo>
                  <a:cubicBezTo>
                    <a:pt x="3" y="31"/>
                    <a:pt x="0" y="24"/>
                    <a:pt x="1" y="1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0" name="Freeform 29"/>
            <p:cNvSpPr>
              <a:spLocks/>
            </p:cNvSpPr>
            <p:nvPr/>
          </p:nvSpPr>
          <p:spPr bwMode="auto">
            <a:xfrm>
              <a:off x="806" y="1955"/>
              <a:ext cx="38" cy="19"/>
            </a:xfrm>
            <a:custGeom>
              <a:avLst/>
              <a:gdLst>
                <a:gd name="T0" fmla="*/ 17 w 35"/>
                <a:gd name="T1" fmla="*/ 16 h 17"/>
                <a:gd name="T2" fmla="*/ 0 w 35"/>
                <a:gd name="T3" fmla="*/ 7 h 17"/>
                <a:gd name="T4" fmla="*/ 18 w 35"/>
                <a:gd name="T5" fmla="*/ 0 h 17"/>
                <a:gd name="T6" fmla="*/ 35 w 35"/>
                <a:gd name="T7" fmla="*/ 10 h 17"/>
                <a:gd name="T8" fmla="*/ 17 w 35"/>
                <a:gd name="T9" fmla="*/ 16 h 17"/>
              </a:gdLst>
              <a:ahLst/>
              <a:cxnLst>
                <a:cxn ang="0">
                  <a:pos x="T0" y="T1"/>
                </a:cxn>
                <a:cxn ang="0">
                  <a:pos x="T2" y="T3"/>
                </a:cxn>
                <a:cxn ang="0">
                  <a:pos x="T4" y="T5"/>
                </a:cxn>
                <a:cxn ang="0">
                  <a:pos x="T6" y="T7"/>
                </a:cxn>
                <a:cxn ang="0">
                  <a:pos x="T8" y="T9"/>
                </a:cxn>
              </a:cxnLst>
              <a:rect l="0" t="0" r="r" b="b"/>
              <a:pathLst>
                <a:path w="35" h="17">
                  <a:moveTo>
                    <a:pt x="17" y="16"/>
                  </a:moveTo>
                  <a:cubicBezTo>
                    <a:pt x="10" y="16"/>
                    <a:pt x="4" y="12"/>
                    <a:pt x="0" y="7"/>
                  </a:cubicBezTo>
                  <a:cubicBezTo>
                    <a:pt x="4" y="2"/>
                    <a:pt x="11" y="0"/>
                    <a:pt x="18" y="0"/>
                  </a:cubicBezTo>
                  <a:cubicBezTo>
                    <a:pt x="25" y="1"/>
                    <a:pt x="31" y="5"/>
                    <a:pt x="35" y="10"/>
                  </a:cubicBezTo>
                  <a:cubicBezTo>
                    <a:pt x="30" y="14"/>
                    <a:pt x="24" y="17"/>
                    <a:pt x="17" y="16"/>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1" name="Freeform 30"/>
            <p:cNvSpPr>
              <a:spLocks/>
            </p:cNvSpPr>
            <p:nvPr/>
          </p:nvSpPr>
          <p:spPr bwMode="auto">
            <a:xfrm>
              <a:off x="1108" y="1741"/>
              <a:ext cx="38" cy="21"/>
            </a:xfrm>
            <a:custGeom>
              <a:avLst/>
              <a:gdLst>
                <a:gd name="T0" fmla="*/ 16 w 35"/>
                <a:gd name="T1" fmla="*/ 17 h 19"/>
                <a:gd name="T2" fmla="*/ 35 w 35"/>
                <a:gd name="T3" fmla="*/ 14 h 19"/>
                <a:gd name="T4" fmla="*/ 20 w 35"/>
                <a:gd name="T5" fmla="*/ 2 h 19"/>
                <a:gd name="T6" fmla="*/ 0 w 35"/>
                <a:gd name="T7" fmla="*/ 5 h 19"/>
                <a:gd name="T8" fmla="*/ 16 w 35"/>
                <a:gd name="T9" fmla="*/ 17 h 19"/>
              </a:gdLst>
              <a:ahLst/>
              <a:cxnLst>
                <a:cxn ang="0">
                  <a:pos x="T0" y="T1"/>
                </a:cxn>
                <a:cxn ang="0">
                  <a:pos x="T2" y="T3"/>
                </a:cxn>
                <a:cxn ang="0">
                  <a:pos x="T4" y="T5"/>
                </a:cxn>
                <a:cxn ang="0">
                  <a:pos x="T6" y="T7"/>
                </a:cxn>
                <a:cxn ang="0">
                  <a:pos x="T8" y="T9"/>
                </a:cxn>
              </a:cxnLst>
              <a:rect l="0" t="0" r="r" b="b"/>
              <a:pathLst>
                <a:path w="35" h="19">
                  <a:moveTo>
                    <a:pt x="16" y="17"/>
                  </a:moveTo>
                  <a:cubicBezTo>
                    <a:pt x="22" y="19"/>
                    <a:pt x="29" y="18"/>
                    <a:pt x="35" y="14"/>
                  </a:cubicBezTo>
                  <a:cubicBezTo>
                    <a:pt x="32" y="8"/>
                    <a:pt x="27" y="3"/>
                    <a:pt x="20" y="2"/>
                  </a:cubicBezTo>
                  <a:cubicBezTo>
                    <a:pt x="13" y="0"/>
                    <a:pt x="6" y="1"/>
                    <a:pt x="0" y="5"/>
                  </a:cubicBezTo>
                  <a:cubicBezTo>
                    <a:pt x="3" y="11"/>
                    <a:pt x="9" y="15"/>
                    <a:pt x="16" y="1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2" name="Freeform 31"/>
            <p:cNvSpPr>
              <a:spLocks/>
            </p:cNvSpPr>
            <p:nvPr/>
          </p:nvSpPr>
          <p:spPr bwMode="auto">
            <a:xfrm>
              <a:off x="1141" y="1718"/>
              <a:ext cx="20" cy="38"/>
            </a:xfrm>
            <a:custGeom>
              <a:avLst/>
              <a:gdLst>
                <a:gd name="T0" fmla="*/ 2 w 19"/>
                <a:gd name="T1" fmla="*/ 16 h 35"/>
                <a:gd name="T2" fmla="*/ 5 w 19"/>
                <a:gd name="T3" fmla="*/ 35 h 35"/>
                <a:gd name="T4" fmla="*/ 17 w 19"/>
                <a:gd name="T5" fmla="*/ 20 h 35"/>
                <a:gd name="T6" fmla="*/ 14 w 19"/>
                <a:gd name="T7" fmla="*/ 0 h 35"/>
                <a:gd name="T8" fmla="*/ 2 w 19"/>
                <a:gd name="T9" fmla="*/ 16 h 35"/>
              </a:gdLst>
              <a:ahLst/>
              <a:cxnLst>
                <a:cxn ang="0">
                  <a:pos x="T0" y="T1"/>
                </a:cxn>
                <a:cxn ang="0">
                  <a:pos x="T2" y="T3"/>
                </a:cxn>
                <a:cxn ang="0">
                  <a:pos x="T4" y="T5"/>
                </a:cxn>
                <a:cxn ang="0">
                  <a:pos x="T6" y="T7"/>
                </a:cxn>
                <a:cxn ang="0">
                  <a:pos x="T8" y="T9"/>
                </a:cxn>
              </a:cxnLst>
              <a:rect l="0" t="0" r="r" b="b"/>
              <a:pathLst>
                <a:path w="19" h="35">
                  <a:moveTo>
                    <a:pt x="2" y="16"/>
                  </a:moveTo>
                  <a:cubicBezTo>
                    <a:pt x="0" y="22"/>
                    <a:pt x="1" y="29"/>
                    <a:pt x="5" y="35"/>
                  </a:cubicBezTo>
                  <a:cubicBezTo>
                    <a:pt x="11" y="32"/>
                    <a:pt x="16" y="27"/>
                    <a:pt x="17" y="20"/>
                  </a:cubicBezTo>
                  <a:cubicBezTo>
                    <a:pt x="19" y="13"/>
                    <a:pt x="18" y="6"/>
                    <a:pt x="14" y="0"/>
                  </a:cubicBezTo>
                  <a:cubicBezTo>
                    <a:pt x="8" y="3"/>
                    <a:pt x="4" y="9"/>
                    <a:pt x="2" y="16"/>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3" name="Freeform 32"/>
            <p:cNvSpPr>
              <a:spLocks/>
            </p:cNvSpPr>
            <p:nvPr/>
          </p:nvSpPr>
          <p:spPr bwMode="auto">
            <a:xfrm>
              <a:off x="772" y="1932"/>
              <a:ext cx="20" cy="38"/>
            </a:xfrm>
            <a:custGeom>
              <a:avLst/>
              <a:gdLst>
                <a:gd name="T0" fmla="*/ 2 w 19"/>
                <a:gd name="T1" fmla="*/ 16 h 35"/>
                <a:gd name="T2" fmla="*/ 14 w 19"/>
                <a:gd name="T3" fmla="*/ 0 h 35"/>
                <a:gd name="T4" fmla="*/ 17 w 19"/>
                <a:gd name="T5" fmla="*/ 20 h 35"/>
                <a:gd name="T6" fmla="*/ 5 w 19"/>
                <a:gd name="T7" fmla="*/ 35 h 35"/>
                <a:gd name="T8" fmla="*/ 2 w 19"/>
                <a:gd name="T9" fmla="*/ 16 h 35"/>
              </a:gdLst>
              <a:ahLst/>
              <a:cxnLst>
                <a:cxn ang="0">
                  <a:pos x="T0" y="T1"/>
                </a:cxn>
                <a:cxn ang="0">
                  <a:pos x="T2" y="T3"/>
                </a:cxn>
                <a:cxn ang="0">
                  <a:pos x="T4" y="T5"/>
                </a:cxn>
                <a:cxn ang="0">
                  <a:pos x="T6" y="T7"/>
                </a:cxn>
                <a:cxn ang="0">
                  <a:pos x="T8" y="T9"/>
                </a:cxn>
              </a:cxnLst>
              <a:rect l="0" t="0" r="r" b="b"/>
              <a:pathLst>
                <a:path w="19" h="35">
                  <a:moveTo>
                    <a:pt x="2" y="16"/>
                  </a:moveTo>
                  <a:cubicBezTo>
                    <a:pt x="4" y="9"/>
                    <a:pt x="8" y="3"/>
                    <a:pt x="14" y="0"/>
                  </a:cubicBezTo>
                  <a:cubicBezTo>
                    <a:pt x="18" y="6"/>
                    <a:pt x="19" y="13"/>
                    <a:pt x="17" y="20"/>
                  </a:cubicBezTo>
                  <a:cubicBezTo>
                    <a:pt x="15" y="27"/>
                    <a:pt x="11" y="32"/>
                    <a:pt x="5" y="35"/>
                  </a:cubicBezTo>
                  <a:cubicBezTo>
                    <a:pt x="1" y="29"/>
                    <a:pt x="0" y="22"/>
                    <a:pt x="2" y="16"/>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4" name="Freeform 33"/>
            <p:cNvSpPr>
              <a:spLocks/>
            </p:cNvSpPr>
            <p:nvPr/>
          </p:nvSpPr>
          <p:spPr bwMode="auto">
            <a:xfrm>
              <a:off x="787" y="1927"/>
              <a:ext cx="38" cy="21"/>
            </a:xfrm>
            <a:custGeom>
              <a:avLst/>
              <a:gdLst>
                <a:gd name="T0" fmla="*/ 15 w 35"/>
                <a:gd name="T1" fmla="*/ 18 h 20"/>
                <a:gd name="T2" fmla="*/ 0 w 35"/>
                <a:gd name="T3" fmla="*/ 5 h 20"/>
                <a:gd name="T4" fmla="*/ 19 w 35"/>
                <a:gd name="T5" fmla="*/ 2 h 20"/>
                <a:gd name="T6" fmla="*/ 35 w 35"/>
                <a:gd name="T7" fmla="*/ 15 h 20"/>
                <a:gd name="T8" fmla="*/ 15 w 35"/>
                <a:gd name="T9" fmla="*/ 18 h 20"/>
              </a:gdLst>
              <a:ahLst/>
              <a:cxnLst>
                <a:cxn ang="0">
                  <a:pos x="T0" y="T1"/>
                </a:cxn>
                <a:cxn ang="0">
                  <a:pos x="T2" y="T3"/>
                </a:cxn>
                <a:cxn ang="0">
                  <a:pos x="T4" y="T5"/>
                </a:cxn>
                <a:cxn ang="0">
                  <a:pos x="T6" y="T7"/>
                </a:cxn>
                <a:cxn ang="0">
                  <a:pos x="T8" y="T9"/>
                </a:cxn>
              </a:cxnLst>
              <a:rect l="0" t="0" r="r" b="b"/>
              <a:pathLst>
                <a:path w="35" h="20">
                  <a:moveTo>
                    <a:pt x="15" y="18"/>
                  </a:moveTo>
                  <a:cubicBezTo>
                    <a:pt x="8" y="16"/>
                    <a:pt x="3" y="11"/>
                    <a:pt x="0" y="5"/>
                  </a:cubicBezTo>
                  <a:cubicBezTo>
                    <a:pt x="6" y="2"/>
                    <a:pt x="13" y="0"/>
                    <a:pt x="19" y="2"/>
                  </a:cubicBezTo>
                  <a:cubicBezTo>
                    <a:pt x="26" y="4"/>
                    <a:pt x="32" y="9"/>
                    <a:pt x="35" y="15"/>
                  </a:cubicBezTo>
                  <a:cubicBezTo>
                    <a:pt x="29" y="18"/>
                    <a:pt x="22" y="20"/>
                    <a:pt x="15"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5" name="Freeform 34"/>
            <p:cNvSpPr>
              <a:spLocks/>
            </p:cNvSpPr>
            <p:nvPr/>
          </p:nvSpPr>
          <p:spPr bwMode="auto">
            <a:xfrm>
              <a:off x="1123" y="1770"/>
              <a:ext cx="35" cy="22"/>
            </a:xfrm>
            <a:custGeom>
              <a:avLst/>
              <a:gdLst>
                <a:gd name="T0" fmla="*/ 13 w 32"/>
                <a:gd name="T1" fmla="*/ 17 h 21"/>
                <a:gd name="T2" fmla="*/ 32 w 32"/>
                <a:gd name="T3" fmla="*/ 18 h 21"/>
                <a:gd name="T4" fmla="*/ 20 w 32"/>
                <a:gd name="T5" fmla="*/ 3 h 21"/>
                <a:gd name="T6" fmla="*/ 0 w 32"/>
                <a:gd name="T7" fmla="*/ 3 h 21"/>
                <a:gd name="T8" fmla="*/ 13 w 32"/>
                <a:gd name="T9" fmla="*/ 17 h 21"/>
              </a:gdLst>
              <a:ahLst/>
              <a:cxnLst>
                <a:cxn ang="0">
                  <a:pos x="T0" y="T1"/>
                </a:cxn>
                <a:cxn ang="0">
                  <a:pos x="T2" y="T3"/>
                </a:cxn>
                <a:cxn ang="0">
                  <a:pos x="T4" y="T5"/>
                </a:cxn>
                <a:cxn ang="0">
                  <a:pos x="T6" y="T7"/>
                </a:cxn>
                <a:cxn ang="0">
                  <a:pos x="T8" y="T9"/>
                </a:cxn>
              </a:cxnLst>
              <a:rect l="0" t="0" r="r" b="b"/>
              <a:pathLst>
                <a:path w="32" h="21">
                  <a:moveTo>
                    <a:pt x="13" y="17"/>
                  </a:moveTo>
                  <a:cubicBezTo>
                    <a:pt x="19" y="21"/>
                    <a:pt x="26" y="20"/>
                    <a:pt x="32" y="18"/>
                  </a:cubicBezTo>
                  <a:cubicBezTo>
                    <a:pt x="31" y="11"/>
                    <a:pt x="26" y="6"/>
                    <a:pt x="20" y="3"/>
                  </a:cubicBezTo>
                  <a:cubicBezTo>
                    <a:pt x="13" y="0"/>
                    <a:pt x="6" y="0"/>
                    <a:pt x="0" y="3"/>
                  </a:cubicBezTo>
                  <a:cubicBezTo>
                    <a:pt x="2" y="9"/>
                    <a:pt x="6" y="14"/>
                    <a:pt x="13" y="1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6" name="Freeform 35"/>
            <p:cNvSpPr>
              <a:spLocks/>
            </p:cNvSpPr>
            <p:nvPr/>
          </p:nvSpPr>
          <p:spPr bwMode="auto">
            <a:xfrm>
              <a:off x="1156" y="1753"/>
              <a:ext cx="22" cy="36"/>
            </a:xfrm>
            <a:custGeom>
              <a:avLst/>
              <a:gdLst>
                <a:gd name="T0" fmla="*/ 3 w 20"/>
                <a:gd name="T1" fmla="*/ 13 h 33"/>
                <a:gd name="T2" fmla="*/ 3 w 20"/>
                <a:gd name="T3" fmla="*/ 33 h 33"/>
                <a:gd name="T4" fmla="*/ 17 w 20"/>
                <a:gd name="T5" fmla="*/ 20 h 33"/>
                <a:gd name="T6" fmla="*/ 18 w 20"/>
                <a:gd name="T7" fmla="*/ 0 h 33"/>
                <a:gd name="T8" fmla="*/ 3 w 20"/>
                <a:gd name="T9" fmla="*/ 13 h 33"/>
              </a:gdLst>
              <a:ahLst/>
              <a:cxnLst>
                <a:cxn ang="0">
                  <a:pos x="T0" y="T1"/>
                </a:cxn>
                <a:cxn ang="0">
                  <a:pos x="T2" y="T3"/>
                </a:cxn>
                <a:cxn ang="0">
                  <a:pos x="T4" y="T5"/>
                </a:cxn>
                <a:cxn ang="0">
                  <a:pos x="T6" y="T7"/>
                </a:cxn>
                <a:cxn ang="0">
                  <a:pos x="T8" y="T9"/>
                </a:cxn>
              </a:cxnLst>
              <a:rect l="0" t="0" r="r" b="b"/>
              <a:pathLst>
                <a:path w="20" h="33">
                  <a:moveTo>
                    <a:pt x="3" y="13"/>
                  </a:moveTo>
                  <a:cubicBezTo>
                    <a:pt x="0" y="20"/>
                    <a:pt x="0" y="27"/>
                    <a:pt x="3" y="33"/>
                  </a:cubicBezTo>
                  <a:cubicBezTo>
                    <a:pt x="9" y="31"/>
                    <a:pt x="14" y="26"/>
                    <a:pt x="17" y="20"/>
                  </a:cubicBezTo>
                  <a:cubicBezTo>
                    <a:pt x="20" y="14"/>
                    <a:pt x="20" y="6"/>
                    <a:pt x="18" y="0"/>
                  </a:cubicBezTo>
                  <a:cubicBezTo>
                    <a:pt x="11" y="2"/>
                    <a:pt x="6" y="7"/>
                    <a:pt x="3" y="13"/>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7" name="Freeform 36"/>
            <p:cNvSpPr>
              <a:spLocks/>
            </p:cNvSpPr>
            <p:nvPr/>
          </p:nvSpPr>
          <p:spPr bwMode="auto">
            <a:xfrm>
              <a:off x="755" y="1899"/>
              <a:ext cx="22" cy="36"/>
            </a:xfrm>
            <a:custGeom>
              <a:avLst/>
              <a:gdLst>
                <a:gd name="T0" fmla="*/ 3 w 20"/>
                <a:gd name="T1" fmla="*/ 13 h 33"/>
                <a:gd name="T2" fmla="*/ 18 w 20"/>
                <a:gd name="T3" fmla="*/ 0 h 33"/>
                <a:gd name="T4" fmla="*/ 17 w 20"/>
                <a:gd name="T5" fmla="*/ 20 h 33"/>
                <a:gd name="T6" fmla="*/ 2 w 20"/>
                <a:gd name="T7" fmla="*/ 33 h 33"/>
                <a:gd name="T8" fmla="*/ 3 w 20"/>
                <a:gd name="T9" fmla="*/ 13 h 33"/>
              </a:gdLst>
              <a:ahLst/>
              <a:cxnLst>
                <a:cxn ang="0">
                  <a:pos x="T0" y="T1"/>
                </a:cxn>
                <a:cxn ang="0">
                  <a:pos x="T2" y="T3"/>
                </a:cxn>
                <a:cxn ang="0">
                  <a:pos x="T4" y="T5"/>
                </a:cxn>
                <a:cxn ang="0">
                  <a:pos x="T6" y="T7"/>
                </a:cxn>
                <a:cxn ang="0">
                  <a:pos x="T8" y="T9"/>
                </a:cxn>
              </a:cxnLst>
              <a:rect l="0" t="0" r="r" b="b"/>
              <a:pathLst>
                <a:path w="20" h="33">
                  <a:moveTo>
                    <a:pt x="3" y="13"/>
                  </a:moveTo>
                  <a:cubicBezTo>
                    <a:pt x="6" y="7"/>
                    <a:pt x="11" y="2"/>
                    <a:pt x="18" y="0"/>
                  </a:cubicBezTo>
                  <a:cubicBezTo>
                    <a:pt x="20" y="7"/>
                    <a:pt x="20" y="14"/>
                    <a:pt x="17" y="20"/>
                  </a:cubicBezTo>
                  <a:cubicBezTo>
                    <a:pt x="14" y="26"/>
                    <a:pt x="9" y="31"/>
                    <a:pt x="2" y="33"/>
                  </a:cubicBezTo>
                  <a:cubicBezTo>
                    <a:pt x="0" y="27"/>
                    <a:pt x="0" y="20"/>
                    <a:pt x="3" y="13"/>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8" name="Freeform 37"/>
            <p:cNvSpPr>
              <a:spLocks/>
            </p:cNvSpPr>
            <p:nvPr/>
          </p:nvSpPr>
          <p:spPr bwMode="auto">
            <a:xfrm>
              <a:off x="775" y="1897"/>
              <a:ext cx="35" cy="22"/>
            </a:xfrm>
            <a:custGeom>
              <a:avLst/>
              <a:gdLst>
                <a:gd name="T0" fmla="*/ 12 w 32"/>
                <a:gd name="T1" fmla="*/ 17 h 20"/>
                <a:gd name="T2" fmla="*/ 0 w 32"/>
                <a:gd name="T3" fmla="*/ 2 h 20"/>
                <a:gd name="T4" fmla="*/ 19 w 32"/>
                <a:gd name="T5" fmla="*/ 3 h 20"/>
                <a:gd name="T6" fmla="*/ 32 w 32"/>
                <a:gd name="T7" fmla="*/ 18 h 20"/>
                <a:gd name="T8" fmla="*/ 12 w 32"/>
                <a:gd name="T9" fmla="*/ 17 h 20"/>
              </a:gdLst>
              <a:ahLst/>
              <a:cxnLst>
                <a:cxn ang="0">
                  <a:pos x="T0" y="T1"/>
                </a:cxn>
                <a:cxn ang="0">
                  <a:pos x="T2" y="T3"/>
                </a:cxn>
                <a:cxn ang="0">
                  <a:pos x="T4" y="T5"/>
                </a:cxn>
                <a:cxn ang="0">
                  <a:pos x="T6" y="T7"/>
                </a:cxn>
                <a:cxn ang="0">
                  <a:pos x="T8" y="T9"/>
                </a:cxn>
              </a:cxnLst>
              <a:rect l="0" t="0" r="r" b="b"/>
              <a:pathLst>
                <a:path w="32" h="20">
                  <a:moveTo>
                    <a:pt x="12" y="17"/>
                  </a:moveTo>
                  <a:cubicBezTo>
                    <a:pt x="6" y="14"/>
                    <a:pt x="2" y="9"/>
                    <a:pt x="0" y="2"/>
                  </a:cubicBezTo>
                  <a:cubicBezTo>
                    <a:pt x="6" y="0"/>
                    <a:pt x="13" y="0"/>
                    <a:pt x="19" y="3"/>
                  </a:cubicBezTo>
                  <a:cubicBezTo>
                    <a:pt x="26" y="6"/>
                    <a:pt x="30" y="11"/>
                    <a:pt x="32" y="18"/>
                  </a:cubicBezTo>
                  <a:cubicBezTo>
                    <a:pt x="26" y="20"/>
                    <a:pt x="19" y="20"/>
                    <a:pt x="12" y="1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9" name="Freeform 38"/>
            <p:cNvSpPr>
              <a:spLocks/>
            </p:cNvSpPr>
            <p:nvPr/>
          </p:nvSpPr>
          <p:spPr bwMode="auto">
            <a:xfrm>
              <a:off x="1133" y="1799"/>
              <a:ext cx="33" cy="26"/>
            </a:xfrm>
            <a:custGeom>
              <a:avLst/>
              <a:gdLst>
                <a:gd name="T0" fmla="*/ 10 w 30"/>
                <a:gd name="T1" fmla="*/ 19 h 24"/>
                <a:gd name="T2" fmla="*/ 30 w 30"/>
                <a:gd name="T3" fmla="*/ 22 h 24"/>
                <a:gd name="T4" fmla="*/ 20 w 30"/>
                <a:gd name="T5" fmla="*/ 5 h 24"/>
                <a:gd name="T6" fmla="*/ 0 w 30"/>
                <a:gd name="T7" fmla="*/ 2 h 24"/>
                <a:gd name="T8" fmla="*/ 10 w 30"/>
                <a:gd name="T9" fmla="*/ 19 h 24"/>
              </a:gdLst>
              <a:ahLst/>
              <a:cxnLst>
                <a:cxn ang="0">
                  <a:pos x="T0" y="T1"/>
                </a:cxn>
                <a:cxn ang="0">
                  <a:pos x="T2" y="T3"/>
                </a:cxn>
                <a:cxn ang="0">
                  <a:pos x="T4" y="T5"/>
                </a:cxn>
                <a:cxn ang="0">
                  <a:pos x="T6" y="T7"/>
                </a:cxn>
                <a:cxn ang="0">
                  <a:pos x="T8" y="T9"/>
                </a:cxn>
              </a:cxnLst>
              <a:rect l="0" t="0" r="r" b="b"/>
              <a:pathLst>
                <a:path w="30" h="24">
                  <a:moveTo>
                    <a:pt x="10" y="19"/>
                  </a:moveTo>
                  <a:cubicBezTo>
                    <a:pt x="16" y="23"/>
                    <a:pt x="23" y="24"/>
                    <a:pt x="30" y="22"/>
                  </a:cubicBezTo>
                  <a:cubicBezTo>
                    <a:pt x="29" y="16"/>
                    <a:pt x="25" y="9"/>
                    <a:pt x="20" y="5"/>
                  </a:cubicBezTo>
                  <a:cubicBezTo>
                    <a:pt x="14" y="1"/>
                    <a:pt x="7" y="0"/>
                    <a:pt x="0" y="2"/>
                  </a:cubicBezTo>
                  <a:cubicBezTo>
                    <a:pt x="1" y="8"/>
                    <a:pt x="5" y="14"/>
                    <a:pt x="10" y="19"/>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0" name="Freeform 39"/>
            <p:cNvSpPr>
              <a:spLocks/>
            </p:cNvSpPr>
            <p:nvPr/>
          </p:nvSpPr>
          <p:spPr bwMode="auto">
            <a:xfrm>
              <a:off x="1163" y="1791"/>
              <a:ext cx="27" cy="32"/>
            </a:xfrm>
            <a:custGeom>
              <a:avLst/>
              <a:gdLst>
                <a:gd name="T0" fmla="*/ 5 w 24"/>
                <a:gd name="T1" fmla="*/ 10 h 29"/>
                <a:gd name="T2" fmla="*/ 2 w 24"/>
                <a:gd name="T3" fmla="*/ 29 h 29"/>
                <a:gd name="T4" fmla="*/ 19 w 24"/>
                <a:gd name="T5" fmla="*/ 19 h 29"/>
                <a:gd name="T6" fmla="*/ 22 w 24"/>
                <a:gd name="T7" fmla="*/ 0 h 29"/>
                <a:gd name="T8" fmla="*/ 5 w 24"/>
                <a:gd name="T9" fmla="*/ 10 h 29"/>
              </a:gdLst>
              <a:ahLst/>
              <a:cxnLst>
                <a:cxn ang="0">
                  <a:pos x="T0" y="T1"/>
                </a:cxn>
                <a:cxn ang="0">
                  <a:pos x="T2" y="T3"/>
                </a:cxn>
                <a:cxn ang="0">
                  <a:pos x="T4" y="T5"/>
                </a:cxn>
                <a:cxn ang="0">
                  <a:pos x="T6" y="T7"/>
                </a:cxn>
                <a:cxn ang="0">
                  <a:pos x="T8" y="T9"/>
                </a:cxn>
              </a:cxnLst>
              <a:rect l="0" t="0" r="r" b="b"/>
              <a:pathLst>
                <a:path w="24" h="29">
                  <a:moveTo>
                    <a:pt x="5" y="10"/>
                  </a:moveTo>
                  <a:cubicBezTo>
                    <a:pt x="1" y="16"/>
                    <a:pt x="0" y="23"/>
                    <a:pt x="2" y="29"/>
                  </a:cubicBezTo>
                  <a:cubicBezTo>
                    <a:pt x="8" y="28"/>
                    <a:pt x="15" y="25"/>
                    <a:pt x="19" y="19"/>
                  </a:cubicBezTo>
                  <a:cubicBezTo>
                    <a:pt x="23" y="13"/>
                    <a:pt x="24" y="6"/>
                    <a:pt x="22" y="0"/>
                  </a:cubicBezTo>
                  <a:cubicBezTo>
                    <a:pt x="16" y="1"/>
                    <a:pt x="10" y="4"/>
                    <a:pt x="5" y="1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1" name="Freeform 40"/>
            <p:cNvSpPr>
              <a:spLocks/>
            </p:cNvSpPr>
            <p:nvPr/>
          </p:nvSpPr>
          <p:spPr bwMode="auto">
            <a:xfrm>
              <a:off x="743" y="1866"/>
              <a:ext cx="26" cy="31"/>
            </a:xfrm>
            <a:custGeom>
              <a:avLst/>
              <a:gdLst>
                <a:gd name="T0" fmla="*/ 6 w 24"/>
                <a:gd name="T1" fmla="*/ 10 h 29"/>
                <a:gd name="T2" fmla="*/ 22 w 24"/>
                <a:gd name="T3" fmla="*/ 0 h 29"/>
                <a:gd name="T4" fmla="*/ 19 w 24"/>
                <a:gd name="T5" fmla="*/ 19 h 29"/>
                <a:gd name="T6" fmla="*/ 2 w 24"/>
                <a:gd name="T7" fmla="*/ 29 h 29"/>
                <a:gd name="T8" fmla="*/ 6 w 24"/>
                <a:gd name="T9" fmla="*/ 10 h 29"/>
              </a:gdLst>
              <a:ahLst/>
              <a:cxnLst>
                <a:cxn ang="0">
                  <a:pos x="T0" y="T1"/>
                </a:cxn>
                <a:cxn ang="0">
                  <a:pos x="T2" y="T3"/>
                </a:cxn>
                <a:cxn ang="0">
                  <a:pos x="T4" y="T5"/>
                </a:cxn>
                <a:cxn ang="0">
                  <a:pos x="T6" y="T7"/>
                </a:cxn>
                <a:cxn ang="0">
                  <a:pos x="T8" y="T9"/>
                </a:cxn>
              </a:cxnLst>
              <a:rect l="0" t="0" r="r" b="b"/>
              <a:pathLst>
                <a:path w="24" h="29">
                  <a:moveTo>
                    <a:pt x="6" y="10"/>
                  </a:moveTo>
                  <a:cubicBezTo>
                    <a:pt x="10" y="4"/>
                    <a:pt x="16" y="1"/>
                    <a:pt x="22" y="0"/>
                  </a:cubicBezTo>
                  <a:cubicBezTo>
                    <a:pt x="24" y="6"/>
                    <a:pt x="23" y="13"/>
                    <a:pt x="19" y="19"/>
                  </a:cubicBezTo>
                  <a:cubicBezTo>
                    <a:pt x="15" y="25"/>
                    <a:pt x="8" y="29"/>
                    <a:pt x="2" y="29"/>
                  </a:cubicBezTo>
                  <a:cubicBezTo>
                    <a:pt x="0" y="23"/>
                    <a:pt x="1" y="16"/>
                    <a:pt x="6" y="1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2" name="Freeform 41"/>
            <p:cNvSpPr>
              <a:spLocks/>
            </p:cNvSpPr>
            <p:nvPr/>
          </p:nvSpPr>
          <p:spPr bwMode="auto">
            <a:xfrm>
              <a:off x="767" y="1863"/>
              <a:ext cx="33" cy="27"/>
            </a:xfrm>
            <a:custGeom>
              <a:avLst/>
              <a:gdLst>
                <a:gd name="T0" fmla="*/ 10 w 30"/>
                <a:gd name="T1" fmla="*/ 19 h 24"/>
                <a:gd name="T2" fmla="*/ 0 w 30"/>
                <a:gd name="T3" fmla="*/ 2 h 24"/>
                <a:gd name="T4" fmla="*/ 20 w 30"/>
                <a:gd name="T5" fmla="*/ 6 h 24"/>
                <a:gd name="T6" fmla="*/ 30 w 30"/>
                <a:gd name="T7" fmla="*/ 23 h 24"/>
                <a:gd name="T8" fmla="*/ 10 w 30"/>
                <a:gd name="T9" fmla="*/ 19 h 24"/>
              </a:gdLst>
              <a:ahLst/>
              <a:cxnLst>
                <a:cxn ang="0">
                  <a:pos x="T0" y="T1"/>
                </a:cxn>
                <a:cxn ang="0">
                  <a:pos x="T2" y="T3"/>
                </a:cxn>
                <a:cxn ang="0">
                  <a:pos x="T4" y="T5"/>
                </a:cxn>
                <a:cxn ang="0">
                  <a:pos x="T6" y="T7"/>
                </a:cxn>
                <a:cxn ang="0">
                  <a:pos x="T8" y="T9"/>
                </a:cxn>
              </a:cxnLst>
              <a:rect l="0" t="0" r="r" b="b"/>
              <a:pathLst>
                <a:path w="30" h="24">
                  <a:moveTo>
                    <a:pt x="10" y="19"/>
                  </a:moveTo>
                  <a:cubicBezTo>
                    <a:pt x="5" y="15"/>
                    <a:pt x="1" y="9"/>
                    <a:pt x="0" y="2"/>
                  </a:cubicBezTo>
                  <a:cubicBezTo>
                    <a:pt x="7" y="0"/>
                    <a:pt x="14" y="2"/>
                    <a:pt x="20" y="6"/>
                  </a:cubicBezTo>
                  <a:cubicBezTo>
                    <a:pt x="25" y="10"/>
                    <a:pt x="29" y="16"/>
                    <a:pt x="30" y="23"/>
                  </a:cubicBezTo>
                  <a:cubicBezTo>
                    <a:pt x="23" y="24"/>
                    <a:pt x="16" y="23"/>
                    <a:pt x="10" y="19"/>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3" name="Freeform 42"/>
            <p:cNvSpPr>
              <a:spLocks/>
            </p:cNvSpPr>
            <p:nvPr/>
          </p:nvSpPr>
          <p:spPr bwMode="auto">
            <a:xfrm>
              <a:off x="1138" y="1831"/>
              <a:ext cx="29" cy="28"/>
            </a:xfrm>
            <a:custGeom>
              <a:avLst/>
              <a:gdLst>
                <a:gd name="T0" fmla="*/ 7 w 26"/>
                <a:gd name="T1" fmla="*/ 18 h 26"/>
                <a:gd name="T2" fmla="*/ 25 w 26"/>
                <a:gd name="T3" fmla="*/ 25 h 26"/>
                <a:gd name="T4" fmla="*/ 18 w 26"/>
                <a:gd name="T5" fmla="*/ 7 h 26"/>
                <a:gd name="T6" fmla="*/ 0 w 26"/>
                <a:gd name="T7" fmla="*/ 0 h 26"/>
                <a:gd name="T8" fmla="*/ 7 w 26"/>
                <a:gd name="T9" fmla="*/ 18 h 26"/>
              </a:gdLst>
              <a:ahLst/>
              <a:cxnLst>
                <a:cxn ang="0">
                  <a:pos x="T0" y="T1"/>
                </a:cxn>
                <a:cxn ang="0">
                  <a:pos x="T2" y="T3"/>
                </a:cxn>
                <a:cxn ang="0">
                  <a:pos x="T4" y="T5"/>
                </a:cxn>
                <a:cxn ang="0">
                  <a:pos x="T6" y="T7"/>
                </a:cxn>
                <a:cxn ang="0">
                  <a:pos x="T8" y="T9"/>
                </a:cxn>
              </a:cxnLst>
              <a:rect l="0" t="0" r="r" b="b"/>
              <a:pathLst>
                <a:path w="26" h="26">
                  <a:moveTo>
                    <a:pt x="7" y="18"/>
                  </a:moveTo>
                  <a:cubicBezTo>
                    <a:pt x="12" y="23"/>
                    <a:pt x="19" y="26"/>
                    <a:pt x="25" y="25"/>
                  </a:cubicBezTo>
                  <a:cubicBezTo>
                    <a:pt x="26" y="19"/>
                    <a:pt x="23" y="12"/>
                    <a:pt x="18" y="7"/>
                  </a:cubicBezTo>
                  <a:cubicBezTo>
                    <a:pt x="13" y="2"/>
                    <a:pt x="7" y="0"/>
                    <a:pt x="0" y="0"/>
                  </a:cubicBezTo>
                  <a:cubicBezTo>
                    <a:pt x="0" y="7"/>
                    <a:pt x="2" y="13"/>
                    <a:pt x="7"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4" name="Freeform 43"/>
            <p:cNvSpPr>
              <a:spLocks/>
            </p:cNvSpPr>
            <p:nvPr/>
          </p:nvSpPr>
          <p:spPr bwMode="auto">
            <a:xfrm>
              <a:off x="1166" y="1831"/>
              <a:ext cx="28" cy="28"/>
            </a:xfrm>
            <a:custGeom>
              <a:avLst/>
              <a:gdLst>
                <a:gd name="T0" fmla="*/ 7 w 26"/>
                <a:gd name="T1" fmla="*/ 7 h 26"/>
                <a:gd name="T2" fmla="*/ 0 w 26"/>
                <a:gd name="T3" fmla="*/ 25 h 26"/>
                <a:gd name="T4" fmla="*/ 19 w 26"/>
                <a:gd name="T5" fmla="*/ 18 h 26"/>
                <a:gd name="T6" fmla="*/ 26 w 26"/>
                <a:gd name="T7" fmla="*/ 0 h 26"/>
                <a:gd name="T8" fmla="*/ 7 w 26"/>
                <a:gd name="T9" fmla="*/ 7 h 26"/>
              </a:gdLst>
              <a:ahLst/>
              <a:cxnLst>
                <a:cxn ang="0">
                  <a:pos x="T0" y="T1"/>
                </a:cxn>
                <a:cxn ang="0">
                  <a:pos x="T2" y="T3"/>
                </a:cxn>
                <a:cxn ang="0">
                  <a:pos x="T4" y="T5"/>
                </a:cxn>
                <a:cxn ang="0">
                  <a:pos x="T6" y="T7"/>
                </a:cxn>
                <a:cxn ang="0">
                  <a:pos x="T8" y="T9"/>
                </a:cxn>
              </a:cxnLst>
              <a:rect l="0" t="0" r="r" b="b"/>
              <a:pathLst>
                <a:path w="26" h="26">
                  <a:moveTo>
                    <a:pt x="7" y="7"/>
                  </a:moveTo>
                  <a:cubicBezTo>
                    <a:pt x="2" y="12"/>
                    <a:pt x="0" y="19"/>
                    <a:pt x="0" y="25"/>
                  </a:cubicBezTo>
                  <a:cubicBezTo>
                    <a:pt x="7" y="26"/>
                    <a:pt x="14" y="23"/>
                    <a:pt x="19" y="18"/>
                  </a:cubicBezTo>
                  <a:cubicBezTo>
                    <a:pt x="24" y="13"/>
                    <a:pt x="26" y="7"/>
                    <a:pt x="26" y="0"/>
                  </a:cubicBezTo>
                  <a:cubicBezTo>
                    <a:pt x="19" y="0"/>
                    <a:pt x="12" y="2"/>
                    <a:pt x="7" y="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5" name="Freeform 44"/>
            <p:cNvSpPr>
              <a:spLocks/>
            </p:cNvSpPr>
            <p:nvPr/>
          </p:nvSpPr>
          <p:spPr bwMode="auto">
            <a:xfrm>
              <a:off x="739" y="1831"/>
              <a:ext cx="28" cy="28"/>
            </a:xfrm>
            <a:custGeom>
              <a:avLst/>
              <a:gdLst>
                <a:gd name="T0" fmla="*/ 7 w 26"/>
                <a:gd name="T1" fmla="*/ 7 h 26"/>
                <a:gd name="T2" fmla="*/ 26 w 26"/>
                <a:gd name="T3" fmla="*/ 0 h 26"/>
                <a:gd name="T4" fmla="*/ 19 w 26"/>
                <a:gd name="T5" fmla="*/ 18 h 26"/>
                <a:gd name="T6" fmla="*/ 0 w 26"/>
                <a:gd name="T7" fmla="*/ 25 h 26"/>
                <a:gd name="T8" fmla="*/ 7 w 26"/>
                <a:gd name="T9" fmla="*/ 7 h 26"/>
              </a:gdLst>
              <a:ahLst/>
              <a:cxnLst>
                <a:cxn ang="0">
                  <a:pos x="T0" y="T1"/>
                </a:cxn>
                <a:cxn ang="0">
                  <a:pos x="T2" y="T3"/>
                </a:cxn>
                <a:cxn ang="0">
                  <a:pos x="T4" y="T5"/>
                </a:cxn>
                <a:cxn ang="0">
                  <a:pos x="T6" y="T7"/>
                </a:cxn>
                <a:cxn ang="0">
                  <a:pos x="T8" y="T9"/>
                </a:cxn>
              </a:cxnLst>
              <a:rect l="0" t="0" r="r" b="b"/>
              <a:pathLst>
                <a:path w="26" h="26">
                  <a:moveTo>
                    <a:pt x="7" y="7"/>
                  </a:moveTo>
                  <a:cubicBezTo>
                    <a:pt x="12" y="2"/>
                    <a:pt x="19" y="0"/>
                    <a:pt x="26" y="0"/>
                  </a:cubicBezTo>
                  <a:cubicBezTo>
                    <a:pt x="26" y="7"/>
                    <a:pt x="24" y="13"/>
                    <a:pt x="19" y="18"/>
                  </a:cubicBezTo>
                  <a:cubicBezTo>
                    <a:pt x="14" y="23"/>
                    <a:pt x="7" y="26"/>
                    <a:pt x="0" y="25"/>
                  </a:cubicBezTo>
                  <a:cubicBezTo>
                    <a:pt x="0" y="19"/>
                    <a:pt x="2" y="12"/>
                    <a:pt x="7" y="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6" name="Freeform 45"/>
            <p:cNvSpPr>
              <a:spLocks/>
            </p:cNvSpPr>
            <p:nvPr/>
          </p:nvSpPr>
          <p:spPr bwMode="auto">
            <a:xfrm>
              <a:off x="766" y="1831"/>
              <a:ext cx="29" cy="28"/>
            </a:xfrm>
            <a:custGeom>
              <a:avLst/>
              <a:gdLst>
                <a:gd name="T0" fmla="*/ 8 w 26"/>
                <a:gd name="T1" fmla="*/ 18 h 26"/>
                <a:gd name="T2" fmla="*/ 1 w 26"/>
                <a:gd name="T3" fmla="*/ 0 h 26"/>
                <a:gd name="T4" fmla="*/ 19 w 26"/>
                <a:gd name="T5" fmla="*/ 7 h 26"/>
                <a:gd name="T6" fmla="*/ 26 w 26"/>
                <a:gd name="T7" fmla="*/ 25 h 26"/>
                <a:gd name="T8" fmla="*/ 8 w 26"/>
                <a:gd name="T9" fmla="*/ 18 h 26"/>
              </a:gdLst>
              <a:ahLst/>
              <a:cxnLst>
                <a:cxn ang="0">
                  <a:pos x="T0" y="T1"/>
                </a:cxn>
                <a:cxn ang="0">
                  <a:pos x="T2" y="T3"/>
                </a:cxn>
                <a:cxn ang="0">
                  <a:pos x="T4" y="T5"/>
                </a:cxn>
                <a:cxn ang="0">
                  <a:pos x="T6" y="T7"/>
                </a:cxn>
                <a:cxn ang="0">
                  <a:pos x="T8" y="T9"/>
                </a:cxn>
              </a:cxnLst>
              <a:rect l="0" t="0" r="r" b="b"/>
              <a:pathLst>
                <a:path w="26" h="26">
                  <a:moveTo>
                    <a:pt x="8" y="18"/>
                  </a:moveTo>
                  <a:cubicBezTo>
                    <a:pt x="3" y="13"/>
                    <a:pt x="0" y="7"/>
                    <a:pt x="1" y="0"/>
                  </a:cubicBezTo>
                  <a:cubicBezTo>
                    <a:pt x="7" y="0"/>
                    <a:pt x="14" y="2"/>
                    <a:pt x="19" y="7"/>
                  </a:cubicBezTo>
                  <a:cubicBezTo>
                    <a:pt x="24" y="12"/>
                    <a:pt x="26" y="19"/>
                    <a:pt x="26" y="25"/>
                  </a:cubicBezTo>
                  <a:cubicBezTo>
                    <a:pt x="19" y="26"/>
                    <a:pt x="13" y="23"/>
                    <a:pt x="8"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7" name="Freeform 46"/>
            <p:cNvSpPr>
              <a:spLocks/>
            </p:cNvSpPr>
            <p:nvPr/>
          </p:nvSpPr>
          <p:spPr bwMode="auto">
            <a:xfrm>
              <a:off x="1136" y="1860"/>
              <a:ext cx="26" cy="33"/>
            </a:xfrm>
            <a:custGeom>
              <a:avLst/>
              <a:gdLst>
                <a:gd name="T0" fmla="*/ 6 w 24"/>
                <a:gd name="T1" fmla="*/ 20 h 30"/>
                <a:gd name="T2" fmla="*/ 22 w 24"/>
                <a:gd name="T3" fmla="*/ 30 h 30"/>
                <a:gd name="T4" fmla="*/ 19 w 24"/>
                <a:gd name="T5" fmla="*/ 10 h 30"/>
                <a:gd name="T6" fmla="*/ 2 w 24"/>
                <a:gd name="T7" fmla="*/ 0 h 30"/>
                <a:gd name="T8" fmla="*/ 6 w 24"/>
                <a:gd name="T9" fmla="*/ 20 h 30"/>
              </a:gdLst>
              <a:ahLst/>
              <a:cxnLst>
                <a:cxn ang="0">
                  <a:pos x="T0" y="T1"/>
                </a:cxn>
                <a:cxn ang="0">
                  <a:pos x="T2" y="T3"/>
                </a:cxn>
                <a:cxn ang="0">
                  <a:pos x="T4" y="T5"/>
                </a:cxn>
                <a:cxn ang="0">
                  <a:pos x="T6" y="T7"/>
                </a:cxn>
                <a:cxn ang="0">
                  <a:pos x="T8" y="T9"/>
                </a:cxn>
              </a:cxnLst>
              <a:rect l="0" t="0" r="r" b="b"/>
              <a:pathLst>
                <a:path w="24" h="30">
                  <a:moveTo>
                    <a:pt x="6" y="20"/>
                  </a:moveTo>
                  <a:cubicBezTo>
                    <a:pt x="10" y="25"/>
                    <a:pt x="16" y="29"/>
                    <a:pt x="22" y="30"/>
                  </a:cubicBezTo>
                  <a:cubicBezTo>
                    <a:pt x="24" y="23"/>
                    <a:pt x="23" y="16"/>
                    <a:pt x="19" y="10"/>
                  </a:cubicBezTo>
                  <a:cubicBezTo>
                    <a:pt x="15" y="5"/>
                    <a:pt x="9" y="1"/>
                    <a:pt x="2" y="0"/>
                  </a:cubicBezTo>
                  <a:cubicBezTo>
                    <a:pt x="0" y="7"/>
                    <a:pt x="2" y="14"/>
                    <a:pt x="6" y="2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8" name="Freeform 47"/>
            <p:cNvSpPr>
              <a:spLocks/>
            </p:cNvSpPr>
            <p:nvPr/>
          </p:nvSpPr>
          <p:spPr bwMode="auto">
            <a:xfrm>
              <a:off x="1161" y="1869"/>
              <a:ext cx="32" cy="25"/>
            </a:xfrm>
            <a:custGeom>
              <a:avLst/>
              <a:gdLst>
                <a:gd name="T0" fmla="*/ 10 w 29"/>
                <a:gd name="T1" fmla="*/ 5 h 23"/>
                <a:gd name="T2" fmla="*/ 0 w 29"/>
                <a:gd name="T3" fmla="*/ 22 h 23"/>
                <a:gd name="T4" fmla="*/ 19 w 29"/>
                <a:gd name="T5" fmla="*/ 18 h 23"/>
                <a:gd name="T6" fmla="*/ 29 w 29"/>
                <a:gd name="T7" fmla="*/ 1 h 23"/>
                <a:gd name="T8" fmla="*/ 10 w 29"/>
                <a:gd name="T9" fmla="*/ 5 h 23"/>
              </a:gdLst>
              <a:ahLst/>
              <a:cxnLst>
                <a:cxn ang="0">
                  <a:pos x="T0" y="T1"/>
                </a:cxn>
                <a:cxn ang="0">
                  <a:pos x="T2" y="T3"/>
                </a:cxn>
                <a:cxn ang="0">
                  <a:pos x="T4" y="T5"/>
                </a:cxn>
                <a:cxn ang="0">
                  <a:pos x="T6" y="T7"/>
                </a:cxn>
                <a:cxn ang="0">
                  <a:pos x="T8" y="T9"/>
                </a:cxn>
              </a:cxnLst>
              <a:rect l="0" t="0" r="r" b="b"/>
              <a:pathLst>
                <a:path w="29" h="23">
                  <a:moveTo>
                    <a:pt x="10" y="5"/>
                  </a:moveTo>
                  <a:cubicBezTo>
                    <a:pt x="4" y="9"/>
                    <a:pt x="0" y="15"/>
                    <a:pt x="0" y="22"/>
                  </a:cubicBezTo>
                  <a:cubicBezTo>
                    <a:pt x="6" y="23"/>
                    <a:pt x="13" y="22"/>
                    <a:pt x="19" y="18"/>
                  </a:cubicBezTo>
                  <a:cubicBezTo>
                    <a:pt x="25" y="14"/>
                    <a:pt x="28" y="8"/>
                    <a:pt x="29" y="1"/>
                  </a:cubicBezTo>
                  <a:cubicBezTo>
                    <a:pt x="22" y="0"/>
                    <a:pt x="15" y="1"/>
                    <a:pt x="10" y="5"/>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9" name="Freeform 48"/>
            <p:cNvSpPr>
              <a:spLocks/>
            </p:cNvSpPr>
            <p:nvPr/>
          </p:nvSpPr>
          <p:spPr bwMode="auto">
            <a:xfrm>
              <a:off x="740" y="1795"/>
              <a:ext cx="33" cy="26"/>
            </a:xfrm>
            <a:custGeom>
              <a:avLst/>
              <a:gdLst>
                <a:gd name="T0" fmla="*/ 10 w 30"/>
                <a:gd name="T1" fmla="*/ 5 h 24"/>
                <a:gd name="T2" fmla="*/ 30 w 30"/>
                <a:gd name="T3" fmla="*/ 2 h 24"/>
                <a:gd name="T4" fmla="*/ 19 w 30"/>
                <a:gd name="T5" fmla="*/ 18 h 24"/>
                <a:gd name="T6" fmla="*/ 0 w 30"/>
                <a:gd name="T7" fmla="*/ 22 h 24"/>
                <a:gd name="T8" fmla="*/ 10 w 30"/>
                <a:gd name="T9" fmla="*/ 5 h 24"/>
              </a:gdLst>
              <a:ahLst/>
              <a:cxnLst>
                <a:cxn ang="0">
                  <a:pos x="T0" y="T1"/>
                </a:cxn>
                <a:cxn ang="0">
                  <a:pos x="T2" y="T3"/>
                </a:cxn>
                <a:cxn ang="0">
                  <a:pos x="T4" y="T5"/>
                </a:cxn>
                <a:cxn ang="0">
                  <a:pos x="T6" y="T7"/>
                </a:cxn>
                <a:cxn ang="0">
                  <a:pos x="T8" y="T9"/>
                </a:cxn>
              </a:cxnLst>
              <a:rect l="0" t="0" r="r" b="b"/>
              <a:pathLst>
                <a:path w="30" h="24">
                  <a:moveTo>
                    <a:pt x="10" y="5"/>
                  </a:moveTo>
                  <a:cubicBezTo>
                    <a:pt x="16" y="1"/>
                    <a:pt x="23" y="0"/>
                    <a:pt x="30" y="2"/>
                  </a:cubicBezTo>
                  <a:cubicBezTo>
                    <a:pt x="29" y="8"/>
                    <a:pt x="25" y="14"/>
                    <a:pt x="19" y="18"/>
                  </a:cubicBezTo>
                  <a:cubicBezTo>
                    <a:pt x="14" y="22"/>
                    <a:pt x="7" y="24"/>
                    <a:pt x="0" y="22"/>
                  </a:cubicBezTo>
                  <a:cubicBezTo>
                    <a:pt x="1" y="15"/>
                    <a:pt x="4" y="9"/>
                    <a:pt x="10" y="5"/>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0" name="Freeform 49"/>
            <p:cNvSpPr>
              <a:spLocks/>
            </p:cNvSpPr>
            <p:nvPr/>
          </p:nvSpPr>
          <p:spPr bwMode="auto">
            <a:xfrm>
              <a:off x="771" y="1797"/>
              <a:ext cx="26" cy="31"/>
            </a:xfrm>
            <a:custGeom>
              <a:avLst/>
              <a:gdLst>
                <a:gd name="T0" fmla="*/ 5 w 24"/>
                <a:gd name="T1" fmla="*/ 19 h 29"/>
                <a:gd name="T2" fmla="*/ 2 w 24"/>
                <a:gd name="T3" fmla="*/ 0 h 29"/>
                <a:gd name="T4" fmla="*/ 18 w 24"/>
                <a:gd name="T5" fmla="*/ 10 h 29"/>
                <a:gd name="T6" fmla="*/ 22 w 24"/>
                <a:gd name="T7" fmla="*/ 29 h 29"/>
                <a:gd name="T8" fmla="*/ 5 w 24"/>
                <a:gd name="T9" fmla="*/ 19 h 29"/>
              </a:gdLst>
              <a:ahLst/>
              <a:cxnLst>
                <a:cxn ang="0">
                  <a:pos x="T0" y="T1"/>
                </a:cxn>
                <a:cxn ang="0">
                  <a:pos x="T2" y="T3"/>
                </a:cxn>
                <a:cxn ang="0">
                  <a:pos x="T4" y="T5"/>
                </a:cxn>
                <a:cxn ang="0">
                  <a:pos x="T6" y="T7"/>
                </a:cxn>
                <a:cxn ang="0">
                  <a:pos x="T8" y="T9"/>
                </a:cxn>
              </a:cxnLst>
              <a:rect l="0" t="0" r="r" b="b"/>
              <a:pathLst>
                <a:path w="24" h="29">
                  <a:moveTo>
                    <a:pt x="5" y="19"/>
                  </a:moveTo>
                  <a:cubicBezTo>
                    <a:pt x="1" y="13"/>
                    <a:pt x="0" y="6"/>
                    <a:pt x="2" y="0"/>
                  </a:cubicBezTo>
                  <a:cubicBezTo>
                    <a:pt x="8" y="0"/>
                    <a:pt x="14" y="4"/>
                    <a:pt x="18" y="10"/>
                  </a:cubicBezTo>
                  <a:cubicBezTo>
                    <a:pt x="23" y="15"/>
                    <a:pt x="24" y="22"/>
                    <a:pt x="22" y="29"/>
                  </a:cubicBezTo>
                  <a:cubicBezTo>
                    <a:pt x="16" y="28"/>
                    <a:pt x="9" y="25"/>
                    <a:pt x="5" y="19"/>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1" name="Freeform 50"/>
            <p:cNvSpPr>
              <a:spLocks/>
            </p:cNvSpPr>
            <p:nvPr/>
          </p:nvSpPr>
          <p:spPr bwMode="auto">
            <a:xfrm>
              <a:off x="1130" y="1890"/>
              <a:ext cx="23" cy="36"/>
            </a:xfrm>
            <a:custGeom>
              <a:avLst/>
              <a:gdLst>
                <a:gd name="T0" fmla="*/ 3 w 21"/>
                <a:gd name="T1" fmla="*/ 20 h 33"/>
                <a:gd name="T2" fmla="*/ 18 w 21"/>
                <a:gd name="T3" fmla="*/ 33 h 33"/>
                <a:gd name="T4" fmla="*/ 18 w 21"/>
                <a:gd name="T5" fmla="*/ 13 h 33"/>
                <a:gd name="T6" fmla="*/ 3 w 21"/>
                <a:gd name="T7" fmla="*/ 0 h 33"/>
                <a:gd name="T8" fmla="*/ 3 w 21"/>
                <a:gd name="T9" fmla="*/ 20 h 33"/>
              </a:gdLst>
              <a:ahLst/>
              <a:cxnLst>
                <a:cxn ang="0">
                  <a:pos x="T0" y="T1"/>
                </a:cxn>
                <a:cxn ang="0">
                  <a:pos x="T2" y="T3"/>
                </a:cxn>
                <a:cxn ang="0">
                  <a:pos x="T4" y="T5"/>
                </a:cxn>
                <a:cxn ang="0">
                  <a:pos x="T6" y="T7"/>
                </a:cxn>
                <a:cxn ang="0">
                  <a:pos x="T8" y="T9"/>
                </a:cxn>
              </a:cxnLst>
              <a:rect l="0" t="0" r="r" b="b"/>
              <a:pathLst>
                <a:path w="21" h="33">
                  <a:moveTo>
                    <a:pt x="3" y="20"/>
                  </a:moveTo>
                  <a:cubicBezTo>
                    <a:pt x="6" y="26"/>
                    <a:pt x="12" y="31"/>
                    <a:pt x="18" y="33"/>
                  </a:cubicBezTo>
                  <a:cubicBezTo>
                    <a:pt x="21" y="27"/>
                    <a:pt x="21" y="20"/>
                    <a:pt x="18" y="13"/>
                  </a:cubicBezTo>
                  <a:cubicBezTo>
                    <a:pt x="15" y="7"/>
                    <a:pt x="9" y="2"/>
                    <a:pt x="3" y="0"/>
                  </a:cubicBezTo>
                  <a:cubicBezTo>
                    <a:pt x="0" y="6"/>
                    <a:pt x="0" y="14"/>
                    <a:pt x="3" y="2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2" name="Freeform 51"/>
            <p:cNvSpPr>
              <a:spLocks/>
            </p:cNvSpPr>
            <p:nvPr/>
          </p:nvSpPr>
          <p:spPr bwMode="auto">
            <a:xfrm>
              <a:off x="1149" y="1906"/>
              <a:ext cx="36" cy="23"/>
            </a:xfrm>
            <a:custGeom>
              <a:avLst/>
              <a:gdLst>
                <a:gd name="T0" fmla="*/ 13 w 33"/>
                <a:gd name="T1" fmla="*/ 3 h 21"/>
                <a:gd name="T2" fmla="*/ 0 w 33"/>
                <a:gd name="T3" fmla="*/ 18 h 21"/>
                <a:gd name="T4" fmla="*/ 20 w 33"/>
                <a:gd name="T5" fmla="*/ 18 h 21"/>
                <a:gd name="T6" fmla="*/ 33 w 33"/>
                <a:gd name="T7" fmla="*/ 3 h 21"/>
                <a:gd name="T8" fmla="*/ 13 w 33"/>
                <a:gd name="T9" fmla="*/ 3 h 21"/>
              </a:gdLst>
              <a:ahLst/>
              <a:cxnLst>
                <a:cxn ang="0">
                  <a:pos x="T0" y="T1"/>
                </a:cxn>
                <a:cxn ang="0">
                  <a:pos x="T2" y="T3"/>
                </a:cxn>
                <a:cxn ang="0">
                  <a:pos x="T4" y="T5"/>
                </a:cxn>
                <a:cxn ang="0">
                  <a:pos x="T6" y="T7"/>
                </a:cxn>
                <a:cxn ang="0">
                  <a:pos x="T8" y="T9"/>
                </a:cxn>
              </a:cxnLst>
              <a:rect l="0" t="0" r="r" b="b"/>
              <a:pathLst>
                <a:path w="33" h="21">
                  <a:moveTo>
                    <a:pt x="13" y="3"/>
                  </a:moveTo>
                  <a:cubicBezTo>
                    <a:pt x="7" y="6"/>
                    <a:pt x="2" y="12"/>
                    <a:pt x="0" y="18"/>
                  </a:cubicBezTo>
                  <a:cubicBezTo>
                    <a:pt x="6" y="20"/>
                    <a:pt x="13" y="21"/>
                    <a:pt x="20" y="18"/>
                  </a:cubicBezTo>
                  <a:cubicBezTo>
                    <a:pt x="26" y="15"/>
                    <a:pt x="31" y="9"/>
                    <a:pt x="33" y="3"/>
                  </a:cubicBezTo>
                  <a:cubicBezTo>
                    <a:pt x="27" y="0"/>
                    <a:pt x="20" y="0"/>
                    <a:pt x="13" y="3"/>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3" name="Freeform 52"/>
            <p:cNvSpPr>
              <a:spLocks/>
            </p:cNvSpPr>
            <p:nvPr/>
          </p:nvSpPr>
          <p:spPr bwMode="auto">
            <a:xfrm>
              <a:off x="748" y="1761"/>
              <a:ext cx="36" cy="22"/>
            </a:xfrm>
            <a:custGeom>
              <a:avLst/>
              <a:gdLst>
                <a:gd name="T0" fmla="*/ 13 w 33"/>
                <a:gd name="T1" fmla="*/ 3 h 20"/>
                <a:gd name="T2" fmla="*/ 33 w 33"/>
                <a:gd name="T3" fmla="*/ 2 h 20"/>
                <a:gd name="T4" fmla="*/ 20 w 33"/>
                <a:gd name="T5" fmla="*/ 17 h 20"/>
                <a:gd name="T6" fmla="*/ 0 w 33"/>
                <a:gd name="T7" fmla="*/ 17 h 20"/>
                <a:gd name="T8" fmla="*/ 13 w 33"/>
                <a:gd name="T9" fmla="*/ 3 h 20"/>
              </a:gdLst>
              <a:ahLst/>
              <a:cxnLst>
                <a:cxn ang="0">
                  <a:pos x="T0" y="T1"/>
                </a:cxn>
                <a:cxn ang="0">
                  <a:pos x="T2" y="T3"/>
                </a:cxn>
                <a:cxn ang="0">
                  <a:pos x="T4" y="T5"/>
                </a:cxn>
                <a:cxn ang="0">
                  <a:pos x="T6" y="T7"/>
                </a:cxn>
                <a:cxn ang="0">
                  <a:pos x="T8" y="T9"/>
                </a:cxn>
              </a:cxnLst>
              <a:rect l="0" t="0" r="r" b="b"/>
              <a:pathLst>
                <a:path w="33" h="20">
                  <a:moveTo>
                    <a:pt x="13" y="3"/>
                  </a:moveTo>
                  <a:cubicBezTo>
                    <a:pt x="20" y="0"/>
                    <a:pt x="27" y="0"/>
                    <a:pt x="33" y="2"/>
                  </a:cubicBezTo>
                  <a:cubicBezTo>
                    <a:pt x="31" y="9"/>
                    <a:pt x="26" y="14"/>
                    <a:pt x="20" y="17"/>
                  </a:cubicBezTo>
                  <a:cubicBezTo>
                    <a:pt x="14" y="20"/>
                    <a:pt x="6" y="20"/>
                    <a:pt x="0" y="17"/>
                  </a:cubicBezTo>
                  <a:cubicBezTo>
                    <a:pt x="2" y="11"/>
                    <a:pt x="7" y="6"/>
                    <a:pt x="13" y="3"/>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4" name="Freeform 53"/>
            <p:cNvSpPr>
              <a:spLocks/>
            </p:cNvSpPr>
            <p:nvPr/>
          </p:nvSpPr>
          <p:spPr bwMode="auto">
            <a:xfrm>
              <a:off x="780" y="1763"/>
              <a:ext cx="23" cy="36"/>
            </a:xfrm>
            <a:custGeom>
              <a:avLst/>
              <a:gdLst>
                <a:gd name="T0" fmla="*/ 3 w 21"/>
                <a:gd name="T1" fmla="*/ 20 h 33"/>
                <a:gd name="T2" fmla="*/ 3 w 21"/>
                <a:gd name="T3" fmla="*/ 0 h 33"/>
                <a:gd name="T4" fmla="*/ 18 w 21"/>
                <a:gd name="T5" fmla="*/ 13 h 33"/>
                <a:gd name="T6" fmla="*/ 18 w 21"/>
                <a:gd name="T7" fmla="*/ 33 h 33"/>
                <a:gd name="T8" fmla="*/ 3 w 21"/>
                <a:gd name="T9" fmla="*/ 20 h 33"/>
              </a:gdLst>
              <a:ahLst/>
              <a:cxnLst>
                <a:cxn ang="0">
                  <a:pos x="T0" y="T1"/>
                </a:cxn>
                <a:cxn ang="0">
                  <a:pos x="T2" y="T3"/>
                </a:cxn>
                <a:cxn ang="0">
                  <a:pos x="T4" y="T5"/>
                </a:cxn>
                <a:cxn ang="0">
                  <a:pos x="T6" y="T7"/>
                </a:cxn>
                <a:cxn ang="0">
                  <a:pos x="T8" y="T9"/>
                </a:cxn>
              </a:cxnLst>
              <a:rect l="0" t="0" r="r" b="b"/>
              <a:pathLst>
                <a:path w="21" h="33">
                  <a:moveTo>
                    <a:pt x="3" y="20"/>
                  </a:moveTo>
                  <a:cubicBezTo>
                    <a:pt x="0" y="14"/>
                    <a:pt x="0" y="6"/>
                    <a:pt x="3" y="0"/>
                  </a:cubicBezTo>
                  <a:cubicBezTo>
                    <a:pt x="9" y="2"/>
                    <a:pt x="15" y="7"/>
                    <a:pt x="18" y="13"/>
                  </a:cubicBezTo>
                  <a:cubicBezTo>
                    <a:pt x="21" y="20"/>
                    <a:pt x="21" y="27"/>
                    <a:pt x="18" y="33"/>
                  </a:cubicBezTo>
                  <a:cubicBezTo>
                    <a:pt x="12" y="31"/>
                    <a:pt x="6" y="26"/>
                    <a:pt x="3" y="2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5" name="Freeform 54"/>
            <p:cNvSpPr>
              <a:spLocks/>
            </p:cNvSpPr>
            <p:nvPr/>
          </p:nvSpPr>
          <p:spPr bwMode="auto">
            <a:xfrm>
              <a:off x="1118" y="1918"/>
              <a:ext cx="20" cy="38"/>
            </a:xfrm>
            <a:custGeom>
              <a:avLst/>
              <a:gdLst>
                <a:gd name="T0" fmla="*/ 1 w 19"/>
                <a:gd name="T1" fmla="*/ 20 h 35"/>
                <a:gd name="T2" fmla="*/ 14 w 19"/>
                <a:gd name="T3" fmla="*/ 35 h 35"/>
                <a:gd name="T4" fmla="*/ 17 w 19"/>
                <a:gd name="T5" fmla="*/ 15 h 35"/>
                <a:gd name="T6" fmla="*/ 5 w 19"/>
                <a:gd name="T7" fmla="*/ 0 h 35"/>
                <a:gd name="T8" fmla="*/ 1 w 19"/>
                <a:gd name="T9" fmla="*/ 20 h 35"/>
              </a:gdLst>
              <a:ahLst/>
              <a:cxnLst>
                <a:cxn ang="0">
                  <a:pos x="T0" y="T1"/>
                </a:cxn>
                <a:cxn ang="0">
                  <a:pos x="T2" y="T3"/>
                </a:cxn>
                <a:cxn ang="0">
                  <a:pos x="T4" y="T5"/>
                </a:cxn>
                <a:cxn ang="0">
                  <a:pos x="T6" y="T7"/>
                </a:cxn>
                <a:cxn ang="0">
                  <a:pos x="T8" y="T9"/>
                </a:cxn>
              </a:cxnLst>
              <a:rect l="0" t="0" r="r" b="b"/>
              <a:pathLst>
                <a:path w="19" h="35">
                  <a:moveTo>
                    <a:pt x="1" y="20"/>
                  </a:moveTo>
                  <a:cubicBezTo>
                    <a:pt x="3" y="26"/>
                    <a:pt x="8" y="32"/>
                    <a:pt x="14" y="35"/>
                  </a:cubicBezTo>
                  <a:cubicBezTo>
                    <a:pt x="17" y="29"/>
                    <a:pt x="19" y="22"/>
                    <a:pt x="17" y="15"/>
                  </a:cubicBezTo>
                  <a:cubicBezTo>
                    <a:pt x="15" y="9"/>
                    <a:pt x="10" y="3"/>
                    <a:pt x="5" y="0"/>
                  </a:cubicBezTo>
                  <a:cubicBezTo>
                    <a:pt x="1" y="6"/>
                    <a:pt x="0" y="13"/>
                    <a:pt x="1" y="2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6" name="Freeform 55"/>
            <p:cNvSpPr>
              <a:spLocks/>
            </p:cNvSpPr>
            <p:nvPr/>
          </p:nvSpPr>
          <p:spPr bwMode="auto">
            <a:xfrm>
              <a:off x="1133" y="1941"/>
              <a:ext cx="37" cy="21"/>
            </a:xfrm>
            <a:custGeom>
              <a:avLst/>
              <a:gdLst>
                <a:gd name="T0" fmla="*/ 15 w 34"/>
                <a:gd name="T1" fmla="*/ 1 h 19"/>
                <a:gd name="T2" fmla="*/ 0 w 34"/>
                <a:gd name="T3" fmla="*/ 14 h 19"/>
                <a:gd name="T4" fmla="*/ 19 w 34"/>
                <a:gd name="T5" fmla="*/ 17 h 19"/>
                <a:gd name="T6" fmla="*/ 34 w 34"/>
                <a:gd name="T7" fmla="*/ 5 h 19"/>
                <a:gd name="T8" fmla="*/ 15 w 34"/>
                <a:gd name="T9" fmla="*/ 1 h 19"/>
              </a:gdLst>
              <a:ahLst/>
              <a:cxnLst>
                <a:cxn ang="0">
                  <a:pos x="T0" y="T1"/>
                </a:cxn>
                <a:cxn ang="0">
                  <a:pos x="T2" y="T3"/>
                </a:cxn>
                <a:cxn ang="0">
                  <a:pos x="T4" y="T5"/>
                </a:cxn>
                <a:cxn ang="0">
                  <a:pos x="T6" y="T7"/>
                </a:cxn>
                <a:cxn ang="0">
                  <a:pos x="T8" y="T9"/>
                </a:cxn>
              </a:cxnLst>
              <a:rect l="0" t="0" r="r" b="b"/>
              <a:pathLst>
                <a:path w="34" h="19">
                  <a:moveTo>
                    <a:pt x="15" y="1"/>
                  </a:moveTo>
                  <a:cubicBezTo>
                    <a:pt x="8" y="3"/>
                    <a:pt x="3" y="8"/>
                    <a:pt x="0" y="14"/>
                  </a:cubicBezTo>
                  <a:cubicBezTo>
                    <a:pt x="5" y="17"/>
                    <a:pt x="12" y="19"/>
                    <a:pt x="19" y="17"/>
                  </a:cubicBezTo>
                  <a:cubicBezTo>
                    <a:pt x="26" y="15"/>
                    <a:pt x="31" y="10"/>
                    <a:pt x="34" y="5"/>
                  </a:cubicBezTo>
                  <a:cubicBezTo>
                    <a:pt x="29" y="1"/>
                    <a:pt x="22" y="0"/>
                    <a:pt x="15" y="1"/>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7" name="Freeform 56"/>
            <p:cNvSpPr>
              <a:spLocks/>
            </p:cNvSpPr>
            <p:nvPr/>
          </p:nvSpPr>
          <p:spPr bwMode="auto">
            <a:xfrm>
              <a:off x="763" y="1727"/>
              <a:ext cx="37" cy="22"/>
            </a:xfrm>
            <a:custGeom>
              <a:avLst/>
              <a:gdLst>
                <a:gd name="T0" fmla="*/ 15 w 34"/>
                <a:gd name="T1" fmla="*/ 2 h 20"/>
                <a:gd name="T2" fmla="*/ 34 w 34"/>
                <a:gd name="T3" fmla="*/ 5 h 20"/>
                <a:gd name="T4" fmla="*/ 19 w 34"/>
                <a:gd name="T5" fmla="*/ 18 h 20"/>
                <a:gd name="T6" fmla="*/ 0 w 34"/>
                <a:gd name="T7" fmla="*/ 15 h 20"/>
                <a:gd name="T8" fmla="*/ 15 w 34"/>
                <a:gd name="T9" fmla="*/ 2 h 20"/>
              </a:gdLst>
              <a:ahLst/>
              <a:cxnLst>
                <a:cxn ang="0">
                  <a:pos x="T0" y="T1"/>
                </a:cxn>
                <a:cxn ang="0">
                  <a:pos x="T2" y="T3"/>
                </a:cxn>
                <a:cxn ang="0">
                  <a:pos x="T4" y="T5"/>
                </a:cxn>
                <a:cxn ang="0">
                  <a:pos x="T6" y="T7"/>
                </a:cxn>
                <a:cxn ang="0">
                  <a:pos x="T8" y="T9"/>
                </a:cxn>
              </a:cxnLst>
              <a:rect l="0" t="0" r="r" b="b"/>
              <a:pathLst>
                <a:path w="34" h="20">
                  <a:moveTo>
                    <a:pt x="15" y="2"/>
                  </a:moveTo>
                  <a:cubicBezTo>
                    <a:pt x="22" y="0"/>
                    <a:pt x="29" y="2"/>
                    <a:pt x="34" y="5"/>
                  </a:cubicBezTo>
                  <a:cubicBezTo>
                    <a:pt x="31" y="11"/>
                    <a:pt x="26" y="16"/>
                    <a:pt x="19" y="18"/>
                  </a:cubicBezTo>
                  <a:cubicBezTo>
                    <a:pt x="12" y="20"/>
                    <a:pt x="5" y="18"/>
                    <a:pt x="0" y="15"/>
                  </a:cubicBezTo>
                  <a:cubicBezTo>
                    <a:pt x="3" y="9"/>
                    <a:pt x="8" y="4"/>
                    <a:pt x="15" y="2"/>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8" name="Freeform 57"/>
            <p:cNvSpPr>
              <a:spLocks/>
            </p:cNvSpPr>
            <p:nvPr/>
          </p:nvSpPr>
          <p:spPr bwMode="auto">
            <a:xfrm>
              <a:off x="795" y="1732"/>
              <a:ext cx="21" cy="39"/>
            </a:xfrm>
            <a:custGeom>
              <a:avLst/>
              <a:gdLst>
                <a:gd name="T0" fmla="*/ 2 w 20"/>
                <a:gd name="T1" fmla="*/ 20 h 35"/>
                <a:gd name="T2" fmla="*/ 5 w 20"/>
                <a:gd name="T3" fmla="*/ 0 h 35"/>
                <a:gd name="T4" fmla="*/ 18 w 20"/>
                <a:gd name="T5" fmla="*/ 16 h 35"/>
                <a:gd name="T6" fmla="*/ 15 w 20"/>
                <a:gd name="T7" fmla="*/ 35 h 35"/>
                <a:gd name="T8" fmla="*/ 2 w 20"/>
                <a:gd name="T9" fmla="*/ 20 h 35"/>
              </a:gdLst>
              <a:ahLst/>
              <a:cxnLst>
                <a:cxn ang="0">
                  <a:pos x="T0" y="T1"/>
                </a:cxn>
                <a:cxn ang="0">
                  <a:pos x="T2" y="T3"/>
                </a:cxn>
                <a:cxn ang="0">
                  <a:pos x="T4" y="T5"/>
                </a:cxn>
                <a:cxn ang="0">
                  <a:pos x="T6" y="T7"/>
                </a:cxn>
                <a:cxn ang="0">
                  <a:pos x="T8" y="T9"/>
                </a:cxn>
              </a:cxnLst>
              <a:rect l="0" t="0" r="r" b="b"/>
              <a:pathLst>
                <a:path w="20" h="35">
                  <a:moveTo>
                    <a:pt x="2" y="20"/>
                  </a:moveTo>
                  <a:cubicBezTo>
                    <a:pt x="0" y="13"/>
                    <a:pt x="2" y="6"/>
                    <a:pt x="5" y="0"/>
                  </a:cubicBezTo>
                  <a:cubicBezTo>
                    <a:pt x="11" y="3"/>
                    <a:pt x="16" y="9"/>
                    <a:pt x="18" y="16"/>
                  </a:cubicBezTo>
                  <a:cubicBezTo>
                    <a:pt x="20" y="23"/>
                    <a:pt x="18" y="30"/>
                    <a:pt x="15" y="35"/>
                  </a:cubicBezTo>
                  <a:cubicBezTo>
                    <a:pt x="9" y="32"/>
                    <a:pt x="4" y="27"/>
                    <a:pt x="2" y="2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9" name="Freeform 58"/>
            <p:cNvSpPr>
              <a:spLocks/>
            </p:cNvSpPr>
            <p:nvPr/>
          </p:nvSpPr>
          <p:spPr bwMode="auto">
            <a:xfrm>
              <a:off x="1100" y="1944"/>
              <a:ext cx="19" cy="39"/>
            </a:xfrm>
            <a:custGeom>
              <a:avLst/>
              <a:gdLst>
                <a:gd name="T0" fmla="*/ 0 w 17"/>
                <a:gd name="T1" fmla="*/ 18 h 36"/>
                <a:gd name="T2" fmla="*/ 10 w 17"/>
                <a:gd name="T3" fmla="*/ 36 h 36"/>
                <a:gd name="T4" fmla="*/ 16 w 17"/>
                <a:gd name="T5" fmla="*/ 17 h 36"/>
                <a:gd name="T6" fmla="*/ 7 w 17"/>
                <a:gd name="T7" fmla="*/ 0 h 36"/>
                <a:gd name="T8" fmla="*/ 0 w 17"/>
                <a:gd name="T9" fmla="*/ 18 h 36"/>
              </a:gdLst>
              <a:ahLst/>
              <a:cxnLst>
                <a:cxn ang="0">
                  <a:pos x="T0" y="T1"/>
                </a:cxn>
                <a:cxn ang="0">
                  <a:pos x="T2" y="T3"/>
                </a:cxn>
                <a:cxn ang="0">
                  <a:pos x="T4" y="T5"/>
                </a:cxn>
                <a:cxn ang="0">
                  <a:pos x="T6" y="T7"/>
                </a:cxn>
                <a:cxn ang="0">
                  <a:pos x="T8" y="T9"/>
                </a:cxn>
              </a:cxnLst>
              <a:rect l="0" t="0" r="r" b="b"/>
              <a:pathLst>
                <a:path w="17" h="36">
                  <a:moveTo>
                    <a:pt x="0" y="18"/>
                  </a:moveTo>
                  <a:cubicBezTo>
                    <a:pt x="1" y="26"/>
                    <a:pt x="4" y="32"/>
                    <a:pt x="10" y="36"/>
                  </a:cubicBezTo>
                  <a:cubicBezTo>
                    <a:pt x="14" y="31"/>
                    <a:pt x="17" y="24"/>
                    <a:pt x="16" y="17"/>
                  </a:cubicBezTo>
                  <a:cubicBezTo>
                    <a:pt x="16" y="10"/>
                    <a:pt x="12" y="4"/>
                    <a:pt x="7" y="0"/>
                  </a:cubicBezTo>
                  <a:cubicBezTo>
                    <a:pt x="2" y="5"/>
                    <a:pt x="0" y="11"/>
                    <a:pt x="0"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70" name="Freeform 59"/>
            <p:cNvSpPr>
              <a:spLocks/>
            </p:cNvSpPr>
            <p:nvPr/>
          </p:nvSpPr>
          <p:spPr bwMode="auto">
            <a:xfrm>
              <a:off x="1111" y="1971"/>
              <a:ext cx="38" cy="20"/>
            </a:xfrm>
            <a:custGeom>
              <a:avLst/>
              <a:gdLst>
                <a:gd name="T0" fmla="*/ 17 w 35"/>
                <a:gd name="T1" fmla="*/ 1 h 18"/>
                <a:gd name="T2" fmla="*/ 0 w 35"/>
                <a:gd name="T3" fmla="*/ 11 h 18"/>
                <a:gd name="T4" fmla="*/ 18 w 35"/>
                <a:gd name="T5" fmla="*/ 17 h 18"/>
                <a:gd name="T6" fmla="*/ 35 w 35"/>
                <a:gd name="T7" fmla="*/ 7 h 18"/>
                <a:gd name="T8" fmla="*/ 17 w 35"/>
                <a:gd name="T9" fmla="*/ 1 h 18"/>
              </a:gdLst>
              <a:ahLst/>
              <a:cxnLst>
                <a:cxn ang="0">
                  <a:pos x="T0" y="T1"/>
                </a:cxn>
                <a:cxn ang="0">
                  <a:pos x="T2" y="T3"/>
                </a:cxn>
                <a:cxn ang="0">
                  <a:pos x="T4" y="T5"/>
                </a:cxn>
                <a:cxn ang="0">
                  <a:pos x="T6" y="T7"/>
                </a:cxn>
                <a:cxn ang="0">
                  <a:pos x="T8" y="T9"/>
                </a:cxn>
              </a:cxnLst>
              <a:rect l="0" t="0" r="r" b="b"/>
              <a:pathLst>
                <a:path w="35" h="18">
                  <a:moveTo>
                    <a:pt x="17" y="1"/>
                  </a:moveTo>
                  <a:cubicBezTo>
                    <a:pt x="10" y="2"/>
                    <a:pt x="4" y="5"/>
                    <a:pt x="0" y="11"/>
                  </a:cubicBezTo>
                  <a:cubicBezTo>
                    <a:pt x="5" y="15"/>
                    <a:pt x="11" y="18"/>
                    <a:pt x="18" y="17"/>
                  </a:cubicBezTo>
                  <a:cubicBezTo>
                    <a:pt x="25" y="16"/>
                    <a:pt x="31" y="13"/>
                    <a:pt x="35" y="7"/>
                  </a:cubicBezTo>
                  <a:cubicBezTo>
                    <a:pt x="31" y="3"/>
                    <a:pt x="24" y="0"/>
                    <a:pt x="17" y="1"/>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71" name="Freeform 60"/>
            <p:cNvSpPr>
              <a:spLocks/>
            </p:cNvSpPr>
            <p:nvPr/>
          </p:nvSpPr>
          <p:spPr bwMode="auto">
            <a:xfrm>
              <a:off x="784" y="1699"/>
              <a:ext cx="38" cy="18"/>
            </a:xfrm>
            <a:custGeom>
              <a:avLst/>
              <a:gdLst>
                <a:gd name="T0" fmla="*/ 17 w 35"/>
                <a:gd name="T1" fmla="*/ 0 h 17"/>
                <a:gd name="T2" fmla="*/ 35 w 35"/>
                <a:gd name="T3" fmla="*/ 7 h 17"/>
                <a:gd name="T4" fmla="*/ 18 w 35"/>
                <a:gd name="T5" fmla="*/ 16 h 17"/>
                <a:gd name="T6" fmla="*/ 0 w 35"/>
                <a:gd name="T7" fmla="*/ 10 h 17"/>
                <a:gd name="T8" fmla="*/ 17 w 35"/>
                <a:gd name="T9" fmla="*/ 0 h 17"/>
              </a:gdLst>
              <a:ahLst/>
              <a:cxnLst>
                <a:cxn ang="0">
                  <a:pos x="T0" y="T1"/>
                </a:cxn>
                <a:cxn ang="0">
                  <a:pos x="T2" y="T3"/>
                </a:cxn>
                <a:cxn ang="0">
                  <a:pos x="T4" y="T5"/>
                </a:cxn>
                <a:cxn ang="0">
                  <a:pos x="T6" y="T7"/>
                </a:cxn>
                <a:cxn ang="0">
                  <a:pos x="T8" y="T9"/>
                </a:cxn>
              </a:cxnLst>
              <a:rect l="0" t="0" r="r" b="b"/>
              <a:pathLst>
                <a:path w="35" h="17">
                  <a:moveTo>
                    <a:pt x="17" y="0"/>
                  </a:moveTo>
                  <a:cubicBezTo>
                    <a:pt x="24" y="0"/>
                    <a:pt x="31" y="2"/>
                    <a:pt x="35" y="7"/>
                  </a:cubicBezTo>
                  <a:cubicBezTo>
                    <a:pt x="31" y="12"/>
                    <a:pt x="25" y="16"/>
                    <a:pt x="18" y="16"/>
                  </a:cubicBezTo>
                  <a:cubicBezTo>
                    <a:pt x="11" y="17"/>
                    <a:pt x="5" y="14"/>
                    <a:pt x="0" y="10"/>
                  </a:cubicBezTo>
                  <a:cubicBezTo>
                    <a:pt x="4" y="4"/>
                    <a:pt x="10" y="1"/>
                    <a:pt x="17" y="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72" name="Freeform 61"/>
            <p:cNvSpPr>
              <a:spLocks/>
            </p:cNvSpPr>
            <p:nvPr/>
          </p:nvSpPr>
          <p:spPr bwMode="auto">
            <a:xfrm>
              <a:off x="814" y="1706"/>
              <a:ext cx="20" cy="38"/>
            </a:xfrm>
            <a:custGeom>
              <a:avLst/>
              <a:gdLst>
                <a:gd name="T0" fmla="*/ 1 w 18"/>
                <a:gd name="T1" fmla="*/ 18 h 35"/>
                <a:gd name="T2" fmla="*/ 7 w 18"/>
                <a:gd name="T3" fmla="*/ 0 h 35"/>
                <a:gd name="T4" fmla="*/ 17 w 18"/>
                <a:gd name="T5" fmla="*/ 17 h 35"/>
                <a:gd name="T6" fmla="*/ 10 w 18"/>
                <a:gd name="T7" fmla="*/ 35 h 35"/>
                <a:gd name="T8" fmla="*/ 1 w 18"/>
                <a:gd name="T9" fmla="*/ 18 h 35"/>
              </a:gdLst>
              <a:ahLst/>
              <a:cxnLst>
                <a:cxn ang="0">
                  <a:pos x="T0" y="T1"/>
                </a:cxn>
                <a:cxn ang="0">
                  <a:pos x="T2" y="T3"/>
                </a:cxn>
                <a:cxn ang="0">
                  <a:pos x="T4" y="T5"/>
                </a:cxn>
                <a:cxn ang="0">
                  <a:pos x="T6" y="T7"/>
                </a:cxn>
                <a:cxn ang="0">
                  <a:pos x="T8" y="T9"/>
                </a:cxn>
              </a:cxnLst>
              <a:rect l="0" t="0" r="r" b="b"/>
              <a:pathLst>
                <a:path w="18" h="35">
                  <a:moveTo>
                    <a:pt x="1" y="18"/>
                  </a:moveTo>
                  <a:cubicBezTo>
                    <a:pt x="0" y="11"/>
                    <a:pt x="3" y="4"/>
                    <a:pt x="7" y="0"/>
                  </a:cubicBezTo>
                  <a:cubicBezTo>
                    <a:pt x="13" y="4"/>
                    <a:pt x="16" y="10"/>
                    <a:pt x="17" y="17"/>
                  </a:cubicBezTo>
                  <a:cubicBezTo>
                    <a:pt x="18" y="24"/>
                    <a:pt x="15" y="30"/>
                    <a:pt x="10" y="35"/>
                  </a:cubicBezTo>
                  <a:cubicBezTo>
                    <a:pt x="5" y="31"/>
                    <a:pt x="2" y="25"/>
                    <a:pt x="1"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73" name="Freeform 62"/>
            <p:cNvSpPr>
              <a:spLocks/>
            </p:cNvSpPr>
            <p:nvPr/>
          </p:nvSpPr>
          <p:spPr bwMode="auto">
            <a:xfrm>
              <a:off x="1077" y="1967"/>
              <a:ext cx="19" cy="39"/>
            </a:xfrm>
            <a:custGeom>
              <a:avLst/>
              <a:gdLst>
                <a:gd name="T0" fmla="*/ 0 w 17"/>
                <a:gd name="T1" fmla="*/ 17 h 36"/>
                <a:gd name="T2" fmla="*/ 7 w 17"/>
                <a:gd name="T3" fmla="*/ 36 h 36"/>
                <a:gd name="T4" fmla="*/ 16 w 17"/>
                <a:gd name="T5" fmla="*/ 18 h 36"/>
                <a:gd name="T6" fmla="*/ 10 w 17"/>
                <a:gd name="T7" fmla="*/ 0 h 36"/>
                <a:gd name="T8" fmla="*/ 0 w 17"/>
                <a:gd name="T9" fmla="*/ 17 h 36"/>
              </a:gdLst>
              <a:ahLst/>
              <a:cxnLst>
                <a:cxn ang="0">
                  <a:pos x="T0" y="T1"/>
                </a:cxn>
                <a:cxn ang="0">
                  <a:pos x="T2" y="T3"/>
                </a:cxn>
                <a:cxn ang="0">
                  <a:pos x="T4" y="T5"/>
                </a:cxn>
                <a:cxn ang="0">
                  <a:pos x="T6" y="T7"/>
                </a:cxn>
                <a:cxn ang="0">
                  <a:pos x="T8" y="T9"/>
                </a:cxn>
              </a:cxnLst>
              <a:rect l="0" t="0" r="r" b="b"/>
              <a:pathLst>
                <a:path w="17" h="36">
                  <a:moveTo>
                    <a:pt x="0" y="17"/>
                  </a:moveTo>
                  <a:cubicBezTo>
                    <a:pt x="0" y="24"/>
                    <a:pt x="2" y="31"/>
                    <a:pt x="7" y="36"/>
                  </a:cubicBezTo>
                  <a:cubicBezTo>
                    <a:pt x="12" y="32"/>
                    <a:pt x="16" y="25"/>
                    <a:pt x="16" y="18"/>
                  </a:cubicBezTo>
                  <a:cubicBezTo>
                    <a:pt x="17" y="11"/>
                    <a:pt x="14" y="5"/>
                    <a:pt x="10" y="0"/>
                  </a:cubicBezTo>
                  <a:cubicBezTo>
                    <a:pt x="4" y="4"/>
                    <a:pt x="1" y="10"/>
                    <a:pt x="0" y="1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74" name="Freeform 63"/>
            <p:cNvSpPr>
              <a:spLocks/>
            </p:cNvSpPr>
            <p:nvPr/>
          </p:nvSpPr>
          <p:spPr bwMode="auto">
            <a:xfrm>
              <a:off x="1085" y="1999"/>
              <a:ext cx="38" cy="18"/>
            </a:xfrm>
            <a:custGeom>
              <a:avLst/>
              <a:gdLst>
                <a:gd name="T0" fmla="*/ 18 w 35"/>
                <a:gd name="T1" fmla="*/ 0 h 17"/>
                <a:gd name="T2" fmla="*/ 0 w 35"/>
                <a:gd name="T3" fmla="*/ 7 h 17"/>
                <a:gd name="T4" fmla="*/ 17 w 35"/>
                <a:gd name="T5" fmla="*/ 16 h 17"/>
                <a:gd name="T6" fmla="*/ 35 w 35"/>
                <a:gd name="T7" fmla="*/ 10 h 17"/>
                <a:gd name="T8" fmla="*/ 18 w 35"/>
                <a:gd name="T9" fmla="*/ 0 h 17"/>
              </a:gdLst>
              <a:ahLst/>
              <a:cxnLst>
                <a:cxn ang="0">
                  <a:pos x="T0" y="T1"/>
                </a:cxn>
                <a:cxn ang="0">
                  <a:pos x="T2" y="T3"/>
                </a:cxn>
                <a:cxn ang="0">
                  <a:pos x="T4" y="T5"/>
                </a:cxn>
                <a:cxn ang="0">
                  <a:pos x="T6" y="T7"/>
                </a:cxn>
                <a:cxn ang="0">
                  <a:pos x="T8" y="T9"/>
                </a:cxn>
              </a:cxnLst>
              <a:rect l="0" t="0" r="r" b="b"/>
              <a:pathLst>
                <a:path w="35" h="17">
                  <a:moveTo>
                    <a:pt x="18" y="0"/>
                  </a:moveTo>
                  <a:cubicBezTo>
                    <a:pt x="11" y="0"/>
                    <a:pt x="4" y="2"/>
                    <a:pt x="0" y="7"/>
                  </a:cubicBezTo>
                  <a:cubicBezTo>
                    <a:pt x="4" y="12"/>
                    <a:pt x="10" y="16"/>
                    <a:pt x="17" y="16"/>
                  </a:cubicBezTo>
                  <a:cubicBezTo>
                    <a:pt x="24" y="17"/>
                    <a:pt x="31" y="14"/>
                    <a:pt x="35" y="10"/>
                  </a:cubicBezTo>
                  <a:cubicBezTo>
                    <a:pt x="31" y="4"/>
                    <a:pt x="25" y="1"/>
                    <a:pt x="18" y="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75" name="Freeform 64"/>
            <p:cNvSpPr>
              <a:spLocks/>
            </p:cNvSpPr>
            <p:nvPr/>
          </p:nvSpPr>
          <p:spPr bwMode="auto">
            <a:xfrm>
              <a:off x="810" y="1671"/>
              <a:ext cx="38" cy="20"/>
            </a:xfrm>
            <a:custGeom>
              <a:avLst/>
              <a:gdLst>
                <a:gd name="T0" fmla="*/ 18 w 35"/>
                <a:gd name="T1" fmla="*/ 1 h 18"/>
                <a:gd name="T2" fmla="*/ 35 w 35"/>
                <a:gd name="T3" fmla="*/ 11 h 18"/>
                <a:gd name="T4" fmla="*/ 17 w 35"/>
                <a:gd name="T5" fmla="*/ 17 h 18"/>
                <a:gd name="T6" fmla="*/ 0 w 35"/>
                <a:gd name="T7" fmla="*/ 8 h 18"/>
                <a:gd name="T8" fmla="*/ 18 w 35"/>
                <a:gd name="T9" fmla="*/ 1 h 18"/>
              </a:gdLst>
              <a:ahLst/>
              <a:cxnLst>
                <a:cxn ang="0">
                  <a:pos x="T0" y="T1"/>
                </a:cxn>
                <a:cxn ang="0">
                  <a:pos x="T2" y="T3"/>
                </a:cxn>
                <a:cxn ang="0">
                  <a:pos x="T4" y="T5"/>
                </a:cxn>
                <a:cxn ang="0">
                  <a:pos x="T6" y="T7"/>
                </a:cxn>
                <a:cxn ang="0">
                  <a:pos x="T8" y="T9"/>
                </a:cxn>
              </a:cxnLst>
              <a:rect l="0" t="0" r="r" b="b"/>
              <a:pathLst>
                <a:path w="35" h="18">
                  <a:moveTo>
                    <a:pt x="18" y="1"/>
                  </a:moveTo>
                  <a:cubicBezTo>
                    <a:pt x="25" y="2"/>
                    <a:pt x="31" y="5"/>
                    <a:pt x="35" y="11"/>
                  </a:cubicBezTo>
                  <a:cubicBezTo>
                    <a:pt x="31" y="15"/>
                    <a:pt x="24" y="18"/>
                    <a:pt x="17" y="17"/>
                  </a:cubicBezTo>
                  <a:cubicBezTo>
                    <a:pt x="10" y="16"/>
                    <a:pt x="4" y="13"/>
                    <a:pt x="0" y="8"/>
                  </a:cubicBezTo>
                  <a:cubicBezTo>
                    <a:pt x="5" y="3"/>
                    <a:pt x="11" y="0"/>
                    <a:pt x="18" y="1"/>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76" name="Freeform 65"/>
            <p:cNvSpPr>
              <a:spLocks/>
            </p:cNvSpPr>
            <p:nvPr/>
          </p:nvSpPr>
          <p:spPr bwMode="auto">
            <a:xfrm>
              <a:off x="837" y="1683"/>
              <a:ext cx="20" cy="39"/>
            </a:xfrm>
            <a:custGeom>
              <a:avLst/>
              <a:gdLst>
                <a:gd name="T0" fmla="*/ 1 w 18"/>
                <a:gd name="T1" fmla="*/ 17 h 35"/>
                <a:gd name="T2" fmla="*/ 10 w 18"/>
                <a:gd name="T3" fmla="*/ 0 h 35"/>
                <a:gd name="T4" fmla="*/ 17 w 18"/>
                <a:gd name="T5" fmla="*/ 18 h 35"/>
                <a:gd name="T6" fmla="*/ 7 w 18"/>
                <a:gd name="T7" fmla="*/ 35 h 35"/>
                <a:gd name="T8" fmla="*/ 1 w 18"/>
                <a:gd name="T9" fmla="*/ 17 h 35"/>
              </a:gdLst>
              <a:ahLst/>
              <a:cxnLst>
                <a:cxn ang="0">
                  <a:pos x="T0" y="T1"/>
                </a:cxn>
                <a:cxn ang="0">
                  <a:pos x="T2" y="T3"/>
                </a:cxn>
                <a:cxn ang="0">
                  <a:pos x="T4" y="T5"/>
                </a:cxn>
                <a:cxn ang="0">
                  <a:pos x="T6" y="T7"/>
                </a:cxn>
                <a:cxn ang="0">
                  <a:pos x="T8" y="T9"/>
                </a:cxn>
              </a:cxnLst>
              <a:rect l="0" t="0" r="r" b="b"/>
              <a:pathLst>
                <a:path w="18" h="35">
                  <a:moveTo>
                    <a:pt x="1" y="17"/>
                  </a:moveTo>
                  <a:cubicBezTo>
                    <a:pt x="2" y="10"/>
                    <a:pt x="5" y="4"/>
                    <a:pt x="10" y="0"/>
                  </a:cubicBezTo>
                  <a:cubicBezTo>
                    <a:pt x="15" y="4"/>
                    <a:pt x="18" y="11"/>
                    <a:pt x="17" y="18"/>
                  </a:cubicBezTo>
                  <a:cubicBezTo>
                    <a:pt x="16" y="25"/>
                    <a:pt x="13" y="31"/>
                    <a:pt x="7" y="35"/>
                  </a:cubicBezTo>
                  <a:cubicBezTo>
                    <a:pt x="3" y="31"/>
                    <a:pt x="0" y="24"/>
                    <a:pt x="1" y="1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77" name="Freeform 66"/>
            <p:cNvSpPr>
              <a:spLocks/>
            </p:cNvSpPr>
            <p:nvPr/>
          </p:nvSpPr>
          <p:spPr bwMode="auto">
            <a:xfrm>
              <a:off x="1049" y="1985"/>
              <a:ext cx="21" cy="39"/>
            </a:xfrm>
            <a:custGeom>
              <a:avLst/>
              <a:gdLst>
                <a:gd name="T0" fmla="*/ 2 w 19"/>
                <a:gd name="T1" fmla="*/ 16 h 35"/>
                <a:gd name="T2" fmla="*/ 5 w 19"/>
                <a:gd name="T3" fmla="*/ 35 h 35"/>
                <a:gd name="T4" fmla="*/ 18 w 19"/>
                <a:gd name="T5" fmla="*/ 20 h 35"/>
                <a:gd name="T6" fmla="*/ 14 w 19"/>
                <a:gd name="T7" fmla="*/ 0 h 35"/>
                <a:gd name="T8" fmla="*/ 2 w 19"/>
                <a:gd name="T9" fmla="*/ 16 h 35"/>
              </a:gdLst>
              <a:ahLst/>
              <a:cxnLst>
                <a:cxn ang="0">
                  <a:pos x="T0" y="T1"/>
                </a:cxn>
                <a:cxn ang="0">
                  <a:pos x="T2" y="T3"/>
                </a:cxn>
                <a:cxn ang="0">
                  <a:pos x="T4" y="T5"/>
                </a:cxn>
                <a:cxn ang="0">
                  <a:pos x="T6" y="T7"/>
                </a:cxn>
                <a:cxn ang="0">
                  <a:pos x="T8" y="T9"/>
                </a:cxn>
              </a:cxnLst>
              <a:rect l="0" t="0" r="r" b="b"/>
              <a:pathLst>
                <a:path w="19" h="35">
                  <a:moveTo>
                    <a:pt x="2" y="16"/>
                  </a:moveTo>
                  <a:cubicBezTo>
                    <a:pt x="0" y="23"/>
                    <a:pt x="2" y="30"/>
                    <a:pt x="5" y="35"/>
                  </a:cubicBezTo>
                  <a:cubicBezTo>
                    <a:pt x="11" y="32"/>
                    <a:pt x="16" y="27"/>
                    <a:pt x="18" y="20"/>
                  </a:cubicBezTo>
                  <a:cubicBezTo>
                    <a:pt x="19" y="13"/>
                    <a:pt x="18" y="6"/>
                    <a:pt x="14" y="0"/>
                  </a:cubicBezTo>
                  <a:cubicBezTo>
                    <a:pt x="9" y="3"/>
                    <a:pt x="4" y="9"/>
                    <a:pt x="2" y="16"/>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78" name="Freeform 67"/>
            <p:cNvSpPr>
              <a:spLocks/>
            </p:cNvSpPr>
            <p:nvPr/>
          </p:nvSpPr>
          <p:spPr bwMode="auto">
            <a:xfrm>
              <a:off x="1054" y="2018"/>
              <a:ext cx="39" cy="21"/>
            </a:xfrm>
            <a:custGeom>
              <a:avLst/>
              <a:gdLst>
                <a:gd name="T0" fmla="*/ 20 w 35"/>
                <a:gd name="T1" fmla="*/ 2 h 19"/>
                <a:gd name="T2" fmla="*/ 0 w 35"/>
                <a:gd name="T3" fmla="*/ 5 h 19"/>
                <a:gd name="T4" fmla="*/ 15 w 35"/>
                <a:gd name="T5" fmla="*/ 17 h 19"/>
                <a:gd name="T6" fmla="*/ 35 w 35"/>
                <a:gd name="T7" fmla="*/ 14 h 19"/>
                <a:gd name="T8" fmla="*/ 20 w 35"/>
                <a:gd name="T9" fmla="*/ 2 h 19"/>
              </a:gdLst>
              <a:ahLst/>
              <a:cxnLst>
                <a:cxn ang="0">
                  <a:pos x="T0" y="T1"/>
                </a:cxn>
                <a:cxn ang="0">
                  <a:pos x="T2" y="T3"/>
                </a:cxn>
                <a:cxn ang="0">
                  <a:pos x="T4" y="T5"/>
                </a:cxn>
                <a:cxn ang="0">
                  <a:pos x="T6" y="T7"/>
                </a:cxn>
                <a:cxn ang="0">
                  <a:pos x="T8" y="T9"/>
                </a:cxn>
              </a:cxnLst>
              <a:rect l="0" t="0" r="r" b="b"/>
              <a:pathLst>
                <a:path w="35" h="19">
                  <a:moveTo>
                    <a:pt x="20" y="2"/>
                  </a:moveTo>
                  <a:cubicBezTo>
                    <a:pt x="13" y="0"/>
                    <a:pt x="6" y="1"/>
                    <a:pt x="0" y="5"/>
                  </a:cubicBezTo>
                  <a:cubicBezTo>
                    <a:pt x="3" y="11"/>
                    <a:pt x="9" y="16"/>
                    <a:pt x="15" y="17"/>
                  </a:cubicBezTo>
                  <a:cubicBezTo>
                    <a:pt x="22" y="19"/>
                    <a:pt x="29" y="18"/>
                    <a:pt x="35" y="14"/>
                  </a:cubicBezTo>
                  <a:cubicBezTo>
                    <a:pt x="32" y="8"/>
                    <a:pt x="26" y="4"/>
                    <a:pt x="20" y="2"/>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79" name="Freeform 68"/>
            <p:cNvSpPr>
              <a:spLocks/>
            </p:cNvSpPr>
            <p:nvPr/>
          </p:nvSpPr>
          <p:spPr bwMode="auto">
            <a:xfrm>
              <a:off x="840" y="1650"/>
              <a:ext cx="39" cy="20"/>
            </a:xfrm>
            <a:custGeom>
              <a:avLst/>
              <a:gdLst>
                <a:gd name="T0" fmla="*/ 20 w 35"/>
                <a:gd name="T1" fmla="*/ 2 h 19"/>
                <a:gd name="T2" fmla="*/ 35 w 35"/>
                <a:gd name="T3" fmla="*/ 14 h 19"/>
                <a:gd name="T4" fmla="*/ 15 w 35"/>
                <a:gd name="T5" fmla="*/ 17 h 19"/>
                <a:gd name="T6" fmla="*/ 0 w 35"/>
                <a:gd name="T7" fmla="*/ 5 h 19"/>
                <a:gd name="T8" fmla="*/ 20 w 35"/>
                <a:gd name="T9" fmla="*/ 2 h 19"/>
              </a:gdLst>
              <a:ahLst/>
              <a:cxnLst>
                <a:cxn ang="0">
                  <a:pos x="T0" y="T1"/>
                </a:cxn>
                <a:cxn ang="0">
                  <a:pos x="T2" y="T3"/>
                </a:cxn>
                <a:cxn ang="0">
                  <a:pos x="T4" y="T5"/>
                </a:cxn>
                <a:cxn ang="0">
                  <a:pos x="T6" y="T7"/>
                </a:cxn>
                <a:cxn ang="0">
                  <a:pos x="T8" y="T9"/>
                </a:cxn>
              </a:cxnLst>
              <a:rect l="0" t="0" r="r" b="b"/>
              <a:pathLst>
                <a:path w="35" h="19">
                  <a:moveTo>
                    <a:pt x="20" y="2"/>
                  </a:moveTo>
                  <a:cubicBezTo>
                    <a:pt x="26" y="4"/>
                    <a:pt x="32" y="8"/>
                    <a:pt x="35" y="14"/>
                  </a:cubicBezTo>
                  <a:cubicBezTo>
                    <a:pt x="29" y="18"/>
                    <a:pt x="22" y="19"/>
                    <a:pt x="15" y="17"/>
                  </a:cubicBezTo>
                  <a:cubicBezTo>
                    <a:pt x="9" y="15"/>
                    <a:pt x="3" y="11"/>
                    <a:pt x="0" y="5"/>
                  </a:cubicBezTo>
                  <a:cubicBezTo>
                    <a:pt x="6" y="1"/>
                    <a:pt x="13" y="0"/>
                    <a:pt x="20" y="2"/>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80" name="Freeform 69"/>
            <p:cNvSpPr>
              <a:spLocks/>
            </p:cNvSpPr>
            <p:nvPr/>
          </p:nvSpPr>
          <p:spPr bwMode="auto">
            <a:xfrm>
              <a:off x="863" y="1665"/>
              <a:ext cx="21" cy="38"/>
            </a:xfrm>
            <a:custGeom>
              <a:avLst/>
              <a:gdLst>
                <a:gd name="T0" fmla="*/ 1 w 19"/>
                <a:gd name="T1" fmla="*/ 15 h 35"/>
                <a:gd name="T2" fmla="*/ 14 w 19"/>
                <a:gd name="T3" fmla="*/ 0 h 35"/>
                <a:gd name="T4" fmla="*/ 17 w 19"/>
                <a:gd name="T5" fmla="*/ 20 h 35"/>
                <a:gd name="T6" fmla="*/ 5 w 19"/>
                <a:gd name="T7" fmla="*/ 35 h 35"/>
                <a:gd name="T8" fmla="*/ 1 w 19"/>
                <a:gd name="T9" fmla="*/ 15 h 35"/>
              </a:gdLst>
              <a:ahLst/>
              <a:cxnLst>
                <a:cxn ang="0">
                  <a:pos x="T0" y="T1"/>
                </a:cxn>
                <a:cxn ang="0">
                  <a:pos x="T2" y="T3"/>
                </a:cxn>
                <a:cxn ang="0">
                  <a:pos x="T4" y="T5"/>
                </a:cxn>
                <a:cxn ang="0">
                  <a:pos x="T6" y="T7"/>
                </a:cxn>
                <a:cxn ang="0">
                  <a:pos x="T8" y="T9"/>
                </a:cxn>
              </a:cxnLst>
              <a:rect l="0" t="0" r="r" b="b"/>
              <a:pathLst>
                <a:path w="19" h="35">
                  <a:moveTo>
                    <a:pt x="1" y="15"/>
                  </a:moveTo>
                  <a:cubicBezTo>
                    <a:pt x="3" y="9"/>
                    <a:pt x="8" y="3"/>
                    <a:pt x="14" y="0"/>
                  </a:cubicBezTo>
                  <a:cubicBezTo>
                    <a:pt x="17" y="6"/>
                    <a:pt x="19" y="13"/>
                    <a:pt x="17" y="20"/>
                  </a:cubicBezTo>
                  <a:cubicBezTo>
                    <a:pt x="15" y="26"/>
                    <a:pt x="10" y="32"/>
                    <a:pt x="5" y="35"/>
                  </a:cubicBezTo>
                  <a:cubicBezTo>
                    <a:pt x="1" y="29"/>
                    <a:pt x="0" y="22"/>
                    <a:pt x="1" y="15"/>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81" name="Freeform 70"/>
            <p:cNvSpPr>
              <a:spLocks/>
            </p:cNvSpPr>
            <p:nvPr/>
          </p:nvSpPr>
          <p:spPr bwMode="auto">
            <a:xfrm>
              <a:off x="1019" y="2001"/>
              <a:ext cx="22" cy="36"/>
            </a:xfrm>
            <a:custGeom>
              <a:avLst/>
              <a:gdLst>
                <a:gd name="T0" fmla="*/ 3 w 20"/>
                <a:gd name="T1" fmla="*/ 13 h 33"/>
                <a:gd name="T2" fmla="*/ 2 w 20"/>
                <a:gd name="T3" fmla="*/ 33 h 33"/>
                <a:gd name="T4" fmla="*/ 17 w 20"/>
                <a:gd name="T5" fmla="*/ 20 h 33"/>
                <a:gd name="T6" fmla="*/ 17 w 20"/>
                <a:gd name="T7" fmla="*/ 0 h 33"/>
                <a:gd name="T8" fmla="*/ 3 w 20"/>
                <a:gd name="T9" fmla="*/ 13 h 33"/>
              </a:gdLst>
              <a:ahLst/>
              <a:cxnLst>
                <a:cxn ang="0">
                  <a:pos x="T0" y="T1"/>
                </a:cxn>
                <a:cxn ang="0">
                  <a:pos x="T2" y="T3"/>
                </a:cxn>
                <a:cxn ang="0">
                  <a:pos x="T4" y="T5"/>
                </a:cxn>
                <a:cxn ang="0">
                  <a:pos x="T6" y="T7"/>
                </a:cxn>
                <a:cxn ang="0">
                  <a:pos x="T8" y="T9"/>
                </a:cxn>
              </a:cxnLst>
              <a:rect l="0" t="0" r="r" b="b"/>
              <a:pathLst>
                <a:path w="20" h="33">
                  <a:moveTo>
                    <a:pt x="3" y="13"/>
                  </a:moveTo>
                  <a:cubicBezTo>
                    <a:pt x="0" y="19"/>
                    <a:pt x="0" y="26"/>
                    <a:pt x="2" y="33"/>
                  </a:cubicBezTo>
                  <a:cubicBezTo>
                    <a:pt x="9" y="31"/>
                    <a:pt x="14" y="26"/>
                    <a:pt x="17" y="20"/>
                  </a:cubicBezTo>
                  <a:cubicBezTo>
                    <a:pt x="20" y="13"/>
                    <a:pt x="20" y="6"/>
                    <a:pt x="17" y="0"/>
                  </a:cubicBezTo>
                  <a:cubicBezTo>
                    <a:pt x="11" y="2"/>
                    <a:pt x="6" y="7"/>
                    <a:pt x="3" y="13"/>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82" name="Freeform 71"/>
            <p:cNvSpPr>
              <a:spLocks/>
            </p:cNvSpPr>
            <p:nvPr/>
          </p:nvSpPr>
          <p:spPr bwMode="auto">
            <a:xfrm>
              <a:off x="1022" y="2033"/>
              <a:ext cx="36" cy="22"/>
            </a:xfrm>
            <a:custGeom>
              <a:avLst/>
              <a:gdLst>
                <a:gd name="T0" fmla="*/ 20 w 33"/>
                <a:gd name="T1" fmla="*/ 3 h 20"/>
                <a:gd name="T2" fmla="*/ 0 w 33"/>
                <a:gd name="T3" fmla="*/ 3 h 20"/>
                <a:gd name="T4" fmla="*/ 13 w 33"/>
                <a:gd name="T5" fmla="*/ 17 h 20"/>
                <a:gd name="T6" fmla="*/ 33 w 33"/>
                <a:gd name="T7" fmla="*/ 18 h 20"/>
                <a:gd name="T8" fmla="*/ 20 w 33"/>
                <a:gd name="T9" fmla="*/ 3 h 20"/>
              </a:gdLst>
              <a:ahLst/>
              <a:cxnLst>
                <a:cxn ang="0">
                  <a:pos x="T0" y="T1"/>
                </a:cxn>
                <a:cxn ang="0">
                  <a:pos x="T2" y="T3"/>
                </a:cxn>
                <a:cxn ang="0">
                  <a:pos x="T4" y="T5"/>
                </a:cxn>
                <a:cxn ang="0">
                  <a:pos x="T6" y="T7"/>
                </a:cxn>
                <a:cxn ang="0">
                  <a:pos x="T8" y="T9"/>
                </a:cxn>
              </a:cxnLst>
              <a:rect l="0" t="0" r="r" b="b"/>
              <a:pathLst>
                <a:path w="33" h="20">
                  <a:moveTo>
                    <a:pt x="20" y="3"/>
                  </a:moveTo>
                  <a:cubicBezTo>
                    <a:pt x="14" y="0"/>
                    <a:pt x="6" y="0"/>
                    <a:pt x="0" y="3"/>
                  </a:cubicBezTo>
                  <a:cubicBezTo>
                    <a:pt x="2" y="9"/>
                    <a:pt x="7" y="14"/>
                    <a:pt x="13" y="17"/>
                  </a:cubicBezTo>
                  <a:cubicBezTo>
                    <a:pt x="20" y="20"/>
                    <a:pt x="27" y="20"/>
                    <a:pt x="33" y="18"/>
                  </a:cubicBezTo>
                  <a:cubicBezTo>
                    <a:pt x="31" y="11"/>
                    <a:pt x="26" y="6"/>
                    <a:pt x="20" y="3"/>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83" name="Freeform 72"/>
            <p:cNvSpPr>
              <a:spLocks/>
            </p:cNvSpPr>
            <p:nvPr/>
          </p:nvSpPr>
          <p:spPr bwMode="auto">
            <a:xfrm>
              <a:off x="875" y="1633"/>
              <a:ext cx="36" cy="22"/>
            </a:xfrm>
            <a:custGeom>
              <a:avLst/>
              <a:gdLst>
                <a:gd name="T0" fmla="*/ 20 w 33"/>
                <a:gd name="T1" fmla="*/ 3 h 20"/>
                <a:gd name="T2" fmla="*/ 33 w 33"/>
                <a:gd name="T3" fmla="*/ 18 h 20"/>
                <a:gd name="T4" fmla="*/ 13 w 33"/>
                <a:gd name="T5" fmla="*/ 17 h 20"/>
                <a:gd name="T6" fmla="*/ 0 w 33"/>
                <a:gd name="T7" fmla="*/ 2 h 20"/>
                <a:gd name="T8" fmla="*/ 20 w 33"/>
                <a:gd name="T9" fmla="*/ 3 h 20"/>
              </a:gdLst>
              <a:ahLst/>
              <a:cxnLst>
                <a:cxn ang="0">
                  <a:pos x="T0" y="T1"/>
                </a:cxn>
                <a:cxn ang="0">
                  <a:pos x="T2" y="T3"/>
                </a:cxn>
                <a:cxn ang="0">
                  <a:pos x="T4" y="T5"/>
                </a:cxn>
                <a:cxn ang="0">
                  <a:pos x="T6" y="T7"/>
                </a:cxn>
                <a:cxn ang="0">
                  <a:pos x="T8" y="T9"/>
                </a:cxn>
              </a:cxnLst>
              <a:rect l="0" t="0" r="r" b="b"/>
              <a:pathLst>
                <a:path w="33" h="20">
                  <a:moveTo>
                    <a:pt x="20" y="3"/>
                  </a:moveTo>
                  <a:cubicBezTo>
                    <a:pt x="26" y="6"/>
                    <a:pt x="31" y="11"/>
                    <a:pt x="33" y="18"/>
                  </a:cubicBezTo>
                  <a:cubicBezTo>
                    <a:pt x="27" y="20"/>
                    <a:pt x="20" y="20"/>
                    <a:pt x="13" y="17"/>
                  </a:cubicBezTo>
                  <a:cubicBezTo>
                    <a:pt x="7" y="14"/>
                    <a:pt x="2" y="9"/>
                    <a:pt x="0" y="2"/>
                  </a:cubicBezTo>
                  <a:cubicBezTo>
                    <a:pt x="6" y="0"/>
                    <a:pt x="13" y="0"/>
                    <a:pt x="20" y="3"/>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84" name="Freeform 73"/>
            <p:cNvSpPr>
              <a:spLocks/>
            </p:cNvSpPr>
            <p:nvPr/>
          </p:nvSpPr>
          <p:spPr bwMode="auto">
            <a:xfrm>
              <a:off x="892" y="1653"/>
              <a:ext cx="22" cy="35"/>
            </a:xfrm>
            <a:custGeom>
              <a:avLst/>
              <a:gdLst>
                <a:gd name="T0" fmla="*/ 3 w 20"/>
                <a:gd name="T1" fmla="*/ 12 h 32"/>
                <a:gd name="T2" fmla="*/ 18 w 20"/>
                <a:gd name="T3" fmla="*/ 0 h 32"/>
                <a:gd name="T4" fmla="*/ 17 w 20"/>
                <a:gd name="T5" fmla="*/ 19 h 32"/>
                <a:gd name="T6" fmla="*/ 3 w 20"/>
                <a:gd name="T7" fmla="*/ 32 h 32"/>
                <a:gd name="T8" fmla="*/ 3 w 20"/>
                <a:gd name="T9" fmla="*/ 12 h 32"/>
              </a:gdLst>
              <a:ahLst/>
              <a:cxnLst>
                <a:cxn ang="0">
                  <a:pos x="T0" y="T1"/>
                </a:cxn>
                <a:cxn ang="0">
                  <a:pos x="T2" y="T3"/>
                </a:cxn>
                <a:cxn ang="0">
                  <a:pos x="T4" y="T5"/>
                </a:cxn>
                <a:cxn ang="0">
                  <a:pos x="T6" y="T7"/>
                </a:cxn>
                <a:cxn ang="0">
                  <a:pos x="T8" y="T9"/>
                </a:cxn>
              </a:cxnLst>
              <a:rect l="0" t="0" r="r" b="b"/>
              <a:pathLst>
                <a:path w="20" h="32">
                  <a:moveTo>
                    <a:pt x="3" y="12"/>
                  </a:moveTo>
                  <a:cubicBezTo>
                    <a:pt x="6" y="6"/>
                    <a:pt x="11" y="2"/>
                    <a:pt x="18" y="0"/>
                  </a:cubicBezTo>
                  <a:cubicBezTo>
                    <a:pt x="20" y="6"/>
                    <a:pt x="20" y="13"/>
                    <a:pt x="17" y="19"/>
                  </a:cubicBezTo>
                  <a:cubicBezTo>
                    <a:pt x="14" y="26"/>
                    <a:pt x="9" y="30"/>
                    <a:pt x="3" y="32"/>
                  </a:cubicBezTo>
                  <a:cubicBezTo>
                    <a:pt x="0" y="26"/>
                    <a:pt x="0" y="19"/>
                    <a:pt x="3" y="12"/>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85" name="Freeform 74"/>
            <p:cNvSpPr>
              <a:spLocks/>
            </p:cNvSpPr>
            <p:nvPr/>
          </p:nvSpPr>
          <p:spPr bwMode="auto">
            <a:xfrm>
              <a:off x="986" y="2011"/>
              <a:ext cx="26" cy="32"/>
            </a:xfrm>
            <a:custGeom>
              <a:avLst/>
              <a:gdLst>
                <a:gd name="T0" fmla="*/ 6 w 24"/>
                <a:gd name="T1" fmla="*/ 11 h 30"/>
                <a:gd name="T2" fmla="*/ 2 w 24"/>
                <a:gd name="T3" fmla="*/ 30 h 30"/>
                <a:gd name="T4" fmla="*/ 19 w 24"/>
                <a:gd name="T5" fmla="*/ 20 h 30"/>
                <a:gd name="T6" fmla="*/ 22 w 24"/>
                <a:gd name="T7" fmla="*/ 0 h 30"/>
                <a:gd name="T8" fmla="*/ 6 w 24"/>
                <a:gd name="T9" fmla="*/ 11 h 30"/>
              </a:gdLst>
              <a:ahLst/>
              <a:cxnLst>
                <a:cxn ang="0">
                  <a:pos x="T0" y="T1"/>
                </a:cxn>
                <a:cxn ang="0">
                  <a:pos x="T2" y="T3"/>
                </a:cxn>
                <a:cxn ang="0">
                  <a:pos x="T4" y="T5"/>
                </a:cxn>
                <a:cxn ang="0">
                  <a:pos x="T6" y="T7"/>
                </a:cxn>
                <a:cxn ang="0">
                  <a:pos x="T8" y="T9"/>
                </a:cxn>
              </a:cxnLst>
              <a:rect l="0" t="0" r="r" b="b"/>
              <a:pathLst>
                <a:path w="24" h="30">
                  <a:moveTo>
                    <a:pt x="6" y="11"/>
                  </a:moveTo>
                  <a:cubicBezTo>
                    <a:pt x="2" y="16"/>
                    <a:pt x="0" y="23"/>
                    <a:pt x="2" y="30"/>
                  </a:cubicBezTo>
                  <a:cubicBezTo>
                    <a:pt x="8" y="29"/>
                    <a:pt x="15" y="26"/>
                    <a:pt x="19" y="20"/>
                  </a:cubicBezTo>
                  <a:cubicBezTo>
                    <a:pt x="23" y="14"/>
                    <a:pt x="24" y="7"/>
                    <a:pt x="22" y="0"/>
                  </a:cubicBezTo>
                  <a:cubicBezTo>
                    <a:pt x="16" y="1"/>
                    <a:pt x="10" y="5"/>
                    <a:pt x="6" y="11"/>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86" name="Freeform 75"/>
            <p:cNvSpPr>
              <a:spLocks/>
            </p:cNvSpPr>
            <p:nvPr/>
          </p:nvSpPr>
          <p:spPr bwMode="auto">
            <a:xfrm>
              <a:off x="988" y="2041"/>
              <a:ext cx="31" cy="26"/>
            </a:xfrm>
            <a:custGeom>
              <a:avLst/>
              <a:gdLst>
                <a:gd name="T0" fmla="*/ 19 w 29"/>
                <a:gd name="T1" fmla="*/ 6 h 24"/>
                <a:gd name="T2" fmla="*/ 0 w 29"/>
                <a:gd name="T3" fmla="*/ 2 h 24"/>
                <a:gd name="T4" fmla="*/ 10 w 29"/>
                <a:gd name="T5" fmla="*/ 19 h 24"/>
                <a:gd name="T6" fmla="*/ 29 w 29"/>
                <a:gd name="T7" fmla="*/ 22 h 24"/>
                <a:gd name="T8" fmla="*/ 19 w 29"/>
                <a:gd name="T9" fmla="*/ 6 h 24"/>
              </a:gdLst>
              <a:ahLst/>
              <a:cxnLst>
                <a:cxn ang="0">
                  <a:pos x="T0" y="T1"/>
                </a:cxn>
                <a:cxn ang="0">
                  <a:pos x="T2" y="T3"/>
                </a:cxn>
                <a:cxn ang="0">
                  <a:pos x="T4" y="T5"/>
                </a:cxn>
                <a:cxn ang="0">
                  <a:pos x="T6" y="T7"/>
                </a:cxn>
                <a:cxn ang="0">
                  <a:pos x="T8" y="T9"/>
                </a:cxn>
              </a:cxnLst>
              <a:rect l="0" t="0" r="r" b="b"/>
              <a:pathLst>
                <a:path w="29" h="24">
                  <a:moveTo>
                    <a:pt x="19" y="6"/>
                  </a:moveTo>
                  <a:cubicBezTo>
                    <a:pt x="13" y="1"/>
                    <a:pt x="6" y="0"/>
                    <a:pt x="0" y="2"/>
                  </a:cubicBezTo>
                  <a:cubicBezTo>
                    <a:pt x="1" y="8"/>
                    <a:pt x="4" y="15"/>
                    <a:pt x="10" y="19"/>
                  </a:cubicBezTo>
                  <a:cubicBezTo>
                    <a:pt x="16" y="23"/>
                    <a:pt x="23" y="24"/>
                    <a:pt x="29" y="22"/>
                  </a:cubicBezTo>
                  <a:cubicBezTo>
                    <a:pt x="28" y="16"/>
                    <a:pt x="25" y="10"/>
                    <a:pt x="19" y="6"/>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87" name="Freeform 76"/>
            <p:cNvSpPr>
              <a:spLocks/>
            </p:cNvSpPr>
            <p:nvPr/>
          </p:nvSpPr>
          <p:spPr bwMode="auto">
            <a:xfrm>
              <a:off x="914" y="1621"/>
              <a:ext cx="31" cy="26"/>
            </a:xfrm>
            <a:custGeom>
              <a:avLst/>
              <a:gdLst>
                <a:gd name="T0" fmla="*/ 19 w 29"/>
                <a:gd name="T1" fmla="*/ 6 h 24"/>
                <a:gd name="T2" fmla="*/ 29 w 29"/>
                <a:gd name="T3" fmla="*/ 22 h 24"/>
                <a:gd name="T4" fmla="*/ 10 w 29"/>
                <a:gd name="T5" fmla="*/ 19 h 24"/>
                <a:gd name="T6" fmla="*/ 0 w 29"/>
                <a:gd name="T7" fmla="*/ 2 h 24"/>
                <a:gd name="T8" fmla="*/ 19 w 29"/>
                <a:gd name="T9" fmla="*/ 6 h 24"/>
              </a:gdLst>
              <a:ahLst/>
              <a:cxnLst>
                <a:cxn ang="0">
                  <a:pos x="T0" y="T1"/>
                </a:cxn>
                <a:cxn ang="0">
                  <a:pos x="T2" y="T3"/>
                </a:cxn>
                <a:cxn ang="0">
                  <a:pos x="T4" y="T5"/>
                </a:cxn>
                <a:cxn ang="0">
                  <a:pos x="T6" y="T7"/>
                </a:cxn>
                <a:cxn ang="0">
                  <a:pos x="T8" y="T9"/>
                </a:cxn>
              </a:cxnLst>
              <a:rect l="0" t="0" r="r" b="b"/>
              <a:pathLst>
                <a:path w="29" h="24">
                  <a:moveTo>
                    <a:pt x="19" y="6"/>
                  </a:moveTo>
                  <a:cubicBezTo>
                    <a:pt x="25" y="10"/>
                    <a:pt x="28" y="16"/>
                    <a:pt x="29" y="22"/>
                  </a:cubicBezTo>
                  <a:cubicBezTo>
                    <a:pt x="23" y="24"/>
                    <a:pt x="16" y="23"/>
                    <a:pt x="10" y="19"/>
                  </a:cubicBezTo>
                  <a:cubicBezTo>
                    <a:pt x="4" y="15"/>
                    <a:pt x="1" y="8"/>
                    <a:pt x="0" y="2"/>
                  </a:cubicBezTo>
                  <a:cubicBezTo>
                    <a:pt x="6" y="0"/>
                    <a:pt x="13" y="2"/>
                    <a:pt x="19" y="6"/>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88" name="Freeform 77"/>
            <p:cNvSpPr>
              <a:spLocks/>
            </p:cNvSpPr>
            <p:nvPr/>
          </p:nvSpPr>
          <p:spPr bwMode="auto">
            <a:xfrm>
              <a:off x="921" y="1645"/>
              <a:ext cx="26" cy="33"/>
            </a:xfrm>
            <a:custGeom>
              <a:avLst/>
              <a:gdLst>
                <a:gd name="T0" fmla="*/ 5 w 24"/>
                <a:gd name="T1" fmla="*/ 11 h 30"/>
                <a:gd name="T2" fmla="*/ 22 w 24"/>
                <a:gd name="T3" fmla="*/ 0 h 30"/>
                <a:gd name="T4" fmla="*/ 18 w 24"/>
                <a:gd name="T5" fmla="*/ 20 h 30"/>
                <a:gd name="T6" fmla="*/ 2 w 24"/>
                <a:gd name="T7" fmla="*/ 30 h 30"/>
                <a:gd name="T8" fmla="*/ 5 w 24"/>
                <a:gd name="T9" fmla="*/ 11 h 30"/>
              </a:gdLst>
              <a:ahLst/>
              <a:cxnLst>
                <a:cxn ang="0">
                  <a:pos x="T0" y="T1"/>
                </a:cxn>
                <a:cxn ang="0">
                  <a:pos x="T2" y="T3"/>
                </a:cxn>
                <a:cxn ang="0">
                  <a:pos x="T4" y="T5"/>
                </a:cxn>
                <a:cxn ang="0">
                  <a:pos x="T6" y="T7"/>
                </a:cxn>
                <a:cxn ang="0">
                  <a:pos x="T8" y="T9"/>
                </a:cxn>
              </a:cxnLst>
              <a:rect l="0" t="0" r="r" b="b"/>
              <a:pathLst>
                <a:path w="24" h="30">
                  <a:moveTo>
                    <a:pt x="5" y="11"/>
                  </a:moveTo>
                  <a:cubicBezTo>
                    <a:pt x="9" y="5"/>
                    <a:pt x="16" y="1"/>
                    <a:pt x="22" y="0"/>
                  </a:cubicBezTo>
                  <a:cubicBezTo>
                    <a:pt x="24" y="7"/>
                    <a:pt x="23" y="14"/>
                    <a:pt x="18" y="20"/>
                  </a:cubicBezTo>
                  <a:cubicBezTo>
                    <a:pt x="14" y="26"/>
                    <a:pt x="8" y="29"/>
                    <a:pt x="2" y="30"/>
                  </a:cubicBezTo>
                  <a:cubicBezTo>
                    <a:pt x="0" y="23"/>
                    <a:pt x="1" y="16"/>
                    <a:pt x="5" y="11"/>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89" name="Freeform 78"/>
            <p:cNvSpPr>
              <a:spLocks/>
            </p:cNvSpPr>
            <p:nvPr/>
          </p:nvSpPr>
          <p:spPr bwMode="auto">
            <a:xfrm>
              <a:off x="953" y="2018"/>
              <a:ext cx="28" cy="28"/>
            </a:xfrm>
            <a:custGeom>
              <a:avLst/>
              <a:gdLst>
                <a:gd name="T0" fmla="*/ 7 w 26"/>
                <a:gd name="T1" fmla="*/ 7 h 26"/>
                <a:gd name="T2" fmla="*/ 0 w 26"/>
                <a:gd name="T3" fmla="*/ 25 h 26"/>
                <a:gd name="T4" fmla="*/ 18 w 26"/>
                <a:gd name="T5" fmla="*/ 18 h 26"/>
                <a:gd name="T6" fmla="*/ 25 w 26"/>
                <a:gd name="T7" fmla="*/ 0 h 26"/>
                <a:gd name="T8" fmla="*/ 7 w 26"/>
                <a:gd name="T9" fmla="*/ 7 h 26"/>
              </a:gdLst>
              <a:ahLst/>
              <a:cxnLst>
                <a:cxn ang="0">
                  <a:pos x="T0" y="T1"/>
                </a:cxn>
                <a:cxn ang="0">
                  <a:pos x="T2" y="T3"/>
                </a:cxn>
                <a:cxn ang="0">
                  <a:pos x="T4" y="T5"/>
                </a:cxn>
                <a:cxn ang="0">
                  <a:pos x="T6" y="T7"/>
                </a:cxn>
                <a:cxn ang="0">
                  <a:pos x="T8" y="T9"/>
                </a:cxn>
              </a:cxnLst>
              <a:rect l="0" t="0" r="r" b="b"/>
              <a:pathLst>
                <a:path w="26" h="26">
                  <a:moveTo>
                    <a:pt x="7" y="7"/>
                  </a:moveTo>
                  <a:cubicBezTo>
                    <a:pt x="2" y="12"/>
                    <a:pt x="0" y="19"/>
                    <a:pt x="0" y="25"/>
                  </a:cubicBezTo>
                  <a:cubicBezTo>
                    <a:pt x="6" y="26"/>
                    <a:pt x="13" y="23"/>
                    <a:pt x="18" y="18"/>
                  </a:cubicBezTo>
                  <a:cubicBezTo>
                    <a:pt x="23" y="13"/>
                    <a:pt x="26" y="7"/>
                    <a:pt x="25" y="0"/>
                  </a:cubicBezTo>
                  <a:cubicBezTo>
                    <a:pt x="19" y="0"/>
                    <a:pt x="12" y="2"/>
                    <a:pt x="7" y="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90" name="Freeform 79"/>
            <p:cNvSpPr>
              <a:spLocks/>
            </p:cNvSpPr>
            <p:nvPr/>
          </p:nvSpPr>
          <p:spPr bwMode="auto">
            <a:xfrm>
              <a:off x="953" y="2043"/>
              <a:ext cx="28" cy="29"/>
            </a:xfrm>
            <a:custGeom>
              <a:avLst/>
              <a:gdLst>
                <a:gd name="T0" fmla="*/ 18 w 26"/>
                <a:gd name="T1" fmla="*/ 7 h 26"/>
                <a:gd name="T2" fmla="*/ 0 w 26"/>
                <a:gd name="T3" fmla="*/ 1 h 26"/>
                <a:gd name="T4" fmla="*/ 7 w 26"/>
                <a:gd name="T5" fmla="*/ 19 h 26"/>
                <a:gd name="T6" fmla="*/ 25 w 26"/>
                <a:gd name="T7" fmla="*/ 26 h 26"/>
                <a:gd name="T8" fmla="*/ 18 w 26"/>
                <a:gd name="T9" fmla="*/ 7 h 26"/>
              </a:gdLst>
              <a:ahLst/>
              <a:cxnLst>
                <a:cxn ang="0">
                  <a:pos x="T0" y="T1"/>
                </a:cxn>
                <a:cxn ang="0">
                  <a:pos x="T2" y="T3"/>
                </a:cxn>
                <a:cxn ang="0">
                  <a:pos x="T4" y="T5"/>
                </a:cxn>
                <a:cxn ang="0">
                  <a:pos x="T6" y="T7"/>
                </a:cxn>
                <a:cxn ang="0">
                  <a:pos x="T8" y="T9"/>
                </a:cxn>
              </a:cxnLst>
              <a:rect l="0" t="0" r="r" b="b"/>
              <a:pathLst>
                <a:path w="26" h="26">
                  <a:moveTo>
                    <a:pt x="18" y="7"/>
                  </a:moveTo>
                  <a:cubicBezTo>
                    <a:pt x="13" y="2"/>
                    <a:pt x="6" y="0"/>
                    <a:pt x="0" y="1"/>
                  </a:cubicBezTo>
                  <a:cubicBezTo>
                    <a:pt x="0" y="7"/>
                    <a:pt x="2" y="14"/>
                    <a:pt x="7" y="19"/>
                  </a:cubicBezTo>
                  <a:cubicBezTo>
                    <a:pt x="12" y="24"/>
                    <a:pt x="19" y="26"/>
                    <a:pt x="25" y="26"/>
                  </a:cubicBezTo>
                  <a:cubicBezTo>
                    <a:pt x="26" y="19"/>
                    <a:pt x="23" y="13"/>
                    <a:pt x="18" y="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91" name="Freeform 80"/>
            <p:cNvSpPr>
              <a:spLocks/>
            </p:cNvSpPr>
            <p:nvPr/>
          </p:nvSpPr>
          <p:spPr bwMode="auto">
            <a:xfrm>
              <a:off x="953" y="1617"/>
              <a:ext cx="28" cy="28"/>
            </a:xfrm>
            <a:custGeom>
              <a:avLst/>
              <a:gdLst>
                <a:gd name="T0" fmla="*/ 18 w 26"/>
                <a:gd name="T1" fmla="*/ 7 h 26"/>
                <a:gd name="T2" fmla="*/ 25 w 26"/>
                <a:gd name="T3" fmla="*/ 26 h 26"/>
                <a:gd name="T4" fmla="*/ 7 w 26"/>
                <a:gd name="T5" fmla="*/ 19 h 26"/>
                <a:gd name="T6" fmla="*/ 0 w 26"/>
                <a:gd name="T7" fmla="*/ 0 h 26"/>
                <a:gd name="T8" fmla="*/ 18 w 26"/>
                <a:gd name="T9" fmla="*/ 7 h 26"/>
              </a:gdLst>
              <a:ahLst/>
              <a:cxnLst>
                <a:cxn ang="0">
                  <a:pos x="T0" y="T1"/>
                </a:cxn>
                <a:cxn ang="0">
                  <a:pos x="T2" y="T3"/>
                </a:cxn>
                <a:cxn ang="0">
                  <a:pos x="T4" y="T5"/>
                </a:cxn>
                <a:cxn ang="0">
                  <a:pos x="T6" y="T7"/>
                </a:cxn>
                <a:cxn ang="0">
                  <a:pos x="T8" y="T9"/>
                </a:cxn>
              </a:cxnLst>
              <a:rect l="0" t="0" r="r" b="b"/>
              <a:pathLst>
                <a:path w="26" h="26">
                  <a:moveTo>
                    <a:pt x="18" y="7"/>
                  </a:moveTo>
                  <a:cubicBezTo>
                    <a:pt x="23" y="12"/>
                    <a:pt x="26" y="19"/>
                    <a:pt x="25" y="26"/>
                  </a:cubicBezTo>
                  <a:cubicBezTo>
                    <a:pt x="19" y="26"/>
                    <a:pt x="12" y="24"/>
                    <a:pt x="7" y="19"/>
                  </a:cubicBezTo>
                  <a:cubicBezTo>
                    <a:pt x="2" y="14"/>
                    <a:pt x="0" y="7"/>
                    <a:pt x="0" y="0"/>
                  </a:cubicBezTo>
                  <a:cubicBezTo>
                    <a:pt x="6" y="0"/>
                    <a:pt x="13" y="2"/>
                    <a:pt x="18" y="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92" name="Freeform 81"/>
            <p:cNvSpPr>
              <a:spLocks/>
            </p:cNvSpPr>
            <p:nvPr/>
          </p:nvSpPr>
          <p:spPr bwMode="auto">
            <a:xfrm>
              <a:off x="953" y="1644"/>
              <a:ext cx="28" cy="29"/>
            </a:xfrm>
            <a:custGeom>
              <a:avLst/>
              <a:gdLst>
                <a:gd name="T0" fmla="*/ 7 w 26"/>
                <a:gd name="T1" fmla="*/ 8 h 26"/>
                <a:gd name="T2" fmla="*/ 25 w 26"/>
                <a:gd name="T3" fmla="*/ 1 h 26"/>
                <a:gd name="T4" fmla="*/ 18 w 26"/>
                <a:gd name="T5" fmla="*/ 19 h 26"/>
                <a:gd name="T6" fmla="*/ 0 w 26"/>
                <a:gd name="T7" fmla="*/ 26 h 26"/>
                <a:gd name="T8" fmla="*/ 7 w 26"/>
                <a:gd name="T9" fmla="*/ 8 h 26"/>
              </a:gdLst>
              <a:ahLst/>
              <a:cxnLst>
                <a:cxn ang="0">
                  <a:pos x="T0" y="T1"/>
                </a:cxn>
                <a:cxn ang="0">
                  <a:pos x="T2" y="T3"/>
                </a:cxn>
                <a:cxn ang="0">
                  <a:pos x="T4" y="T5"/>
                </a:cxn>
                <a:cxn ang="0">
                  <a:pos x="T6" y="T7"/>
                </a:cxn>
                <a:cxn ang="0">
                  <a:pos x="T8" y="T9"/>
                </a:cxn>
              </a:cxnLst>
              <a:rect l="0" t="0" r="r" b="b"/>
              <a:pathLst>
                <a:path w="26" h="26">
                  <a:moveTo>
                    <a:pt x="7" y="8"/>
                  </a:moveTo>
                  <a:cubicBezTo>
                    <a:pt x="12" y="3"/>
                    <a:pt x="19" y="0"/>
                    <a:pt x="25" y="1"/>
                  </a:cubicBezTo>
                  <a:cubicBezTo>
                    <a:pt x="26" y="7"/>
                    <a:pt x="23" y="14"/>
                    <a:pt x="18" y="19"/>
                  </a:cubicBezTo>
                  <a:cubicBezTo>
                    <a:pt x="13" y="24"/>
                    <a:pt x="6" y="26"/>
                    <a:pt x="0" y="26"/>
                  </a:cubicBezTo>
                  <a:cubicBezTo>
                    <a:pt x="0" y="19"/>
                    <a:pt x="2" y="13"/>
                    <a:pt x="7" y="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93" name="Freeform 82"/>
            <p:cNvSpPr>
              <a:spLocks/>
            </p:cNvSpPr>
            <p:nvPr/>
          </p:nvSpPr>
          <p:spPr bwMode="auto">
            <a:xfrm>
              <a:off x="692" y="1873"/>
              <a:ext cx="338" cy="457"/>
            </a:xfrm>
            <a:custGeom>
              <a:avLst/>
              <a:gdLst>
                <a:gd name="T0" fmla="*/ 170 w 338"/>
                <a:gd name="T1" fmla="*/ 0 h 457"/>
                <a:gd name="T2" fmla="*/ 0 w 338"/>
                <a:gd name="T3" fmla="*/ 382 h 457"/>
                <a:gd name="T4" fmla="*/ 121 w 338"/>
                <a:gd name="T5" fmla="*/ 336 h 457"/>
                <a:gd name="T6" fmla="*/ 168 w 338"/>
                <a:gd name="T7" fmla="*/ 457 h 457"/>
                <a:gd name="T8" fmla="*/ 338 w 338"/>
                <a:gd name="T9" fmla="*/ 74 h 457"/>
                <a:gd name="T10" fmla="*/ 170 w 338"/>
                <a:gd name="T11" fmla="*/ 0 h 457"/>
              </a:gdLst>
              <a:ahLst/>
              <a:cxnLst>
                <a:cxn ang="0">
                  <a:pos x="T0" y="T1"/>
                </a:cxn>
                <a:cxn ang="0">
                  <a:pos x="T2" y="T3"/>
                </a:cxn>
                <a:cxn ang="0">
                  <a:pos x="T4" y="T5"/>
                </a:cxn>
                <a:cxn ang="0">
                  <a:pos x="T6" y="T7"/>
                </a:cxn>
                <a:cxn ang="0">
                  <a:pos x="T8" y="T9"/>
                </a:cxn>
                <a:cxn ang="0">
                  <a:pos x="T10" y="T11"/>
                </a:cxn>
              </a:cxnLst>
              <a:rect l="0" t="0" r="r" b="b"/>
              <a:pathLst>
                <a:path w="338" h="457">
                  <a:moveTo>
                    <a:pt x="170" y="0"/>
                  </a:moveTo>
                  <a:lnTo>
                    <a:pt x="0" y="382"/>
                  </a:lnTo>
                  <a:lnTo>
                    <a:pt x="121" y="336"/>
                  </a:lnTo>
                  <a:lnTo>
                    <a:pt x="168" y="457"/>
                  </a:lnTo>
                  <a:lnTo>
                    <a:pt x="338" y="74"/>
                  </a:lnTo>
                  <a:lnTo>
                    <a:pt x="170" y="0"/>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94" name="Freeform 83"/>
            <p:cNvSpPr>
              <a:spLocks/>
            </p:cNvSpPr>
            <p:nvPr/>
          </p:nvSpPr>
          <p:spPr bwMode="auto">
            <a:xfrm>
              <a:off x="712" y="1984"/>
              <a:ext cx="260" cy="318"/>
            </a:xfrm>
            <a:custGeom>
              <a:avLst/>
              <a:gdLst>
                <a:gd name="T0" fmla="*/ 260 w 260"/>
                <a:gd name="T1" fmla="*/ 66 h 318"/>
                <a:gd name="T2" fmla="*/ 148 w 260"/>
                <a:gd name="T3" fmla="*/ 318 h 318"/>
                <a:gd name="T4" fmla="*/ 107 w 260"/>
                <a:gd name="T5" fmla="*/ 211 h 318"/>
                <a:gd name="T6" fmla="*/ 0 w 260"/>
                <a:gd name="T7" fmla="*/ 252 h 318"/>
                <a:gd name="T8" fmla="*/ 112 w 260"/>
                <a:gd name="T9" fmla="*/ 0 h 318"/>
                <a:gd name="T10" fmla="*/ 122 w 260"/>
                <a:gd name="T11" fmla="*/ 5 h 318"/>
                <a:gd name="T12" fmla="*/ 20 w 260"/>
                <a:gd name="T13" fmla="*/ 233 h 318"/>
                <a:gd name="T14" fmla="*/ 113 w 260"/>
                <a:gd name="T15" fmla="*/ 197 h 318"/>
                <a:gd name="T16" fmla="*/ 149 w 260"/>
                <a:gd name="T17" fmla="*/ 289 h 318"/>
                <a:gd name="T18" fmla="*/ 251 w 260"/>
                <a:gd name="T19" fmla="*/ 61 h 318"/>
                <a:gd name="T20" fmla="*/ 260 w 260"/>
                <a:gd name="T21" fmla="*/ 66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0" h="318">
                  <a:moveTo>
                    <a:pt x="260" y="66"/>
                  </a:moveTo>
                  <a:lnTo>
                    <a:pt x="148" y="318"/>
                  </a:lnTo>
                  <a:lnTo>
                    <a:pt x="107" y="211"/>
                  </a:lnTo>
                  <a:lnTo>
                    <a:pt x="0" y="252"/>
                  </a:lnTo>
                  <a:lnTo>
                    <a:pt x="112" y="0"/>
                  </a:lnTo>
                  <a:lnTo>
                    <a:pt x="122" y="5"/>
                  </a:lnTo>
                  <a:lnTo>
                    <a:pt x="20" y="233"/>
                  </a:lnTo>
                  <a:lnTo>
                    <a:pt x="113" y="197"/>
                  </a:lnTo>
                  <a:lnTo>
                    <a:pt x="149" y="289"/>
                  </a:lnTo>
                  <a:lnTo>
                    <a:pt x="251" y="61"/>
                  </a:lnTo>
                  <a:lnTo>
                    <a:pt x="260" y="6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95" name="Freeform 84"/>
            <p:cNvSpPr>
              <a:spLocks/>
            </p:cNvSpPr>
            <p:nvPr/>
          </p:nvSpPr>
          <p:spPr bwMode="auto">
            <a:xfrm>
              <a:off x="903" y="1873"/>
              <a:ext cx="338" cy="457"/>
            </a:xfrm>
            <a:custGeom>
              <a:avLst/>
              <a:gdLst>
                <a:gd name="T0" fmla="*/ 0 w 338"/>
                <a:gd name="T1" fmla="*/ 74 h 457"/>
                <a:gd name="T2" fmla="*/ 171 w 338"/>
                <a:gd name="T3" fmla="*/ 457 h 457"/>
                <a:gd name="T4" fmla="*/ 217 w 338"/>
                <a:gd name="T5" fmla="*/ 336 h 457"/>
                <a:gd name="T6" fmla="*/ 338 w 338"/>
                <a:gd name="T7" fmla="*/ 382 h 457"/>
                <a:gd name="T8" fmla="*/ 168 w 338"/>
                <a:gd name="T9" fmla="*/ 0 h 457"/>
                <a:gd name="T10" fmla="*/ 0 w 338"/>
                <a:gd name="T11" fmla="*/ 74 h 457"/>
              </a:gdLst>
              <a:ahLst/>
              <a:cxnLst>
                <a:cxn ang="0">
                  <a:pos x="T0" y="T1"/>
                </a:cxn>
                <a:cxn ang="0">
                  <a:pos x="T2" y="T3"/>
                </a:cxn>
                <a:cxn ang="0">
                  <a:pos x="T4" y="T5"/>
                </a:cxn>
                <a:cxn ang="0">
                  <a:pos x="T6" y="T7"/>
                </a:cxn>
                <a:cxn ang="0">
                  <a:pos x="T8" y="T9"/>
                </a:cxn>
                <a:cxn ang="0">
                  <a:pos x="T10" y="T11"/>
                </a:cxn>
              </a:cxnLst>
              <a:rect l="0" t="0" r="r" b="b"/>
              <a:pathLst>
                <a:path w="338" h="457">
                  <a:moveTo>
                    <a:pt x="0" y="74"/>
                  </a:moveTo>
                  <a:lnTo>
                    <a:pt x="171" y="457"/>
                  </a:lnTo>
                  <a:lnTo>
                    <a:pt x="217" y="336"/>
                  </a:lnTo>
                  <a:lnTo>
                    <a:pt x="338" y="382"/>
                  </a:lnTo>
                  <a:lnTo>
                    <a:pt x="168" y="0"/>
                  </a:lnTo>
                  <a:lnTo>
                    <a:pt x="0" y="74"/>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96" name="Freeform 85"/>
            <p:cNvSpPr>
              <a:spLocks/>
            </p:cNvSpPr>
            <p:nvPr/>
          </p:nvSpPr>
          <p:spPr bwMode="auto">
            <a:xfrm>
              <a:off x="960" y="1984"/>
              <a:ext cx="261" cy="318"/>
            </a:xfrm>
            <a:custGeom>
              <a:avLst/>
              <a:gdLst>
                <a:gd name="T0" fmla="*/ 149 w 261"/>
                <a:gd name="T1" fmla="*/ 0 h 318"/>
                <a:gd name="T2" fmla="*/ 261 w 261"/>
                <a:gd name="T3" fmla="*/ 252 h 318"/>
                <a:gd name="T4" fmla="*/ 154 w 261"/>
                <a:gd name="T5" fmla="*/ 211 h 318"/>
                <a:gd name="T6" fmla="*/ 113 w 261"/>
                <a:gd name="T7" fmla="*/ 318 h 318"/>
                <a:gd name="T8" fmla="*/ 0 w 261"/>
                <a:gd name="T9" fmla="*/ 66 h 318"/>
                <a:gd name="T10" fmla="*/ 10 w 261"/>
                <a:gd name="T11" fmla="*/ 61 h 318"/>
                <a:gd name="T12" fmla="*/ 112 w 261"/>
                <a:gd name="T13" fmla="*/ 289 h 318"/>
                <a:gd name="T14" fmla="*/ 148 w 261"/>
                <a:gd name="T15" fmla="*/ 197 h 318"/>
                <a:gd name="T16" fmla="*/ 241 w 261"/>
                <a:gd name="T17" fmla="*/ 233 h 318"/>
                <a:gd name="T18" fmla="*/ 139 w 261"/>
                <a:gd name="T19" fmla="*/ 5 h 318"/>
                <a:gd name="T20" fmla="*/ 149 w 261"/>
                <a:gd name="T21" fmla="*/ 0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1" h="318">
                  <a:moveTo>
                    <a:pt x="149" y="0"/>
                  </a:moveTo>
                  <a:lnTo>
                    <a:pt x="261" y="252"/>
                  </a:lnTo>
                  <a:lnTo>
                    <a:pt x="154" y="211"/>
                  </a:lnTo>
                  <a:lnTo>
                    <a:pt x="113" y="318"/>
                  </a:lnTo>
                  <a:lnTo>
                    <a:pt x="0" y="66"/>
                  </a:lnTo>
                  <a:lnTo>
                    <a:pt x="10" y="61"/>
                  </a:lnTo>
                  <a:lnTo>
                    <a:pt x="112" y="289"/>
                  </a:lnTo>
                  <a:lnTo>
                    <a:pt x="148" y="197"/>
                  </a:lnTo>
                  <a:lnTo>
                    <a:pt x="241" y="233"/>
                  </a:lnTo>
                  <a:lnTo>
                    <a:pt x="139" y="5"/>
                  </a:lnTo>
                  <a:lnTo>
                    <a:pt x="14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97" name="Freeform 86"/>
            <p:cNvSpPr>
              <a:spLocks/>
            </p:cNvSpPr>
            <p:nvPr/>
          </p:nvSpPr>
          <p:spPr bwMode="auto">
            <a:xfrm>
              <a:off x="693" y="1568"/>
              <a:ext cx="547" cy="553"/>
            </a:xfrm>
            <a:custGeom>
              <a:avLst/>
              <a:gdLst>
                <a:gd name="T0" fmla="*/ 14 w 501"/>
                <a:gd name="T1" fmla="*/ 236 h 507"/>
                <a:gd name="T2" fmla="*/ 14 w 501"/>
                <a:gd name="T3" fmla="*/ 271 h 507"/>
                <a:gd name="T4" fmla="*/ 9 w 501"/>
                <a:gd name="T5" fmla="*/ 284 h 507"/>
                <a:gd name="T6" fmla="*/ 6 w 501"/>
                <a:gd name="T7" fmla="*/ 291 h 507"/>
                <a:gd name="T8" fmla="*/ 18 w 501"/>
                <a:gd name="T9" fmla="*/ 341 h 507"/>
                <a:gd name="T10" fmla="*/ 30 w 501"/>
                <a:gd name="T11" fmla="*/ 351 h 507"/>
                <a:gd name="T12" fmla="*/ 47 w 501"/>
                <a:gd name="T13" fmla="*/ 386 h 507"/>
                <a:gd name="T14" fmla="*/ 47 w 501"/>
                <a:gd name="T15" fmla="*/ 392 h 507"/>
                <a:gd name="T16" fmla="*/ 86 w 501"/>
                <a:gd name="T17" fmla="*/ 435 h 507"/>
                <a:gd name="T18" fmla="*/ 88 w 501"/>
                <a:gd name="T19" fmla="*/ 436 h 507"/>
                <a:gd name="T20" fmla="*/ 122 w 501"/>
                <a:gd name="T21" fmla="*/ 461 h 507"/>
                <a:gd name="T22" fmla="*/ 122 w 501"/>
                <a:gd name="T23" fmla="*/ 461 h 507"/>
                <a:gd name="T24" fmla="*/ 175 w 501"/>
                <a:gd name="T25" fmla="*/ 485 h 507"/>
                <a:gd name="T26" fmla="*/ 178 w 501"/>
                <a:gd name="T27" fmla="*/ 484 h 507"/>
                <a:gd name="T28" fmla="*/ 219 w 501"/>
                <a:gd name="T29" fmla="*/ 492 h 507"/>
                <a:gd name="T30" fmla="*/ 221 w 501"/>
                <a:gd name="T31" fmla="*/ 494 h 507"/>
                <a:gd name="T32" fmla="*/ 278 w 501"/>
                <a:gd name="T33" fmla="*/ 494 h 507"/>
                <a:gd name="T34" fmla="*/ 280 w 501"/>
                <a:gd name="T35" fmla="*/ 493 h 507"/>
                <a:gd name="T36" fmla="*/ 321 w 501"/>
                <a:gd name="T37" fmla="*/ 485 h 507"/>
                <a:gd name="T38" fmla="*/ 324 w 501"/>
                <a:gd name="T39" fmla="*/ 485 h 507"/>
                <a:gd name="T40" fmla="*/ 377 w 501"/>
                <a:gd name="T41" fmla="*/ 463 h 507"/>
                <a:gd name="T42" fmla="*/ 377 w 501"/>
                <a:gd name="T43" fmla="*/ 462 h 507"/>
                <a:gd name="T44" fmla="*/ 412 w 501"/>
                <a:gd name="T45" fmla="*/ 438 h 507"/>
                <a:gd name="T46" fmla="*/ 414 w 501"/>
                <a:gd name="T47" fmla="*/ 437 h 507"/>
                <a:gd name="T48" fmla="*/ 453 w 501"/>
                <a:gd name="T49" fmla="*/ 394 h 507"/>
                <a:gd name="T50" fmla="*/ 453 w 501"/>
                <a:gd name="T51" fmla="*/ 389 h 507"/>
                <a:gd name="T52" fmla="*/ 471 w 501"/>
                <a:gd name="T53" fmla="*/ 353 h 507"/>
                <a:gd name="T54" fmla="*/ 482 w 501"/>
                <a:gd name="T55" fmla="*/ 344 h 507"/>
                <a:gd name="T56" fmla="*/ 495 w 501"/>
                <a:gd name="T57" fmla="*/ 294 h 507"/>
                <a:gd name="T58" fmla="*/ 486 w 501"/>
                <a:gd name="T59" fmla="*/ 272 h 507"/>
                <a:gd name="T60" fmla="*/ 486 w 501"/>
                <a:gd name="T61" fmla="*/ 235 h 507"/>
                <a:gd name="T62" fmla="*/ 495 w 501"/>
                <a:gd name="T63" fmla="*/ 213 h 507"/>
                <a:gd name="T64" fmla="*/ 482 w 501"/>
                <a:gd name="T65" fmla="*/ 163 h 507"/>
                <a:gd name="T66" fmla="*/ 471 w 501"/>
                <a:gd name="T67" fmla="*/ 154 h 507"/>
                <a:gd name="T68" fmla="*/ 453 w 501"/>
                <a:gd name="T69" fmla="*/ 118 h 507"/>
                <a:gd name="T70" fmla="*/ 453 w 501"/>
                <a:gd name="T71" fmla="*/ 113 h 507"/>
                <a:gd name="T72" fmla="*/ 414 w 501"/>
                <a:gd name="T73" fmla="*/ 70 h 507"/>
                <a:gd name="T74" fmla="*/ 412 w 501"/>
                <a:gd name="T75" fmla="*/ 70 h 507"/>
                <a:gd name="T76" fmla="*/ 377 w 501"/>
                <a:gd name="T77" fmla="*/ 45 h 507"/>
                <a:gd name="T78" fmla="*/ 377 w 501"/>
                <a:gd name="T79" fmla="*/ 45 h 507"/>
                <a:gd name="T80" fmla="*/ 324 w 501"/>
                <a:gd name="T81" fmla="*/ 22 h 507"/>
                <a:gd name="T82" fmla="*/ 321 w 501"/>
                <a:gd name="T83" fmla="*/ 23 h 507"/>
                <a:gd name="T84" fmla="*/ 280 w 501"/>
                <a:gd name="T85" fmla="*/ 15 h 507"/>
                <a:gd name="T86" fmla="*/ 278 w 501"/>
                <a:gd name="T87" fmla="*/ 13 h 507"/>
                <a:gd name="T88" fmla="*/ 221 w 501"/>
                <a:gd name="T89" fmla="*/ 13 h 507"/>
                <a:gd name="T90" fmla="*/ 219 w 501"/>
                <a:gd name="T91" fmla="*/ 15 h 507"/>
                <a:gd name="T92" fmla="*/ 178 w 501"/>
                <a:gd name="T93" fmla="*/ 23 h 507"/>
                <a:gd name="T94" fmla="*/ 175 w 501"/>
                <a:gd name="T95" fmla="*/ 23 h 507"/>
                <a:gd name="T96" fmla="*/ 122 w 501"/>
                <a:gd name="T97" fmla="*/ 46 h 507"/>
                <a:gd name="T98" fmla="*/ 122 w 501"/>
                <a:gd name="T99" fmla="*/ 47 h 507"/>
                <a:gd name="T100" fmla="*/ 88 w 501"/>
                <a:gd name="T101" fmla="*/ 71 h 507"/>
                <a:gd name="T102" fmla="*/ 86 w 501"/>
                <a:gd name="T103" fmla="*/ 72 h 507"/>
                <a:gd name="T104" fmla="*/ 47 w 501"/>
                <a:gd name="T105" fmla="*/ 116 h 507"/>
                <a:gd name="T106" fmla="*/ 47 w 501"/>
                <a:gd name="T107" fmla="*/ 121 h 507"/>
                <a:gd name="T108" fmla="*/ 30 w 501"/>
                <a:gd name="T109" fmla="*/ 157 h 507"/>
                <a:gd name="T110" fmla="*/ 18 w 501"/>
                <a:gd name="T111" fmla="*/ 166 h 507"/>
                <a:gd name="T112" fmla="*/ 6 w 501"/>
                <a:gd name="T113" fmla="*/ 216 h 507"/>
                <a:gd name="T114" fmla="*/ 9 w 501"/>
                <a:gd name="T115" fmla="*/ 223 h 507"/>
                <a:gd name="T116" fmla="*/ 14 w 501"/>
                <a:gd name="T117" fmla="*/ 236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01" h="507">
                  <a:moveTo>
                    <a:pt x="14" y="236"/>
                  </a:moveTo>
                  <a:cubicBezTo>
                    <a:pt x="19" y="247"/>
                    <a:pt x="19" y="260"/>
                    <a:pt x="14" y="271"/>
                  </a:cubicBezTo>
                  <a:cubicBezTo>
                    <a:pt x="12" y="275"/>
                    <a:pt x="10" y="280"/>
                    <a:pt x="9" y="284"/>
                  </a:cubicBezTo>
                  <a:cubicBezTo>
                    <a:pt x="8" y="286"/>
                    <a:pt x="7" y="289"/>
                    <a:pt x="6" y="291"/>
                  </a:cubicBezTo>
                  <a:cubicBezTo>
                    <a:pt x="0" y="309"/>
                    <a:pt x="5" y="328"/>
                    <a:pt x="18" y="341"/>
                  </a:cubicBezTo>
                  <a:cubicBezTo>
                    <a:pt x="22" y="344"/>
                    <a:pt x="26" y="348"/>
                    <a:pt x="30" y="351"/>
                  </a:cubicBezTo>
                  <a:cubicBezTo>
                    <a:pt x="41" y="359"/>
                    <a:pt x="47" y="372"/>
                    <a:pt x="47" y="386"/>
                  </a:cubicBezTo>
                  <a:cubicBezTo>
                    <a:pt x="47" y="388"/>
                    <a:pt x="47" y="390"/>
                    <a:pt x="47" y="392"/>
                  </a:cubicBezTo>
                  <a:cubicBezTo>
                    <a:pt x="48" y="414"/>
                    <a:pt x="64" y="432"/>
                    <a:pt x="86" y="435"/>
                  </a:cubicBezTo>
                  <a:cubicBezTo>
                    <a:pt x="86" y="436"/>
                    <a:pt x="87" y="436"/>
                    <a:pt x="88" y="436"/>
                  </a:cubicBezTo>
                  <a:cubicBezTo>
                    <a:pt x="103" y="438"/>
                    <a:pt x="115" y="447"/>
                    <a:pt x="122" y="461"/>
                  </a:cubicBezTo>
                  <a:cubicBezTo>
                    <a:pt x="122" y="461"/>
                    <a:pt x="122" y="461"/>
                    <a:pt x="122" y="461"/>
                  </a:cubicBezTo>
                  <a:cubicBezTo>
                    <a:pt x="132" y="481"/>
                    <a:pt x="155" y="490"/>
                    <a:pt x="175" y="485"/>
                  </a:cubicBezTo>
                  <a:cubicBezTo>
                    <a:pt x="176" y="484"/>
                    <a:pt x="177" y="484"/>
                    <a:pt x="178" y="484"/>
                  </a:cubicBezTo>
                  <a:cubicBezTo>
                    <a:pt x="192" y="480"/>
                    <a:pt x="208" y="483"/>
                    <a:pt x="219" y="492"/>
                  </a:cubicBezTo>
                  <a:cubicBezTo>
                    <a:pt x="220" y="493"/>
                    <a:pt x="220" y="493"/>
                    <a:pt x="221" y="494"/>
                  </a:cubicBezTo>
                  <a:cubicBezTo>
                    <a:pt x="238" y="507"/>
                    <a:pt x="261" y="507"/>
                    <a:pt x="278" y="494"/>
                  </a:cubicBezTo>
                  <a:cubicBezTo>
                    <a:pt x="279" y="494"/>
                    <a:pt x="279" y="493"/>
                    <a:pt x="280" y="493"/>
                  </a:cubicBezTo>
                  <a:cubicBezTo>
                    <a:pt x="292" y="483"/>
                    <a:pt x="307" y="480"/>
                    <a:pt x="321" y="485"/>
                  </a:cubicBezTo>
                  <a:cubicBezTo>
                    <a:pt x="322" y="485"/>
                    <a:pt x="323" y="485"/>
                    <a:pt x="324" y="485"/>
                  </a:cubicBezTo>
                  <a:cubicBezTo>
                    <a:pt x="345" y="491"/>
                    <a:pt x="367" y="482"/>
                    <a:pt x="377" y="463"/>
                  </a:cubicBezTo>
                  <a:cubicBezTo>
                    <a:pt x="377" y="462"/>
                    <a:pt x="377" y="462"/>
                    <a:pt x="377" y="462"/>
                  </a:cubicBezTo>
                  <a:cubicBezTo>
                    <a:pt x="384" y="449"/>
                    <a:pt x="397" y="440"/>
                    <a:pt x="412" y="438"/>
                  </a:cubicBezTo>
                  <a:cubicBezTo>
                    <a:pt x="413" y="437"/>
                    <a:pt x="413" y="437"/>
                    <a:pt x="414" y="437"/>
                  </a:cubicBezTo>
                  <a:cubicBezTo>
                    <a:pt x="436" y="434"/>
                    <a:pt x="452" y="416"/>
                    <a:pt x="453" y="394"/>
                  </a:cubicBezTo>
                  <a:cubicBezTo>
                    <a:pt x="453" y="392"/>
                    <a:pt x="453" y="391"/>
                    <a:pt x="453" y="389"/>
                  </a:cubicBezTo>
                  <a:cubicBezTo>
                    <a:pt x="454" y="375"/>
                    <a:pt x="460" y="361"/>
                    <a:pt x="471" y="353"/>
                  </a:cubicBezTo>
                  <a:cubicBezTo>
                    <a:pt x="475" y="350"/>
                    <a:pt x="479" y="347"/>
                    <a:pt x="482" y="344"/>
                  </a:cubicBezTo>
                  <a:cubicBezTo>
                    <a:pt x="496" y="332"/>
                    <a:pt x="501" y="312"/>
                    <a:pt x="495" y="294"/>
                  </a:cubicBezTo>
                  <a:cubicBezTo>
                    <a:pt x="492" y="287"/>
                    <a:pt x="490" y="279"/>
                    <a:pt x="486" y="272"/>
                  </a:cubicBezTo>
                  <a:cubicBezTo>
                    <a:pt x="481" y="260"/>
                    <a:pt x="481" y="247"/>
                    <a:pt x="486" y="235"/>
                  </a:cubicBezTo>
                  <a:cubicBezTo>
                    <a:pt x="490" y="228"/>
                    <a:pt x="492" y="221"/>
                    <a:pt x="495" y="213"/>
                  </a:cubicBezTo>
                  <a:cubicBezTo>
                    <a:pt x="501" y="195"/>
                    <a:pt x="496" y="176"/>
                    <a:pt x="482" y="163"/>
                  </a:cubicBezTo>
                  <a:cubicBezTo>
                    <a:pt x="479" y="160"/>
                    <a:pt x="475" y="157"/>
                    <a:pt x="471" y="154"/>
                  </a:cubicBezTo>
                  <a:cubicBezTo>
                    <a:pt x="460" y="146"/>
                    <a:pt x="454" y="132"/>
                    <a:pt x="453" y="118"/>
                  </a:cubicBezTo>
                  <a:cubicBezTo>
                    <a:pt x="453" y="117"/>
                    <a:pt x="453" y="115"/>
                    <a:pt x="453" y="113"/>
                  </a:cubicBezTo>
                  <a:cubicBezTo>
                    <a:pt x="452" y="91"/>
                    <a:pt x="436" y="73"/>
                    <a:pt x="414" y="70"/>
                  </a:cubicBezTo>
                  <a:cubicBezTo>
                    <a:pt x="413" y="70"/>
                    <a:pt x="413" y="70"/>
                    <a:pt x="412" y="70"/>
                  </a:cubicBezTo>
                  <a:cubicBezTo>
                    <a:pt x="397" y="68"/>
                    <a:pt x="384" y="58"/>
                    <a:pt x="377" y="45"/>
                  </a:cubicBezTo>
                  <a:cubicBezTo>
                    <a:pt x="377" y="45"/>
                    <a:pt x="377" y="45"/>
                    <a:pt x="377" y="45"/>
                  </a:cubicBezTo>
                  <a:cubicBezTo>
                    <a:pt x="367" y="25"/>
                    <a:pt x="345" y="16"/>
                    <a:pt x="324" y="22"/>
                  </a:cubicBezTo>
                  <a:cubicBezTo>
                    <a:pt x="323" y="22"/>
                    <a:pt x="322" y="22"/>
                    <a:pt x="321" y="23"/>
                  </a:cubicBezTo>
                  <a:cubicBezTo>
                    <a:pt x="307" y="27"/>
                    <a:pt x="292" y="24"/>
                    <a:pt x="280" y="15"/>
                  </a:cubicBezTo>
                  <a:cubicBezTo>
                    <a:pt x="279" y="14"/>
                    <a:pt x="279" y="14"/>
                    <a:pt x="278" y="13"/>
                  </a:cubicBezTo>
                  <a:cubicBezTo>
                    <a:pt x="261" y="0"/>
                    <a:pt x="238" y="0"/>
                    <a:pt x="221" y="13"/>
                  </a:cubicBezTo>
                  <a:cubicBezTo>
                    <a:pt x="220" y="14"/>
                    <a:pt x="220" y="14"/>
                    <a:pt x="219" y="15"/>
                  </a:cubicBezTo>
                  <a:cubicBezTo>
                    <a:pt x="208" y="24"/>
                    <a:pt x="192" y="28"/>
                    <a:pt x="178" y="23"/>
                  </a:cubicBezTo>
                  <a:cubicBezTo>
                    <a:pt x="177" y="23"/>
                    <a:pt x="176" y="23"/>
                    <a:pt x="175" y="23"/>
                  </a:cubicBezTo>
                  <a:cubicBezTo>
                    <a:pt x="155" y="17"/>
                    <a:pt x="132" y="27"/>
                    <a:pt x="122" y="46"/>
                  </a:cubicBezTo>
                  <a:cubicBezTo>
                    <a:pt x="122" y="46"/>
                    <a:pt x="122" y="46"/>
                    <a:pt x="122" y="47"/>
                  </a:cubicBezTo>
                  <a:cubicBezTo>
                    <a:pt x="115" y="60"/>
                    <a:pt x="103" y="69"/>
                    <a:pt x="88" y="71"/>
                  </a:cubicBezTo>
                  <a:cubicBezTo>
                    <a:pt x="87" y="72"/>
                    <a:pt x="86" y="72"/>
                    <a:pt x="86" y="72"/>
                  </a:cubicBezTo>
                  <a:cubicBezTo>
                    <a:pt x="64" y="75"/>
                    <a:pt x="48" y="94"/>
                    <a:pt x="47" y="116"/>
                  </a:cubicBezTo>
                  <a:cubicBezTo>
                    <a:pt x="47" y="118"/>
                    <a:pt x="47" y="119"/>
                    <a:pt x="47" y="121"/>
                  </a:cubicBezTo>
                  <a:cubicBezTo>
                    <a:pt x="47" y="135"/>
                    <a:pt x="41" y="148"/>
                    <a:pt x="30" y="157"/>
                  </a:cubicBezTo>
                  <a:cubicBezTo>
                    <a:pt x="26" y="160"/>
                    <a:pt x="22" y="163"/>
                    <a:pt x="18" y="166"/>
                  </a:cubicBezTo>
                  <a:cubicBezTo>
                    <a:pt x="5" y="179"/>
                    <a:pt x="0" y="198"/>
                    <a:pt x="6" y="216"/>
                  </a:cubicBezTo>
                  <a:cubicBezTo>
                    <a:pt x="7" y="218"/>
                    <a:pt x="8" y="221"/>
                    <a:pt x="9" y="223"/>
                  </a:cubicBezTo>
                  <a:cubicBezTo>
                    <a:pt x="10" y="228"/>
                    <a:pt x="12" y="232"/>
                    <a:pt x="14" y="236"/>
                  </a:cubicBezTo>
                  <a:close/>
                </a:path>
              </a:pathLst>
            </a:custGeom>
            <a:solidFill>
              <a:srgbClr val="22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98" name="Freeform 87"/>
            <p:cNvSpPr>
              <a:spLocks/>
            </p:cNvSpPr>
            <p:nvPr/>
          </p:nvSpPr>
          <p:spPr bwMode="auto">
            <a:xfrm>
              <a:off x="982" y="1649"/>
              <a:ext cx="33" cy="26"/>
            </a:xfrm>
            <a:custGeom>
              <a:avLst/>
              <a:gdLst>
                <a:gd name="T0" fmla="*/ 20 w 30"/>
                <a:gd name="T1" fmla="*/ 18 h 24"/>
                <a:gd name="T2" fmla="*/ 30 w 30"/>
                <a:gd name="T3" fmla="*/ 2 h 24"/>
                <a:gd name="T4" fmla="*/ 10 w 30"/>
                <a:gd name="T5" fmla="*/ 5 h 24"/>
                <a:gd name="T6" fmla="*/ 0 w 30"/>
                <a:gd name="T7" fmla="*/ 22 h 24"/>
                <a:gd name="T8" fmla="*/ 20 w 30"/>
                <a:gd name="T9" fmla="*/ 18 h 24"/>
              </a:gdLst>
              <a:ahLst/>
              <a:cxnLst>
                <a:cxn ang="0">
                  <a:pos x="T0" y="T1"/>
                </a:cxn>
                <a:cxn ang="0">
                  <a:pos x="T2" y="T3"/>
                </a:cxn>
                <a:cxn ang="0">
                  <a:pos x="T4" y="T5"/>
                </a:cxn>
                <a:cxn ang="0">
                  <a:pos x="T6" y="T7"/>
                </a:cxn>
                <a:cxn ang="0">
                  <a:pos x="T8" y="T9"/>
                </a:cxn>
              </a:cxnLst>
              <a:rect l="0" t="0" r="r" b="b"/>
              <a:pathLst>
                <a:path w="30" h="24">
                  <a:moveTo>
                    <a:pt x="20" y="18"/>
                  </a:moveTo>
                  <a:cubicBezTo>
                    <a:pt x="25" y="14"/>
                    <a:pt x="29" y="8"/>
                    <a:pt x="30" y="2"/>
                  </a:cubicBezTo>
                  <a:cubicBezTo>
                    <a:pt x="23" y="0"/>
                    <a:pt x="16" y="1"/>
                    <a:pt x="10" y="5"/>
                  </a:cubicBezTo>
                  <a:cubicBezTo>
                    <a:pt x="5" y="9"/>
                    <a:pt x="1" y="16"/>
                    <a:pt x="0" y="22"/>
                  </a:cubicBezTo>
                  <a:cubicBezTo>
                    <a:pt x="7" y="24"/>
                    <a:pt x="14" y="23"/>
                    <a:pt x="20"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99" name="Freeform 88"/>
            <p:cNvSpPr>
              <a:spLocks/>
            </p:cNvSpPr>
            <p:nvPr/>
          </p:nvSpPr>
          <p:spPr bwMode="auto">
            <a:xfrm>
              <a:off x="991" y="1618"/>
              <a:ext cx="25" cy="33"/>
            </a:xfrm>
            <a:custGeom>
              <a:avLst/>
              <a:gdLst>
                <a:gd name="T0" fmla="*/ 5 w 23"/>
                <a:gd name="T1" fmla="*/ 20 h 30"/>
                <a:gd name="T2" fmla="*/ 22 w 23"/>
                <a:gd name="T3" fmla="*/ 30 h 30"/>
                <a:gd name="T4" fmla="*/ 18 w 23"/>
                <a:gd name="T5" fmla="*/ 10 h 30"/>
                <a:gd name="T6" fmla="*/ 1 w 23"/>
                <a:gd name="T7" fmla="*/ 0 h 30"/>
                <a:gd name="T8" fmla="*/ 5 w 23"/>
                <a:gd name="T9" fmla="*/ 20 h 30"/>
              </a:gdLst>
              <a:ahLst/>
              <a:cxnLst>
                <a:cxn ang="0">
                  <a:pos x="T0" y="T1"/>
                </a:cxn>
                <a:cxn ang="0">
                  <a:pos x="T2" y="T3"/>
                </a:cxn>
                <a:cxn ang="0">
                  <a:pos x="T4" y="T5"/>
                </a:cxn>
                <a:cxn ang="0">
                  <a:pos x="T6" y="T7"/>
                </a:cxn>
                <a:cxn ang="0">
                  <a:pos x="T8" y="T9"/>
                </a:cxn>
              </a:cxnLst>
              <a:rect l="0" t="0" r="r" b="b"/>
              <a:pathLst>
                <a:path w="23" h="30">
                  <a:moveTo>
                    <a:pt x="5" y="20"/>
                  </a:moveTo>
                  <a:cubicBezTo>
                    <a:pt x="9" y="25"/>
                    <a:pt x="15" y="29"/>
                    <a:pt x="22" y="30"/>
                  </a:cubicBezTo>
                  <a:cubicBezTo>
                    <a:pt x="23" y="23"/>
                    <a:pt x="22" y="16"/>
                    <a:pt x="18" y="10"/>
                  </a:cubicBezTo>
                  <a:cubicBezTo>
                    <a:pt x="14" y="5"/>
                    <a:pt x="8" y="1"/>
                    <a:pt x="1" y="0"/>
                  </a:cubicBezTo>
                  <a:cubicBezTo>
                    <a:pt x="0" y="7"/>
                    <a:pt x="1" y="14"/>
                    <a:pt x="5"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00" name="Freeform 89"/>
            <p:cNvSpPr>
              <a:spLocks/>
            </p:cNvSpPr>
            <p:nvPr/>
          </p:nvSpPr>
          <p:spPr bwMode="auto">
            <a:xfrm>
              <a:off x="917" y="2039"/>
              <a:ext cx="25" cy="32"/>
            </a:xfrm>
            <a:custGeom>
              <a:avLst/>
              <a:gdLst>
                <a:gd name="T0" fmla="*/ 5 w 23"/>
                <a:gd name="T1" fmla="*/ 19 h 29"/>
                <a:gd name="T2" fmla="*/ 1 w 23"/>
                <a:gd name="T3" fmla="*/ 0 h 29"/>
                <a:gd name="T4" fmla="*/ 18 w 23"/>
                <a:gd name="T5" fmla="*/ 10 h 29"/>
                <a:gd name="T6" fmla="*/ 22 w 23"/>
                <a:gd name="T7" fmla="*/ 29 h 29"/>
                <a:gd name="T8" fmla="*/ 5 w 23"/>
                <a:gd name="T9" fmla="*/ 19 h 29"/>
              </a:gdLst>
              <a:ahLst/>
              <a:cxnLst>
                <a:cxn ang="0">
                  <a:pos x="T0" y="T1"/>
                </a:cxn>
                <a:cxn ang="0">
                  <a:pos x="T2" y="T3"/>
                </a:cxn>
                <a:cxn ang="0">
                  <a:pos x="T4" y="T5"/>
                </a:cxn>
                <a:cxn ang="0">
                  <a:pos x="T6" y="T7"/>
                </a:cxn>
                <a:cxn ang="0">
                  <a:pos x="T8" y="T9"/>
                </a:cxn>
              </a:cxnLst>
              <a:rect l="0" t="0" r="r" b="b"/>
              <a:pathLst>
                <a:path w="23" h="29">
                  <a:moveTo>
                    <a:pt x="5" y="19"/>
                  </a:moveTo>
                  <a:cubicBezTo>
                    <a:pt x="1" y="13"/>
                    <a:pt x="0" y="6"/>
                    <a:pt x="1" y="0"/>
                  </a:cubicBezTo>
                  <a:cubicBezTo>
                    <a:pt x="8" y="0"/>
                    <a:pt x="14" y="4"/>
                    <a:pt x="18" y="10"/>
                  </a:cubicBezTo>
                  <a:cubicBezTo>
                    <a:pt x="22" y="15"/>
                    <a:pt x="23" y="22"/>
                    <a:pt x="22" y="29"/>
                  </a:cubicBezTo>
                  <a:cubicBezTo>
                    <a:pt x="15" y="28"/>
                    <a:pt x="9" y="25"/>
                    <a:pt x="5" y="1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01" name="Freeform 90"/>
            <p:cNvSpPr>
              <a:spLocks/>
            </p:cNvSpPr>
            <p:nvPr/>
          </p:nvSpPr>
          <p:spPr bwMode="auto">
            <a:xfrm>
              <a:off x="918" y="2018"/>
              <a:ext cx="33" cy="25"/>
            </a:xfrm>
            <a:custGeom>
              <a:avLst/>
              <a:gdLst>
                <a:gd name="T0" fmla="*/ 20 w 30"/>
                <a:gd name="T1" fmla="*/ 18 h 23"/>
                <a:gd name="T2" fmla="*/ 0 w 30"/>
                <a:gd name="T3" fmla="*/ 22 h 23"/>
                <a:gd name="T4" fmla="*/ 11 w 30"/>
                <a:gd name="T5" fmla="*/ 5 h 23"/>
                <a:gd name="T6" fmla="*/ 30 w 30"/>
                <a:gd name="T7" fmla="*/ 1 h 23"/>
                <a:gd name="T8" fmla="*/ 20 w 30"/>
                <a:gd name="T9" fmla="*/ 18 h 23"/>
              </a:gdLst>
              <a:ahLst/>
              <a:cxnLst>
                <a:cxn ang="0">
                  <a:pos x="T0" y="T1"/>
                </a:cxn>
                <a:cxn ang="0">
                  <a:pos x="T2" y="T3"/>
                </a:cxn>
                <a:cxn ang="0">
                  <a:pos x="T4" y="T5"/>
                </a:cxn>
                <a:cxn ang="0">
                  <a:pos x="T6" y="T7"/>
                </a:cxn>
                <a:cxn ang="0">
                  <a:pos x="T8" y="T9"/>
                </a:cxn>
              </a:cxnLst>
              <a:rect l="0" t="0" r="r" b="b"/>
              <a:pathLst>
                <a:path w="30" h="23">
                  <a:moveTo>
                    <a:pt x="20" y="18"/>
                  </a:moveTo>
                  <a:cubicBezTo>
                    <a:pt x="14" y="22"/>
                    <a:pt x="7" y="23"/>
                    <a:pt x="0" y="22"/>
                  </a:cubicBezTo>
                  <a:cubicBezTo>
                    <a:pt x="1" y="15"/>
                    <a:pt x="5" y="9"/>
                    <a:pt x="11" y="5"/>
                  </a:cubicBezTo>
                  <a:cubicBezTo>
                    <a:pt x="16" y="1"/>
                    <a:pt x="23" y="0"/>
                    <a:pt x="30" y="1"/>
                  </a:cubicBezTo>
                  <a:cubicBezTo>
                    <a:pt x="29" y="8"/>
                    <a:pt x="26" y="14"/>
                    <a:pt x="20"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02" name="Freeform 91"/>
            <p:cNvSpPr>
              <a:spLocks/>
            </p:cNvSpPr>
            <p:nvPr/>
          </p:nvSpPr>
          <p:spPr bwMode="auto">
            <a:xfrm>
              <a:off x="1012" y="1658"/>
              <a:ext cx="36" cy="23"/>
            </a:xfrm>
            <a:custGeom>
              <a:avLst/>
              <a:gdLst>
                <a:gd name="T0" fmla="*/ 20 w 33"/>
                <a:gd name="T1" fmla="*/ 18 h 21"/>
                <a:gd name="T2" fmla="*/ 33 w 33"/>
                <a:gd name="T3" fmla="*/ 3 h 21"/>
                <a:gd name="T4" fmla="*/ 13 w 33"/>
                <a:gd name="T5" fmla="*/ 3 h 21"/>
                <a:gd name="T6" fmla="*/ 0 w 33"/>
                <a:gd name="T7" fmla="*/ 18 h 21"/>
                <a:gd name="T8" fmla="*/ 20 w 33"/>
                <a:gd name="T9" fmla="*/ 18 h 21"/>
              </a:gdLst>
              <a:ahLst/>
              <a:cxnLst>
                <a:cxn ang="0">
                  <a:pos x="T0" y="T1"/>
                </a:cxn>
                <a:cxn ang="0">
                  <a:pos x="T2" y="T3"/>
                </a:cxn>
                <a:cxn ang="0">
                  <a:pos x="T4" y="T5"/>
                </a:cxn>
                <a:cxn ang="0">
                  <a:pos x="T6" y="T7"/>
                </a:cxn>
                <a:cxn ang="0">
                  <a:pos x="T8" y="T9"/>
                </a:cxn>
              </a:cxnLst>
              <a:rect l="0" t="0" r="r" b="b"/>
              <a:pathLst>
                <a:path w="33" h="21">
                  <a:moveTo>
                    <a:pt x="20" y="18"/>
                  </a:moveTo>
                  <a:cubicBezTo>
                    <a:pt x="26" y="15"/>
                    <a:pt x="31" y="9"/>
                    <a:pt x="33" y="3"/>
                  </a:cubicBezTo>
                  <a:cubicBezTo>
                    <a:pt x="27" y="0"/>
                    <a:pt x="20" y="0"/>
                    <a:pt x="13" y="3"/>
                  </a:cubicBezTo>
                  <a:cubicBezTo>
                    <a:pt x="7" y="6"/>
                    <a:pt x="2" y="12"/>
                    <a:pt x="0" y="18"/>
                  </a:cubicBezTo>
                  <a:cubicBezTo>
                    <a:pt x="6" y="21"/>
                    <a:pt x="14" y="21"/>
                    <a:pt x="20"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03" name="Freeform 92"/>
            <p:cNvSpPr>
              <a:spLocks/>
            </p:cNvSpPr>
            <p:nvPr/>
          </p:nvSpPr>
          <p:spPr bwMode="auto">
            <a:xfrm>
              <a:off x="1028" y="1626"/>
              <a:ext cx="23" cy="36"/>
            </a:xfrm>
            <a:custGeom>
              <a:avLst/>
              <a:gdLst>
                <a:gd name="T0" fmla="*/ 3 w 21"/>
                <a:gd name="T1" fmla="*/ 20 h 33"/>
                <a:gd name="T2" fmla="*/ 18 w 21"/>
                <a:gd name="T3" fmla="*/ 33 h 33"/>
                <a:gd name="T4" fmla="*/ 18 w 21"/>
                <a:gd name="T5" fmla="*/ 13 h 33"/>
                <a:gd name="T6" fmla="*/ 3 w 21"/>
                <a:gd name="T7" fmla="*/ 0 h 33"/>
                <a:gd name="T8" fmla="*/ 3 w 21"/>
                <a:gd name="T9" fmla="*/ 20 h 33"/>
              </a:gdLst>
              <a:ahLst/>
              <a:cxnLst>
                <a:cxn ang="0">
                  <a:pos x="T0" y="T1"/>
                </a:cxn>
                <a:cxn ang="0">
                  <a:pos x="T2" y="T3"/>
                </a:cxn>
                <a:cxn ang="0">
                  <a:pos x="T4" y="T5"/>
                </a:cxn>
                <a:cxn ang="0">
                  <a:pos x="T6" y="T7"/>
                </a:cxn>
                <a:cxn ang="0">
                  <a:pos x="T8" y="T9"/>
                </a:cxn>
              </a:cxnLst>
              <a:rect l="0" t="0" r="r" b="b"/>
              <a:pathLst>
                <a:path w="21" h="33">
                  <a:moveTo>
                    <a:pt x="3" y="20"/>
                  </a:moveTo>
                  <a:cubicBezTo>
                    <a:pt x="6" y="27"/>
                    <a:pt x="11" y="31"/>
                    <a:pt x="18" y="33"/>
                  </a:cubicBezTo>
                  <a:cubicBezTo>
                    <a:pt x="20" y="27"/>
                    <a:pt x="21" y="20"/>
                    <a:pt x="18" y="13"/>
                  </a:cubicBezTo>
                  <a:cubicBezTo>
                    <a:pt x="15" y="7"/>
                    <a:pt x="9" y="2"/>
                    <a:pt x="3" y="0"/>
                  </a:cubicBezTo>
                  <a:cubicBezTo>
                    <a:pt x="0" y="7"/>
                    <a:pt x="0" y="14"/>
                    <a:pt x="3"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04" name="Freeform 93"/>
            <p:cNvSpPr>
              <a:spLocks/>
            </p:cNvSpPr>
            <p:nvPr/>
          </p:nvSpPr>
          <p:spPr bwMode="auto">
            <a:xfrm>
              <a:off x="883" y="2027"/>
              <a:ext cx="22" cy="36"/>
            </a:xfrm>
            <a:custGeom>
              <a:avLst/>
              <a:gdLst>
                <a:gd name="T0" fmla="*/ 3 w 20"/>
                <a:gd name="T1" fmla="*/ 20 h 33"/>
                <a:gd name="T2" fmla="*/ 2 w 20"/>
                <a:gd name="T3" fmla="*/ 0 h 33"/>
                <a:gd name="T4" fmla="*/ 17 w 20"/>
                <a:gd name="T5" fmla="*/ 13 h 33"/>
                <a:gd name="T6" fmla="*/ 17 w 20"/>
                <a:gd name="T7" fmla="*/ 33 h 33"/>
                <a:gd name="T8" fmla="*/ 3 w 20"/>
                <a:gd name="T9" fmla="*/ 20 h 33"/>
              </a:gdLst>
              <a:ahLst/>
              <a:cxnLst>
                <a:cxn ang="0">
                  <a:pos x="T0" y="T1"/>
                </a:cxn>
                <a:cxn ang="0">
                  <a:pos x="T2" y="T3"/>
                </a:cxn>
                <a:cxn ang="0">
                  <a:pos x="T4" y="T5"/>
                </a:cxn>
                <a:cxn ang="0">
                  <a:pos x="T6" y="T7"/>
                </a:cxn>
                <a:cxn ang="0">
                  <a:pos x="T8" y="T9"/>
                </a:cxn>
              </a:cxnLst>
              <a:rect l="0" t="0" r="r" b="b"/>
              <a:pathLst>
                <a:path w="20" h="33">
                  <a:moveTo>
                    <a:pt x="3" y="20"/>
                  </a:moveTo>
                  <a:cubicBezTo>
                    <a:pt x="0" y="13"/>
                    <a:pt x="0" y="6"/>
                    <a:pt x="2" y="0"/>
                  </a:cubicBezTo>
                  <a:cubicBezTo>
                    <a:pt x="9" y="2"/>
                    <a:pt x="14" y="7"/>
                    <a:pt x="17" y="13"/>
                  </a:cubicBezTo>
                  <a:cubicBezTo>
                    <a:pt x="20" y="20"/>
                    <a:pt x="20" y="27"/>
                    <a:pt x="17" y="33"/>
                  </a:cubicBezTo>
                  <a:cubicBezTo>
                    <a:pt x="11" y="31"/>
                    <a:pt x="6" y="26"/>
                    <a:pt x="3"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05" name="Freeform 94"/>
            <p:cNvSpPr>
              <a:spLocks/>
            </p:cNvSpPr>
            <p:nvPr/>
          </p:nvSpPr>
          <p:spPr bwMode="auto">
            <a:xfrm>
              <a:off x="885" y="2007"/>
              <a:ext cx="36" cy="23"/>
            </a:xfrm>
            <a:custGeom>
              <a:avLst/>
              <a:gdLst>
                <a:gd name="T0" fmla="*/ 20 w 33"/>
                <a:gd name="T1" fmla="*/ 18 h 21"/>
                <a:gd name="T2" fmla="*/ 0 w 33"/>
                <a:gd name="T3" fmla="*/ 18 h 21"/>
                <a:gd name="T4" fmla="*/ 13 w 33"/>
                <a:gd name="T5" fmla="*/ 3 h 21"/>
                <a:gd name="T6" fmla="*/ 33 w 33"/>
                <a:gd name="T7" fmla="*/ 3 h 21"/>
                <a:gd name="T8" fmla="*/ 20 w 33"/>
                <a:gd name="T9" fmla="*/ 18 h 21"/>
              </a:gdLst>
              <a:ahLst/>
              <a:cxnLst>
                <a:cxn ang="0">
                  <a:pos x="T0" y="T1"/>
                </a:cxn>
                <a:cxn ang="0">
                  <a:pos x="T2" y="T3"/>
                </a:cxn>
                <a:cxn ang="0">
                  <a:pos x="T4" y="T5"/>
                </a:cxn>
                <a:cxn ang="0">
                  <a:pos x="T6" y="T7"/>
                </a:cxn>
                <a:cxn ang="0">
                  <a:pos x="T8" y="T9"/>
                </a:cxn>
              </a:cxnLst>
              <a:rect l="0" t="0" r="r" b="b"/>
              <a:pathLst>
                <a:path w="33" h="21">
                  <a:moveTo>
                    <a:pt x="20" y="18"/>
                  </a:moveTo>
                  <a:cubicBezTo>
                    <a:pt x="13" y="21"/>
                    <a:pt x="6" y="21"/>
                    <a:pt x="0" y="18"/>
                  </a:cubicBezTo>
                  <a:cubicBezTo>
                    <a:pt x="2" y="12"/>
                    <a:pt x="7" y="6"/>
                    <a:pt x="13" y="3"/>
                  </a:cubicBezTo>
                  <a:cubicBezTo>
                    <a:pt x="20" y="0"/>
                    <a:pt x="27" y="1"/>
                    <a:pt x="33" y="3"/>
                  </a:cubicBezTo>
                  <a:cubicBezTo>
                    <a:pt x="31" y="9"/>
                    <a:pt x="26" y="15"/>
                    <a:pt x="20"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06" name="Freeform 95"/>
            <p:cNvSpPr>
              <a:spLocks/>
            </p:cNvSpPr>
            <p:nvPr/>
          </p:nvSpPr>
          <p:spPr bwMode="auto">
            <a:xfrm>
              <a:off x="1040" y="1673"/>
              <a:ext cx="38" cy="21"/>
            </a:xfrm>
            <a:custGeom>
              <a:avLst/>
              <a:gdLst>
                <a:gd name="T0" fmla="*/ 19 w 35"/>
                <a:gd name="T1" fmla="*/ 18 h 20"/>
                <a:gd name="T2" fmla="*/ 35 w 35"/>
                <a:gd name="T3" fmla="*/ 5 h 20"/>
                <a:gd name="T4" fmla="*/ 15 w 35"/>
                <a:gd name="T5" fmla="*/ 2 h 20"/>
                <a:gd name="T6" fmla="*/ 0 w 35"/>
                <a:gd name="T7" fmla="*/ 15 h 20"/>
                <a:gd name="T8" fmla="*/ 19 w 35"/>
                <a:gd name="T9" fmla="*/ 18 h 20"/>
              </a:gdLst>
              <a:ahLst/>
              <a:cxnLst>
                <a:cxn ang="0">
                  <a:pos x="T0" y="T1"/>
                </a:cxn>
                <a:cxn ang="0">
                  <a:pos x="T2" y="T3"/>
                </a:cxn>
                <a:cxn ang="0">
                  <a:pos x="T4" y="T5"/>
                </a:cxn>
                <a:cxn ang="0">
                  <a:pos x="T6" y="T7"/>
                </a:cxn>
                <a:cxn ang="0">
                  <a:pos x="T8" y="T9"/>
                </a:cxn>
              </a:cxnLst>
              <a:rect l="0" t="0" r="r" b="b"/>
              <a:pathLst>
                <a:path w="35" h="20">
                  <a:moveTo>
                    <a:pt x="19" y="18"/>
                  </a:moveTo>
                  <a:cubicBezTo>
                    <a:pt x="26" y="16"/>
                    <a:pt x="32" y="11"/>
                    <a:pt x="35" y="5"/>
                  </a:cubicBezTo>
                  <a:cubicBezTo>
                    <a:pt x="29" y="2"/>
                    <a:pt x="22" y="0"/>
                    <a:pt x="15" y="2"/>
                  </a:cubicBezTo>
                  <a:cubicBezTo>
                    <a:pt x="8" y="4"/>
                    <a:pt x="3" y="9"/>
                    <a:pt x="0" y="15"/>
                  </a:cubicBezTo>
                  <a:cubicBezTo>
                    <a:pt x="6" y="18"/>
                    <a:pt x="13" y="20"/>
                    <a:pt x="19"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07" name="Freeform 96"/>
            <p:cNvSpPr>
              <a:spLocks/>
            </p:cNvSpPr>
            <p:nvPr/>
          </p:nvSpPr>
          <p:spPr bwMode="auto">
            <a:xfrm>
              <a:off x="1063" y="1641"/>
              <a:ext cx="21" cy="37"/>
            </a:xfrm>
            <a:custGeom>
              <a:avLst/>
              <a:gdLst>
                <a:gd name="T0" fmla="*/ 1 w 19"/>
                <a:gd name="T1" fmla="*/ 19 h 34"/>
                <a:gd name="T2" fmla="*/ 14 w 19"/>
                <a:gd name="T3" fmla="*/ 34 h 34"/>
                <a:gd name="T4" fmla="*/ 17 w 19"/>
                <a:gd name="T5" fmla="*/ 15 h 34"/>
                <a:gd name="T6" fmla="*/ 4 w 19"/>
                <a:gd name="T7" fmla="*/ 0 h 34"/>
                <a:gd name="T8" fmla="*/ 1 w 19"/>
                <a:gd name="T9" fmla="*/ 19 h 34"/>
              </a:gdLst>
              <a:ahLst/>
              <a:cxnLst>
                <a:cxn ang="0">
                  <a:pos x="T0" y="T1"/>
                </a:cxn>
                <a:cxn ang="0">
                  <a:pos x="T2" y="T3"/>
                </a:cxn>
                <a:cxn ang="0">
                  <a:pos x="T4" y="T5"/>
                </a:cxn>
                <a:cxn ang="0">
                  <a:pos x="T6" y="T7"/>
                </a:cxn>
                <a:cxn ang="0">
                  <a:pos x="T8" y="T9"/>
                </a:cxn>
              </a:cxnLst>
              <a:rect l="0" t="0" r="r" b="b"/>
              <a:pathLst>
                <a:path w="19" h="34">
                  <a:moveTo>
                    <a:pt x="1" y="19"/>
                  </a:moveTo>
                  <a:cubicBezTo>
                    <a:pt x="3" y="26"/>
                    <a:pt x="8" y="31"/>
                    <a:pt x="14" y="34"/>
                  </a:cubicBezTo>
                  <a:cubicBezTo>
                    <a:pt x="17" y="29"/>
                    <a:pt x="19" y="22"/>
                    <a:pt x="17" y="15"/>
                  </a:cubicBezTo>
                  <a:cubicBezTo>
                    <a:pt x="15" y="8"/>
                    <a:pt x="10" y="3"/>
                    <a:pt x="4" y="0"/>
                  </a:cubicBezTo>
                  <a:cubicBezTo>
                    <a:pt x="1" y="5"/>
                    <a:pt x="0" y="12"/>
                    <a:pt x="1" y="1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08" name="Freeform 97"/>
            <p:cNvSpPr>
              <a:spLocks/>
            </p:cNvSpPr>
            <p:nvPr/>
          </p:nvSpPr>
          <p:spPr bwMode="auto">
            <a:xfrm>
              <a:off x="849" y="2011"/>
              <a:ext cx="22" cy="37"/>
            </a:xfrm>
            <a:custGeom>
              <a:avLst/>
              <a:gdLst>
                <a:gd name="T0" fmla="*/ 2 w 20"/>
                <a:gd name="T1" fmla="*/ 19 h 34"/>
                <a:gd name="T2" fmla="*/ 5 w 20"/>
                <a:gd name="T3" fmla="*/ 0 h 34"/>
                <a:gd name="T4" fmla="*/ 18 w 20"/>
                <a:gd name="T5" fmla="*/ 15 h 34"/>
                <a:gd name="T6" fmla="*/ 15 w 20"/>
                <a:gd name="T7" fmla="*/ 34 h 34"/>
                <a:gd name="T8" fmla="*/ 2 w 20"/>
                <a:gd name="T9" fmla="*/ 19 h 34"/>
              </a:gdLst>
              <a:ahLst/>
              <a:cxnLst>
                <a:cxn ang="0">
                  <a:pos x="T0" y="T1"/>
                </a:cxn>
                <a:cxn ang="0">
                  <a:pos x="T2" y="T3"/>
                </a:cxn>
                <a:cxn ang="0">
                  <a:pos x="T4" y="T5"/>
                </a:cxn>
                <a:cxn ang="0">
                  <a:pos x="T6" y="T7"/>
                </a:cxn>
                <a:cxn ang="0">
                  <a:pos x="T8" y="T9"/>
                </a:cxn>
              </a:cxnLst>
              <a:rect l="0" t="0" r="r" b="b"/>
              <a:pathLst>
                <a:path w="20" h="34">
                  <a:moveTo>
                    <a:pt x="2" y="19"/>
                  </a:moveTo>
                  <a:cubicBezTo>
                    <a:pt x="0" y="12"/>
                    <a:pt x="2" y="5"/>
                    <a:pt x="5" y="0"/>
                  </a:cubicBezTo>
                  <a:cubicBezTo>
                    <a:pt x="11" y="3"/>
                    <a:pt x="16" y="8"/>
                    <a:pt x="18" y="15"/>
                  </a:cubicBezTo>
                  <a:cubicBezTo>
                    <a:pt x="20" y="22"/>
                    <a:pt x="18" y="29"/>
                    <a:pt x="15" y="34"/>
                  </a:cubicBezTo>
                  <a:cubicBezTo>
                    <a:pt x="9" y="31"/>
                    <a:pt x="4" y="26"/>
                    <a:pt x="2" y="1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09" name="Freeform 98"/>
            <p:cNvSpPr>
              <a:spLocks/>
            </p:cNvSpPr>
            <p:nvPr/>
          </p:nvSpPr>
          <p:spPr bwMode="auto">
            <a:xfrm>
              <a:off x="855" y="1995"/>
              <a:ext cx="38" cy="21"/>
            </a:xfrm>
            <a:custGeom>
              <a:avLst/>
              <a:gdLst>
                <a:gd name="T0" fmla="*/ 20 w 35"/>
                <a:gd name="T1" fmla="*/ 17 h 19"/>
                <a:gd name="T2" fmla="*/ 0 w 35"/>
                <a:gd name="T3" fmla="*/ 14 h 19"/>
                <a:gd name="T4" fmla="*/ 16 w 35"/>
                <a:gd name="T5" fmla="*/ 1 h 19"/>
                <a:gd name="T6" fmla="*/ 35 w 35"/>
                <a:gd name="T7" fmla="*/ 5 h 19"/>
                <a:gd name="T8" fmla="*/ 20 w 35"/>
                <a:gd name="T9" fmla="*/ 17 h 19"/>
              </a:gdLst>
              <a:ahLst/>
              <a:cxnLst>
                <a:cxn ang="0">
                  <a:pos x="T0" y="T1"/>
                </a:cxn>
                <a:cxn ang="0">
                  <a:pos x="T2" y="T3"/>
                </a:cxn>
                <a:cxn ang="0">
                  <a:pos x="T4" y="T5"/>
                </a:cxn>
                <a:cxn ang="0">
                  <a:pos x="T6" y="T7"/>
                </a:cxn>
                <a:cxn ang="0">
                  <a:pos x="T8" y="T9"/>
                </a:cxn>
              </a:cxnLst>
              <a:rect l="0" t="0" r="r" b="b"/>
              <a:pathLst>
                <a:path w="35" h="19">
                  <a:moveTo>
                    <a:pt x="20" y="17"/>
                  </a:moveTo>
                  <a:cubicBezTo>
                    <a:pt x="13" y="19"/>
                    <a:pt x="6" y="17"/>
                    <a:pt x="0" y="14"/>
                  </a:cubicBezTo>
                  <a:cubicBezTo>
                    <a:pt x="3" y="8"/>
                    <a:pt x="9" y="3"/>
                    <a:pt x="16" y="1"/>
                  </a:cubicBezTo>
                  <a:cubicBezTo>
                    <a:pt x="22" y="0"/>
                    <a:pt x="29" y="1"/>
                    <a:pt x="35" y="5"/>
                  </a:cubicBezTo>
                  <a:cubicBezTo>
                    <a:pt x="32" y="10"/>
                    <a:pt x="27" y="15"/>
                    <a:pt x="20"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10" name="Freeform 99"/>
            <p:cNvSpPr>
              <a:spLocks/>
            </p:cNvSpPr>
            <p:nvPr/>
          </p:nvSpPr>
          <p:spPr bwMode="auto">
            <a:xfrm>
              <a:off x="1066" y="1692"/>
              <a:ext cx="39" cy="20"/>
            </a:xfrm>
            <a:custGeom>
              <a:avLst/>
              <a:gdLst>
                <a:gd name="T0" fmla="*/ 18 w 35"/>
                <a:gd name="T1" fmla="*/ 17 h 18"/>
                <a:gd name="T2" fmla="*/ 35 w 35"/>
                <a:gd name="T3" fmla="*/ 7 h 18"/>
                <a:gd name="T4" fmla="*/ 17 w 35"/>
                <a:gd name="T5" fmla="*/ 1 h 18"/>
                <a:gd name="T6" fmla="*/ 0 w 35"/>
                <a:gd name="T7" fmla="*/ 11 h 18"/>
                <a:gd name="T8" fmla="*/ 18 w 35"/>
                <a:gd name="T9" fmla="*/ 17 h 18"/>
              </a:gdLst>
              <a:ahLst/>
              <a:cxnLst>
                <a:cxn ang="0">
                  <a:pos x="T0" y="T1"/>
                </a:cxn>
                <a:cxn ang="0">
                  <a:pos x="T2" y="T3"/>
                </a:cxn>
                <a:cxn ang="0">
                  <a:pos x="T4" y="T5"/>
                </a:cxn>
                <a:cxn ang="0">
                  <a:pos x="T6" y="T7"/>
                </a:cxn>
                <a:cxn ang="0">
                  <a:pos x="T8" y="T9"/>
                </a:cxn>
              </a:cxnLst>
              <a:rect l="0" t="0" r="r" b="b"/>
              <a:pathLst>
                <a:path w="35" h="18">
                  <a:moveTo>
                    <a:pt x="18" y="17"/>
                  </a:moveTo>
                  <a:cubicBezTo>
                    <a:pt x="25" y="16"/>
                    <a:pt x="32" y="13"/>
                    <a:pt x="35" y="7"/>
                  </a:cubicBezTo>
                  <a:cubicBezTo>
                    <a:pt x="31" y="3"/>
                    <a:pt x="24" y="0"/>
                    <a:pt x="17" y="1"/>
                  </a:cubicBezTo>
                  <a:cubicBezTo>
                    <a:pt x="10" y="2"/>
                    <a:pt x="4" y="5"/>
                    <a:pt x="0" y="11"/>
                  </a:cubicBezTo>
                  <a:cubicBezTo>
                    <a:pt x="5" y="15"/>
                    <a:pt x="11" y="18"/>
                    <a:pt x="18"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11" name="Freeform 100"/>
            <p:cNvSpPr>
              <a:spLocks/>
            </p:cNvSpPr>
            <p:nvPr/>
          </p:nvSpPr>
          <p:spPr bwMode="auto">
            <a:xfrm>
              <a:off x="1094" y="1662"/>
              <a:ext cx="19" cy="38"/>
            </a:xfrm>
            <a:custGeom>
              <a:avLst/>
              <a:gdLst>
                <a:gd name="T0" fmla="*/ 1 w 18"/>
                <a:gd name="T1" fmla="*/ 18 h 35"/>
                <a:gd name="T2" fmla="*/ 11 w 18"/>
                <a:gd name="T3" fmla="*/ 35 h 35"/>
                <a:gd name="T4" fmla="*/ 17 w 18"/>
                <a:gd name="T5" fmla="*/ 17 h 35"/>
                <a:gd name="T6" fmla="*/ 7 w 18"/>
                <a:gd name="T7" fmla="*/ 0 h 35"/>
                <a:gd name="T8" fmla="*/ 1 w 18"/>
                <a:gd name="T9" fmla="*/ 18 h 35"/>
              </a:gdLst>
              <a:ahLst/>
              <a:cxnLst>
                <a:cxn ang="0">
                  <a:pos x="T0" y="T1"/>
                </a:cxn>
                <a:cxn ang="0">
                  <a:pos x="T2" y="T3"/>
                </a:cxn>
                <a:cxn ang="0">
                  <a:pos x="T4" y="T5"/>
                </a:cxn>
                <a:cxn ang="0">
                  <a:pos x="T6" y="T7"/>
                </a:cxn>
                <a:cxn ang="0">
                  <a:pos x="T8" y="T9"/>
                </a:cxn>
              </a:cxnLst>
              <a:rect l="0" t="0" r="r" b="b"/>
              <a:pathLst>
                <a:path w="18" h="35">
                  <a:moveTo>
                    <a:pt x="1" y="18"/>
                  </a:moveTo>
                  <a:cubicBezTo>
                    <a:pt x="2" y="25"/>
                    <a:pt x="5" y="31"/>
                    <a:pt x="11" y="35"/>
                  </a:cubicBezTo>
                  <a:cubicBezTo>
                    <a:pt x="15" y="31"/>
                    <a:pt x="18" y="24"/>
                    <a:pt x="17" y="17"/>
                  </a:cubicBezTo>
                  <a:cubicBezTo>
                    <a:pt x="16" y="10"/>
                    <a:pt x="13" y="4"/>
                    <a:pt x="7" y="0"/>
                  </a:cubicBezTo>
                  <a:cubicBezTo>
                    <a:pt x="3" y="5"/>
                    <a:pt x="0" y="11"/>
                    <a:pt x="1"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12" name="Freeform 101"/>
            <p:cNvSpPr>
              <a:spLocks/>
            </p:cNvSpPr>
            <p:nvPr/>
          </p:nvSpPr>
          <p:spPr bwMode="auto">
            <a:xfrm>
              <a:off x="821" y="1989"/>
              <a:ext cx="18" cy="38"/>
            </a:xfrm>
            <a:custGeom>
              <a:avLst/>
              <a:gdLst>
                <a:gd name="T0" fmla="*/ 0 w 17"/>
                <a:gd name="T1" fmla="*/ 18 h 35"/>
                <a:gd name="T2" fmla="*/ 7 w 17"/>
                <a:gd name="T3" fmla="*/ 0 h 35"/>
                <a:gd name="T4" fmla="*/ 16 w 17"/>
                <a:gd name="T5" fmla="*/ 17 h 35"/>
                <a:gd name="T6" fmla="*/ 10 w 17"/>
                <a:gd name="T7" fmla="*/ 35 h 35"/>
                <a:gd name="T8" fmla="*/ 0 w 17"/>
                <a:gd name="T9" fmla="*/ 18 h 35"/>
              </a:gdLst>
              <a:ahLst/>
              <a:cxnLst>
                <a:cxn ang="0">
                  <a:pos x="T0" y="T1"/>
                </a:cxn>
                <a:cxn ang="0">
                  <a:pos x="T2" y="T3"/>
                </a:cxn>
                <a:cxn ang="0">
                  <a:pos x="T4" y="T5"/>
                </a:cxn>
                <a:cxn ang="0">
                  <a:pos x="T6" y="T7"/>
                </a:cxn>
                <a:cxn ang="0">
                  <a:pos x="T8" y="T9"/>
                </a:cxn>
              </a:cxnLst>
              <a:rect l="0" t="0" r="r" b="b"/>
              <a:pathLst>
                <a:path w="17" h="35">
                  <a:moveTo>
                    <a:pt x="0" y="18"/>
                  </a:moveTo>
                  <a:cubicBezTo>
                    <a:pt x="0" y="11"/>
                    <a:pt x="2" y="5"/>
                    <a:pt x="7" y="0"/>
                  </a:cubicBezTo>
                  <a:cubicBezTo>
                    <a:pt x="12" y="4"/>
                    <a:pt x="15" y="10"/>
                    <a:pt x="16" y="17"/>
                  </a:cubicBezTo>
                  <a:cubicBezTo>
                    <a:pt x="17" y="24"/>
                    <a:pt x="14" y="31"/>
                    <a:pt x="10" y="35"/>
                  </a:cubicBezTo>
                  <a:cubicBezTo>
                    <a:pt x="4" y="32"/>
                    <a:pt x="1" y="25"/>
                    <a:pt x="0"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13" name="Freeform 102"/>
            <p:cNvSpPr>
              <a:spLocks/>
            </p:cNvSpPr>
            <p:nvPr/>
          </p:nvSpPr>
          <p:spPr bwMode="auto">
            <a:xfrm>
              <a:off x="828" y="1978"/>
              <a:ext cx="39" cy="18"/>
            </a:xfrm>
            <a:custGeom>
              <a:avLst/>
              <a:gdLst>
                <a:gd name="T0" fmla="*/ 18 w 35"/>
                <a:gd name="T1" fmla="*/ 16 h 17"/>
                <a:gd name="T2" fmla="*/ 0 w 35"/>
                <a:gd name="T3" fmla="*/ 10 h 17"/>
                <a:gd name="T4" fmla="*/ 17 w 35"/>
                <a:gd name="T5" fmla="*/ 0 h 17"/>
                <a:gd name="T6" fmla="*/ 35 w 35"/>
                <a:gd name="T7" fmla="*/ 7 h 17"/>
                <a:gd name="T8" fmla="*/ 18 w 35"/>
                <a:gd name="T9" fmla="*/ 16 h 17"/>
              </a:gdLst>
              <a:ahLst/>
              <a:cxnLst>
                <a:cxn ang="0">
                  <a:pos x="T0" y="T1"/>
                </a:cxn>
                <a:cxn ang="0">
                  <a:pos x="T2" y="T3"/>
                </a:cxn>
                <a:cxn ang="0">
                  <a:pos x="T4" y="T5"/>
                </a:cxn>
                <a:cxn ang="0">
                  <a:pos x="T6" y="T7"/>
                </a:cxn>
                <a:cxn ang="0">
                  <a:pos x="T8" y="T9"/>
                </a:cxn>
              </a:cxnLst>
              <a:rect l="0" t="0" r="r" b="b"/>
              <a:pathLst>
                <a:path w="35" h="17">
                  <a:moveTo>
                    <a:pt x="18" y="16"/>
                  </a:moveTo>
                  <a:cubicBezTo>
                    <a:pt x="11" y="17"/>
                    <a:pt x="4" y="14"/>
                    <a:pt x="0" y="10"/>
                  </a:cubicBezTo>
                  <a:cubicBezTo>
                    <a:pt x="4" y="5"/>
                    <a:pt x="10" y="1"/>
                    <a:pt x="17" y="0"/>
                  </a:cubicBezTo>
                  <a:cubicBezTo>
                    <a:pt x="24" y="0"/>
                    <a:pt x="30" y="2"/>
                    <a:pt x="35" y="7"/>
                  </a:cubicBezTo>
                  <a:cubicBezTo>
                    <a:pt x="31" y="12"/>
                    <a:pt x="25" y="16"/>
                    <a:pt x="18"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14" name="Freeform 103"/>
            <p:cNvSpPr>
              <a:spLocks/>
            </p:cNvSpPr>
            <p:nvPr/>
          </p:nvSpPr>
          <p:spPr bwMode="auto">
            <a:xfrm>
              <a:off x="1089" y="1715"/>
              <a:ext cx="38" cy="20"/>
            </a:xfrm>
            <a:custGeom>
              <a:avLst/>
              <a:gdLst>
                <a:gd name="T0" fmla="*/ 17 w 35"/>
                <a:gd name="T1" fmla="*/ 17 h 18"/>
                <a:gd name="T2" fmla="*/ 35 w 35"/>
                <a:gd name="T3" fmla="*/ 11 h 18"/>
                <a:gd name="T4" fmla="*/ 18 w 35"/>
                <a:gd name="T5" fmla="*/ 1 h 18"/>
                <a:gd name="T6" fmla="*/ 0 w 35"/>
                <a:gd name="T7" fmla="*/ 7 h 18"/>
                <a:gd name="T8" fmla="*/ 17 w 35"/>
                <a:gd name="T9" fmla="*/ 17 h 18"/>
              </a:gdLst>
              <a:ahLst/>
              <a:cxnLst>
                <a:cxn ang="0">
                  <a:pos x="T0" y="T1"/>
                </a:cxn>
                <a:cxn ang="0">
                  <a:pos x="T2" y="T3"/>
                </a:cxn>
                <a:cxn ang="0">
                  <a:pos x="T4" y="T5"/>
                </a:cxn>
                <a:cxn ang="0">
                  <a:pos x="T6" y="T7"/>
                </a:cxn>
                <a:cxn ang="0">
                  <a:pos x="T8" y="T9"/>
                </a:cxn>
              </a:cxnLst>
              <a:rect l="0" t="0" r="r" b="b"/>
              <a:pathLst>
                <a:path w="35" h="18">
                  <a:moveTo>
                    <a:pt x="17" y="17"/>
                  </a:moveTo>
                  <a:cubicBezTo>
                    <a:pt x="24" y="18"/>
                    <a:pt x="31" y="15"/>
                    <a:pt x="35" y="11"/>
                  </a:cubicBezTo>
                  <a:cubicBezTo>
                    <a:pt x="32" y="5"/>
                    <a:pt x="25" y="2"/>
                    <a:pt x="18" y="1"/>
                  </a:cubicBezTo>
                  <a:cubicBezTo>
                    <a:pt x="11" y="0"/>
                    <a:pt x="5" y="3"/>
                    <a:pt x="0" y="7"/>
                  </a:cubicBezTo>
                  <a:cubicBezTo>
                    <a:pt x="4" y="13"/>
                    <a:pt x="10" y="16"/>
                    <a:pt x="17"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15" name="Freeform 104"/>
            <p:cNvSpPr>
              <a:spLocks/>
            </p:cNvSpPr>
            <p:nvPr/>
          </p:nvSpPr>
          <p:spPr bwMode="auto">
            <a:xfrm>
              <a:off x="1120" y="1688"/>
              <a:ext cx="19" cy="38"/>
            </a:xfrm>
            <a:custGeom>
              <a:avLst/>
              <a:gdLst>
                <a:gd name="T0" fmla="*/ 1 w 18"/>
                <a:gd name="T1" fmla="*/ 17 h 35"/>
                <a:gd name="T2" fmla="*/ 8 w 18"/>
                <a:gd name="T3" fmla="*/ 35 h 35"/>
                <a:gd name="T4" fmla="*/ 17 w 18"/>
                <a:gd name="T5" fmla="*/ 18 h 35"/>
                <a:gd name="T6" fmla="*/ 11 w 18"/>
                <a:gd name="T7" fmla="*/ 0 h 35"/>
                <a:gd name="T8" fmla="*/ 1 w 18"/>
                <a:gd name="T9" fmla="*/ 17 h 35"/>
              </a:gdLst>
              <a:ahLst/>
              <a:cxnLst>
                <a:cxn ang="0">
                  <a:pos x="T0" y="T1"/>
                </a:cxn>
                <a:cxn ang="0">
                  <a:pos x="T2" y="T3"/>
                </a:cxn>
                <a:cxn ang="0">
                  <a:pos x="T4" y="T5"/>
                </a:cxn>
                <a:cxn ang="0">
                  <a:pos x="T6" y="T7"/>
                </a:cxn>
                <a:cxn ang="0">
                  <a:pos x="T8" y="T9"/>
                </a:cxn>
              </a:cxnLst>
              <a:rect l="0" t="0" r="r" b="b"/>
              <a:pathLst>
                <a:path w="18" h="35">
                  <a:moveTo>
                    <a:pt x="1" y="17"/>
                  </a:moveTo>
                  <a:cubicBezTo>
                    <a:pt x="0" y="24"/>
                    <a:pt x="3" y="31"/>
                    <a:pt x="8" y="35"/>
                  </a:cubicBezTo>
                  <a:cubicBezTo>
                    <a:pt x="13" y="32"/>
                    <a:pt x="16" y="25"/>
                    <a:pt x="17" y="18"/>
                  </a:cubicBezTo>
                  <a:cubicBezTo>
                    <a:pt x="18" y="11"/>
                    <a:pt x="15" y="5"/>
                    <a:pt x="11" y="0"/>
                  </a:cubicBezTo>
                  <a:cubicBezTo>
                    <a:pt x="5" y="4"/>
                    <a:pt x="2" y="10"/>
                    <a:pt x="1"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16" name="Freeform 105"/>
            <p:cNvSpPr>
              <a:spLocks/>
            </p:cNvSpPr>
            <p:nvPr/>
          </p:nvSpPr>
          <p:spPr bwMode="auto">
            <a:xfrm>
              <a:off x="794" y="1963"/>
              <a:ext cx="19" cy="38"/>
            </a:xfrm>
            <a:custGeom>
              <a:avLst/>
              <a:gdLst>
                <a:gd name="T0" fmla="*/ 1 w 18"/>
                <a:gd name="T1" fmla="*/ 17 h 35"/>
                <a:gd name="T2" fmla="*/ 11 w 18"/>
                <a:gd name="T3" fmla="*/ 0 h 35"/>
                <a:gd name="T4" fmla="*/ 17 w 18"/>
                <a:gd name="T5" fmla="*/ 18 h 35"/>
                <a:gd name="T6" fmla="*/ 7 w 18"/>
                <a:gd name="T7" fmla="*/ 35 h 35"/>
                <a:gd name="T8" fmla="*/ 1 w 18"/>
                <a:gd name="T9" fmla="*/ 17 h 35"/>
              </a:gdLst>
              <a:ahLst/>
              <a:cxnLst>
                <a:cxn ang="0">
                  <a:pos x="T0" y="T1"/>
                </a:cxn>
                <a:cxn ang="0">
                  <a:pos x="T2" y="T3"/>
                </a:cxn>
                <a:cxn ang="0">
                  <a:pos x="T4" y="T5"/>
                </a:cxn>
                <a:cxn ang="0">
                  <a:pos x="T6" y="T7"/>
                </a:cxn>
                <a:cxn ang="0">
                  <a:pos x="T8" y="T9"/>
                </a:cxn>
              </a:cxnLst>
              <a:rect l="0" t="0" r="r" b="b"/>
              <a:pathLst>
                <a:path w="18" h="35">
                  <a:moveTo>
                    <a:pt x="1" y="17"/>
                  </a:moveTo>
                  <a:cubicBezTo>
                    <a:pt x="2" y="10"/>
                    <a:pt x="5" y="4"/>
                    <a:pt x="11" y="0"/>
                  </a:cubicBezTo>
                  <a:cubicBezTo>
                    <a:pt x="15" y="5"/>
                    <a:pt x="18" y="11"/>
                    <a:pt x="17" y="18"/>
                  </a:cubicBezTo>
                  <a:cubicBezTo>
                    <a:pt x="16" y="25"/>
                    <a:pt x="13" y="31"/>
                    <a:pt x="7" y="35"/>
                  </a:cubicBezTo>
                  <a:cubicBezTo>
                    <a:pt x="3" y="31"/>
                    <a:pt x="0" y="24"/>
                    <a:pt x="1"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17" name="Freeform 106"/>
            <p:cNvSpPr>
              <a:spLocks/>
            </p:cNvSpPr>
            <p:nvPr/>
          </p:nvSpPr>
          <p:spPr bwMode="auto">
            <a:xfrm>
              <a:off x="806" y="1955"/>
              <a:ext cx="38" cy="19"/>
            </a:xfrm>
            <a:custGeom>
              <a:avLst/>
              <a:gdLst>
                <a:gd name="T0" fmla="*/ 17 w 35"/>
                <a:gd name="T1" fmla="*/ 16 h 17"/>
                <a:gd name="T2" fmla="*/ 0 w 35"/>
                <a:gd name="T3" fmla="*/ 7 h 17"/>
                <a:gd name="T4" fmla="*/ 18 w 35"/>
                <a:gd name="T5" fmla="*/ 0 h 17"/>
                <a:gd name="T6" fmla="*/ 35 w 35"/>
                <a:gd name="T7" fmla="*/ 10 h 17"/>
                <a:gd name="T8" fmla="*/ 17 w 35"/>
                <a:gd name="T9" fmla="*/ 16 h 17"/>
              </a:gdLst>
              <a:ahLst/>
              <a:cxnLst>
                <a:cxn ang="0">
                  <a:pos x="T0" y="T1"/>
                </a:cxn>
                <a:cxn ang="0">
                  <a:pos x="T2" y="T3"/>
                </a:cxn>
                <a:cxn ang="0">
                  <a:pos x="T4" y="T5"/>
                </a:cxn>
                <a:cxn ang="0">
                  <a:pos x="T6" y="T7"/>
                </a:cxn>
                <a:cxn ang="0">
                  <a:pos x="T8" y="T9"/>
                </a:cxn>
              </a:cxnLst>
              <a:rect l="0" t="0" r="r" b="b"/>
              <a:pathLst>
                <a:path w="35" h="17">
                  <a:moveTo>
                    <a:pt x="17" y="16"/>
                  </a:moveTo>
                  <a:cubicBezTo>
                    <a:pt x="10" y="16"/>
                    <a:pt x="4" y="12"/>
                    <a:pt x="0" y="7"/>
                  </a:cubicBezTo>
                  <a:cubicBezTo>
                    <a:pt x="4" y="2"/>
                    <a:pt x="11" y="0"/>
                    <a:pt x="18" y="0"/>
                  </a:cubicBezTo>
                  <a:cubicBezTo>
                    <a:pt x="25" y="1"/>
                    <a:pt x="31" y="5"/>
                    <a:pt x="35" y="10"/>
                  </a:cubicBezTo>
                  <a:cubicBezTo>
                    <a:pt x="30" y="14"/>
                    <a:pt x="24" y="17"/>
                    <a:pt x="17"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18" name="Freeform 107"/>
            <p:cNvSpPr>
              <a:spLocks/>
            </p:cNvSpPr>
            <p:nvPr/>
          </p:nvSpPr>
          <p:spPr bwMode="auto">
            <a:xfrm>
              <a:off x="1108" y="1741"/>
              <a:ext cx="38" cy="21"/>
            </a:xfrm>
            <a:custGeom>
              <a:avLst/>
              <a:gdLst>
                <a:gd name="T0" fmla="*/ 16 w 35"/>
                <a:gd name="T1" fmla="*/ 17 h 19"/>
                <a:gd name="T2" fmla="*/ 35 w 35"/>
                <a:gd name="T3" fmla="*/ 14 h 19"/>
                <a:gd name="T4" fmla="*/ 20 w 35"/>
                <a:gd name="T5" fmla="*/ 2 h 19"/>
                <a:gd name="T6" fmla="*/ 0 w 35"/>
                <a:gd name="T7" fmla="*/ 5 h 19"/>
                <a:gd name="T8" fmla="*/ 16 w 35"/>
                <a:gd name="T9" fmla="*/ 17 h 19"/>
              </a:gdLst>
              <a:ahLst/>
              <a:cxnLst>
                <a:cxn ang="0">
                  <a:pos x="T0" y="T1"/>
                </a:cxn>
                <a:cxn ang="0">
                  <a:pos x="T2" y="T3"/>
                </a:cxn>
                <a:cxn ang="0">
                  <a:pos x="T4" y="T5"/>
                </a:cxn>
                <a:cxn ang="0">
                  <a:pos x="T6" y="T7"/>
                </a:cxn>
                <a:cxn ang="0">
                  <a:pos x="T8" y="T9"/>
                </a:cxn>
              </a:cxnLst>
              <a:rect l="0" t="0" r="r" b="b"/>
              <a:pathLst>
                <a:path w="35" h="19">
                  <a:moveTo>
                    <a:pt x="16" y="17"/>
                  </a:moveTo>
                  <a:cubicBezTo>
                    <a:pt x="22" y="19"/>
                    <a:pt x="29" y="18"/>
                    <a:pt x="35" y="14"/>
                  </a:cubicBezTo>
                  <a:cubicBezTo>
                    <a:pt x="32" y="8"/>
                    <a:pt x="27" y="3"/>
                    <a:pt x="20" y="2"/>
                  </a:cubicBezTo>
                  <a:cubicBezTo>
                    <a:pt x="13" y="0"/>
                    <a:pt x="6" y="1"/>
                    <a:pt x="0" y="5"/>
                  </a:cubicBezTo>
                  <a:cubicBezTo>
                    <a:pt x="3" y="11"/>
                    <a:pt x="9" y="15"/>
                    <a:pt x="16"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19" name="Freeform 108"/>
            <p:cNvSpPr>
              <a:spLocks/>
            </p:cNvSpPr>
            <p:nvPr/>
          </p:nvSpPr>
          <p:spPr bwMode="auto">
            <a:xfrm>
              <a:off x="1141" y="1718"/>
              <a:ext cx="20" cy="38"/>
            </a:xfrm>
            <a:custGeom>
              <a:avLst/>
              <a:gdLst>
                <a:gd name="T0" fmla="*/ 2 w 19"/>
                <a:gd name="T1" fmla="*/ 16 h 35"/>
                <a:gd name="T2" fmla="*/ 5 w 19"/>
                <a:gd name="T3" fmla="*/ 35 h 35"/>
                <a:gd name="T4" fmla="*/ 17 w 19"/>
                <a:gd name="T5" fmla="*/ 20 h 35"/>
                <a:gd name="T6" fmla="*/ 14 w 19"/>
                <a:gd name="T7" fmla="*/ 0 h 35"/>
                <a:gd name="T8" fmla="*/ 2 w 19"/>
                <a:gd name="T9" fmla="*/ 16 h 35"/>
              </a:gdLst>
              <a:ahLst/>
              <a:cxnLst>
                <a:cxn ang="0">
                  <a:pos x="T0" y="T1"/>
                </a:cxn>
                <a:cxn ang="0">
                  <a:pos x="T2" y="T3"/>
                </a:cxn>
                <a:cxn ang="0">
                  <a:pos x="T4" y="T5"/>
                </a:cxn>
                <a:cxn ang="0">
                  <a:pos x="T6" y="T7"/>
                </a:cxn>
                <a:cxn ang="0">
                  <a:pos x="T8" y="T9"/>
                </a:cxn>
              </a:cxnLst>
              <a:rect l="0" t="0" r="r" b="b"/>
              <a:pathLst>
                <a:path w="19" h="35">
                  <a:moveTo>
                    <a:pt x="2" y="16"/>
                  </a:moveTo>
                  <a:cubicBezTo>
                    <a:pt x="0" y="22"/>
                    <a:pt x="1" y="29"/>
                    <a:pt x="5" y="35"/>
                  </a:cubicBezTo>
                  <a:cubicBezTo>
                    <a:pt x="11" y="32"/>
                    <a:pt x="16" y="27"/>
                    <a:pt x="17" y="20"/>
                  </a:cubicBezTo>
                  <a:cubicBezTo>
                    <a:pt x="19" y="13"/>
                    <a:pt x="18" y="6"/>
                    <a:pt x="14" y="0"/>
                  </a:cubicBezTo>
                  <a:cubicBezTo>
                    <a:pt x="8" y="3"/>
                    <a:pt x="4" y="9"/>
                    <a:pt x="2"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20" name="Freeform 109"/>
            <p:cNvSpPr>
              <a:spLocks/>
            </p:cNvSpPr>
            <p:nvPr/>
          </p:nvSpPr>
          <p:spPr bwMode="auto">
            <a:xfrm>
              <a:off x="772" y="1932"/>
              <a:ext cx="20" cy="38"/>
            </a:xfrm>
            <a:custGeom>
              <a:avLst/>
              <a:gdLst>
                <a:gd name="T0" fmla="*/ 2 w 19"/>
                <a:gd name="T1" fmla="*/ 16 h 35"/>
                <a:gd name="T2" fmla="*/ 14 w 19"/>
                <a:gd name="T3" fmla="*/ 0 h 35"/>
                <a:gd name="T4" fmla="*/ 17 w 19"/>
                <a:gd name="T5" fmla="*/ 20 h 35"/>
                <a:gd name="T6" fmla="*/ 5 w 19"/>
                <a:gd name="T7" fmla="*/ 35 h 35"/>
                <a:gd name="T8" fmla="*/ 2 w 19"/>
                <a:gd name="T9" fmla="*/ 16 h 35"/>
              </a:gdLst>
              <a:ahLst/>
              <a:cxnLst>
                <a:cxn ang="0">
                  <a:pos x="T0" y="T1"/>
                </a:cxn>
                <a:cxn ang="0">
                  <a:pos x="T2" y="T3"/>
                </a:cxn>
                <a:cxn ang="0">
                  <a:pos x="T4" y="T5"/>
                </a:cxn>
                <a:cxn ang="0">
                  <a:pos x="T6" y="T7"/>
                </a:cxn>
                <a:cxn ang="0">
                  <a:pos x="T8" y="T9"/>
                </a:cxn>
              </a:cxnLst>
              <a:rect l="0" t="0" r="r" b="b"/>
              <a:pathLst>
                <a:path w="19" h="35">
                  <a:moveTo>
                    <a:pt x="2" y="16"/>
                  </a:moveTo>
                  <a:cubicBezTo>
                    <a:pt x="4" y="9"/>
                    <a:pt x="8" y="3"/>
                    <a:pt x="14" y="0"/>
                  </a:cubicBezTo>
                  <a:cubicBezTo>
                    <a:pt x="18" y="6"/>
                    <a:pt x="19" y="13"/>
                    <a:pt x="17" y="20"/>
                  </a:cubicBezTo>
                  <a:cubicBezTo>
                    <a:pt x="15" y="27"/>
                    <a:pt x="11" y="32"/>
                    <a:pt x="5" y="35"/>
                  </a:cubicBezTo>
                  <a:cubicBezTo>
                    <a:pt x="1" y="29"/>
                    <a:pt x="0" y="22"/>
                    <a:pt x="2"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21" name="Freeform 110"/>
            <p:cNvSpPr>
              <a:spLocks/>
            </p:cNvSpPr>
            <p:nvPr/>
          </p:nvSpPr>
          <p:spPr bwMode="auto">
            <a:xfrm>
              <a:off x="787" y="1927"/>
              <a:ext cx="38" cy="21"/>
            </a:xfrm>
            <a:custGeom>
              <a:avLst/>
              <a:gdLst>
                <a:gd name="T0" fmla="*/ 15 w 35"/>
                <a:gd name="T1" fmla="*/ 18 h 20"/>
                <a:gd name="T2" fmla="*/ 0 w 35"/>
                <a:gd name="T3" fmla="*/ 5 h 20"/>
                <a:gd name="T4" fmla="*/ 19 w 35"/>
                <a:gd name="T5" fmla="*/ 2 h 20"/>
                <a:gd name="T6" fmla="*/ 35 w 35"/>
                <a:gd name="T7" fmla="*/ 15 h 20"/>
                <a:gd name="T8" fmla="*/ 15 w 35"/>
                <a:gd name="T9" fmla="*/ 18 h 20"/>
              </a:gdLst>
              <a:ahLst/>
              <a:cxnLst>
                <a:cxn ang="0">
                  <a:pos x="T0" y="T1"/>
                </a:cxn>
                <a:cxn ang="0">
                  <a:pos x="T2" y="T3"/>
                </a:cxn>
                <a:cxn ang="0">
                  <a:pos x="T4" y="T5"/>
                </a:cxn>
                <a:cxn ang="0">
                  <a:pos x="T6" y="T7"/>
                </a:cxn>
                <a:cxn ang="0">
                  <a:pos x="T8" y="T9"/>
                </a:cxn>
              </a:cxnLst>
              <a:rect l="0" t="0" r="r" b="b"/>
              <a:pathLst>
                <a:path w="35" h="20">
                  <a:moveTo>
                    <a:pt x="15" y="18"/>
                  </a:moveTo>
                  <a:cubicBezTo>
                    <a:pt x="8" y="16"/>
                    <a:pt x="3" y="11"/>
                    <a:pt x="0" y="5"/>
                  </a:cubicBezTo>
                  <a:cubicBezTo>
                    <a:pt x="6" y="2"/>
                    <a:pt x="13" y="0"/>
                    <a:pt x="19" y="2"/>
                  </a:cubicBezTo>
                  <a:cubicBezTo>
                    <a:pt x="26" y="4"/>
                    <a:pt x="32" y="9"/>
                    <a:pt x="35" y="15"/>
                  </a:cubicBezTo>
                  <a:cubicBezTo>
                    <a:pt x="29" y="18"/>
                    <a:pt x="22" y="20"/>
                    <a:pt x="15"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22" name="Freeform 111"/>
            <p:cNvSpPr>
              <a:spLocks/>
            </p:cNvSpPr>
            <p:nvPr/>
          </p:nvSpPr>
          <p:spPr bwMode="auto">
            <a:xfrm>
              <a:off x="1123" y="1770"/>
              <a:ext cx="35" cy="22"/>
            </a:xfrm>
            <a:custGeom>
              <a:avLst/>
              <a:gdLst>
                <a:gd name="T0" fmla="*/ 13 w 32"/>
                <a:gd name="T1" fmla="*/ 17 h 21"/>
                <a:gd name="T2" fmla="*/ 32 w 32"/>
                <a:gd name="T3" fmla="*/ 18 h 21"/>
                <a:gd name="T4" fmla="*/ 20 w 32"/>
                <a:gd name="T5" fmla="*/ 3 h 21"/>
                <a:gd name="T6" fmla="*/ 0 w 32"/>
                <a:gd name="T7" fmla="*/ 3 h 21"/>
                <a:gd name="T8" fmla="*/ 13 w 32"/>
                <a:gd name="T9" fmla="*/ 17 h 21"/>
              </a:gdLst>
              <a:ahLst/>
              <a:cxnLst>
                <a:cxn ang="0">
                  <a:pos x="T0" y="T1"/>
                </a:cxn>
                <a:cxn ang="0">
                  <a:pos x="T2" y="T3"/>
                </a:cxn>
                <a:cxn ang="0">
                  <a:pos x="T4" y="T5"/>
                </a:cxn>
                <a:cxn ang="0">
                  <a:pos x="T6" y="T7"/>
                </a:cxn>
                <a:cxn ang="0">
                  <a:pos x="T8" y="T9"/>
                </a:cxn>
              </a:cxnLst>
              <a:rect l="0" t="0" r="r" b="b"/>
              <a:pathLst>
                <a:path w="32" h="21">
                  <a:moveTo>
                    <a:pt x="13" y="17"/>
                  </a:moveTo>
                  <a:cubicBezTo>
                    <a:pt x="19" y="21"/>
                    <a:pt x="26" y="20"/>
                    <a:pt x="32" y="18"/>
                  </a:cubicBezTo>
                  <a:cubicBezTo>
                    <a:pt x="31" y="11"/>
                    <a:pt x="26" y="6"/>
                    <a:pt x="20" y="3"/>
                  </a:cubicBezTo>
                  <a:cubicBezTo>
                    <a:pt x="13" y="0"/>
                    <a:pt x="6" y="0"/>
                    <a:pt x="0" y="3"/>
                  </a:cubicBezTo>
                  <a:cubicBezTo>
                    <a:pt x="2" y="9"/>
                    <a:pt x="6" y="14"/>
                    <a:pt x="13"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23" name="Freeform 112"/>
            <p:cNvSpPr>
              <a:spLocks/>
            </p:cNvSpPr>
            <p:nvPr/>
          </p:nvSpPr>
          <p:spPr bwMode="auto">
            <a:xfrm>
              <a:off x="1156" y="1753"/>
              <a:ext cx="22" cy="36"/>
            </a:xfrm>
            <a:custGeom>
              <a:avLst/>
              <a:gdLst>
                <a:gd name="T0" fmla="*/ 3 w 20"/>
                <a:gd name="T1" fmla="*/ 13 h 33"/>
                <a:gd name="T2" fmla="*/ 3 w 20"/>
                <a:gd name="T3" fmla="*/ 33 h 33"/>
                <a:gd name="T4" fmla="*/ 17 w 20"/>
                <a:gd name="T5" fmla="*/ 20 h 33"/>
                <a:gd name="T6" fmla="*/ 18 w 20"/>
                <a:gd name="T7" fmla="*/ 0 h 33"/>
                <a:gd name="T8" fmla="*/ 3 w 20"/>
                <a:gd name="T9" fmla="*/ 13 h 33"/>
              </a:gdLst>
              <a:ahLst/>
              <a:cxnLst>
                <a:cxn ang="0">
                  <a:pos x="T0" y="T1"/>
                </a:cxn>
                <a:cxn ang="0">
                  <a:pos x="T2" y="T3"/>
                </a:cxn>
                <a:cxn ang="0">
                  <a:pos x="T4" y="T5"/>
                </a:cxn>
                <a:cxn ang="0">
                  <a:pos x="T6" y="T7"/>
                </a:cxn>
                <a:cxn ang="0">
                  <a:pos x="T8" y="T9"/>
                </a:cxn>
              </a:cxnLst>
              <a:rect l="0" t="0" r="r" b="b"/>
              <a:pathLst>
                <a:path w="20" h="33">
                  <a:moveTo>
                    <a:pt x="3" y="13"/>
                  </a:moveTo>
                  <a:cubicBezTo>
                    <a:pt x="0" y="20"/>
                    <a:pt x="0" y="27"/>
                    <a:pt x="3" y="33"/>
                  </a:cubicBezTo>
                  <a:cubicBezTo>
                    <a:pt x="9" y="31"/>
                    <a:pt x="14" y="26"/>
                    <a:pt x="17" y="20"/>
                  </a:cubicBezTo>
                  <a:cubicBezTo>
                    <a:pt x="20" y="14"/>
                    <a:pt x="20" y="6"/>
                    <a:pt x="18" y="0"/>
                  </a:cubicBezTo>
                  <a:cubicBezTo>
                    <a:pt x="11" y="2"/>
                    <a:pt x="6" y="7"/>
                    <a:pt x="3" y="1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24" name="Freeform 113"/>
            <p:cNvSpPr>
              <a:spLocks/>
            </p:cNvSpPr>
            <p:nvPr/>
          </p:nvSpPr>
          <p:spPr bwMode="auto">
            <a:xfrm>
              <a:off x="755" y="1899"/>
              <a:ext cx="22" cy="36"/>
            </a:xfrm>
            <a:custGeom>
              <a:avLst/>
              <a:gdLst>
                <a:gd name="T0" fmla="*/ 3 w 20"/>
                <a:gd name="T1" fmla="*/ 13 h 33"/>
                <a:gd name="T2" fmla="*/ 18 w 20"/>
                <a:gd name="T3" fmla="*/ 0 h 33"/>
                <a:gd name="T4" fmla="*/ 17 w 20"/>
                <a:gd name="T5" fmla="*/ 20 h 33"/>
                <a:gd name="T6" fmla="*/ 2 w 20"/>
                <a:gd name="T7" fmla="*/ 33 h 33"/>
                <a:gd name="T8" fmla="*/ 3 w 20"/>
                <a:gd name="T9" fmla="*/ 13 h 33"/>
              </a:gdLst>
              <a:ahLst/>
              <a:cxnLst>
                <a:cxn ang="0">
                  <a:pos x="T0" y="T1"/>
                </a:cxn>
                <a:cxn ang="0">
                  <a:pos x="T2" y="T3"/>
                </a:cxn>
                <a:cxn ang="0">
                  <a:pos x="T4" y="T5"/>
                </a:cxn>
                <a:cxn ang="0">
                  <a:pos x="T6" y="T7"/>
                </a:cxn>
                <a:cxn ang="0">
                  <a:pos x="T8" y="T9"/>
                </a:cxn>
              </a:cxnLst>
              <a:rect l="0" t="0" r="r" b="b"/>
              <a:pathLst>
                <a:path w="20" h="33">
                  <a:moveTo>
                    <a:pt x="3" y="13"/>
                  </a:moveTo>
                  <a:cubicBezTo>
                    <a:pt x="6" y="7"/>
                    <a:pt x="11" y="2"/>
                    <a:pt x="18" y="0"/>
                  </a:cubicBezTo>
                  <a:cubicBezTo>
                    <a:pt x="20" y="7"/>
                    <a:pt x="20" y="14"/>
                    <a:pt x="17" y="20"/>
                  </a:cubicBezTo>
                  <a:cubicBezTo>
                    <a:pt x="14" y="26"/>
                    <a:pt x="9" y="31"/>
                    <a:pt x="2" y="33"/>
                  </a:cubicBezTo>
                  <a:cubicBezTo>
                    <a:pt x="0" y="27"/>
                    <a:pt x="0" y="20"/>
                    <a:pt x="3" y="1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25" name="Freeform 114"/>
            <p:cNvSpPr>
              <a:spLocks/>
            </p:cNvSpPr>
            <p:nvPr/>
          </p:nvSpPr>
          <p:spPr bwMode="auto">
            <a:xfrm>
              <a:off x="775" y="1897"/>
              <a:ext cx="35" cy="22"/>
            </a:xfrm>
            <a:custGeom>
              <a:avLst/>
              <a:gdLst>
                <a:gd name="T0" fmla="*/ 12 w 32"/>
                <a:gd name="T1" fmla="*/ 17 h 20"/>
                <a:gd name="T2" fmla="*/ 0 w 32"/>
                <a:gd name="T3" fmla="*/ 2 h 20"/>
                <a:gd name="T4" fmla="*/ 19 w 32"/>
                <a:gd name="T5" fmla="*/ 3 h 20"/>
                <a:gd name="T6" fmla="*/ 32 w 32"/>
                <a:gd name="T7" fmla="*/ 18 h 20"/>
                <a:gd name="T8" fmla="*/ 12 w 32"/>
                <a:gd name="T9" fmla="*/ 17 h 20"/>
              </a:gdLst>
              <a:ahLst/>
              <a:cxnLst>
                <a:cxn ang="0">
                  <a:pos x="T0" y="T1"/>
                </a:cxn>
                <a:cxn ang="0">
                  <a:pos x="T2" y="T3"/>
                </a:cxn>
                <a:cxn ang="0">
                  <a:pos x="T4" y="T5"/>
                </a:cxn>
                <a:cxn ang="0">
                  <a:pos x="T6" y="T7"/>
                </a:cxn>
                <a:cxn ang="0">
                  <a:pos x="T8" y="T9"/>
                </a:cxn>
              </a:cxnLst>
              <a:rect l="0" t="0" r="r" b="b"/>
              <a:pathLst>
                <a:path w="32" h="20">
                  <a:moveTo>
                    <a:pt x="12" y="17"/>
                  </a:moveTo>
                  <a:cubicBezTo>
                    <a:pt x="6" y="14"/>
                    <a:pt x="2" y="9"/>
                    <a:pt x="0" y="2"/>
                  </a:cubicBezTo>
                  <a:cubicBezTo>
                    <a:pt x="6" y="0"/>
                    <a:pt x="13" y="0"/>
                    <a:pt x="19" y="3"/>
                  </a:cubicBezTo>
                  <a:cubicBezTo>
                    <a:pt x="26" y="6"/>
                    <a:pt x="30" y="11"/>
                    <a:pt x="32" y="18"/>
                  </a:cubicBezTo>
                  <a:cubicBezTo>
                    <a:pt x="26" y="20"/>
                    <a:pt x="19" y="20"/>
                    <a:pt x="12"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26" name="Freeform 115"/>
            <p:cNvSpPr>
              <a:spLocks/>
            </p:cNvSpPr>
            <p:nvPr/>
          </p:nvSpPr>
          <p:spPr bwMode="auto">
            <a:xfrm>
              <a:off x="1133" y="1799"/>
              <a:ext cx="33" cy="26"/>
            </a:xfrm>
            <a:custGeom>
              <a:avLst/>
              <a:gdLst>
                <a:gd name="T0" fmla="*/ 10 w 30"/>
                <a:gd name="T1" fmla="*/ 19 h 24"/>
                <a:gd name="T2" fmla="*/ 30 w 30"/>
                <a:gd name="T3" fmla="*/ 22 h 24"/>
                <a:gd name="T4" fmla="*/ 20 w 30"/>
                <a:gd name="T5" fmla="*/ 5 h 24"/>
                <a:gd name="T6" fmla="*/ 0 w 30"/>
                <a:gd name="T7" fmla="*/ 2 h 24"/>
                <a:gd name="T8" fmla="*/ 10 w 30"/>
                <a:gd name="T9" fmla="*/ 19 h 24"/>
              </a:gdLst>
              <a:ahLst/>
              <a:cxnLst>
                <a:cxn ang="0">
                  <a:pos x="T0" y="T1"/>
                </a:cxn>
                <a:cxn ang="0">
                  <a:pos x="T2" y="T3"/>
                </a:cxn>
                <a:cxn ang="0">
                  <a:pos x="T4" y="T5"/>
                </a:cxn>
                <a:cxn ang="0">
                  <a:pos x="T6" y="T7"/>
                </a:cxn>
                <a:cxn ang="0">
                  <a:pos x="T8" y="T9"/>
                </a:cxn>
              </a:cxnLst>
              <a:rect l="0" t="0" r="r" b="b"/>
              <a:pathLst>
                <a:path w="30" h="24">
                  <a:moveTo>
                    <a:pt x="10" y="19"/>
                  </a:moveTo>
                  <a:cubicBezTo>
                    <a:pt x="16" y="23"/>
                    <a:pt x="23" y="24"/>
                    <a:pt x="30" y="22"/>
                  </a:cubicBezTo>
                  <a:cubicBezTo>
                    <a:pt x="29" y="16"/>
                    <a:pt x="25" y="9"/>
                    <a:pt x="20" y="5"/>
                  </a:cubicBezTo>
                  <a:cubicBezTo>
                    <a:pt x="14" y="1"/>
                    <a:pt x="7" y="0"/>
                    <a:pt x="0" y="2"/>
                  </a:cubicBezTo>
                  <a:cubicBezTo>
                    <a:pt x="1" y="8"/>
                    <a:pt x="5" y="14"/>
                    <a:pt x="10" y="1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27" name="Freeform 116"/>
            <p:cNvSpPr>
              <a:spLocks/>
            </p:cNvSpPr>
            <p:nvPr/>
          </p:nvSpPr>
          <p:spPr bwMode="auto">
            <a:xfrm>
              <a:off x="1163" y="1791"/>
              <a:ext cx="27" cy="32"/>
            </a:xfrm>
            <a:custGeom>
              <a:avLst/>
              <a:gdLst>
                <a:gd name="T0" fmla="*/ 5 w 24"/>
                <a:gd name="T1" fmla="*/ 10 h 29"/>
                <a:gd name="T2" fmla="*/ 2 w 24"/>
                <a:gd name="T3" fmla="*/ 29 h 29"/>
                <a:gd name="T4" fmla="*/ 19 w 24"/>
                <a:gd name="T5" fmla="*/ 19 h 29"/>
                <a:gd name="T6" fmla="*/ 22 w 24"/>
                <a:gd name="T7" fmla="*/ 0 h 29"/>
                <a:gd name="T8" fmla="*/ 5 w 24"/>
                <a:gd name="T9" fmla="*/ 10 h 29"/>
              </a:gdLst>
              <a:ahLst/>
              <a:cxnLst>
                <a:cxn ang="0">
                  <a:pos x="T0" y="T1"/>
                </a:cxn>
                <a:cxn ang="0">
                  <a:pos x="T2" y="T3"/>
                </a:cxn>
                <a:cxn ang="0">
                  <a:pos x="T4" y="T5"/>
                </a:cxn>
                <a:cxn ang="0">
                  <a:pos x="T6" y="T7"/>
                </a:cxn>
                <a:cxn ang="0">
                  <a:pos x="T8" y="T9"/>
                </a:cxn>
              </a:cxnLst>
              <a:rect l="0" t="0" r="r" b="b"/>
              <a:pathLst>
                <a:path w="24" h="29">
                  <a:moveTo>
                    <a:pt x="5" y="10"/>
                  </a:moveTo>
                  <a:cubicBezTo>
                    <a:pt x="1" y="16"/>
                    <a:pt x="0" y="23"/>
                    <a:pt x="2" y="29"/>
                  </a:cubicBezTo>
                  <a:cubicBezTo>
                    <a:pt x="8" y="28"/>
                    <a:pt x="15" y="25"/>
                    <a:pt x="19" y="19"/>
                  </a:cubicBezTo>
                  <a:cubicBezTo>
                    <a:pt x="23" y="13"/>
                    <a:pt x="24" y="6"/>
                    <a:pt x="22" y="0"/>
                  </a:cubicBezTo>
                  <a:cubicBezTo>
                    <a:pt x="16" y="1"/>
                    <a:pt x="10" y="4"/>
                    <a:pt x="5" y="1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28" name="Freeform 117"/>
            <p:cNvSpPr>
              <a:spLocks/>
            </p:cNvSpPr>
            <p:nvPr/>
          </p:nvSpPr>
          <p:spPr bwMode="auto">
            <a:xfrm>
              <a:off x="743" y="1866"/>
              <a:ext cx="26" cy="31"/>
            </a:xfrm>
            <a:custGeom>
              <a:avLst/>
              <a:gdLst>
                <a:gd name="T0" fmla="*/ 6 w 24"/>
                <a:gd name="T1" fmla="*/ 10 h 29"/>
                <a:gd name="T2" fmla="*/ 22 w 24"/>
                <a:gd name="T3" fmla="*/ 0 h 29"/>
                <a:gd name="T4" fmla="*/ 19 w 24"/>
                <a:gd name="T5" fmla="*/ 19 h 29"/>
                <a:gd name="T6" fmla="*/ 2 w 24"/>
                <a:gd name="T7" fmla="*/ 29 h 29"/>
                <a:gd name="T8" fmla="*/ 6 w 24"/>
                <a:gd name="T9" fmla="*/ 10 h 29"/>
              </a:gdLst>
              <a:ahLst/>
              <a:cxnLst>
                <a:cxn ang="0">
                  <a:pos x="T0" y="T1"/>
                </a:cxn>
                <a:cxn ang="0">
                  <a:pos x="T2" y="T3"/>
                </a:cxn>
                <a:cxn ang="0">
                  <a:pos x="T4" y="T5"/>
                </a:cxn>
                <a:cxn ang="0">
                  <a:pos x="T6" y="T7"/>
                </a:cxn>
                <a:cxn ang="0">
                  <a:pos x="T8" y="T9"/>
                </a:cxn>
              </a:cxnLst>
              <a:rect l="0" t="0" r="r" b="b"/>
              <a:pathLst>
                <a:path w="24" h="29">
                  <a:moveTo>
                    <a:pt x="6" y="10"/>
                  </a:moveTo>
                  <a:cubicBezTo>
                    <a:pt x="10" y="4"/>
                    <a:pt x="16" y="1"/>
                    <a:pt x="22" y="0"/>
                  </a:cubicBezTo>
                  <a:cubicBezTo>
                    <a:pt x="24" y="6"/>
                    <a:pt x="23" y="13"/>
                    <a:pt x="19" y="19"/>
                  </a:cubicBezTo>
                  <a:cubicBezTo>
                    <a:pt x="15" y="25"/>
                    <a:pt x="8" y="29"/>
                    <a:pt x="2" y="29"/>
                  </a:cubicBezTo>
                  <a:cubicBezTo>
                    <a:pt x="0" y="23"/>
                    <a:pt x="1" y="16"/>
                    <a:pt x="6" y="1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29" name="Freeform 118"/>
            <p:cNvSpPr>
              <a:spLocks/>
            </p:cNvSpPr>
            <p:nvPr/>
          </p:nvSpPr>
          <p:spPr bwMode="auto">
            <a:xfrm>
              <a:off x="767" y="1863"/>
              <a:ext cx="33" cy="27"/>
            </a:xfrm>
            <a:custGeom>
              <a:avLst/>
              <a:gdLst>
                <a:gd name="T0" fmla="*/ 10 w 30"/>
                <a:gd name="T1" fmla="*/ 19 h 24"/>
                <a:gd name="T2" fmla="*/ 0 w 30"/>
                <a:gd name="T3" fmla="*/ 2 h 24"/>
                <a:gd name="T4" fmla="*/ 20 w 30"/>
                <a:gd name="T5" fmla="*/ 6 h 24"/>
                <a:gd name="T6" fmla="*/ 30 w 30"/>
                <a:gd name="T7" fmla="*/ 23 h 24"/>
                <a:gd name="T8" fmla="*/ 10 w 30"/>
                <a:gd name="T9" fmla="*/ 19 h 24"/>
              </a:gdLst>
              <a:ahLst/>
              <a:cxnLst>
                <a:cxn ang="0">
                  <a:pos x="T0" y="T1"/>
                </a:cxn>
                <a:cxn ang="0">
                  <a:pos x="T2" y="T3"/>
                </a:cxn>
                <a:cxn ang="0">
                  <a:pos x="T4" y="T5"/>
                </a:cxn>
                <a:cxn ang="0">
                  <a:pos x="T6" y="T7"/>
                </a:cxn>
                <a:cxn ang="0">
                  <a:pos x="T8" y="T9"/>
                </a:cxn>
              </a:cxnLst>
              <a:rect l="0" t="0" r="r" b="b"/>
              <a:pathLst>
                <a:path w="30" h="24">
                  <a:moveTo>
                    <a:pt x="10" y="19"/>
                  </a:moveTo>
                  <a:cubicBezTo>
                    <a:pt x="5" y="15"/>
                    <a:pt x="1" y="9"/>
                    <a:pt x="0" y="2"/>
                  </a:cubicBezTo>
                  <a:cubicBezTo>
                    <a:pt x="7" y="0"/>
                    <a:pt x="14" y="2"/>
                    <a:pt x="20" y="6"/>
                  </a:cubicBezTo>
                  <a:cubicBezTo>
                    <a:pt x="25" y="10"/>
                    <a:pt x="29" y="16"/>
                    <a:pt x="30" y="23"/>
                  </a:cubicBezTo>
                  <a:cubicBezTo>
                    <a:pt x="23" y="24"/>
                    <a:pt x="16" y="23"/>
                    <a:pt x="10" y="1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30" name="Freeform 119"/>
            <p:cNvSpPr>
              <a:spLocks/>
            </p:cNvSpPr>
            <p:nvPr/>
          </p:nvSpPr>
          <p:spPr bwMode="auto">
            <a:xfrm>
              <a:off x="1138" y="1831"/>
              <a:ext cx="29" cy="28"/>
            </a:xfrm>
            <a:custGeom>
              <a:avLst/>
              <a:gdLst>
                <a:gd name="T0" fmla="*/ 7 w 26"/>
                <a:gd name="T1" fmla="*/ 18 h 26"/>
                <a:gd name="T2" fmla="*/ 25 w 26"/>
                <a:gd name="T3" fmla="*/ 25 h 26"/>
                <a:gd name="T4" fmla="*/ 18 w 26"/>
                <a:gd name="T5" fmla="*/ 7 h 26"/>
                <a:gd name="T6" fmla="*/ 0 w 26"/>
                <a:gd name="T7" fmla="*/ 0 h 26"/>
                <a:gd name="T8" fmla="*/ 7 w 26"/>
                <a:gd name="T9" fmla="*/ 18 h 26"/>
              </a:gdLst>
              <a:ahLst/>
              <a:cxnLst>
                <a:cxn ang="0">
                  <a:pos x="T0" y="T1"/>
                </a:cxn>
                <a:cxn ang="0">
                  <a:pos x="T2" y="T3"/>
                </a:cxn>
                <a:cxn ang="0">
                  <a:pos x="T4" y="T5"/>
                </a:cxn>
                <a:cxn ang="0">
                  <a:pos x="T6" y="T7"/>
                </a:cxn>
                <a:cxn ang="0">
                  <a:pos x="T8" y="T9"/>
                </a:cxn>
              </a:cxnLst>
              <a:rect l="0" t="0" r="r" b="b"/>
              <a:pathLst>
                <a:path w="26" h="26">
                  <a:moveTo>
                    <a:pt x="7" y="18"/>
                  </a:moveTo>
                  <a:cubicBezTo>
                    <a:pt x="12" y="23"/>
                    <a:pt x="19" y="26"/>
                    <a:pt x="25" y="25"/>
                  </a:cubicBezTo>
                  <a:cubicBezTo>
                    <a:pt x="26" y="19"/>
                    <a:pt x="23" y="12"/>
                    <a:pt x="18" y="7"/>
                  </a:cubicBezTo>
                  <a:cubicBezTo>
                    <a:pt x="13" y="2"/>
                    <a:pt x="7" y="0"/>
                    <a:pt x="0" y="0"/>
                  </a:cubicBezTo>
                  <a:cubicBezTo>
                    <a:pt x="0" y="7"/>
                    <a:pt x="2" y="13"/>
                    <a:pt x="7"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31" name="Freeform 120"/>
            <p:cNvSpPr>
              <a:spLocks/>
            </p:cNvSpPr>
            <p:nvPr/>
          </p:nvSpPr>
          <p:spPr bwMode="auto">
            <a:xfrm>
              <a:off x="1166" y="1831"/>
              <a:ext cx="28" cy="28"/>
            </a:xfrm>
            <a:custGeom>
              <a:avLst/>
              <a:gdLst>
                <a:gd name="T0" fmla="*/ 7 w 26"/>
                <a:gd name="T1" fmla="*/ 7 h 26"/>
                <a:gd name="T2" fmla="*/ 0 w 26"/>
                <a:gd name="T3" fmla="*/ 25 h 26"/>
                <a:gd name="T4" fmla="*/ 19 w 26"/>
                <a:gd name="T5" fmla="*/ 18 h 26"/>
                <a:gd name="T6" fmla="*/ 26 w 26"/>
                <a:gd name="T7" fmla="*/ 0 h 26"/>
                <a:gd name="T8" fmla="*/ 7 w 26"/>
                <a:gd name="T9" fmla="*/ 7 h 26"/>
              </a:gdLst>
              <a:ahLst/>
              <a:cxnLst>
                <a:cxn ang="0">
                  <a:pos x="T0" y="T1"/>
                </a:cxn>
                <a:cxn ang="0">
                  <a:pos x="T2" y="T3"/>
                </a:cxn>
                <a:cxn ang="0">
                  <a:pos x="T4" y="T5"/>
                </a:cxn>
                <a:cxn ang="0">
                  <a:pos x="T6" y="T7"/>
                </a:cxn>
                <a:cxn ang="0">
                  <a:pos x="T8" y="T9"/>
                </a:cxn>
              </a:cxnLst>
              <a:rect l="0" t="0" r="r" b="b"/>
              <a:pathLst>
                <a:path w="26" h="26">
                  <a:moveTo>
                    <a:pt x="7" y="7"/>
                  </a:moveTo>
                  <a:cubicBezTo>
                    <a:pt x="2" y="12"/>
                    <a:pt x="0" y="19"/>
                    <a:pt x="0" y="25"/>
                  </a:cubicBezTo>
                  <a:cubicBezTo>
                    <a:pt x="7" y="26"/>
                    <a:pt x="14" y="23"/>
                    <a:pt x="19" y="18"/>
                  </a:cubicBezTo>
                  <a:cubicBezTo>
                    <a:pt x="24" y="13"/>
                    <a:pt x="26" y="7"/>
                    <a:pt x="26" y="0"/>
                  </a:cubicBezTo>
                  <a:cubicBezTo>
                    <a:pt x="19" y="0"/>
                    <a:pt x="12" y="2"/>
                    <a:pt x="7" y="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32" name="Freeform 121"/>
            <p:cNvSpPr>
              <a:spLocks/>
            </p:cNvSpPr>
            <p:nvPr/>
          </p:nvSpPr>
          <p:spPr bwMode="auto">
            <a:xfrm>
              <a:off x="739" y="1831"/>
              <a:ext cx="28" cy="28"/>
            </a:xfrm>
            <a:custGeom>
              <a:avLst/>
              <a:gdLst>
                <a:gd name="T0" fmla="*/ 7 w 26"/>
                <a:gd name="T1" fmla="*/ 7 h 26"/>
                <a:gd name="T2" fmla="*/ 26 w 26"/>
                <a:gd name="T3" fmla="*/ 0 h 26"/>
                <a:gd name="T4" fmla="*/ 19 w 26"/>
                <a:gd name="T5" fmla="*/ 18 h 26"/>
                <a:gd name="T6" fmla="*/ 0 w 26"/>
                <a:gd name="T7" fmla="*/ 25 h 26"/>
                <a:gd name="T8" fmla="*/ 7 w 26"/>
                <a:gd name="T9" fmla="*/ 7 h 26"/>
              </a:gdLst>
              <a:ahLst/>
              <a:cxnLst>
                <a:cxn ang="0">
                  <a:pos x="T0" y="T1"/>
                </a:cxn>
                <a:cxn ang="0">
                  <a:pos x="T2" y="T3"/>
                </a:cxn>
                <a:cxn ang="0">
                  <a:pos x="T4" y="T5"/>
                </a:cxn>
                <a:cxn ang="0">
                  <a:pos x="T6" y="T7"/>
                </a:cxn>
                <a:cxn ang="0">
                  <a:pos x="T8" y="T9"/>
                </a:cxn>
              </a:cxnLst>
              <a:rect l="0" t="0" r="r" b="b"/>
              <a:pathLst>
                <a:path w="26" h="26">
                  <a:moveTo>
                    <a:pt x="7" y="7"/>
                  </a:moveTo>
                  <a:cubicBezTo>
                    <a:pt x="12" y="2"/>
                    <a:pt x="19" y="0"/>
                    <a:pt x="26" y="0"/>
                  </a:cubicBezTo>
                  <a:cubicBezTo>
                    <a:pt x="26" y="7"/>
                    <a:pt x="24" y="13"/>
                    <a:pt x="19" y="18"/>
                  </a:cubicBezTo>
                  <a:cubicBezTo>
                    <a:pt x="14" y="23"/>
                    <a:pt x="7" y="26"/>
                    <a:pt x="0" y="25"/>
                  </a:cubicBezTo>
                  <a:cubicBezTo>
                    <a:pt x="0" y="19"/>
                    <a:pt x="2" y="12"/>
                    <a:pt x="7" y="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33" name="Freeform 122"/>
            <p:cNvSpPr>
              <a:spLocks/>
            </p:cNvSpPr>
            <p:nvPr/>
          </p:nvSpPr>
          <p:spPr bwMode="auto">
            <a:xfrm>
              <a:off x="766" y="1831"/>
              <a:ext cx="29" cy="28"/>
            </a:xfrm>
            <a:custGeom>
              <a:avLst/>
              <a:gdLst>
                <a:gd name="T0" fmla="*/ 8 w 26"/>
                <a:gd name="T1" fmla="*/ 18 h 26"/>
                <a:gd name="T2" fmla="*/ 1 w 26"/>
                <a:gd name="T3" fmla="*/ 0 h 26"/>
                <a:gd name="T4" fmla="*/ 19 w 26"/>
                <a:gd name="T5" fmla="*/ 7 h 26"/>
                <a:gd name="T6" fmla="*/ 26 w 26"/>
                <a:gd name="T7" fmla="*/ 25 h 26"/>
                <a:gd name="T8" fmla="*/ 8 w 26"/>
                <a:gd name="T9" fmla="*/ 18 h 26"/>
              </a:gdLst>
              <a:ahLst/>
              <a:cxnLst>
                <a:cxn ang="0">
                  <a:pos x="T0" y="T1"/>
                </a:cxn>
                <a:cxn ang="0">
                  <a:pos x="T2" y="T3"/>
                </a:cxn>
                <a:cxn ang="0">
                  <a:pos x="T4" y="T5"/>
                </a:cxn>
                <a:cxn ang="0">
                  <a:pos x="T6" y="T7"/>
                </a:cxn>
                <a:cxn ang="0">
                  <a:pos x="T8" y="T9"/>
                </a:cxn>
              </a:cxnLst>
              <a:rect l="0" t="0" r="r" b="b"/>
              <a:pathLst>
                <a:path w="26" h="26">
                  <a:moveTo>
                    <a:pt x="8" y="18"/>
                  </a:moveTo>
                  <a:cubicBezTo>
                    <a:pt x="3" y="13"/>
                    <a:pt x="0" y="7"/>
                    <a:pt x="1" y="0"/>
                  </a:cubicBezTo>
                  <a:cubicBezTo>
                    <a:pt x="7" y="0"/>
                    <a:pt x="14" y="2"/>
                    <a:pt x="19" y="7"/>
                  </a:cubicBezTo>
                  <a:cubicBezTo>
                    <a:pt x="24" y="12"/>
                    <a:pt x="26" y="19"/>
                    <a:pt x="26" y="25"/>
                  </a:cubicBezTo>
                  <a:cubicBezTo>
                    <a:pt x="19" y="26"/>
                    <a:pt x="13" y="23"/>
                    <a:pt x="8"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34" name="Freeform 123"/>
            <p:cNvSpPr>
              <a:spLocks/>
            </p:cNvSpPr>
            <p:nvPr/>
          </p:nvSpPr>
          <p:spPr bwMode="auto">
            <a:xfrm>
              <a:off x="1136" y="1860"/>
              <a:ext cx="26" cy="33"/>
            </a:xfrm>
            <a:custGeom>
              <a:avLst/>
              <a:gdLst>
                <a:gd name="T0" fmla="*/ 6 w 24"/>
                <a:gd name="T1" fmla="*/ 20 h 30"/>
                <a:gd name="T2" fmla="*/ 22 w 24"/>
                <a:gd name="T3" fmla="*/ 30 h 30"/>
                <a:gd name="T4" fmla="*/ 19 w 24"/>
                <a:gd name="T5" fmla="*/ 10 h 30"/>
                <a:gd name="T6" fmla="*/ 2 w 24"/>
                <a:gd name="T7" fmla="*/ 0 h 30"/>
                <a:gd name="T8" fmla="*/ 6 w 24"/>
                <a:gd name="T9" fmla="*/ 20 h 30"/>
              </a:gdLst>
              <a:ahLst/>
              <a:cxnLst>
                <a:cxn ang="0">
                  <a:pos x="T0" y="T1"/>
                </a:cxn>
                <a:cxn ang="0">
                  <a:pos x="T2" y="T3"/>
                </a:cxn>
                <a:cxn ang="0">
                  <a:pos x="T4" y="T5"/>
                </a:cxn>
                <a:cxn ang="0">
                  <a:pos x="T6" y="T7"/>
                </a:cxn>
                <a:cxn ang="0">
                  <a:pos x="T8" y="T9"/>
                </a:cxn>
              </a:cxnLst>
              <a:rect l="0" t="0" r="r" b="b"/>
              <a:pathLst>
                <a:path w="24" h="30">
                  <a:moveTo>
                    <a:pt x="6" y="20"/>
                  </a:moveTo>
                  <a:cubicBezTo>
                    <a:pt x="10" y="25"/>
                    <a:pt x="16" y="29"/>
                    <a:pt x="22" y="30"/>
                  </a:cubicBezTo>
                  <a:cubicBezTo>
                    <a:pt x="24" y="23"/>
                    <a:pt x="23" y="16"/>
                    <a:pt x="19" y="10"/>
                  </a:cubicBezTo>
                  <a:cubicBezTo>
                    <a:pt x="15" y="5"/>
                    <a:pt x="9" y="1"/>
                    <a:pt x="2" y="0"/>
                  </a:cubicBezTo>
                  <a:cubicBezTo>
                    <a:pt x="0" y="7"/>
                    <a:pt x="2" y="14"/>
                    <a:pt x="6"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35" name="Freeform 124"/>
            <p:cNvSpPr>
              <a:spLocks/>
            </p:cNvSpPr>
            <p:nvPr/>
          </p:nvSpPr>
          <p:spPr bwMode="auto">
            <a:xfrm>
              <a:off x="1161" y="1869"/>
              <a:ext cx="32" cy="25"/>
            </a:xfrm>
            <a:custGeom>
              <a:avLst/>
              <a:gdLst>
                <a:gd name="T0" fmla="*/ 10 w 29"/>
                <a:gd name="T1" fmla="*/ 5 h 23"/>
                <a:gd name="T2" fmla="*/ 0 w 29"/>
                <a:gd name="T3" fmla="*/ 22 h 23"/>
                <a:gd name="T4" fmla="*/ 19 w 29"/>
                <a:gd name="T5" fmla="*/ 18 h 23"/>
                <a:gd name="T6" fmla="*/ 29 w 29"/>
                <a:gd name="T7" fmla="*/ 1 h 23"/>
                <a:gd name="T8" fmla="*/ 10 w 29"/>
                <a:gd name="T9" fmla="*/ 5 h 23"/>
              </a:gdLst>
              <a:ahLst/>
              <a:cxnLst>
                <a:cxn ang="0">
                  <a:pos x="T0" y="T1"/>
                </a:cxn>
                <a:cxn ang="0">
                  <a:pos x="T2" y="T3"/>
                </a:cxn>
                <a:cxn ang="0">
                  <a:pos x="T4" y="T5"/>
                </a:cxn>
                <a:cxn ang="0">
                  <a:pos x="T6" y="T7"/>
                </a:cxn>
                <a:cxn ang="0">
                  <a:pos x="T8" y="T9"/>
                </a:cxn>
              </a:cxnLst>
              <a:rect l="0" t="0" r="r" b="b"/>
              <a:pathLst>
                <a:path w="29" h="23">
                  <a:moveTo>
                    <a:pt x="10" y="5"/>
                  </a:moveTo>
                  <a:cubicBezTo>
                    <a:pt x="4" y="9"/>
                    <a:pt x="0" y="15"/>
                    <a:pt x="0" y="22"/>
                  </a:cubicBezTo>
                  <a:cubicBezTo>
                    <a:pt x="6" y="23"/>
                    <a:pt x="13" y="22"/>
                    <a:pt x="19" y="18"/>
                  </a:cubicBezTo>
                  <a:cubicBezTo>
                    <a:pt x="25" y="14"/>
                    <a:pt x="28" y="8"/>
                    <a:pt x="29" y="1"/>
                  </a:cubicBezTo>
                  <a:cubicBezTo>
                    <a:pt x="22" y="0"/>
                    <a:pt x="15" y="1"/>
                    <a:pt x="10" y="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36" name="Freeform 125"/>
            <p:cNvSpPr>
              <a:spLocks/>
            </p:cNvSpPr>
            <p:nvPr/>
          </p:nvSpPr>
          <p:spPr bwMode="auto">
            <a:xfrm>
              <a:off x="740" y="1795"/>
              <a:ext cx="33" cy="26"/>
            </a:xfrm>
            <a:custGeom>
              <a:avLst/>
              <a:gdLst>
                <a:gd name="T0" fmla="*/ 10 w 30"/>
                <a:gd name="T1" fmla="*/ 5 h 24"/>
                <a:gd name="T2" fmla="*/ 30 w 30"/>
                <a:gd name="T3" fmla="*/ 2 h 24"/>
                <a:gd name="T4" fmla="*/ 19 w 30"/>
                <a:gd name="T5" fmla="*/ 18 h 24"/>
                <a:gd name="T6" fmla="*/ 0 w 30"/>
                <a:gd name="T7" fmla="*/ 22 h 24"/>
                <a:gd name="T8" fmla="*/ 10 w 30"/>
                <a:gd name="T9" fmla="*/ 5 h 24"/>
              </a:gdLst>
              <a:ahLst/>
              <a:cxnLst>
                <a:cxn ang="0">
                  <a:pos x="T0" y="T1"/>
                </a:cxn>
                <a:cxn ang="0">
                  <a:pos x="T2" y="T3"/>
                </a:cxn>
                <a:cxn ang="0">
                  <a:pos x="T4" y="T5"/>
                </a:cxn>
                <a:cxn ang="0">
                  <a:pos x="T6" y="T7"/>
                </a:cxn>
                <a:cxn ang="0">
                  <a:pos x="T8" y="T9"/>
                </a:cxn>
              </a:cxnLst>
              <a:rect l="0" t="0" r="r" b="b"/>
              <a:pathLst>
                <a:path w="30" h="24">
                  <a:moveTo>
                    <a:pt x="10" y="5"/>
                  </a:moveTo>
                  <a:cubicBezTo>
                    <a:pt x="16" y="1"/>
                    <a:pt x="23" y="0"/>
                    <a:pt x="30" y="2"/>
                  </a:cubicBezTo>
                  <a:cubicBezTo>
                    <a:pt x="29" y="8"/>
                    <a:pt x="25" y="14"/>
                    <a:pt x="19" y="18"/>
                  </a:cubicBezTo>
                  <a:cubicBezTo>
                    <a:pt x="14" y="22"/>
                    <a:pt x="7" y="24"/>
                    <a:pt x="0" y="22"/>
                  </a:cubicBezTo>
                  <a:cubicBezTo>
                    <a:pt x="1" y="15"/>
                    <a:pt x="4" y="9"/>
                    <a:pt x="10" y="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37" name="Freeform 126"/>
            <p:cNvSpPr>
              <a:spLocks/>
            </p:cNvSpPr>
            <p:nvPr/>
          </p:nvSpPr>
          <p:spPr bwMode="auto">
            <a:xfrm>
              <a:off x="771" y="1797"/>
              <a:ext cx="26" cy="31"/>
            </a:xfrm>
            <a:custGeom>
              <a:avLst/>
              <a:gdLst>
                <a:gd name="T0" fmla="*/ 5 w 24"/>
                <a:gd name="T1" fmla="*/ 19 h 29"/>
                <a:gd name="T2" fmla="*/ 2 w 24"/>
                <a:gd name="T3" fmla="*/ 0 h 29"/>
                <a:gd name="T4" fmla="*/ 18 w 24"/>
                <a:gd name="T5" fmla="*/ 10 h 29"/>
                <a:gd name="T6" fmla="*/ 22 w 24"/>
                <a:gd name="T7" fmla="*/ 29 h 29"/>
                <a:gd name="T8" fmla="*/ 5 w 24"/>
                <a:gd name="T9" fmla="*/ 19 h 29"/>
              </a:gdLst>
              <a:ahLst/>
              <a:cxnLst>
                <a:cxn ang="0">
                  <a:pos x="T0" y="T1"/>
                </a:cxn>
                <a:cxn ang="0">
                  <a:pos x="T2" y="T3"/>
                </a:cxn>
                <a:cxn ang="0">
                  <a:pos x="T4" y="T5"/>
                </a:cxn>
                <a:cxn ang="0">
                  <a:pos x="T6" y="T7"/>
                </a:cxn>
                <a:cxn ang="0">
                  <a:pos x="T8" y="T9"/>
                </a:cxn>
              </a:cxnLst>
              <a:rect l="0" t="0" r="r" b="b"/>
              <a:pathLst>
                <a:path w="24" h="29">
                  <a:moveTo>
                    <a:pt x="5" y="19"/>
                  </a:moveTo>
                  <a:cubicBezTo>
                    <a:pt x="1" y="13"/>
                    <a:pt x="0" y="6"/>
                    <a:pt x="2" y="0"/>
                  </a:cubicBezTo>
                  <a:cubicBezTo>
                    <a:pt x="8" y="0"/>
                    <a:pt x="14" y="4"/>
                    <a:pt x="18" y="10"/>
                  </a:cubicBezTo>
                  <a:cubicBezTo>
                    <a:pt x="23" y="15"/>
                    <a:pt x="24" y="22"/>
                    <a:pt x="22" y="29"/>
                  </a:cubicBezTo>
                  <a:cubicBezTo>
                    <a:pt x="16" y="28"/>
                    <a:pt x="9" y="25"/>
                    <a:pt x="5" y="1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38" name="Freeform 127"/>
            <p:cNvSpPr>
              <a:spLocks/>
            </p:cNvSpPr>
            <p:nvPr/>
          </p:nvSpPr>
          <p:spPr bwMode="auto">
            <a:xfrm>
              <a:off x="1130" y="1890"/>
              <a:ext cx="23" cy="36"/>
            </a:xfrm>
            <a:custGeom>
              <a:avLst/>
              <a:gdLst>
                <a:gd name="T0" fmla="*/ 3 w 21"/>
                <a:gd name="T1" fmla="*/ 20 h 33"/>
                <a:gd name="T2" fmla="*/ 18 w 21"/>
                <a:gd name="T3" fmla="*/ 33 h 33"/>
                <a:gd name="T4" fmla="*/ 18 w 21"/>
                <a:gd name="T5" fmla="*/ 13 h 33"/>
                <a:gd name="T6" fmla="*/ 3 w 21"/>
                <a:gd name="T7" fmla="*/ 0 h 33"/>
                <a:gd name="T8" fmla="*/ 3 w 21"/>
                <a:gd name="T9" fmla="*/ 20 h 33"/>
              </a:gdLst>
              <a:ahLst/>
              <a:cxnLst>
                <a:cxn ang="0">
                  <a:pos x="T0" y="T1"/>
                </a:cxn>
                <a:cxn ang="0">
                  <a:pos x="T2" y="T3"/>
                </a:cxn>
                <a:cxn ang="0">
                  <a:pos x="T4" y="T5"/>
                </a:cxn>
                <a:cxn ang="0">
                  <a:pos x="T6" y="T7"/>
                </a:cxn>
                <a:cxn ang="0">
                  <a:pos x="T8" y="T9"/>
                </a:cxn>
              </a:cxnLst>
              <a:rect l="0" t="0" r="r" b="b"/>
              <a:pathLst>
                <a:path w="21" h="33">
                  <a:moveTo>
                    <a:pt x="3" y="20"/>
                  </a:moveTo>
                  <a:cubicBezTo>
                    <a:pt x="6" y="26"/>
                    <a:pt x="12" y="31"/>
                    <a:pt x="18" y="33"/>
                  </a:cubicBezTo>
                  <a:cubicBezTo>
                    <a:pt x="21" y="27"/>
                    <a:pt x="21" y="20"/>
                    <a:pt x="18" y="13"/>
                  </a:cubicBezTo>
                  <a:cubicBezTo>
                    <a:pt x="15" y="7"/>
                    <a:pt x="9" y="2"/>
                    <a:pt x="3" y="0"/>
                  </a:cubicBezTo>
                  <a:cubicBezTo>
                    <a:pt x="0" y="6"/>
                    <a:pt x="0" y="14"/>
                    <a:pt x="3"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39" name="Freeform 128"/>
            <p:cNvSpPr>
              <a:spLocks/>
            </p:cNvSpPr>
            <p:nvPr/>
          </p:nvSpPr>
          <p:spPr bwMode="auto">
            <a:xfrm>
              <a:off x="1149" y="1906"/>
              <a:ext cx="36" cy="23"/>
            </a:xfrm>
            <a:custGeom>
              <a:avLst/>
              <a:gdLst>
                <a:gd name="T0" fmla="*/ 13 w 33"/>
                <a:gd name="T1" fmla="*/ 3 h 21"/>
                <a:gd name="T2" fmla="*/ 0 w 33"/>
                <a:gd name="T3" fmla="*/ 18 h 21"/>
                <a:gd name="T4" fmla="*/ 20 w 33"/>
                <a:gd name="T5" fmla="*/ 18 h 21"/>
                <a:gd name="T6" fmla="*/ 33 w 33"/>
                <a:gd name="T7" fmla="*/ 3 h 21"/>
                <a:gd name="T8" fmla="*/ 13 w 33"/>
                <a:gd name="T9" fmla="*/ 3 h 21"/>
              </a:gdLst>
              <a:ahLst/>
              <a:cxnLst>
                <a:cxn ang="0">
                  <a:pos x="T0" y="T1"/>
                </a:cxn>
                <a:cxn ang="0">
                  <a:pos x="T2" y="T3"/>
                </a:cxn>
                <a:cxn ang="0">
                  <a:pos x="T4" y="T5"/>
                </a:cxn>
                <a:cxn ang="0">
                  <a:pos x="T6" y="T7"/>
                </a:cxn>
                <a:cxn ang="0">
                  <a:pos x="T8" y="T9"/>
                </a:cxn>
              </a:cxnLst>
              <a:rect l="0" t="0" r="r" b="b"/>
              <a:pathLst>
                <a:path w="33" h="21">
                  <a:moveTo>
                    <a:pt x="13" y="3"/>
                  </a:moveTo>
                  <a:cubicBezTo>
                    <a:pt x="7" y="6"/>
                    <a:pt x="2" y="12"/>
                    <a:pt x="0" y="18"/>
                  </a:cubicBezTo>
                  <a:cubicBezTo>
                    <a:pt x="6" y="20"/>
                    <a:pt x="13" y="21"/>
                    <a:pt x="20" y="18"/>
                  </a:cubicBezTo>
                  <a:cubicBezTo>
                    <a:pt x="26" y="15"/>
                    <a:pt x="31" y="9"/>
                    <a:pt x="33" y="3"/>
                  </a:cubicBezTo>
                  <a:cubicBezTo>
                    <a:pt x="27" y="0"/>
                    <a:pt x="20" y="0"/>
                    <a:pt x="13" y="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40" name="Freeform 129"/>
            <p:cNvSpPr>
              <a:spLocks/>
            </p:cNvSpPr>
            <p:nvPr/>
          </p:nvSpPr>
          <p:spPr bwMode="auto">
            <a:xfrm>
              <a:off x="748" y="1761"/>
              <a:ext cx="36" cy="22"/>
            </a:xfrm>
            <a:custGeom>
              <a:avLst/>
              <a:gdLst>
                <a:gd name="T0" fmla="*/ 13 w 33"/>
                <a:gd name="T1" fmla="*/ 3 h 20"/>
                <a:gd name="T2" fmla="*/ 33 w 33"/>
                <a:gd name="T3" fmla="*/ 2 h 20"/>
                <a:gd name="T4" fmla="*/ 20 w 33"/>
                <a:gd name="T5" fmla="*/ 17 h 20"/>
                <a:gd name="T6" fmla="*/ 0 w 33"/>
                <a:gd name="T7" fmla="*/ 17 h 20"/>
                <a:gd name="T8" fmla="*/ 13 w 33"/>
                <a:gd name="T9" fmla="*/ 3 h 20"/>
              </a:gdLst>
              <a:ahLst/>
              <a:cxnLst>
                <a:cxn ang="0">
                  <a:pos x="T0" y="T1"/>
                </a:cxn>
                <a:cxn ang="0">
                  <a:pos x="T2" y="T3"/>
                </a:cxn>
                <a:cxn ang="0">
                  <a:pos x="T4" y="T5"/>
                </a:cxn>
                <a:cxn ang="0">
                  <a:pos x="T6" y="T7"/>
                </a:cxn>
                <a:cxn ang="0">
                  <a:pos x="T8" y="T9"/>
                </a:cxn>
              </a:cxnLst>
              <a:rect l="0" t="0" r="r" b="b"/>
              <a:pathLst>
                <a:path w="33" h="20">
                  <a:moveTo>
                    <a:pt x="13" y="3"/>
                  </a:moveTo>
                  <a:cubicBezTo>
                    <a:pt x="20" y="0"/>
                    <a:pt x="27" y="0"/>
                    <a:pt x="33" y="2"/>
                  </a:cubicBezTo>
                  <a:cubicBezTo>
                    <a:pt x="31" y="9"/>
                    <a:pt x="26" y="14"/>
                    <a:pt x="20" y="17"/>
                  </a:cubicBezTo>
                  <a:cubicBezTo>
                    <a:pt x="14" y="20"/>
                    <a:pt x="6" y="20"/>
                    <a:pt x="0" y="17"/>
                  </a:cubicBezTo>
                  <a:cubicBezTo>
                    <a:pt x="2" y="11"/>
                    <a:pt x="7" y="6"/>
                    <a:pt x="13" y="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41" name="Freeform 130"/>
            <p:cNvSpPr>
              <a:spLocks/>
            </p:cNvSpPr>
            <p:nvPr/>
          </p:nvSpPr>
          <p:spPr bwMode="auto">
            <a:xfrm>
              <a:off x="780" y="1763"/>
              <a:ext cx="23" cy="36"/>
            </a:xfrm>
            <a:custGeom>
              <a:avLst/>
              <a:gdLst>
                <a:gd name="T0" fmla="*/ 3 w 21"/>
                <a:gd name="T1" fmla="*/ 20 h 33"/>
                <a:gd name="T2" fmla="*/ 3 w 21"/>
                <a:gd name="T3" fmla="*/ 0 h 33"/>
                <a:gd name="T4" fmla="*/ 18 w 21"/>
                <a:gd name="T5" fmla="*/ 13 h 33"/>
                <a:gd name="T6" fmla="*/ 18 w 21"/>
                <a:gd name="T7" fmla="*/ 33 h 33"/>
                <a:gd name="T8" fmla="*/ 3 w 21"/>
                <a:gd name="T9" fmla="*/ 20 h 33"/>
              </a:gdLst>
              <a:ahLst/>
              <a:cxnLst>
                <a:cxn ang="0">
                  <a:pos x="T0" y="T1"/>
                </a:cxn>
                <a:cxn ang="0">
                  <a:pos x="T2" y="T3"/>
                </a:cxn>
                <a:cxn ang="0">
                  <a:pos x="T4" y="T5"/>
                </a:cxn>
                <a:cxn ang="0">
                  <a:pos x="T6" y="T7"/>
                </a:cxn>
                <a:cxn ang="0">
                  <a:pos x="T8" y="T9"/>
                </a:cxn>
              </a:cxnLst>
              <a:rect l="0" t="0" r="r" b="b"/>
              <a:pathLst>
                <a:path w="21" h="33">
                  <a:moveTo>
                    <a:pt x="3" y="20"/>
                  </a:moveTo>
                  <a:cubicBezTo>
                    <a:pt x="0" y="14"/>
                    <a:pt x="0" y="6"/>
                    <a:pt x="3" y="0"/>
                  </a:cubicBezTo>
                  <a:cubicBezTo>
                    <a:pt x="9" y="2"/>
                    <a:pt x="15" y="7"/>
                    <a:pt x="18" y="13"/>
                  </a:cubicBezTo>
                  <a:cubicBezTo>
                    <a:pt x="21" y="20"/>
                    <a:pt x="21" y="27"/>
                    <a:pt x="18" y="33"/>
                  </a:cubicBezTo>
                  <a:cubicBezTo>
                    <a:pt x="12" y="31"/>
                    <a:pt x="6" y="26"/>
                    <a:pt x="3"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42" name="Freeform 131"/>
            <p:cNvSpPr>
              <a:spLocks/>
            </p:cNvSpPr>
            <p:nvPr/>
          </p:nvSpPr>
          <p:spPr bwMode="auto">
            <a:xfrm>
              <a:off x="1118" y="1918"/>
              <a:ext cx="20" cy="38"/>
            </a:xfrm>
            <a:custGeom>
              <a:avLst/>
              <a:gdLst>
                <a:gd name="T0" fmla="*/ 1 w 19"/>
                <a:gd name="T1" fmla="*/ 20 h 35"/>
                <a:gd name="T2" fmla="*/ 14 w 19"/>
                <a:gd name="T3" fmla="*/ 35 h 35"/>
                <a:gd name="T4" fmla="*/ 17 w 19"/>
                <a:gd name="T5" fmla="*/ 15 h 35"/>
                <a:gd name="T6" fmla="*/ 5 w 19"/>
                <a:gd name="T7" fmla="*/ 0 h 35"/>
                <a:gd name="T8" fmla="*/ 1 w 19"/>
                <a:gd name="T9" fmla="*/ 20 h 35"/>
              </a:gdLst>
              <a:ahLst/>
              <a:cxnLst>
                <a:cxn ang="0">
                  <a:pos x="T0" y="T1"/>
                </a:cxn>
                <a:cxn ang="0">
                  <a:pos x="T2" y="T3"/>
                </a:cxn>
                <a:cxn ang="0">
                  <a:pos x="T4" y="T5"/>
                </a:cxn>
                <a:cxn ang="0">
                  <a:pos x="T6" y="T7"/>
                </a:cxn>
                <a:cxn ang="0">
                  <a:pos x="T8" y="T9"/>
                </a:cxn>
              </a:cxnLst>
              <a:rect l="0" t="0" r="r" b="b"/>
              <a:pathLst>
                <a:path w="19" h="35">
                  <a:moveTo>
                    <a:pt x="1" y="20"/>
                  </a:moveTo>
                  <a:cubicBezTo>
                    <a:pt x="3" y="26"/>
                    <a:pt x="8" y="32"/>
                    <a:pt x="14" y="35"/>
                  </a:cubicBezTo>
                  <a:cubicBezTo>
                    <a:pt x="17" y="29"/>
                    <a:pt x="19" y="22"/>
                    <a:pt x="17" y="15"/>
                  </a:cubicBezTo>
                  <a:cubicBezTo>
                    <a:pt x="15" y="9"/>
                    <a:pt x="10" y="3"/>
                    <a:pt x="5" y="0"/>
                  </a:cubicBezTo>
                  <a:cubicBezTo>
                    <a:pt x="1" y="6"/>
                    <a:pt x="0" y="13"/>
                    <a:pt x="1"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43" name="Freeform 132"/>
            <p:cNvSpPr>
              <a:spLocks/>
            </p:cNvSpPr>
            <p:nvPr/>
          </p:nvSpPr>
          <p:spPr bwMode="auto">
            <a:xfrm>
              <a:off x="1133" y="1941"/>
              <a:ext cx="37" cy="21"/>
            </a:xfrm>
            <a:custGeom>
              <a:avLst/>
              <a:gdLst>
                <a:gd name="T0" fmla="*/ 15 w 34"/>
                <a:gd name="T1" fmla="*/ 1 h 19"/>
                <a:gd name="T2" fmla="*/ 0 w 34"/>
                <a:gd name="T3" fmla="*/ 14 h 19"/>
                <a:gd name="T4" fmla="*/ 19 w 34"/>
                <a:gd name="T5" fmla="*/ 17 h 19"/>
                <a:gd name="T6" fmla="*/ 34 w 34"/>
                <a:gd name="T7" fmla="*/ 5 h 19"/>
                <a:gd name="T8" fmla="*/ 15 w 34"/>
                <a:gd name="T9" fmla="*/ 1 h 19"/>
              </a:gdLst>
              <a:ahLst/>
              <a:cxnLst>
                <a:cxn ang="0">
                  <a:pos x="T0" y="T1"/>
                </a:cxn>
                <a:cxn ang="0">
                  <a:pos x="T2" y="T3"/>
                </a:cxn>
                <a:cxn ang="0">
                  <a:pos x="T4" y="T5"/>
                </a:cxn>
                <a:cxn ang="0">
                  <a:pos x="T6" y="T7"/>
                </a:cxn>
                <a:cxn ang="0">
                  <a:pos x="T8" y="T9"/>
                </a:cxn>
              </a:cxnLst>
              <a:rect l="0" t="0" r="r" b="b"/>
              <a:pathLst>
                <a:path w="34" h="19">
                  <a:moveTo>
                    <a:pt x="15" y="1"/>
                  </a:moveTo>
                  <a:cubicBezTo>
                    <a:pt x="8" y="3"/>
                    <a:pt x="3" y="8"/>
                    <a:pt x="0" y="14"/>
                  </a:cubicBezTo>
                  <a:cubicBezTo>
                    <a:pt x="5" y="17"/>
                    <a:pt x="12" y="19"/>
                    <a:pt x="19" y="17"/>
                  </a:cubicBezTo>
                  <a:cubicBezTo>
                    <a:pt x="26" y="15"/>
                    <a:pt x="31" y="10"/>
                    <a:pt x="34" y="5"/>
                  </a:cubicBezTo>
                  <a:cubicBezTo>
                    <a:pt x="29" y="1"/>
                    <a:pt x="22" y="0"/>
                    <a:pt x="15" y="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44" name="Freeform 133"/>
            <p:cNvSpPr>
              <a:spLocks/>
            </p:cNvSpPr>
            <p:nvPr/>
          </p:nvSpPr>
          <p:spPr bwMode="auto">
            <a:xfrm>
              <a:off x="763" y="1727"/>
              <a:ext cx="37" cy="22"/>
            </a:xfrm>
            <a:custGeom>
              <a:avLst/>
              <a:gdLst>
                <a:gd name="T0" fmla="*/ 15 w 34"/>
                <a:gd name="T1" fmla="*/ 2 h 20"/>
                <a:gd name="T2" fmla="*/ 34 w 34"/>
                <a:gd name="T3" fmla="*/ 5 h 20"/>
                <a:gd name="T4" fmla="*/ 19 w 34"/>
                <a:gd name="T5" fmla="*/ 18 h 20"/>
                <a:gd name="T6" fmla="*/ 0 w 34"/>
                <a:gd name="T7" fmla="*/ 15 h 20"/>
                <a:gd name="T8" fmla="*/ 15 w 34"/>
                <a:gd name="T9" fmla="*/ 2 h 20"/>
              </a:gdLst>
              <a:ahLst/>
              <a:cxnLst>
                <a:cxn ang="0">
                  <a:pos x="T0" y="T1"/>
                </a:cxn>
                <a:cxn ang="0">
                  <a:pos x="T2" y="T3"/>
                </a:cxn>
                <a:cxn ang="0">
                  <a:pos x="T4" y="T5"/>
                </a:cxn>
                <a:cxn ang="0">
                  <a:pos x="T6" y="T7"/>
                </a:cxn>
                <a:cxn ang="0">
                  <a:pos x="T8" y="T9"/>
                </a:cxn>
              </a:cxnLst>
              <a:rect l="0" t="0" r="r" b="b"/>
              <a:pathLst>
                <a:path w="34" h="20">
                  <a:moveTo>
                    <a:pt x="15" y="2"/>
                  </a:moveTo>
                  <a:cubicBezTo>
                    <a:pt x="22" y="0"/>
                    <a:pt x="29" y="2"/>
                    <a:pt x="34" y="5"/>
                  </a:cubicBezTo>
                  <a:cubicBezTo>
                    <a:pt x="31" y="11"/>
                    <a:pt x="26" y="16"/>
                    <a:pt x="19" y="18"/>
                  </a:cubicBezTo>
                  <a:cubicBezTo>
                    <a:pt x="12" y="20"/>
                    <a:pt x="5" y="18"/>
                    <a:pt x="0" y="15"/>
                  </a:cubicBezTo>
                  <a:cubicBezTo>
                    <a:pt x="3" y="9"/>
                    <a:pt x="8" y="4"/>
                    <a:pt x="15" y="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45" name="Freeform 134"/>
            <p:cNvSpPr>
              <a:spLocks/>
            </p:cNvSpPr>
            <p:nvPr/>
          </p:nvSpPr>
          <p:spPr bwMode="auto">
            <a:xfrm>
              <a:off x="795" y="1732"/>
              <a:ext cx="21" cy="39"/>
            </a:xfrm>
            <a:custGeom>
              <a:avLst/>
              <a:gdLst>
                <a:gd name="T0" fmla="*/ 2 w 20"/>
                <a:gd name="T1" fmla="*/ 20 h 35"/>
                <a:gd name="T2" fmla="*/ 5 w 20"/>
                <a:gd name="T3" fmla="*/ 0 h 35"/>
                <a:gd name="T4" fmla="*/ 18 w 20"/>
                <a:gd name="T5" fmla="*/ 16 h 35"/>
                <a:gd name="T6" fmla="*/ 15 w 20"/>
                <a:gd name="T7" fmla="*/ 35 h 35"/>
                <a:gd name="T8" fmla="*/ 2 w 20"/>
                <a:gd name="T9" fmla="*/ 20 h 35"/>
              </a:gdLst>
              <a:ahLst/>
              <a:cxnLst>
                <a:cxn ang="0">
                  <a:pos x="T0" y="T1"/>
                </a:cxn>
                <a:cxn ang="0">
                  <a:pos x="T2" y="T3"/>
                </a:cxn>
                <a:cxn ang="0">
                  <a:pos x="T4" y="T5"/>
                </a:cxn>
                <a:cxn ang="0">
                  <a:pos x="T6" y="T7"/>
                </a:cxn>
                <a:cxn ang="0">
                  <a:pos x="T8" y="T9"/>
                </a:cxn>
              </a:cxnLst>
              <a:rect l="0" t="0" r="r" b="b"/>
              <a:pathLst>
                <a:path w="20" h="35">
                  <a:moveTo>
                    <a:pt x="2" y="20"/>
                  </a:moveTo>
                  <a:cubicBezTo>
                    <a:pt x="0" y="13"/>
                    <a:pt x="2" y="6"/>
                    <a:pt x="5" y="0"/>
                  </a:cubicBezTo>
                  <a:cubicBezTo>
                    <a:pt x="11" y="3"/>
                    <a:pt x="16" y="9"/>
                    <a:pt x="18" y="16"/>
                  </a:cubicBezTo>
                  <a:cubicBezTo>
                    <a:pt x="20" y="23"/>
                    <a:pt x="18" y="30"/>
                    <a:pt x="15" y="35"/>
                  </a:cubicBezTo>
                  <a:cubicBezTo>
                    <a:pt x="9" y="32"/>
                    <a:pt x="4" y="27"/>
                    <a:pt x="2"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46" name="Freeform 135"/>
            <p:cNvSpPr>
              <a:spLocks/>
            </p:cNvSpPr>
            <p:nvPr/>
          </p:nvSpPr>
          <p:spPr bwMode="auto">
            <a:xfrm>
              <a:off x="1100" y="1944"/>
              <a:ext cx="19" cy="39"/>
            </a:xfrm>
            <a:custGeom>
              <a:avLst/>
              <a:gdLst>
                <a:gd name="T0" fmla="*/ 0 w 17"/>
                <a:gd name="T1" fmla="*/ 18 h 36"/>
                <a:gd name="T2" fmla="*/ 10 w 17"/>
                <a:gd name="T3" fmla="*/ 36 h 36"/>
                <a:gd name="T4" fmla="*/ 16 w 17"/>
                <a:gd name="T5" fmla="*/ 17 h 36"/>
                <a:gd name="T6" fmla="*/ 7 w 17"/>
                <a:gd name="T7" fmla="*/ 0 h 36"/>
                <a:gd name="T8" fmla="*/ 0 w 17"/>
                <a:gd name="T9" fmla="*/ 18 h 36"/>
              </a:gdLst>
              <a:ahLst/>
              <a:cxnLst>
                <a:cxn ang="0">
                  <a:pos x="T0" y="T1"/>
                </a:cxn>
                <a:cxn ang="0">
                  <a:pos x="T2" y="T3"/>
                </a:cxn>
                <a:cxn ang="0">
                  <a:pos x="T4" y="T5"/>
                </a:cxn>
                <a:cxn ang="0">
                  <a:pos x="T6" y="T7"/>
                </a:cxn>
                <a:cxn ang="0">
                  <a:pos x="T8" y="T9"/>
                </a:cxn>
              </a:cxnLst>
              <a:rect l="0" t="0" r="r" b="b"/>
              <a:pathLst>
                <a:path w="17" h="36">
                  <a:moveTo>
                    <a:pt x="0" y="18"/>
                  </a:moveTo>
                  <a:cubicBezTo>
                    <a:pt x="1" y="26"/>
                    <a:pt x="4" y="32"/>
                    <a:pt x="10" y="36"/>
                  </a:cubicBezTo>
                  <a:cubicBezTo>
                    <a:pt x="14" y="31"/>
                    <a:pt x="17" y="24"/>
                    <a:pt x="16" y="17"/>
                  </a:cubicBezTo>
                  <a:cubicBezTo>
                    <a:pt x="16" y="10"/>
                    <a:pt x="12" y="4"/>
                    <a:pt x="7" y="0"/>
                  </a:cubicBezTo>
                  <a:cubicBezTo>
                    <a:pt x="2" y="5"/>
                    <a:pt x="0" y="11"/>
                    <a:pt x="0"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47" name="Freeform 136"/>
            <p:cNvSpPr>
              <a:spLocks/>
            </p:cNvSpPr>
            <p:nvPr/>
          </p:nvSpPr>
          <p:spPr bwMode="auto">
            <a:xfrm>
              <a:off x="1111" y="1971"/>
              <a:ext cx="38" cy="20"/>
            </a:xfrm>
            <a:custGeom>
              <a:avLst/>
              <a:gdLst>
                <a:gd name="T0" fmla="*/ 17 w 35"/>
                <a:gd name="T1" fmla="*/ 1 h 18"/>
                <a:gd name="T2" fmla="*/ 0 w 35"/>
                <a:gd name="T3" fmla="*/ 11 h 18"/>
                <a:gd name="T4" fmla="*/ 18 w 35"/>
                <a:gd name="T5" fmla="*/ 17 h 18"/>
                <a:gd name="T6" fmla="*/ 35 w 35"/>
                <a:gd name="T7" fmla="*/ 7 h 18"/>
                <a:gd name="T8" fmla="*/ 17 w 35"/>
                <a:gd name="T9" fmla="*/ 1 h 18"/>
              </a:gdLst>
              <a:ahLst/>
              <a:cxnLst>
                <a:cxn ang="0">
                  <a:pos x="T0" y="T1"/>
                </a:cxn>
                <a:cxn ang="0">
                  <a:pos x="T2" y="T3"/>
                </a:cxn>
                <a:cxn ang="0">
                  <a:pos x="T4" y="T5"/>
                </a:cxn>
                <a:cxn ang="0">
                  <a:pos x="T6" y="T7"/>
                </a:cxn>
                <a:cxn ang="0">
                  <a:pos x="T8" y="T9"/>
                </a:cxn>
              </a:cxnLst>
              <a:rect l="0" t="0" r="r" b="b"/>
              <a:pathLst>
                <a:path w="35" h="18">
                  <a:moveTo>
                    <a:pt x="17" y="1"/>
                  </a:moveTo>
                  <a:cubicBezTo>
                    <a:pt x="10" y="2"/>
                    <a:pt x="4" y="5"/>
                    <a:pt x="0" y="11"/>
                  </a:cubicBezTo>
                  <a:cubicBezTo>
                    <a:pt x="5" y="15"/>
                    <a:pt x="11" y="18"/>
                    <a:pt x="18" y="17"/>
                  </a:cubicBezTo>
                  <a:cubicBezTo>
                    <a:pt x="25" y="16"/>
                    <a:pt x="31" y="13"/>
                    <a:pt x="35" y="7"/>
                  </a:cubicBezTo>
                  <a:cubicBezTo>
                    <a:pt x="31" y="3"/>
                    <a:pt x="24" y="0"/>
                    <a:pt x="17" y="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48" name="Freeform 137"/>
            <p:cNvSpPr>
              <a:spLocks/>
            </p:cNvSpPr>
            <p:nvPr/>
          </p:nvSpPr>
          <p:spPr bwMode="auto">
            <a:xfrm>
              <a:off x="784" y="1699"/>
              <a:ext cx="38" cy="18"/>
            </a:xfrm>
            <a:custGeom>
              <a:avLst/>
              <a:gdLst>
                <a:gd name="T0" fmla="*/ 17 w 35"/>
                <a:gd name="T1" fmla="*/ 0 h 17"/>
                <a:gd name="T2" fmla="*/ 35 w 35"/>
                <a:gd name="T3" fmla="*/ 7 h 17"/>
                <a:gd name="T4" fmla="*/ 18 w 35"/>
                <a:gd name="T5" fmla="*/ 16 h 17"/>
                <a:gd name="T6" fmla="*/ 0 w 35"/>
                <a:gd name="T7" fmla="*/ 10 h 17"/>
                <a:gd name="T8" fmla="*/ 17 w 35"/>
                <a:gd name="T9" fmla="*/ 0 h 17"/>
              </a:gdLst>
              <a:ahLst/>
              <a:cxnLst>
                <a:cxn ang="0">
                  <a:pos x="T0" y="T1"/>
                </a:cxn>
                <a:cxn ang="0">
                  <a:pos x="T2" y="T3"/>
                </a:cxn>
                <a:cxn ang="0">
                  <a:pos x="T4" y="T5"/>
                </a:cxn>
                <a:cxn ang="0">
                  <a:pos x="T6" y="T7"/>
                </a:cxn>
                <a:cxn ang="0">
                  <a:pos x="T8" y="T9"/>
                </a:cxn>
              </a:cxnLst>
              <a:rect l="0" t="0" r="r" b="b"/>
              <a:pathLst>
                <a:path w="35" h="17">
                  <a:moveTo>
                    <a:pt x="17" y="0"/>
                  </a:moveTo>
                  <a:cubicBezTo>
                    <a:pt x="24" y="0"/>
                    <a:pt x="31" y="2"/>
                    <a:pt x="35" y="7"/>
                  </a:cubicBezTo>
                  <a:cubicBezTo>
                    <a:pt x="31" y="12"/>
                    <a:pt x="25" y="16"/>
                    <a:pt x="18" y="16"/>
                  </a:cubicBezTo>
                  <a:cubicBezTo>
                    <a:pt x="11" y="17"/>
                    <a:pt x="5" y="14"/>
                    <a:pt x="0" y="10"/>
                  </a:cubicBezTo>
                  <a:cubicBezTo>
                    <a:pt x="4" y="4"/>
                    <a:pt x="10" y="1"/>
                    <a:pt x="17"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49" name="Freeform 138"/>
            <p:cNvSpPr>
              <a:spLocks/>
            </p:cNvSpPr>
            <p:nvPr/>
          </p:nvSpPr>
          <p:spPr bwMode="auto">
            <a:xfrm>
              <a:off x="814" y="1706"/>
              <a:ext cx="20" cy="38"/>
            </a:xfrm>
            <a:custGeom>
              <a:avLst/>
              <a:gdLst>
                <a:gd name="T0" fmla="*/ 1 w 18"/>
                <a:gd name="T1" fmla="*/ 18 h 35"/>
                <a:gd name="T2" fmla="*/ 7 w 18"/>
                <a:gd name="T3" fmla="*/ 0 h 35"/>
                <a:gd name="T4" fmla="*/ 17 w 18"/>
                <a:gd name="T5" fmla="*/ 17 h 35"/>
                <a:gd name="T6" fmla="*/ 10 w 18"/>
                <a:gd name="T7" fmla="*/ 35 h 35"/>
                <a:gd name="T8" fmla="*/ 1 w 18"/>
                <a:gd name="T9" fmla="*/ 18 h 35"/>
              </a:gdLst>
              <a:ahLst/>
              <a:cxnLst>
                <a:cxn ang="0">
                  <a:pos x="T0" y="T1"/>
                </a:cxn>
                <a:cxn ang="0">
                  <a:pos x="T2" y="T3"/>
                </a:cxn>
                <a:cxn ang="0">
                  <a:pos x="T4" y="T5"/>
                </a:cxn>
                <a:cxn ang="0">
                  <a:pos x="T6" y="T7"/>
                </a:cxn>
                <a:cxn ang="0">
                  <a:pos x="T8" y="T9"/>
                </a:cxn>
              </a:cxnLst>
              <a:rect l="0" t="0" r="r" b="b"/>
              <a:pathLst>
                <a:path w="18" h="35">
                  <a:moveTo>
                    <a:pt x="1" y="18"/>
                  </a:moveTo>
                  <a:cubicBezTo>
                    <a:pt x="0" y="11"/>
                    <a:pt x="3" y="4"/>
                    <a:pt x="7" y="0"/>
                  </a:cubicBezTo>
                  <a:cubicBezTo>
                    <a:pt x="13" y="4"/>
                    <a:pt x="16" y="10"/>
                    <a:pt x="17" y="17"/>
                  </a:cubicBezTo>
                  <a:cubicBezTo>
                    <a:pt x="18" y="24"/>
                    <a:pt x="15" y="30"/>
                    <a:pt x="10" y="35"/>
                  </a:cubicBezTo>
                  <a:cubicBezTo>
                    <a:pt x="5" y="31"/>
                    <a:pt x="2" y="25"/>
                    <a:pt x="1"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50" name="Freeform 139"/>
            <p:cNvSpPr>
              <a:spLocks/>
            </p:cNvSpPr>
            <p:nvPr/>
          </p:nvSpPr>
          <p:spPr bwMode="auto">
            <a:xfrm>
              <a:off x="1077" y="1967"/>
              <a:ext cx="19" cy="39"/>
            </a:xfrm>
            <a:custGeom>
              <a:avLst/>
              <a:gdLst>
                <a:gd name="T0" fmla="*/ 0 w 17"/>
                <a:gd name="T1" fmla="*/ 17 h 36"/>
                <a:gd name="T2" fmla="*/ 7 w 17"/>
                <a:gd name="T3" fmla="*/ 36 h 36"/>
                <a:gd name="T4" fmla="*/ 16 w 17"/>
                <a:gd name="T5" fmla="*/ 18 h 36"/>
                <a:gd name="T6" fmla="*/ 10 w 17"/>
                <a:gd name="T7" fmla="*/ 0 h 36"/>
                <a:gd name="T8" fmla="*/ 0 w 17"/>
                <a:gd name="T9" fmla="*/ 17 h 36"/>
              </a:gdLst>
              <a:ahLst/>
              <a:cxnLst>
                <a:cxn ang="0">
                  <a:pos x="T0" y="T1"/>
                </a:cxn>
                <a:cxn ang="0">
                  <a:pos x="T2" y="T3"/>
                </a:cxn>
                <a:cxn ang="0">
                  <a:pos x="T4" y="T5"/>
                </a:cxn>
                <a:cxn ang="0">
                  <a:pos x="T6" y="T7"/>
                </a:cxn>
                <a:cxn ang="0">
                  <a:pos x="T8" y="T9"/>
                </a:cxn>
              </a:cxnLst>
              <a:rect l="0" t="0" r="r" b="b"/>
              <a:pathLst>
                <a:path w="17" h="36">
                  <a:moveTo>
                    <a:pt x="0" y="17"/>
                  </a:moveTo>
                  <a:cubicBezTo>
                    <a:pt x="0" y="24"/>
                    <a:pt x="2" y="31"/>
                    <a:pt x="7" y="36"/>
                  </a:cubicBezTo>
                  <a:cubicBezTo>
                    <a:pt x="12" y="32"/>
                    <a:pt x="16" y="25"/>
                    <a:pt x="16" y="18"/>
                  </a:cubicBezTo>
                  <a:cubicBezTo>
                    <a:pt x="17" y="11"/>
                    <a:pt x="14" y="5"/>
                    <a:pt x="10" y="0"/>
                  </a:cubicBezTo>
                  <a:cubicBezTo>
                    <a:pt x="4" y="4"/>
                    <a:pt x="1" y="10"/>
                    <a:pt x="0"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51" name="Freeform 140"/>
            <p:cNvSpPr>
              <a:spLocks/>
            </p:cNvSpPr>
            <p:nvPr/>
          </p:nvSpPr>
          <p:spPr bwMode="auto">
            <a:xfrm>
              <a:off x="1085" y="1999"/>
              <a:ext cx="38" cy="18"/>
            </a:xfrm>
            <a:custGeom>
              <a:avLst/>
              <a:gdLst>
                <a:gd name="T0" fmla="*/ 18 w 35"/>
                <a:gd name="T1" fmla="*/ 0 h 17"/>
                <a:gd name="T2" fmla="*/ 0 w 35"/>
                <a:gd name="T3" fmla="*/ 7 h 17"/>
                <a:gd name="T4" fmla="*/ 17 w 35"/>
                <a:gd name="T5" fmla="*/ 16 h 17"/>
                <a:gd name="T6" fmla="*/ 35 w 35"/>
                <a:gd name="T7" fmla="*/ 10 h 17"/>
                <a:gd name="T8" fmla="*/ 18 w 35"/>
                <a:gd name="T9" fmla="*/ 0 h 17"/>
              </a:gdLst>
              <a:ahLst/>
              <a:cxnLst>
                <a:cxn ang="0">
                  <a:pos x="T0" y="T1"/>
                </a:cxn>
                <a:cxn ang="0">
                  <a:pos x="T2" y="T3"/>
                </a:cxn>
                <a:cxn ang="0">
                  <a:pos x="T4" y="T5"/>
                </a:cxn>
                <a:cxn ang="0">
                  <a:pos x="T6" y="T7"/>
                </a:cxn>
                <a:cxn ang="0">
                  <a:pos x="T8" y="T9"/>
                </a:cxn>
              </a:cxnLst>
              <a:rect l="0" t="0" r="r" b="b"/>
              <a:pathLst>
                <a:path w="35" h="17">
                  <a:moveTo>
                    <a:pt x="18" y="0"/>
                  </a:moveTo>
                  <a:cubicBezTo>
                    <a:pt x="11" y="0"/>
                    <a:pt x="4" y="2"/>
                    <a:pt x="0" y="7"/>
                  </a:cubicBezTo>
                  <a:cubicBezTo>
                    <a:pt x="4" y="12"/>
                    <a:pt x="10" y="16"/>
                    <a:pt x="17" y="16"/>
                  </a:cubicBezTo>
                  <a:cubicBezTo>
                    <a:pt x="24" y="17"/>
                    <a:pt x="31" y="14"/>
                    <a:pt x="35" y="10"/>
                  </a:cubicBezTo>
                  <a:cubicBezTo>
                    <a:pt x="31" y="4"/>
                    <a:pt x="25" y="1"/>
                    <a:pt x="1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52" name="Freeform 141"/>
            <p:cNvSpPr>
              <a:spLocks/>
            </p:cNvSpPr>
            <p:nvPr/>
          </p:nvSpPr>
          <p:spPr bwMode="auto">
            <a:xfrm>
              <a:off x="810" y="1671"/>
              <a:ext cx="38" cy="20"/>
            </a:xfrm>
            <a:custGeom>
              <a:avLst/>
              <a:gdLst>
                <a:gd name="T0" fmla="*/ 18 w 35"/>
                <a:gd name="T1" fmla="*/ 1 h 18"/>
                <a:gd name="T2" fmla="*/ 35 w 35"/>
                <a:gd name="T3" fmla="*/ 11 h 18"/>
                <a:gd name="T4" fmla="*/ 17 w 35"/>
                <a:gd name="T5" fmla="*/ 17 h 18"/>
                <a:gd name="T6" fmla="*/ 0 w 35"/>
                <a:gd name="T7" fmla="*/ 8 h 18"/>
                <a:gd name="T8" fmla="*/ 18 w 35"/>
                <a:gd name="T9" fmla="*/ 1 h 18"/>
              </a:gdLst>
              <a:ahLst/>
              <a:cxnLst>
                <a:cxn ang="0">
                  <a:pos x="T0" y="T1"/>
                </a:cxn>
                <a:cxn ang="0">
                  <a:pos x="T2" y="T3"/>
                </a:cxn>
                <a:cxn ang="0">
                  <a:pos x="T4" y="T5"/>
                </a:cxn>
                <a:cxn ang="0">
                  <a:pos x="T6" y="T7"/>
                </a:cxn>
                <a:cxn ang="0">
                  <a:pos x="T8" y="T9"/>
                </a:cxn>
              </a:cxnLst>
              <a:rect l="0" t="0" r="r" b="b"/>
              <a:pathLst>
                <a:path w="35" h="18">
                  <a:moveTo>
                    <a:pt x="18" y="1"/>
                  </a:moveTo>
                  <a:cubicBezTo>
                    <a:pt x="25" y="2"/>
                    <a:pt x="31" y="5"/>
                    <a:pt x="35" y="11"/>
                  </a:cubicBezTo>
                  <a:cubicBezTo>
                    <a:pt x="31" y="15"/>
                    <a:pt x="24" y="18"/>
                    <a:pt x="17" y="17"/>
                  </a:cubicBezTo>
                  <a:cubicBezTo>
                    <a:pt x="10" y="16"/>
                    <a:pt x="4" y="13"/>
                    <a:pt x="0" y="8"/>
                  </a:cubicBezTo>
                  <a:cubicBezTo>
                    <a:pt x="5" y="3"/>
                    <a:pt x="11" y="0"/>
                    <a:pt x="18" y="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53" name="Freeform 142"/>
            <p:cNvSpPr>
              <a:spLocks/>
            </p:cNvSpPr>
            <p:nvPr/>
          </p:nvSpPr>
          <p:spPr bwMode="auto">
            <a:xfrm>
              <a:off x="837" y="1683"/>
              <a:ext cx="20" cy="39"/>
            </a:xfrm>
            <a:custGeom>
              <a:avLst/>
              <a:gdLst>
                <a:gd name="T0" fmla="*/ 1 w 18"/>
                <a:gd name="T1" fmla="*/ 17 h 35"/>
                <a:gd name="T2" fmla="*/ 10 w 18"/>
                <a:gd name="T3" fmla="*/ 0 h 35"/>
                <a:gd name="T4" fmla="*/ 17 w 18"/>
                <a:gd name="T5" fmla="*/ 18 h 35"/>
                <a:gd name="T6" fmla="*/ 7 w 18"/>
                <a:gd name="T7" fmla="*/ 35 h 35"/>
                <a:gd name="T8" fmla="*/ 1 w 18"/>
                <a:gd name="T9" fmla="*/ 17 h 35"/>
              </a:gdLst>
              <a:ahLst/>
              <a:cxnLst>
                <a:cxn ang="0">
                  <a:pos x="T0" y="T1"/>
                </a:cxn>
                <a:cxn ang="0">
                  <a:pos x="T2" y="T3"/>
                </a:cxn>
                <a:cxn ang="0">
                  <a:pos x="T4" y="T5"/>
                </a:cxn>
                <a:cxn ang="0">
                  <a:pos x="T6" y="T7"/>
                </a:cxn>
                <a:cxn ang="0">
                  <a:pos x="T8" y="T9"/>
                </a:cxn>
              </a:cxnLst>
              <a:rect l="0" t="0" r="r" b="b"/>
              <a:pathLst>
                <a:path w="18" h="35">
                  <a:moveTo>
                    <a:pt x="1" y="17"/>
                  </a:moveTo>
                  <a:cubicBezTo>
                    <a:pt x="2" y="10"/>
                    <a:pt x="5" y="4"/>
                    <a:pt x="10" y="0"/>
                  </a:cubicBezTo>
                  <a:cubicBezTo>
                    <a:pt x="15" y="4"/>
                    <a:pt x="18" y="11"/>
                    <a:pt x="17" y="18"/>
                  </a:cubicBezTo>
                  <a:cubicBezTo>
                    <a:pt x="16" y="25"/>
                    <a:pt x="13" y="31"/>
                    <a:pt x="7" y="35"/>
                  </a:cubicBezTo>
                  <a:cubicBezTo>
                    <a:pt x="3" y="31"/>
                    <a:pt x="0" y="24"/>
                    <a:pt x="1"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54" name="Freeform 143"/>
            <p:cNvSpPr>
              <a:spLocks/>
            </p:cNvSpPr>
            <p:nvPr/>
          </p:nvSpPr>
          <p:spPr bwMode="auto">
            <a:xfrm>
              <a:off x="1049" y="1985"/>
              <a:ext cx="21" cy="39"/>
            </a:xfrm>
            <a:custGeom>
              <a:avLst/>
              <a:gdLst>
                <a:gd name="T0" fmla="*/ 2 w 19"/>
                <a:gd name="T1" fmla="*/ 16 h 35"/>
                <a:gd name="T2" fmla="*/ 5 w 19"/>
                <a:gd name="T3" fmla="*/ 35 h 35"/>
                <a:gd name="T4" fmla="*/ 18 w 19"/>
                <a:gd name="T5" fmla="*/ 20 h 35"/>
                <a:gd name="T6" fmla="*/ 14 w 19"/>
                <a:gd name="T7" fmla="*/ 0 h 35"/>
                <a:gd name="T8" fmla="*/ 2 w 19"/>
                <a:gd name="T9" fmla="*/ 16 h 35"/>
              </a:gdLst>
              <a:ahLst/>
              <a:cxnLst>
                <a:cxn ang="0">
                  <a:pos x="T0" y="T1"/>
                </a:cxn>
                <a:cxn ang="0">
                  <a:pos x="T2" y="T3"/>
                </a:cxn>
                <a:cxn ang="0">
                  <a:pos x="T4" y="T5"/>
                </a:cxn>
                <a:cxn ang="0">
                  <a:pos x="T6" y="T7"/>
                </a:cxn>
                <a:cxn ang="0">
                  <a:pos x="T8" y="T9"/>
                </a:cxn>
              </a:cxnLst>
              <a:rect l="0" t="0" r="r" b="b"/>
              <a:pathLst>
                <a:path w="19" h="35">
                  <a:moveTo>
                    <a:pt x="2" y="16"/>
                  </a:moveTo>
                  <a:cubicBezTo>
                    <a:pt x="0" y="23"/>
                    <a:pt x="2" y="30"/>
                    <a:pt x="5" y="35"/>
                  </a:cubicBezTo>
                  <a:cubicBezTo>
                    <a:pt x="11" y="32"/>
                    <a:pt x="16" y="27"/>
                    <a:pt x="18" y="20"/>
                  </a:cubicBezTo>
                  <a:cubicBezTo>
                    <a:pt x="19" y="13"/>
                    <a:pt x="18" y="6"/>
                    <a:pt x="14" y="0"/>
                  </a:cubicBezTo>
                  <a:cubicBezTo>
                    <a:pt x="9" y="3"/>
                    <a:pt x="4" y="9"/>
                    <a:pt x="2"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55" name="Freeform 144"/>
            <p:cNvSpPr>
              <a:spLocks/>
            </p:cNvSpPr>
            <p:nvPr/>
          </p:nvSpPr>
          <p:spPr bwMode="auto">
            <a:xfrm>
              <a:off x="1054" y="2018"/>
              <a:ext cx="39" cy="21"/>
            </a:xfrm>
            <a:custGeom>
              <a:avLst/>
              <a:gdLst>
                <a:gd name="T0" fmla="*/ 20 w 35"/>
                <a:gd name="T1" fmla="*/ 2 h 19"/>
                <a:gd name="T2" fmla="*/ 0 w 35"/>
                <a:gd name="T3" fmla="*/ 5 h 19"/>
                <a:gd name="T4" fmla="*/ 15 w 35"/>
                <a:gd name="T5" fmla="*/ 17 h 19"/>
                <a:gd name="T6" fmla="*/ 35 w 35"/>
                <a:gd name="T7" fmla="*/ 14 h 19"/>
                <a:gd name="T8" fmla="*/ 20 w 35"/>
                <a:gd name="T9" fmla="*/ 2 h 19"/>
              </a:gdLst>
              <a:ahLst/>
              <a:cxnLst>
                <a:cxn ang="0">
                  <a:pos x="T0" y="T1"/>
                </a:cxn>
                <a:cxn ang="0">
                  <a:pos x="T2" y="T3"/>
                </a:cxn>
                <a:cxn ang="0">
                  <a:pos x="T4" y="T5"/>
                </a:cxn>
                <a:cxn ang="0">
                  <a:pos x="T6" y="T7"/>
                </a:cxn>
                <a:cxn ang="0">
                  <a:pos x="T8" y="T9"/>
                </a:cxn>
              </a:cxnLst>
              <a:rect l="0" t="0" r="r" b="b"/>
              <a:pathLst>
                <a:path w="35" h="19">
                  <a:moveTo>
                    <a:pt x="20" y="2"/>
                  </a:moveTo>
                  <a:cubicBezTo>
                    <a:pt x="13" y="0"/>
                    <a:pt x="6" y="1"/>
                    <a:pt x="0" y="5"/>
                  </a:cubicBezTo>
                  <a:cubicBezTo>
                    <a:pt x="3" y="11"/>
                    <a:pt x="9" y="16"/>
                    <a:pt x="15" y="17"/>
                  </a:cubicBezTo>
                  <a:cubicBezTo>
                    <a:pt x="22" y="19"/>
                    <a:pt x="29" y="18"/>
                    <a:pt x="35" y="14"/>
                  </a:cubicBezTo>
                  <a:cubicBezTo>
                    <a:pt x="32" y="8"/>
                    <a:pt x="26" y="4"/>
                    <a:pt x="20" y="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56" name="Freeform 145"/>
            <p:cNvSpPr>
              <a:spLocks/>
            </p:cNvSpPr>
            <p:nvPr/>
          </p:nvSpPr>
          <p:spPr bwMode="auto">
            <a:xfrm>
              <a:off x="840" y="1650"/>
              <a:ext cx="39" cy="20"/>
            </a:xfrm>
            <a:custGeom>
              <a:avLst/>
              <a:gdLst>
                <a:gd name="T0" fmla="*/ 20 w 35"/>
                <a:gd name="T1" fmla="*/ 2 h 19"/>
                <a:gd name="T2" fmla="*/ 35 w 35"/>
                <a:gd name="T3" fmla="*/ 14 h 19"/>
                <a:gd name="T4" fmla="*/ 15 w 35"/>
                <a:gd name="T5" fmla="*/ 17 h 19"/>
                <a:gd name="T6" fmla="*/ 0 w 35"/>
                <a:gd name="T7" fmla="*/ 5 h 19"/>
                <a:gd name="T8" fmla="*/ 20 w 35"/>
                <a:gd name="T9" fmla="*/ 2 h 19"/>
              </a:gdLst>
              <a:ahLst/>
              <a:cxnLst>
                <a:cxn ang="0">
                  <a:pos x="T0" y="T1"/>
                </a:cxn>
                <a:cxn ang="0">
                  <a:pos x="T2" y="T3"/>
                </a:cxn>
                <a:cxn ang="0">
                  <a:pos x="T4" y="T5"/>
                </a:cxn>
                <a:cxn ang="0">
                  <a:pos x="T6" y="T7"/>
                </a:cxn>
                <a:cxn ang="0">
                  <a:pos x="T8" y="T9"/>
                </a:cxn>
              </a:cxnLst>
              <a:rect l="0" t="0" r="r" b="b"/>
              <a:pathLst>
                <a:path w="35" h="19">
                  <a:moveTo>
                    <a:pt x="20" y="2"/>
                  </a:moveTo>
                  <a:cubicBezTo>
                    <a:pt x="26" y="4"/>
                    <a:pt x="32" y="8"/>
                    <a:pt x="35" y="14"/>
                  </a:cubicBezTo>
                  <a:cubicBezTo>
                    <a:pt x="29" y="18"/>
                    <a:pt x="22" y="19"/>
                    <a:pt x="15" y="17"/>
                  </a:cubicBezTo>
                  <a:cubicBezTo>
                    <a:pt x="9" y="15"/>
                    <a:pt x="3" y="11"/>
                    <a:pt x="0" y="5"/>
                  </a:cubicBezTo>
                  <a:cubicBezTo>
                    <a:pt x="6" y="1"/>
                    <a:pt x="13" y="0"/>
                    <a:pt x="20" y="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57" name="Freeform 146"/>
            <p:cNvSpPr>
              <a:spLocks/>
            </p:cNvSpPr>
            <p:nvPr/>
          </p:nvSpPr>
          <p:spPr bwMode="auto">
            <a:xfrm>
              <a:off x="863" y="1665"/>
              <a:ext cx="21" cy="38"/>
            </a:xfrm>
            <a:custGeom>
              <a:avLst/>
              <a:gdLst>
                <a:gd name="T0" fmla="*/ 1 w 19"/>
                <a:gd name="T1" fmla="*/ 15 h 35"/>
                <a:gd name="T2" fmla="*/ 14 w 19"/>
                <a:gd name="T3" fmla="*/ 0 h 35"/>
                <a:gd name="T4" fmla="*/ 17 w 19"/>
                <a:gd name="T5" fmla="*/ 20 h 35"/>
                <a:gd name="T6" fmla="*/ 5 w 19"/>
                <a:gd name="T7" fmla="*/ 35 h 35"/>
                <a:gd name="T8" fmla="*/ 1 w 19"/>
                <a:gd name="T9" fmla="*/ 15 h 35"/>
              </a:gdLst>
              <a:ahLst/>
              <a:cxnLst>
                <a:cxn ang="0">
                  <a:pos x="T0" y="T1"/>
                </a:cxn>
                <a:cxn ang="0">
                  <a:pos x="T2" y="T3"/>
                </a:cxn>
                <a:cxn ang="0">
                  <a:pos x="T4" y="T5"/>
                </a:cxn>
                <a:cxn ang="0">
                  <a:pos x="T6" y="T7"/>
                </a:cxn>
                <a:cxn ang="0">
                  <a:pos x="T8" y="T9"/>
                </a:cxn>
              </a:cxnLst>
              <a:rect l="0" t="0" r="r" b="b"/>
              <a:pathLst>
                <a:path w="19" h="35">
                  <a:moveTo>
                    <a:pt x="1" y="15"/>
                  </a:moveTo>
                  <a:cubicBezTo>
                    <a:pt x="3" y="9"/>
                    <a:pt x="8" y="3"/>
                    <a:pt x="14" y="0"/>
                  </a:cubicBezTo>
                  <a:cubicBezTo>
                    <a:pt x="17" y="6"/>
                    <a:pt x="19" y="13"/>
                    <a:pt x="17" y="20"/>
                  </a:cubicBezTo>
                  <a:cubicBezTo>
                    <a:pt x="15" y="26"/>
                    <a:pt x="10" y="32"/>
                    <a:pt x="5" y="35"/>
                  </a:cubicBezTo>
                  <a:cubicBezTo>
                    <a:pt x="1" y="29"/>
                    <a:pt x="0" y="22"/>
                    <a:pt x="1" y="1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58" name="Freeform 147"/>
            <p:cNvSpPr>
              <a:spLocks/>
            </p:cNvSpPr>
            <p:nvPr/>
          </p:nvSpPr>
          <p:spPr bwMode="auto">
            <a:xfrm>
              <a:off x="1019" y="2001"/>
              <a:ext cx="22" cy="36"/>
            </a:xfrm>
            <a:custGeom>
              <a:avLst/>
              <a:gdLst>
                <a:gd name="T0" fmla="*/ 3 w 20"/>
                <a:gd name="T1" fmla="*/ 13 h 33"/>
                <a:gd name="T2" fmla="*/ 2 w 20"/>
                <a:gd name="T3" fmla="*/ 33 h 33"/>
                <a:gd name="T4" fmla="*/ 17 w 20"/>
                <a:gd name="T5" fmla="*/ 20 h 33"/>
                <a:gd name="T6" fmla="*/ 17 w 20"/>
                <a:gd name="T7" fmla="*/ 0 h 33"/>
                <a:gd name="T8" fmla="*/ 3 w 20"/>
                <a:gd name="T9" fmla="*/ 13 h 33"/>
              </a:gdLst>
              <a:ahLst/>
              <a:cxnLst>
                <a:cxn ang="0">
                  <a:pos x="T0" y="T1"/>
                </a:cxn>
                <a:cxn ang="0">
                  <a:pos x="T2" y="T3"/>
                </a:cxn>
                <a:cxn ang="0">
                  <a:pos x="T4" y="T5"/>
                </a:cxn>
                <a:cxn ang="0">
                  <a:pos x="T6" y="T7"/>
                </a:cxn>
                <a:cxn ang="0">
                  <a:pos x="T8" y="T9"/>
                </a:cxn>
              </a:cxnLst>
              <a:rect l="0" t="0" r="r" b="b"/>
              <a:pathLst>
                <a:path w="20" h="33">
                  <a:moveTo>
                    <a:pt x="3" y="13"/>
                  </a:moveTo>
                  <a:cubicBezTo>
                    <a:pt x="0" y="19"/>
                    <a:pt x="0" y="26"/>
                    <a:pt x="2" y="33"/>
                  </a:cubicBezTo>
                  <a:cubicBezTo>
                    <a:pt x="9" y="31"/>
                    <a:pt x="14" y="26"/>
                    <a:pt x="17" y="20"/>
                  </a:cubicBezTo>
                  <a:cubicBezTo>
                    <a:pt x="20" y="13"/>
                    <a:pt x="20" y="6"/>
                    <a:pt x="17" y="0"/>
                  </a:cubicBezTo>
                  <a:cubicBezTo>
                    <a:pt x="11" y="2"/>
                    <a:pt x="6" y="7"/>
                    <a:pt x="3" y="1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59" name="Freeform 148"/>
            <p:cNvSpPr>
              <a:spLocks/>
            </p:cNvSpPr>
            <p:nvPr/>
          </p:nvSpPr>
          <p:spPr bwMode="auto">
            <a:xfrm>
              <a:off x="1022" y="2033"/>
              <a:ext cx="36" cy="22"/>
            </a:xfrm>
            <a:custGeom>
              <a:avLst/>
              <a:gdLst>
                <a:gd name="T0" fmla="*/ 20 w 33"/>
                <a:gd name="T1" fmla="*/ 3 h 20"/>
                <a:gd name="T2" fmla="*/ 0 w 33"/>
                <a:gd name="T3" fmla="*/ 3 h 20"/>
                <a:gd name="T4" fmla="*/ 13 w 33"/>
                <a:gd name="T5" fmla="*/ 17 h 20"/>
                <a:gd name="T6" fmla="*/ 33 w 33"/>
                <a:gd name="T7" fmla="*/ 18 h 20"/>
                <a:gd name="T8" fmla="*/ 20 w 33"/>
                <a:gd name="T9" fmla="*/ 3 h 20"/>
              </a:gdLst>
              <a:ahLst/>
              <a:cxnLst>
                <a:cxn ang="0">
                  <a:pos x="T0" y="T1"/>
                </a:cxn>
                <a:cxn ang="0">
                  <a:pos x="T2" y="T3"/>
                </a:cxn>
                <a:cxn ang="0">
                  <a:pos x="T4" y="T5"/>
                </a:cxn>
                <a:cxn ang="0">
                  <a:pos x="T6" y="T7"/>
                </a:cxn>
                <a:cxn ang="0">
                  <a:pos x="T8" y="T9"/>
                </a:cxn>
              </a:cxnLst>
              <a:rect l="0" t="0" r="r" b="b"/>
              <a:pathLst>
                <a:path w="33" h="20">
                  <a:moveTo>
                    <a:pt x="20" y="3"/>
                  </a:moveTo>
                  <a:cubicBezTo>
                    <a:pt x="14" y="0"/>
                    <a:pt x="6" y="0"/>
                    <a:pt x="0" y="3"/>
                  </a:cubicBezTo>
                  <a:cubicBezTo>
                    <a:pt x="2" y="9"/>
                    <a:pt x="7" y="14"/>
                    <a:pt x="13" y="17"/>
                  </a:cubicBezTo>
                  <a:cubicBezTo>
                    <a:pt x="20" y="20"/>
                    <a:pt x="27" y="20"/>
                    <a:pt x="33" y="18"/>
                  </a:cubicBezTo>
                  <a:cubicBezTo>
                    <a:pt x="31" y="11"/>
                    <a:pt x="26" y="6"/>
                    <a:pt x="20" y="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60" name="Freeform 149"/>
            <p:cNvSpPr>
              <a:spLocks/>
            </p:cNvSpPr>
            <p:nvPr/>
          </p:nvSpPr>
          <p:spPr bwMode="auto">
            <a:xfrm>
              <a:off x="875" y="1633"/>
              <a:ext cx="36" cy="22"/>
            </a:xfrm>
            <a:custGeom>
              <a:avLst/>
              <a:gdLst>
                <a:gd name="T0" fmla="*/ 20 w 33"/>
                <a:gd name="T1" fmla="*/ 3 h 20"/>
                <a:gd name="T2" fmla="*/ 33 w 33"/>
                <a:gd name="T3" fmla="*/ 18 h 20"/>
                <a:gd name="T4" fmla="*/ 13 w 33"/>
                <a:gd name="T5" fmla="*/ 17 h 20"/>
                <a:gd name="T6" fmla="*/ 0 w 33"/>
                <a:gd name="T7" fmla="*/ 2 h 20"/>
                <a:gd name="T8" fmla="*/ 20 w 33"/>
                <a:gd name="T9" fmla="*/ 3 h 20"/>
              </a:gdLst>
              <a:ahLst/>
              <a:cxnLst>
                <a:cxn ang="0">
                  <a:pos x="T0" y="T1"/>
                </a:cxn>
                <a:cxn ang="0">
                  <a:pos x="T2" y="T3"/>
                </a:cxn>
                <a:cxn ang="0">
                  <a:pos x="T4" y="T5"/>
                </a:cxn>
                <a:cxn ang="0">
                  <a:pos x="T6" y="T7"/>
                </a:cxn>
                <a:cxn ang="0">
                  <a:pos x="T8" y="T9"/>
                </a:cxn>
              </a:cxnLst>
              <a:rect l="0" t="0" r="r" b="b"/>
              <a:pathLst>
                <a:path w="33" h="20">
                  <a:moveTo>
                    <a:pt x="20" y="3"/>
                  </a:moveTo>
                  <a:cubicBezTo>
                    <a:pt x="26" y="6"/>
                    <a:pt x="31" y="11"/>
                    <a:pt x="33" y="18"/>
                  </a:cubicBezTo>
                  <a:cubicBezTo>
                    <a:pt x="27" y="20"/>
                    <a:pt x="20" y="20"/>
                    <a:pt x="13" y="17"/>
                  </a:cubicBezTo>
                  <a:cubicBezTo>
                    <a:pt x="7" y="14"/>
                    <a:pt x="2" y="9"/>
                    <a:pt x="0" y="2"/>
                  </a:cubicBezTo>
                  <a:cubicBezTo>
                    <a:pt x="6" y="0"/>
                    <a:pt x="13" y="0"/>
                    <a:pt x="20" y="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61" name="Freeform 150"/>
            <p:cNvSpPr>
              <a:spLocks/>
            </p:cNvSpPr>
            <p:nvPr/>
          </p:nvSpPr>
          <p:spPr bwMode="auto">
            <a:xfrm>
              <a:off x="892" y="1653"/>
              <a:ext cx="22" cy="35"/>
            </a:xfrm>
            <a:custGeom>
              <a:avLst/>
              <a:gdLst>
                <a:gd name="T0" fmla="*/ 3 w 20"/>
                <a:gd name="T1" fmla="*/ 12 h 32"/>
                <a:gd name="T2" fmla="*/ 18 w 20"/>
                <a:gd name="T3" fmla="*/ 0 h 32"/>
                <a:gd name="T4" fmla="*/ 17 w 20"/>
                <a:gd name="T5" fmla="*/ 19 h 32"/>
                <a:gd name="T6" fmla="*/ 3 w 20"/>
                <a:gd name="T7" fmla="*/ 32 h 32"/>
                <a:gd name="T8" fmla="*/ 3 w 20"/>
                <a:gd name="T9" fmla="*/ 12 h 32"/>
              </a:gdLst>
              <a:ahLst/>
              <a:cxnLst>
                <a:cxn ang="0">
                  <a:pos x="T0" y="T1"/>
                </a:cxn>
                <a:cxn ang="0">
                  <a:pos x="T2" y="T3"/>
                </a:cxn>
                <a:cxn ang="0">
                  <a:pos x="T4" y="T5"/>
                </a:cxn>
                <a:cxn ang="0">
                  <a:pos x="T6" y="T7"/>
                </a:cxn>
                <a:cxn ang="0">
                  <a:pos x="T8" y="T9"/>
                </a:cxn>
              </a:cxnLst>
              <a:rect l="0" t="0" r="r" b="b"/>
              <a:pathLst>
                <a:path w="20" h="32">
                  <a:moveTo>
                    <a:pt x="3" y="12"/>
                  </a:moveTo>
                  <a:cubicBezTo>
                    <a:pt x="6" y="6"/>
                    <a:pt x="11" y="2"/>
                    <a:pt x="18" y="0"/>
                  </a:cubicBezTo>
                  <a:cubicBezTo>
                    <a:pt x="20" y="6"/>
                    <a:pt x="20" y="13"/>
                    <a:pt x="17" y="19"/>
                  </a:cubicBezTo>
                  <a:cubicBezTo>
                    <a:pt x="14" y="26"/>
                    <a:pt x="9" y="30"/>
                    <a:pt x="3" y="32"/>
                  </a:cubicBezTo>
                  <a:cubicBezTo>
                    <a:pt x="0" y="26"/>
                    <a:pt x="0" y="19"/>
                    <a:pt x="3"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62" name="Freeform 151"/>
            <p:cNvSpPr>
              <a:spLocks/>
            </p:cNvSpPr>
            <p:nvPr/>
          </p:nvSpPr>
          <p:spPr bwMode="auto">
            <a:xfrm>
              <a:off x="986" y="2011"/>
              <a:ext cx="26" cy="32"/>
            </a:xfrm>
            <a:custGeom>
              <a:avLst/>
              <a:gdLst>
                <a:gd name="T0" fmla="*/ 6 w 24"/>
                <a:gd name="T1" fmla="*/ 11 h 30"/>
                <a:gd name="T2" fmla="*/ 2 w 24"/>
                <a:gd name="T3" fmla="*/ 30 h 30"/>
                <a:gd name="T4" fmla="*/ 19 w 24"/>
                <a:gd name="T5" fmla="*/ 20 h 30"/>
                <a:gd name="T6" fmla="*/ 22 w 24"/>
                <a:gd name="T7" fmla="*/ 0 h 30"/>
                <a:gd name="T8" fmla="*/ 6 w 24"/>
                <a:gd name="T9" fmla="*/ 11 h 30"/>
              </a:gdLst>
              <a:ahLst/>
              <a:cxnLst>
                <a:cxn ang="0">
                  <a:pos x="T0" y="T1"/>
                </a:cxn>
                <a:cxn ang="0">
                  <a:pos x="T2" y="T3"/>
                </a:cxn>
                <a:cxn ang="0">
                  <a:pos x="T4" y="T5"/>
                </a:cxn>
                <a:cxn ang="0">
                  <a:pos x="T6" y="T7"/>
                </a:cxn>
                <a:cxn ang="0">
                  <a:pos x="T8" y="T9"/>
                </a:cxn>
              </a:cxnLst>
              <a:rect l="0" t="0" r="r" b="b"/>
              <a:pathLst>
                <a:path w="24" h="30">
                  <a:moveTo>
                    <a:pt x="6" y="11"/>
                  </a:moveTo>
                  <a:cubicBezTo>
                    <a:pt x="2" y="16"/>
                    <a:pt x="0" y="23"/>
                    <a:pt x="2" y="30"/>
                  </a:cubicBezTo>
                  <a:cubicBezTo>
                    <a:pt x="8" y="29"/>
                    <a:pt x="15" y="26"/>
                    <a:pt x="19" y="20"/>
                  </a:cubicBezTo>
                  <a:cubicBezTo>
                    <a:pt x="23" y="14"/>
                    <a:pt x="24" y="7"/>
                    <a:pt x="22" y="0"/>
                  </a:cubicBezTo>
                  <a:cubicBezTo>
                    <a:pt x="16" y="1"/>
                    <a:pt x="10" y="5"/>
                    <a:pt x="6" y="1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63" name="Freeform 152"/>
            <p:cNvSpPr>
              <a:spLocks/>
            </p:cNvSpPr>
            <p:nvPr/>
          </p:nvSpPr>
          <p:spPr bwMode="auto">
            <a:xfrm>
              <a:off x="988" y="2041"/>
              <a:ext cx="31" cy="26"/>
            </a:xfrm>
            <a:custGeom>
              <a:avLst/>
              <a:gdLst>
                <a:gd name="T0" fmla="*/ 19 w 29"/>
                <a:gd name="T1" fmla="*/ 6 h 24"/>
                <a:gd name="T2" fmla="*/ 0 w 29"/>
                <a:gd name="T3" fmla="*/ 2 h 24"/>
                <a:gd name="T4" fmla="*/ 10 w 29"/>
                <a:gd name="T5" fmla="*/ 19 h 24"/>
                <a:gd name="T6" fmla="*/ 29 w 29"/>
                <a:gd name="T7" fmla="*/ 22 h 24"/>
                <a:gd name="T8" fmla="*/ 19 w 29"/>
                <a:gd name="T9" fmla="*/ 6 h 24"/>
              </a:gdLst>
              <a:ahLst/>
              <a:cxnLst>
                <a:cxn ang="0">
                  <a:pos x="T0" y="T1"/>
                </a:cxn>
                <a:cxn ang="0">
                  <a:pos x="T2" y="T3"/>
                </a:cxn>
                <a:cxn ang="0">
                  <a:pos x="T4" y="T5"/>
                </a:cxn>
                <a:cxn ang="0">
                  <a:pos x="T6" y="T7"/>
                </a:cxn>
                <a:cxn ang="0">
                  <a:pos x="T8" y="T9"/>
                </a:cxn>
              </a:cxnLst>
              <a:rect l="0" t="0" r="r" b="b"/>
              <a:pathLst>
                <a:path w="29" h="24">
                  <a:moveTo>
                    <a:pt x="19" y="6"/>
                  </a:moveTo>
                  <a:cubicBezTo>
                    <a:pt x="13" y="1"/>
                    <a:pt x="6" y="0"/>
                    <a:pt x="0" y="2"/>
                  </a:cubicBezTo>
                  <a:cubicBezTo>
                    <a:pt x="1" y="8"/>
                    <a:pt x="4" y="15"/>
                    <a:pt x="10" y="19"/>
                  </a:cubicBezTo>
                  <a:cubicBezTo>
                    <a:pt x="16" y="23"/>
                    <a:pt x="23" y="24"/>
                    <a:pt x="29" y="22"/>
                  </a:cubicBezTo>
                  <a:cubicBezTo>
                    <a:pt x="28" y="16"/>
                    <a:pt x="25" y="10"/>
                    <a:pt x="19" y="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64" name="Freeform 153"/>
            <p:cNvSpPr>
              <a:spLocks/>
            </p:cNvSpPr>
            <p:nvPr/>
          </p:nvSpPr>
          <p:spPr bwMode="auto">
            <a:xfrm>
              <a:off x="914" y="1621"/>
              <a:ext cx="31" cy="26"/>
            </a:xfrm>
            <a:custGeom>
              <a:avLst/>
              <a:gdLst>
                <a:gd name="T0" fmla="*/ 19 w 29"/>
                <a:gd name="T1" fmla="*/ 6 h 24"/>
                <a:gd name="T2" fmla="*/ 29 w 29"/>
                <a:gd name="T3" fmla="*/ 22 h 24"/>
                <a:gd name="T4" fmla="*/ 10 w 29"/>
                <a:gd name="T5" fmla="*/ 19 h 24"/>
                <a:gd name="T6" fmla="*/ 0 w 29"/>
                <a:gd name="T7" fmla="*/ 2 h 24"/>
                <a:gd name="T8" fmla="*/ 19 w 29"/>
                <a:gd name="T9" fmla="*/ 6 h 24"/>
              </a:gdLst>
              <a:ahLst/>
              <a:cxnLst>
                <a:cxn ang="0">
                  <a:pos x="T0" y="T1"/>
                </a:cxn>
                <a:cxn ang="0">
                  <a:pos x="T2" y="T3"/>
                </a:cxn>
                <a:cxn ang="0">
                  <a:pos x="T4" y="T5"/>
                </a:cxn>
                <a:cxn ang="0">
                  <a:pos x="T6" y="T7"/>
                </a:cxn>
                <a:cxn ang="0">
                  <a:pos x="T8" y="T9"/>
                </a:cxn>
              </a:cxnLst>
              <a:rect l="0" t="0" r="r" b="b"/>
              <a:pathLst>
                <a:path w="29" h="24">
                  <a:moveTo>
                    <a:pt x="19" y="6"/>
                  </a:moveTo>
                  <a:cubicBezTo>
                    <a:pt x="25" y="10"/>
                    <a:pt x="28" y="16"/>
                    <a:pt x="29" y="22"/>
                  </a:cubicBezTo>
                  <a:cubicBezTo>
                    <a:pt x="23" y="24"/>
                    <a:pt x="16" y="23"/>
                    <a:pt x="10" y="19"/>
                  </a:cubicBezTo>
                  <a:cubicBezTo>
                    <a:pt x="4" y="15"/>
                    <a:pt x="1" y="8"/>
                    <a:pt x="0" y="2"/>
                  </a:cubicBezTo>
                  <a:cubicBezTo>
                    <a:pt x="6" y="0"/>
                    <a:pt x="13" y="2"/>
                    <a:pt x="19" y="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65" name="Freeform 154"/>
            <p:cNvSpPr>
              <a:spLocks/>
            </p:cNvSpPr>
            <p:nvPr/>
          </p:nvSpPr>
          <p:spPr bwMode="auto">
            <a:xfrm>
              <a:off x="921" y="1645"/>
              <a:ext cx="26" cy="33"/>
            </a:xfrm>
            <a:custGeom>
              <a:avLst/>
              <a:gdLst>
                <a:gd name="T0" fmla="*/ 5 w 24"/>
                <a:gd name="T1" fmla="*/ 11 h 30"/>
                <a:gd name="T2" fmla="*/ 22 w 24"/>
                <a:gd name="T3" fmla="*/ 0 h 30"/>
                <a:gd name="T4" fmla="*/ 18 w 24"/>
                <a:gd name="T5" fmla="*/ 20 h 30"/>
                <a:gd name="T6" fmla="*/ 2 w 24"/>
                <a:gd name="T7" fmla="*/ 30 h 30"/>
                <a:gd name="T8" fmla="*/ 5 w 24"/>
                <a:gd name="T9" fmla="*/ 11 h 30"/>
              </a:gdLst>
              <a:ahLst/>
              <a:cxnLst>
                <a:cxn ang="0">
                  <a:pos x="T0" y="T1"/>
                </a:cxn>
                <a:cxn ang="0">
                  <a:pos x="T2" y="T3"/>
                </a:cxn>
                <a:cxn ang="0">
                  <a:pos x="T4" y="T5"/>
                </a:cxn>
                <a:cxn ang="0">
                  <a:pos x="T6" y="T7"/>
                </a:cxn>
                <a:cxn ang="0">
                  <a:pos x="T8" y="T9"/>
                </a:cxn>
              </a:cxnLst>
              <a:rect l="0" t="0" r="r" b="b"/>
              <a:pathLst>
                <a:path w="24" h="30">
                  <a:moveTo>
                    <a:pt x="5" y="11"/>
                  </a:moveTo>
                  <a:cubicBezTo>
                    <a:pt x="9" y="5"/>
                    <a:pt x="16" y="1"/>
                    <a:pt x="22" y="0"/>
                  </a:cubicBezTo>
                  <a:cubicBezTo>
                    <a:pt x="24" y="7"/>
                    <a:pt x="23" y="14"/>
                    <a:pt x="18" y="20"/>
                  </a:cubicBezTo>
                  <a:cubicBezTo>
                    <a:pt x="14" y="26"/>
                    <a:pt x="8" y="29"/>
                    <a:pt x="2" y="30"/>
                  </a:cubicBezTo>
                  <a:cubicBezTo>
                    <a:pt x="0" y="23"/>
                    <a:pt x="1" y="16"/>
                    <a:pt x="5" y="1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66" name="Freeform 155"/>
            <p:cNvSpPr>
              <a:spLocks/>
            </p:cNvSpPr>
            <p:nvPr/>
          </p:nvSpPr>
          <p:spPr bwMode="auto">
            <a:xfrm>
              <a:off x="953" y="2018"/>
              <a:ext cx="28" cy="28"/>
            </a:xfrm>
            <a:custGeom>
              <a:avLst/>
              <a:gdLst>
                <a:gd name="T0" fmla="*/ 7 w 26"/>
                <a:gd name="T1" fmla="*/ 7 h 26"/>
                <a:gd name="T2" fmla="*/ 0 w 26"/>
                <a:gd name="T3" fmla="*/ 25 h 26"/>
                <a:gd name="T4" fmla="*/ 18 w 26"/>
                <a:gd name="T5" fmla="*/ 18 h 26"/>
                <a:gd name="T6" fmla="*/ 25 w 26"/>
                <a:gd name="T7" fmla="*/ 0 h 26"/>
                <a:gd name="T8" fmla="*/ 7 w 26"/>
                <a:gd name="T9" fmla="*/ 7 h 26"/>
              </a:gdLst>
              <a:ahLst/>
              <a:cxnLst>
                <a:cxn ang="0">
                  <a:pos x="T0" y="T1"/>
                </a:cxn>
                <a:cxn ang="0">
                  <a:pos x="T2" y="T3"/>
                </a:cxn>
                <a:cxn ang="0">
                  <a:pos x="T4" y="T5"/>
                </a:cxn>
                <a:cxn ang="0">
                  <a:pos x="T6" y="T7"/>
                </a:cxn>
                <a:cxn ang="0">
                  <a:pos x="T8" y="T9"/>
                </a:cxn>
              </a:cxnLst>
              <a:rect l="0" t="0" r="r" b="b"/>
              <a:pathLst>
                <a:path w="26" h="26">
                  <a:moveTo>
                    <a:pt x="7" y="7"/>
                  </a:moveTo>
                  <a:cubicBezTo>
                    <a:pt x="2" y="12"/>
                    <a:pt x="0" y="19"/>
                    <a:pt x="0" y="25"/>
                  </a:cubicBezTo>
                  <a:cubicBezTo>
                    <a:pt x="6" y="26"/>
                    <a:pt x="13" y="23"/>
                    <a:pt x="18" y="18"/>
                  </a:cubicBezTo>
                  <a:cubicBezTo>
                    <a:pt x="23" y="13"/>
                    <a:pt x="26" y="7"/>
                    <a:pt x="25" y="0"/>
                  </a:cubicBezTo>
                  <a:cubicBezTo>
                    <a:pt x="19" y="0"/>
                    <a:pt x="12" y="2"/>
                    <a:pt x="7" y="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67" name="Freeform 156"/>
            <p:cNvSpPr>
              <a:spLocks/>
            </p:cNvSpPr>
            <p:nvPr/>
          </p:nvSpPr>
          <p:spPr bwMode="auto">
            <a:xfrm>
              <a:off x="953" y="2043"/>
              <a:ext cx="28" cy="29"/>
            </a:xfrm>
            <a:custGeom>
              <a:avLst/>
              <a:gdLst>
                <a:gd name="T0" fmla="*/ 18 w 26"/>
                <a:gd name="T1" fmla="*/ 7 h 26"/>
                <a:gd name="T2" fmla="*/ 0 w 26"/>
                <a:gd name="T3" fmla="*/ 1 h 26"/>
                <a:gd name="T4" fmla="*/ 7 w 26"/>
                <a:gd name="T5" fmla="*/ 19 h 26"/>
                <a:gd name="T6" fmla="*/ 25 w 26"/>
                <a:gd name="T7" fmla="*/ 26 h 26"/>
                <a:gd name="T8" fmla="*/ 18 w 26"/>
                <a:gd name="T9" fmla="*/ 7 h 26"/>
              </a:gdLst>
              <a:ahLst/>
              <a:cxnLst>
                <a:cxn ang="0">
                  <a:pos x="T0" y="T1"/>
                </a:cxn>
                <a:cxn ang="0">
                  <a:pos x="T2" y="T3"/>
                </a:cxn>
                <a:cxn ang="0">
                  <a:pos x="T4" y="T5"/>
                </a:cxn>
                <a:cxn ang="0">
                  <a:pos x="T6" y="T7"/>
                </a:cxn>
                <a:cxn ang="0">
                  <a:pos x="T8" y="T9"/>
                </a:cxn>
              </a:cxnLst>
              <a:rect l="0" t="0" r="r" b="b"/>
              <a:pathLst>
                <a:path w="26" h="26">
                  <a:moveTo>
                    <a:pt x="18" y="7"/>
                  </a:moveTo>
                  <a:cubicBezTo>
                    <a:pt x="13" y="2"/>
                    <a:pt x="6" y="0"/>
                    <a:pt x="0" y="1"/>
                  </a:cubicBezTo>
                  <a:cubicBezTo>
                    <a:pt x="0" y="7"/>
                    <a:pt x="2" y="14"/>
                    <a:pt x="7" y="19"/>
                  </a:cubicBezTo>
                  <a:cubicBezTo>
                    <a:pt x="12" y="24"/>
                    <a:pt x="19" y="26"/>
                    <a:pt x="25" y="26"/>
                  </a:cubicBezTo>
                  <a:cubicBezTo>
                    <a:pt x="26" y="19"/>
                    <a:pt x="23" y="13"/>
                    <a:pt x="18" y="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68" name="Freeform 157"/>
            <p:cNvSpPr>
              <a:spLocks/>
            </p:cNvSpPr>
            <p:nvPr/>
          </p:nvSpPr>
          <p:spPr bwMode="auto">
            <a:xfrm>
              <a:off x="953" y="1617"/>
              <a:ext cx="28" cy="28"/>
            </a:xfrm>
            <a:custGeom>
              <a:avLst/>
              <a:gdLst>
                <a:gd name="T0" fmla="*/ 18 w 26"/>
                <a:gd name="T1" fmla="*/ 7 h 26"/>
                <a:gd name="T2" fmla="*/ 25 w 26"/>
                <a:gd name="T3" fmla="*/ 26 h 26"/>
                <a:gd name="T4" fmla="*/ 7 w 26"/>
                <a:gd name="T5" fmla="*/ 19 h 26"/>
                <a:gd name="T6" fmla="*/ 0 w 26"/>
                <a:gd name="T7" fmla="*/ 0 h 26"/>
                <a:gd name="T8" fmla="*/ 18 w 26"/>
                <a:gd name="T9" fmla="*/ 7 h 26"/>
              </a:gdLst>
              <a:ahLst/>
              <a:cxnLst>
                <a:cxn ang="0">
                  <a:pos x="T0" y="T1"/>
                </a:cxn>
                <a:cxn ang="0">
                  <a:pos x="T2" y="T3"/>
                </a:cxn>
                <a:cxn ang="0">
                  <a:pos x="T4" y="T5"/>
                </a:cxn>
                <a:cxn ang="0">
                  <a:pos x="T6" y="T7"/>
                </a:cxn>
                <a:cxn ang="0">
                  <a:pos x="T8" y="T9"/>
                </a:cxn>
              </a:cxnLst>
              <a:rect l="0" t="0" r="r" b="b"/>
              <a:pathLst>
                <a:path w="26" h="26">
                  <a:moveTo>
                    <a:pt x="18" y="7"/>
                  </a:moveTo>
                  <a:cubicBezTo>
                    <a:pt x="23" y="12"/>
                    <a:pt x="26" y="19"/>
                    <a:pt x="25" y="26"/>
                  </a:cubicBezTo>
                  <a:cubicBezTo>
                    <a:pt x="19" y="26"/>
                    <a:pt x="12" y="24"/>
                    <a:pt x="7" y="19"/>
                  </a:cubicBezTo>
                  <a:cubicBezTo>
                    <a:pt x="2" y="14"/>
                    <a:pt x="0" y="7"/>
                    <a:pt x="0" y="0"/>
                  </a:cubicBezTo>
                  <a:cubicBezTo>
                    <a:pt x="6" y="0"/>
                    <a:pt x="13" y="2"/>
                    <a:pt x="18" y="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69" name="Freeform 158"/>
            <p:cNvSpPr>
              <a:spLocks/>
            </p:cNvSpPr>
            <p:nvPr/>
          </p:nvSpPr>
          <p:spPr bwMode="auto">
            <a:xfrm>
              <a:off x="953" y="1644"/>
              <a:ext cx="28" cy="29"/>
            </a:xfrm>
            <a:custGeom>
              <a:avLst/>
              <a:gdLst>
                <a:gd name="T0" fmla="*/ 7 w 26"/>
                <a:gd name="T1" fmla="*/ 8 h 26"/>
                <a:gd name="T2" fmla="*/ 25 w 26"/>
                <a:gd name="T3" fmla="*/ 1 h 26"/>
                <a:gd name="T4" fmla="*/ 18 w 26"/>
                <a:gd name="T5" fmla="*/ 19 h 26"/>
                <a:gd name="T6" fmla="*/ 0 w 26"/>
                <a:gd name="T7" fmla="*/ 26 h 26"/>
                <a:gd name="T8" fmla="*/ 7 w 26"/>
                <a:gd name="T9" fmla="*/ 8 h 26"/>
              </a:gdLst>
              <a:ahLst/>
              <a:cxnLst>
                <a:cxn ang="0">
                  <a:pos x="T0" y="T1"/>
                </a:cxn>
                <a:cxn ang="0">
                  <a:pos x="T2" y="T3"/>
                </a:cxn>
                <a:cxn ang="0">
                  <a:pos x="T4" y="T5"/>
                </a:cxn>
                <a:cxn ang="0">
                  <a:pos x="T6" y="T7"/>
                </a:cxn>
                <a:cxn ang="0">
                  <a:pos x="T8" y="T9"/>
                </a:cxn>
              </a:cxnLst>
              <a:rect l="0" t="0" r="r" b="b"/>
              <a:pathLst>
                <a:path w="26" h="26">
                  <a:moveTo>
                    <a:pt x="7" y="8"/>
                  </a:moveTo>
                  <a:cubicBezTo>
                    <a:pt x="12" y="3"/>
                    <a:pt x="19" y="0"/>
                    <a:pt x="25" y="1"/>
                  </a:cubicBezTo>
                  <a:cubicBezTo>
                    <a:pt x="26" y="7"/>
                    <a:pt x="23" y="14"/>
                    <a:pt x="18" y="19"/>
                  </a:cubicBezTo>
                  <a:cubicBezTo>
                    <a:pt x="13" y="24"/>
                    <a:pt x="6" y="26"/>
                    <a:pt x="0" y="26"/>
                  </a:cubicBezTo>
                  <a:cubicBezTo>
                    <a:pt x="0" y="19"/>
                    <a:pt x="2" y="13"/>
                    <a:pt x="7" y="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grpSp>
      <p:grpSp>
        <p:nvGrpSpPr>
          <p:cNvPr id="170" name="Group 4"/>
          <p:cNvGrpSpPr>
            <a:grpSpLocks noChangeAspect="1"/>
          </p:cNvGrpSpPr>
          <p:nvPr/>
        </p:nvGrpSpPr>
        <p:grpSpPr bwMode="auto">
          <a:xfrm>
            <a:off x="4203472" y="3031952"/>
            <a:ext cx="873125" cy="1204912"/>
            <a:chOff x="692" y="1571"/>
            <a:chExt cx="550" cy="759"/>
          </a:xfrm>
        </p:grpSpPr>
        <p:sp>
          <p:nvSpPr>
            <p:cNvPr id="171" name="AutoShape 3"/>
            <p:cNvSpPr>
              <a:spLocks noChangeAspect="1" noChangeArrowheads="1" noTextEdit="1"/>
            </p:cNvSpPr>
            <p:nvPr/>
          </p:nvSpPr>
          <p:spPr bwMode="auto">
            <a:xfrm>
              <a:off x="692" y="1571"/>
              <a:ext cx="550" cy="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72" name="Freeform 5"/>
            <p:cNvSpPr>
              <a:spLocks/>
            </p:cNvSpPr>
            <p:nvPr/>
          </p:nvSpPr>
          <p:spPr bwMode="auto">
            <a:xfrm>
              <a:off x="692" y="1873"/>
              <a:ext cx="338" cy="457"/>
            </a:xfrm>
            <a:custGeom>
              <a:avLst/>
              <a:gdLst>
                <a:gd name="T0" fmla="*/ 170 w 338"/>
                <a:gd name="T1" fmla="*/ 0 h 457"/>
                <a:gd name="T2" fmla="*/ 0 w 338"/>
                <a:gd name="T3" fmla="*/ 382 h 457"/>
                <a:gd name="T4" fmla="*/ 121 w 338"/>
                <a:gd name="T5" fmla="*/ 336 h 457"/>
                <a:gd name="T6" fmla="*/ 168 w 338"/>
                <a:gd name="T7" fmla="*/ 457 h 457"/>
                <a:gd name="T8" fmla="*/ 338 w 338"/>
                <a:gd name="T9" fmla="*/ 74 h 457"/>
                <a:gd name="T10" fmla="*/ 170 w 338"/>
                <a:gd name="T11" fmla="*/ 0 h 457"/>
              </a:gdLst>
              <a:ahLst/>
              <a:cxnLst>
                <a:cxn ang="0">
                  <a:pos x="T0" y="T1"/>
                </a:cxn>
                <a:cxn ang="0">
                  <a:pos x="T2" y="T3"/>
                </a:cxn>
                <a:cxn ang="0">
                  <a:pos x="T4" y="T5"/>
                </a:cxn>
                <a:cxn ang="0">
                  <a:pos x="T6" y="T7"/>
                </a:cxn>
                <a:cxn ang="0">
                  <a:pos x="T8" y="T9"/>
                </a:cxn>
                <a:cxn ang="0">
                  <a:pos x="T10" y="T11"/>
                </a:cxn>
              </a:cxnLst>
              <a:rect l="0" t="0" r="r" b="b"/>
              <a:pathLst>
                <a:path w="338" h="457">
                  <a:moveTo>
                    <a:pt x="170" y="0"/>
                  </a:moveTo>
                  <a:lnTo>
                    <a:pt x="0" y="382"/>
                  </a:lnTo>
                  <a:lnTo>
                    <a:pt x="121" y="336"/>
                  </a:lnTo>
                  <a:lnTo>
                    <a:pt x="168" y="457"/>
                  </a:lnTo>
                  <a:lnTo>
                    <a:pt x="338" y="74"/>
                  </a:lnTo>
                  <a:lnTo>
                    <a:pt x="170" y="0"/>
                  </a:lnTo>
                  <a:close/>
                </a:path>
              </a:pathLst>
            </a:custGeom>
            <a:solidFill>
              <a:srgbClr val="17375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73" name="Freeform 6"/>
            <p:cNvSpPr>
              <a:spLocks/>
            </p:cNvSpPr>
            <p:nvPr/>
          </p:nvSpPr>
          <p:spPr bwMode="auto">
            <a:xfrm>
              <a:off x="712" y="1984"/>
              <a:ext cx="260" cy="318"/>
            </a:xfrm>
            <a:custGeom>
              <a:avLst/>
              <a:gdLst>
                <a:gd name="T0" fmla="*/ 260 w 260"/>
                <a:gd name="T1" fmla="*/ 66 h 318"/>
                <a:gd name="T2" fmla="*/ 148 w 260"/>
                <a:gd name="T3" fmla="*/ 318 h 318"/>
                <a:gd name="T4" fmla="*/ 107 w 260"/>
                <a:gd name="T5" fmla="*/ 211 h 318"/>
                <a:gd name="T6" fmla="*/ 0 w 260"/>
                <a:gd name="T7" fmla="*/ 252 h 318"/>
                <a:gd name="T8" fmla="*/ 112 w 260"/>
                <a:gd name="T9" fmla="*/ 0 h 318"/>
                <a:gd name="T10" fmla="*/ 122 w 260"/>
                <a:gd name="T11" fmla="*/ 5 h 318"/>
                <a:gd name="T12" fmla="*/ 20 w 260"/>
                <a:gd name="T13" fmla="*/ 233 h 318"/>
                <a:gd name="T14" fmla="*/ 113 w 260"/>
                <a:gd name="T15" fmla="*/ 197 h 318"/>
                <a:gd name="T16" fmla="*/ 149 w 260"/>
                <a:gd name="T17" fmla="*/ 289 h 318"/>
                <a:gd name="T18" fmla="*/ 251 w 260"/>
                <a:gd name="T19" fmla="*/ 61 h 318"/>
                <a:gd name="T20" fmla="*/ 260 w 260"/>
                <a:gd name="T21" fmla="*/ 66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0" h="318">
                  <a:moveTo>
                    <a:pt x="260" y="66"/>
                  </a:moveTo>
                  <a:lnTo>
                    <a:pt x="148" y="318"/>
                  </a:lnTo>
                  <a:lnTo>
                    <a:pt x="107" y="211"/>
                  </a:lnTo>
                  <a:lnTo>
                    <a:pt x="0" y="252"/>
                  </a:lnTo>
                  <a:lnTo>
                    <a:pt x="112" y="0"/>
                  </a:lnTo>
                  <a:lnTo>
                    <a:pt x="122" y="5"/>
                  </a:lnTo>
                  <a:lnTo>
                    <a:pt x="20" y="233"/>
                  </a:lnTo>
                  <a:lnTo>
                    <a:pt x="113" y="197"/>
                  </a:lnTo>
                  <a:lnTo>
                    <a:pt x="149" y="289"/>
                  </a:lnTo>
                  <a:lnTo>
                    <a:pt x="251" y="61"/>
                  </a:lnTo>
                  <a:lnTo>
                    <a:pt x="260" y="66"/>
                  </a:ln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74" name="Freeform 7"/>
            <p:cNvSpPr>
              <a:spLocks/>
            </p:cNvSpPr>
            <p:nvPr/>
          </p:nvSpPr>
          <p:spPr bwMode="auto">
            <a:xfrm>
              <a:off x="903" y="1873"/>
              <a:ext cx="338" cy="457"/>
            </a:xfrm>
            <a:custGeom>
              <a:avLst/>
              <a:gdLst>
                <a:gd name="T0" fmla="*/ 0 w 338"/>
                <a:gd name="T1" fmla="*/ 74 h 457"/>
                <a:gd name="T2" fmla="*/ 171 w 338"/>
                <a:gd name="T3" fmla="*/ 457 h 457"/>
                <a:gd name="T4" fmla="*/ 217 w 338"/>
                <a:gd name="T5" fmla="*/ 336 h 457"/>
                <a:gd name="T6" fmla="*/ 338 w 338"/>
                <a:gd name="T7" fmla="*/ 382 h 457"/>
                <a:gd name="T8" fmla="*/ 168 w 338"/>
                <a:gd name="T9" fmla="*/ 0 h 457"/>
                <a:gd name="T10" fmla="*/ 0 w 338"/>
                <a:gd name="T11" fmla="*/ 74 h 457"/>
              </a:gdLst>
              <a:ahLst/>
              <a:cxnLst>
                <a:cxn ang="0">
                  <a:pos x="T0" y="T1"/>
                </a:cxn>
                <a:cxn ang="0">
                  <a:pos x="T2" y="T3"/>
                </a:cxn>
                <a:cxn ang="0">
                  <a:pos x="T4" y="T5"/>
                </a:cxn>
                <a:cxn ang="0">
                  <a:pos x="T6" y="T7"/>
                </a:cxn>
                <a:cxn ang="0">
                  <a:pos x="T8" y="T9"/>
                </a:cxn>
                <a:cxn ang="0">
                  <a:pos x="T10" y="T11"/>
                </a:cxn>
              </a:cxnLst>
              <a:rect l="0" t="0" r="r" b="b"/>
              <a:pathLst>
                <a:path w="338" h="457">
                  <a:moveTo>
                    <a:pt x="0" y="74"/>
                  </a:moveTo>
                  <a:lnTo>
                    <a:pt x="171" y="457"/>
                  </a:lnTo>
                  <a:lnTo>
                    <a:pt x="217" y="336"/>
                  </a:lnTo>
                  <a:lnTo>
                    <a:pt x="338" y="382"/>
                  </a:lnTo>
                  <a:lnTo>
                    <a:pt x="168" y="0"/>
                  </a:lnTo>
                  <a:lnTo>
                    <a:pt x="0" y="74"/>
                  </a:lnTo>
                  <a:close/>
                </a:path>
              </a:pathLst>
            </a:custGeom>
            <a:solidFill>
              <a:srgbClr val="17375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75" name="Freeform 8"/>
            <p:cNvSpPr>
              <a:spLocks/>
            </p:cNvSpPr>
            <p:nvPr/>
          </p:nvSpPr>
          <p:spPr bwMode="auto">
            <a:xfrm>
              <a:off x="960" y="1984"/>
              <a:ext cx="261" cy="318"/>
            </a:xfrm>
            <a:custGeom>
              <a:avLst/>
              <a:gdLst>
                <a:gd name="T0" fmla="*/ 149 w 261"/>
                <a:gd name="T1" fmla="*/ 0 h 318"/>
                <a:gd name="T2" fmla="*/ 261 w 261"/>
                <a:gd name="T3" fmla="*/ 252 h 318"/>
                <a:gd name="T4" fmla="*/ 154 w 261"/>
                <a:gd name="T5" fmla="*/ 211 h 318"/>
                <a:gd name="T6" fmla="*/ 113 w 261"/>
                <a:gd name="T7" fmla="*/ 318 h 318"/>
                <a:gd name="T8" fmla="*/ 0 w 261"/>
                <a:gd name="T9" fmla="*/ 66 h 318"/>
                <a:gd name="T10" fmla="*/ 10 w 261"/>
                <a:gd name="T11" fmla="*/ 61 h 318"/>
                <a:gd name="T12" fmla="*/ 112 w 261"/>
                <a:gd name="T13" fmla="*/ 289 h 318"/>
                <a:gd name="T14" fmla="*/ 148 w 261"/>
                <a:gd name="T15" fmla="*/ 197 h 318"/>
                <a:gd name="T16" fmla="*/ 241 w 261"/>
                <a:gd name="T17" fmla="*/ 233 h 318"/>
                <a:gd name="T18" fmla="*/ 139 w 261"/>
                <a:gd name="T19" fmla="*/ 5 h 318"/>
                <a:gd name="T20" fmla="*/ 149 w 261"/>
                <a:gd name="T21" fmla="*/ 0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1" h="318">
                  <a:moveTo>
                    <a:pt x="149" y="0"/>
                  </a:moveTo>
                  <a:lnTo>
                    <a:pt x="261" y="252"/>
                  </a:lnTo>
                  <a:lnTo>
                    <a:pt x="154" y="211"/>
                  </a:lnTo>
                  <a:lnTo>
                    <a:pt x="113" y="318"/>
                  </a:lnTo>
                  <a:lnTo>
                    <a:pt x="0" y="66"/>
                  </a:lnTo>
                  <a:lnTo>
                    <a:pt x="10" y="61"/>
                  </a:lnTo>
                  <a:lnTo>
                    <a:pt x="112" y="289"/>
                  </a:lnTo>
                  <a:lnTo>
                    <a:pt x="148" y="197"/>
                  </a:lnTo>
                  <a:lnTo>
                    <a:pt x="241" y="233"/>
                  </a:lnTo>
                  <a:lnTo>
                    <a:pt x="139" y="5"/>
                  </a:lnTo>
                  <a:lnTo>
                    <a:pt x="149" y="0"/>
                  </a:ln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76" name="Freeform 9"/>
            <p:cNvSpPr>
              <a:spLocks/>
            </p:cNvSpPr>
            <p:nvPr/>
          </p:nvSpPr>
          <p:spPr bwMode="auto">
            <a:xfrm>
              <a:off x="693" y="1568"/>
              <a:ext cx="547" cy="553"/>
            </a:xfrm>
            <a:custGeom>
              <a:avLst/>
              <a:gdLst>
                <a:gd name="T0" fmla="*/ 14 w 501"/>
                <a:gd name="T1" fmla="*/ 236 h 507"/>
                <a:gd name="T2" fmla="*/ 14 w 501"/>
                <a:gd name="T3" fmla="*/ 271 h 507"/>
                <a:gd name="T4" fmla="*/ 9 w 501"/>
                <a:gd name="T5" fmla="*/ 284 h 507"/>
                <a:gd name="T6" fmla="*/ 6 w 501"/>
                <a:gd name="T7" fmla="*/ 291 h 507"/>
                <a:gd name="T8" fmla="*/ 18 w 501"/>
                <a:gd name="T9" fmla="*/ 341 h 507"/>
                <a:gd name="T10" fmla="*/ 30 w 501"/>
                <a:gd name="T11" fmla="*/ 351 h 507"/>
                <a:gd name="T12" fmla="*/ 47 w 501"/>
                <a:gd name="T13" fmla="*/ 386 h 507"/>
                <a:gd name="T14" fmla="*/ 47 w 501"/>
                <a:gd name="T15" fmla="*/ 392 h 507"/>
                <a:gd name="T16" fmla="*/ 86 w 501"/>
                <a:gd name="T17" fmla="*/ 435 h 507"/>
                <a:gd name="T18" fmla="*/ 88 w 501"/>
                <a:gd name="T19" fmla="*/ 436 h 507"/>
                <a:gd name="T20" fmla="*/ 122 w 501"/>
                <a:gd name="T21" fmla="*/ 461 h 507"/>
                <a:gd name="T22" fmla="*/ 122 w 501"/>
                <a:gd name="T23" fmla="*/ 461 h 507"/>
                <a:gd name="T24" fmla="*/ 175 w 501"/>
                <a:gd name="T25" fmla="*/ 485 h 507"/>
                <a:gd name="T26" fmla="*/ 178 w 501"/>
                <a:gd name="T27" fmla="*/ 484 h 507"/>
                <a:gd name="T28" fmla="*/ 219 w 501"/>
                <a:gd name="T29" fmla="*/ 492 h 507"/>
                <a:gd name="T30" fmla="*/ 221 w 501"/>
                <a:gd name="T31" fmla="*/ 494 h 507"/>
                <a:gd name="T32" fmla="*/ 278 w 501"/>
                <a:gd name="T33" fmla="*/ 494 h 507"/>
                <a:gd name="T34" fmla="*/ 280 w 501"/>
                <a:gd name="T35" fmla="*/ 493 h 507"/>
                <a:gd name="T36" fmla="*/ 321 w 501"/>
                <a:gd name="T37" fmla="*/ 485 h 507"/>
                <a:gd name="T38" fmla="*/ 324 w 501"/>
                <a:gd name="T39" fmla="*/ 485 h 507"/>
                <a:gd name="T40" fmla="*/ 377 w 501"/>
                <a:gd name="T41" fmla="*/ 463 h 507"/>
                <a:gd name="T42" fmla="*/ 377 w 501"/>
                <a:gd name="T43" fmla="*/ 462 h 507"/>
                <a:gd name="T44" fmla="*/ 412 w 501"/>
                <a:gd name="T45" fmla="*/ 438 h 507"/>
                <a:gd name="T46" fmla="*/ 414 w 501"/>
                <a:gd name="T47" fmla="*/ 437 h 507"/>
                <a:gd name="T48" fmla="*/ 453 w 501"/>
                <a:gd name="T49" fmla="*/ 394 h 507"/>
                <a:gd name="T50" fmla="*/ 453 w 501"/>
                <a:gd name="T51" fmla="*/ 389 h 507"/>
                <a:gd name="T52" fmla="*/ 471 w 501"/>
                <a:gd name="T53" fmla="*/ 353 h 507"/>
                <a:gd name="T54" fmla="*/ 482 w 501"/>
                <a:gd name="T55" fmla="*/ 344 h 507"/>
                <a:gd name="T56" fmla="*/ 495 w 501"/>
                <a:gd name="T57" fmla="*/ 294 h 507"/>
                <a:gd name="T58" fmla="*/ 486 w 501"/>
                <a:gd name="T59" fmla="*/ 272 h 507"/>
                <a:gd name="T60" fmla="*/ 486 w 501"/>
                <a:gd name="T61" fmla="*/ 235 h 507"/>
                <a:gd name="T62" fmla="*/ 495 w 501"/>
                <a:gd name="T63" fmla="*/ 213 h 507"/>
                <a:gd name="T64" fmla="*/ 482 w 501"/>
                <a:gd name="T65" fmla="*/ 163 h 507"/>
                <a:gd name="T66" fmla="*/ 471 w 501"/>
                <a:gd name="T67" fmla="*/ 154 h 507"/>
                <a:gd name="T68" fmla="*/ 453 w 501"/>
                <a:gd name="T69" fmla="*/ 118 h 507"/>
                <a:gd name="T70" fmla="*/ 453 w 501"/>
                <a:gd name="T71" fmla="*/ 113 h 507"/>
                <a:gd name="T72" fmla="*/ 414 w 501"/>
                <a:gd name="T73" fmla="*/ 70 h 507"/>
                <a:gd name="T74" fmla="*/ 412 w 501"/>
                <a:gd name="T75" fmla="*/ 70 h 507"/>
                <a:gd name="T76" fmla="*/ 377 w 501"/>
                <a:gd name="T77" fmla="*/ 45 h 507"/>
                <a:gd name="T78" fmla="*/ 377 w 501"/>
                <a:gd name="T79" fmla="*/ 45 h 507"/>
                <a:gd name="T80" fmla="*/ 324 w 501"/>
                <a:gd name="T81" fmla="*/ 22 h 507"/>
                <a:gd name="T82" fmla="*/ 321 w 501"/>
                <a:gd name="T83" fmla="*/ 23 h 507"/>
                <a:gd name="T84" fmla="*/ 280 w 501"/>
                <a:gd name="T85" fmla="*/ 15 h 507"/>
                <a:gd name="T86" fmla="*/ 278 w 501"/>
                <a:gd name="T87" fmla="*/ 13 h 507"/>
                <a:gd name="T88" fmla="*/ 221 w 501"/>
                <a:gd name="T89" fmla="*/ 13 h 507"/>
                <a:gd name="T90" fmla="*/ 219 w 501"/>
                <a:gd name="T91" fmla="*/ 15 h 507"/>
                <a:gd name="T92" fmla="*/ 178 w 501"/>
                <a:gd name="T93" fmla="*/ 23 h 507"/>
                <a:gd name="T94" fmla="*/ 175 w 501"/>
                <a:gd name="T95" fmla="*/ 23 h 507"/>
                <a:gd name="T96" fmla="*/ 122 w 501"/>
                <a:gd name="T97" fmla="*/ 46 h 507"/>
                <a:gd name="T98" fmla="*/ 122 w 501"/>
                <a:gd name="T99" fmla="*/ 47 h 507"/>
                <a:gd name="T100" fmla="*/ 88 w 501"/>
                <a:gd name="T101" fmla="*/ 71 h 507"/>
                <a:gd name="T102" fmla="*/ 86 w 501"/>
                <a:gd name="T103" fmla="*/ 72 h 507"/>
                <a:gd name="T104" fmla="*/ 47 w 501"/>
                <a:gd name="T105" fmla="*/ 116 h 507"/>
                <a:gd name="T106" fmla="*/ 47 w 501"/>
                <a:gd name="T107" fmla="*/ 121 h 507"/>
                <a:gd name="T108" fmla="*/ 30 w 501"/>
                <a:gd name="T109" fmla="*/ 157 h 507"/>
                <a:gd name="T110" fmla="*/ 18 w 501"/>
                <a:gd name="T111" fmla="*/ 166 h 507"/>
                <a:gd name="T112" fmla="*/ 6 w 501"/>
                <a:gd name="T113" fmla="*/ 216 h 507"/>
                <a:gd name="T114" fmla="*/ 9 w 501"/>
                <a:gd name="T115" fmla="*/ 223 h 507"/>
                <a:gd name="T116" fmla="*/ 14 w 501"/>
                <a:gd name="T117" fmla="*/ 236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01" h="507">
                  <a:moveTo>
                    <a:pt x="14" y="236"/>
                  </a:moveTo>
                  <a:cubicBezTo>
                    <a:pt x="19" y="247"/>
                    <a:pt x="19" y="260"/>
                    <a:pt x="14" y="271"/>
                  </a:cubicBezTo>
                  <a:cubicBezTo>
                    <a:pt x="12" y="275"/>
                    <a:pt x="10" y="280"/>
                    <a:pt x="9" y="284"/>
                  </a:cubicBezTo>
                  <a:cubicBezTo>
                    <a:pt x="8" y="286"/>
                    <a:pt x="7" y="289"/>
                    <a:pt x="6" y="291"/>
                  </a:cubicBezTo>
                  <a:cubicBezTo>
                    <a:pt x="0" y="309"/>
                    <a:pt x="5" y="328"/>
                    <a:pt x="18" y="341"/>
                  </a:cubicBezTo>
                  <a:cubicBezTo>
                    <a:pt x="22" y="344"/>
                    <a:pt x="26" y="348"/>
                    <a:pt x="30" y="351"/>
                  </a:cubicBezTo>
                  <a:cubicBezTo>
                    <a:pt x="41" y="359"/>
                    <a:pt x="47" y="372"/>
                    <a:pt x="47" y="386"/>
                  </a:cubicBezTo>
                  <a:cubicBezTo>
                    <a:pt x="47" y="388"/>
                    <a:pt x="47" y="390"/>
                    <a:pt x="47" y="392"/>
                  </a:cubicBezTo>
                  <a:cubicBezTo>
                    <a:pt x="48" y="414"/>
                    <a:pt x="64" y="432"/>
                    <a:pt x="86" y="435"/>
                  </a:cubicBezTo>
                  <a:cubicBezTo>
                    <a:pt x="86" y="436"/>
                    <a:pt x="87" y="436"/>
                    <a:pt x="88" y="436"/>
                  </a:cubicBezTo>
                  <a:cubicBezTo>
                    <a:pt x="103" y="438"/>
                    <a:pt x="115" y="447"/>
                    <a:pt x="122" y="461"/>
                  </a:cubicBezTo>
                  <a:cubicBezTo>
                    <a:pt x="122" y="461"/>
                    <a:pt x="122" y="461"/>
                    <a:pt x="122" y="461"/>
                  </a:cubicBezTo>
                  <a:cubicBezTo>
                    <a:pt x="132" y="481"/>
                    <a:pt x="155" y="490"/>
                    <a:pt x="175" y="485"/>
                  </a:cubicBezTo>
                  <a:cubicBezTo>
                    <a:pt x="176" y="484"/>
                    <a:pt x="177" y="484"/>
                    <a:pt x="178" y="484"/>
                  </a:cubicBezTo>
                  <a:cubicBezTo>
                    <a:pt x="192" y="480"/>
                    <a:pt x="208" y="483"/>
                    <a:pt x="219" y="492"/>
                  </a:cubicBezTo>
                  <a:cubicBezTo>
                    <a:pt x="220" y="493"/>
                    <a:pt x="220" y="493"/>
                    <a:pt x="221" y="494"/>
                  </a:cubicBezTo>
                  <a:cubicBezTo>
                    <a:pt x="238" y="507"/>
                    <a:pt x="261" y="507"/>
                    <a:pt x="278" y="494"/>
                  </a:cubicBezTo>
                  <a:cubicBezTo>
                    <a:pt x="279" y="494"/>
                    <a:pt x="279" y="493"/>
                    <a:pt x="280" y="493"/>
                  </a:cubicBezTo>
                  <a:cubicBezTo>
                    <a:pt x="292" y="483"/>
                    <a:pt x="307" y="480"/>
                    <a:pt x="321" y="485"/>
                  </a:cubicBezTo>
                  <a:cubicBezTo>
                    <a:pt x="322" y="485"/>
                    <a:pt x="323" y="485"/>
                    <a:pt x="324" y="485"/>
                  </a:cubicBezTo>
                  <a:cubicBezTo>
                    <a:pt x="345" y="491"/>
                    <a:pt x="367" y="482"/>
                    <a:pt x="377" y="463"/>
                  </a:cubicBezTo>
                  <a:cubicBezTo>
                    <a:pt x="377" y="462"/>
                    <a:pt x="377" y="462"/>
                    <a:pt x="377" y="462"/>
                  </a:cubicBezTo>
                  <a:cubicBezTo>
                    <a:pt x="384" y="449"/>
                    <a:pt x="397" y="440"/>
                    <a:pt x="412" y="438"/>
                  </a:cubicBezTo>
                  <a:cubicBezTo>
                    <a:pt x="413" y="437"/>
                    <a:pt x="413" y="437"/>
                    <a:pt x="414" y="437"/>
                  </a:cubicBezTo>
                  <a:cubicBezTo>
                    <a:pt x="436" y="434"/>
                    <a:pt x="452" y="416"/>
                    <a:pt x="453" y="394"/>
                  </a:cubicBezTo>
                  <a:cubicBezTo>
                    <a:pt x="453" y="392"/>
                    <a:pt x="453" y="391"/>
                    <a:pt x="453" y="389"/>
                  </a:cubicBezTo>
                  <a:cubicBezTo>
                    <a:pt x="454" y="375"/>
                    <a:pt x="460" y="361"/>
                    <a:pt x="471" y="353"/>
                  </a:cubicBezTo>
                  <a:cubicBezTo>
                    <a:pt x="475" y="350"/>
                    <a:pt x="479" y="347"/>
                    <a:pt x="482" y="344"/>
                  </a:cubicBezTo>
                  <a:cubicBezTo>
                    <a:pt x="496" y="332"/>
                    <a:pt x="501" y="312"/>
                    <a:pt x="495" y="294"/>
                  </a:cubicBezTo>
                  <a:cubicBezTo>
                    <a:pt x="492" y="287"/>
                    <a:pt x="490" y="279"/>
                    <a:pt x="486" y="272"/>
                  </a:cubicBezTo>
                  <a:cubicBezTo>
                    <a:pt x="481" y="260"/>
                    <a:pt x="481" y="247"/>
                    <a:pt x="486" y="235"/>
                  </a:cubicBezTo>
                  <a:cubicBezTo>
                    <a:pt x="490" y="228"/>
                    <a:pt x="492" y="221"/>
                    <a:pt x="495" y="213"/>
                  </a:cubicBezTo>
                  <a:cubicBezTo>
                    <a:pt x="501" y="195"/>
                    <a:pt x="496" y="176"/>
                    <a:pt x="482" y="163"/>
                  </a:cubicBezTo>
                  <a:cubicBezTo>
                    <a:pt x="479" y="160"/>
                    <a:pt x="475" y="157"/>
                    <a:pt x="471" y="154"/>
                  </a:cubicBezTo>
                  <a:cubicBezTo>
                    <a:pt x="460" y="146"/>
                    <a:pt x="454" y="132"/>
                    <a:pt x="453" y="118"/>
                  </a:cubicBezTo>
                  <a:cubicBezTo>
                    <a:pt x="453" y="117"/>
                    <a:pt x="453" y="115"/>
                    <a:pt x="453" y="113"/>
                  </a:cubicBezTo>
                  <a:cubicBezTo>
                    <a:pt x="452" y="91"/>
                    <a:pt x="436" y="73"/>
                    <a:pt x="414" y="70"/>
                  </a:cubicBezTo>
                  <a:cubicBezTo>
                    <a:pt x="413" y="70"/>
                    <a:pt x="413" y="70"/>
                    <a:pt x="412" y="70"/>
                  </a:cubicBezTo>
                  <a:cubicBezTo>
                    <a:pt x="397" y="68"/>
                    <a:pt x="384" y="58"/>
                    <a:pt x="377" y="45"/>
                  </a:cubicBezTo>
                  <a:cubicBezTo>
                    <a:pt x="377" y="45"/>
                    <a:pt x="377" y="45"/>
                    <a:pt x="377" y="45"/>
                  </a:cubicBezTo>
                  <a:cubicBezTo>
                    <a:pt x="367" y="25"/>
                    <a:pt x="345" y="16"/>
                    <a:pt x="324" y="22"/>
                  </a:cubicBezTo>
                  <a:cubicBezTo>
                    <a:pt x="323" y="22"/>
                    <a:pt x="322" y="22"/>
                    <a:pt x="321" y="23"/>
                  </a:cubicBezTo>
                  <a:cubicBezTo>
                    <a:pt x="307" y="27"/>
                    <a:pt x="292" y="24"/>
                    <a:pt x="280" y="15"/>
                  </a:cubicBezTo>
                  <a:cubicBezTo>
                    <a:pt x="279" y="14"/>
                    <a:pt x="279" y="14"/>
                    <a:pt x="278" y="13"/>
                  </a:cubicBezTo>
                  <a:cubicBezTo>
                    <a:pt x="261" y="0"/>
                    <a:pt x="238" y="0"/>
                    <a:pt x="221" y="13"/>
                  </a:cubicBezTo>
                  <a:cubicBezTo>
                    <a:pt x="220" y="14"/>
                    <a:pt x="220" y="14"/>
                    <a:pt x="219" y="15"/>
                  </a:cubicBezTo>
                  <a:cubicBezTo>
                    <a:pt x="208" y="24"/>
                    <a:pt x="192" y="28"/>
                    <a:pt x="178" y="23"/>
                  </a:cubicBezTo>
                  <a:cubicBezTo>
                    <a:pt x="177" y="23"/>
                    <a:pt x="176" y="23"/>
                    <a:pt x="175" y="23"/>
                  </a:cubicBezTo>
                  <a:cubicBezTo>
                    <a:pt x="155" y="17"/>
                    <a:pt x="132" y="27"/>
                    <a:pt x="122" y="46"/>
                  </a:cubicBezTo>
                  <a:cubicBezTo>
                    <a:pt x="122" y="46"/>
                    <a:pt x="122" y="46"/>
                    <a:pt x="122" y="47"/>
                  </a:cubicBezTo>
                  <a:cubicBezTo>
                    <a:pt x="115" y="60"/>
                    <a:pt x="103" y="69"/>
                    <a:pt x="88" y="71"/>
                  </a:cubicBezTo>
                  <a:cubicBezTo>
                    <a:pt x="87" y="72"/>
                    <a:pt x="86" y="72"/>
                    <a:pt x="86" y="72"/>
                  </a:cubicBezTo>
                  <a:cubicBezTo>
                    <a:pt x="64" y="75"/>
                    <a:pt x="48" y="94"/>
                    <a:pt x="47" y="116"/>
                  </a:cubicBezTo>
                  <a:cubicBezTo>
                    <a:pt x="47" y="118"/>
                    <a:pt x="47" y="119"/>
                    <a:pt x="47" y="121"/>
                  </a:cubicBezTo>
                  <a:cubicBezTo>
                    <a:pt x="47" y="135"/>
                    <a:pt x="41" y="148"/>
                    <a:pt x="30" y="157"/>
                  </a:cubicBezTo>
                  <a:cubicBezTo>
                    <a:pt x="26" y="160"/>
                    <a:pt x="22" y="163"/>
                    <a:pt x="18" y="166"/>
                  </a:cubicBezTo>
                  <a:cubicBezTo>
                    <a:pt x="5" y="179"/>
                    <a:pt x="0" y="198"/>
                    <a:pt x="6" y="216"/>
                  </a:cubicBezTo>
                  <a:cubicBezTo>
                    <a:pt x="7" y="218"/>
                    <a:pt x="8" y="221"/>
                    <a:pt x="9" y="223"/>
                  </a:cubicBezTo>
                  <a:cubicBezTo>
                    <a:pt x="10" y="228"/>
                    <a:pt x="12" y="232"/>
                    <a:pt x="14" y="236"/>
                  </a:cubicBezTo>
                  <a:close/>
                </a:path>
              </a:pathLst>
            </a:custGeom>
            <a:solidFill>
              <a:srgbClr val="17375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77" name="Freeform 10"/>
            <p:cNvSpPr>
              <a:spLocks/>
            </p:cNvSpPr>
            <p:nvPr/>
          </p:nvSpPr>
          <p:spPr bwMode="auto">
            <a:xfrm>
              <a:off x="982" y="1649"/>
              <a:ext cx="33" cy="26"/>
            </a:xfrm>
            <a:custGeom>
              <a:avLst/>
              <a:gdLst>
                <a:gd name="T0" fmla="*/ 20 w 30"/>
                <a:gd name="T1" fmla="*/ 18 h 24"/>
                <a:gd name="T2" fmla="*/ 30 w 30"/>
                <a:gd name="T3" fmla="*/ 2 h 24"/>
                <a:gd name="T4" fmla="*/ 10 w 30"/>
                <a:gd name="T5" fmla="*/ 5 h 24"/>
                <a:gd name="T6" fmla="*/ 0 w 30"/>
                <a:gd name="T7" fmla="*/ 22 h 24"/>
                <a:gd name="T8" fmla="*/ 20 w 30"/>
                <a:gd name="T9" fmla="*/ 18 h 24"/>
              </a:gdLst>
              <a:ahLst/>
              <a:cxnLst>
                <a:cxn ang="0">
                  <a:pos x="T0" y="T1"/>
                </a:cxn>
                <a:cxn ang="0">
                  <a:pos x="T2" y="T3"/>
                </a:cxn>
                <a:cxn ang="0">
                  <a:pos x="T4" y="T5"/>
                </a:cxn>
                <a:cxn ang="0">
                  <a:pos x="T6" y="T7"/>
                </a:cxn>
                <a:cxn ang="0">
                  <a:pos x="T8" y="T9"/>
                </a:cxn>
              </a:cxnLst>
              <a:rect l="0" t="0" r="r" b="b"/>
              <a:pathLst>
                <a:path w="30" h="24">
                  <a:moveTo>
                    <a:pt x="20" y="18"/>
                  </a:moveTo>
                  <a:cubicBezTo>
                    <a:pt x="25" y="14"/>
                    <a:pt x="29" y="8"/>
                    <a:pt x="30" y="2"/>
                  </a:cubicBezTo>
                  <a:cubicBezTo>
                    <a:pt x="23" y="0"/>
                    <a:pt x="16" y="1"/>
                    <a:pt x="10" y="5"/>
                  </a:cubicBezTo>
                  <a:cubicBezTo>
                    <a:pt x="5" y="9"/>
                    <a:pt x="1" y="16"/>
                    <a:pt x="0" y="22"/>
                  </a:cubicBezTo>
                  <a:cubicBezTo>
                    <a:pt x="7" y="24"/>
                    <a:pt x="14" y="23"/>
                    <a:pt x="20"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78" name="Freeform 11"/>
            <p:cNvSpPr>
              <a:spLocks/>
            </p:cNvSpPr>
            <p:nvPr/>
          </p:nvSpPr>
          <p:spPr bwMode="auto">
            <a:xfrm>
              <a:off x="991" y="1618"/>
              <a:ext cx="25" cy="33"/>
            </a:xfrm>
            <a:custGeom>
              <a:avLst/>
              <a:gdLst>
                <a:gd name="T0" fmla="*/ 5 w 23"/>
                <a:gd name="T1" fmla="*/ 20 h 30"/>
                <a:gd name="T2" fmla="*/ 22 w 23"/>
                <a:gd name="T3" fmla="*/ 30 h 30"/>
                <a:gd name="T4" fmla="*/ 18 w 23"/>
                <a:gd name="T5" fmla="*/ 10 h 30"/>
                <a:gd name="T6" fmla="*/ 1 w 23"/>
                <a:gd name="T7" fmla="*/ 0 h 30"/>
                <a:gd name="T8" fmla="*/ 5 w 23"/>
                <a:gd name="T9" fmla="*/ 20 h 30"/>
              </a:gdLst>
              <a:ahLst/>
              <a:cxnLst>
                <a:cxn ang="0">
                  <a:pos x="T0" y="T1"/>
                </a:cxn>
                <a:cxn ang="0">
                  <a:pos x="T2" y="T3"/>
                </a:cxn>
                <a:cxn ang="0">
                  <a:pos x="T4" y="T5"/>
                </a:cxn>
                <a:cxn ang="0">
                  <a:pos x="T6" y="T7"/>
                </a:cxn>
                <a:cxn ang="0">
                  <a:pos x="T8" y="T9"/>
                </a:cxn>
              </a:cxnLst>
              <a:rect l="0" t="0" r="r" b="b"/>
              <a:pathLst>
                <a:path w="23" h="30">
                  <a:moveTo>
                    <a:pt x="5" y="20"/>
                  </a:moveTo>
                  <a:cubicBezTo>
                    <a:pt x="9" y="25"/>
                    <a:pt x="15" y="29"/>
                    <a:pt x="22" y="30"/>
                  </a:cubicBezTo>
                  <a:cubicBezTo>
                    <a:pt x="23" y="23"/>
                    <a:pt x="22" y="16"/>
                    <a:pt x="18" y="10"/>
                  </a:cubicBezTo>
                  <a:cubicBezTo>
                    <a:pt x="14" y="5"/>
                    <a:pt x="8" y="1"/>
                    <a:pt x="1" y="0"/>
                  </a:cubicBezTo>
                  <a:cubicBezTo>
                    <a:pt x="0" y="7"/>
                    <a:pt x="1" y="14"/>
                    <a:pt x="5" y="2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79" name="Freeform 12"/>
            <p:cNvSpPr>
              <a:spLocks/>
            </p:cNvSpPr>
            <p:nvPr/>
          </p:nvSpPr>
          <p:spPr bwMode="auto">
            <a:xfrm>
              <a:off x="917" y="2039"/>
              <a:ext cx="25" cy="32"/>
            </a:xfrm>
            <a:custGeom>
              <a:avLst/>
              <a:gdLst>
                <a:gd name="T0" fmla="*/ 5 w 23"/>
                <a:gd name="T1" fmla="*/ 19 h 29"/>
                <a:gd name="T2" fmla="*/ 1 w 23"/>
                <a:gd name="T3" fmla="*/ 0 h 29"/>
                <a:gd name="T4" fmla="*/ 18 w 23"/>
                <a:gd name="T5" fmla="*/ 10 h 29"/>
                <a:gd name="T6" fmla="*/ 22 w 23"/>
                <a:gd name="T7" fmla="*/ 29 h 29"/>
                <a:gd name="T8" fmla="*/ 5 w 23"/>
                <a:gd name="T9" fmla="*/ 19 h 29"/>
              </a:gdLst>
              <a:ahLst/>
              <a:cxnLst>
                <a:cxn ang="0">
                  <a:pos x="T0" y="T1"/>
                </a:cxn>
                <a:cxn ang="0">
                  <a:pos x="T2" y="T3"/>
                </a:cxn>
                <a:cxn ang="0">
                  <a:pos x="T4" y="T5"/>
                </a:cxn>
                <a:cxn ang="0">
                  <a:pos x="T6" y="T7"/>
                </a:cxn>
                <a:cxn ang="0">
                  <a:pos x="T8" y="T9"/>
                </a:cxn>
              </a:cxnLst>
              <a:rect l="0" t="0" r="r" b="b"/>
              <a:pathLst>
                <a:path w="23" h="29">
                  <a:moveTo>
                    <a:pt x="5" y="19"/>
                  </a:moveTo>
                  <a:cubicBezTo>
                    <a:pt x="1" y="13"/>
                    <a:pt x="0" y="6"/>
                    <a:pt x="1" y="0"/>
                  </a:cubicBezTo>
                  <a:cubicBezTo>
                    <a:pt x="8" y="0"/>
                    <a:pt x="14" y="4"/>
                    <a:pt x="18" y="10"/>
                  </a:cubicBezTo>
                  <a:cubicBezTo>
                    <a:pt x="22" y="15"/>
                    <a:pt x="23" y="22"/>
                    <a:pt x="22" y="29"/>
                  </a:cubicBezTo>
                  <a:cubicBezTo>
                    <a:pt x="15" y="28"/>
                    <a:pt x="9" y="25"/>
                    <a:pt x="5" y="19"/>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80" name="Freeform 13"/>
            <p:cNvSpPr>
              <a:spLocks/>
            </p:cNvSpPr>
            <p:nvPr/>
          </p:nvSpPr>
          <p:spPr bwMode="auto">
            <a:xfrm>
              <a:off x="918" y="2018"/>
              <a:ext cx="33" cy="25"/>
            </a:xfrm>
            <a:custGeom>
              <a:avLst/>
              <a:gdLst>
                <a:gd name="T0" fmla="*/ 20 w 30"/>
                <a:gd name="T1" fmla="*/ 18 h 23"/>
                <a:gd name="T2" fmla="*/ 0 w 30"/>
                <a:gd name="T3" fmla="*/ 22 h 23"/>
                <a:gd name="T4" fmla="*/ 11 w 30"/>
                <a:gd name="T5" fmla="*/ 5 h 23"/>
                <a:gd name="T6" fmla="*/ 30 w 30"/>
                <a:gd name="T7" fmla="*/ 1 h 23"/>
                <a:gd name="T8" fmla="*/ 20 w 30"/>
                <a:gd name="T9" fmla="*/ 18 h 23"/>
              </a:gdLst>
              <a:ahLst/>
              <a:cxnLst>
                <a:cxn ang="0">
                  <a:pos x="T0" y="T1"/>
                </a:cxn>
                <a:cxn ang="0">
                  <a:pos x="T2" y="T3"/>
                </a:cxn>
                <a:cxn ang="0">
                  <a:pos x="T4" y="T5"/>
                </a:cxn>
                <a:cxn ang="0">
                  <a:pos x="T6" y="T7"/>
                </a:cxn>
                <a:cxn ang="0">
                  <a:pos x="T8" y="T9"/>
                </a:cxn>
              </a:cxnLst>
              <a:rect l="0" t="0" r="r" b="b"/>
              <a:pathLst>
                <a:path w="30" h="23">
                  <a:moveTo>
                    <a:pt x="20" y="18"/>
                  </a:moveTo>
                  <a:cubicBezTo>
                    <a:pt x="14" y="22"/>
                    <a:pt x="7" y="23"/>
                    <a:pt x="0" y="22"/>
                  </a:cubicBezTo>
                  <a:cubicBezTo>
                    <a:pt x="1" y="15"/>
                    <a:pt x="5" y="9"/>
                    <a:pt x="11" y="5"/>
                  </a:cubicBezTo>
                  <a:cubicBezTo>
                    <a:pt x="16" y="1"/>
                    <a:pt x="23" y="0"/>
                    <a:pt x="30" y="1"/>
                  </a:cubicBezTo>
                  <a:cubicBezTo>
                    <a:pt x="29" y="8"/>
                    <a:pt x="26" y="14"/>
                    <a:pt x="20"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81" name="Freeform 14"/>
            <p:cNvSpPr>
              <a:spLocks/>
            </p:cNvSpPr>
            <p:nvPr/>
          </p:nvSpPr>
          <p:spPr bwMode="auto">
            <a:xfrm>
              <a:off x="1012" y="1658"/>
              <a:ext cx="36" cy="23"/>
            </a:xfrm>
            <a:custGeom>
              <a:avLst/>
              <a:gdLst>
                <a:gd name="T0" fmla="*/ 20 w 33"/>
                <a:gd name="T1" fmla="*/ 18 h 21"/>
                <a:gd name="T2" fmla="*/ 33 w 33"/>
                <a:gd name="T3" fmla="*/ 3 h 21"/>
                <a:gd name="T4" fmla="*/ 13 w 33"/>
                <a:gd name="T5" fmla="*/ 3 h 21"/>
                <a:gd name="T6" fmla="*/ 0 w 33"/>
                <a:gd name="T7" fmla="*/ 18 h 21"/>
                <a:gd name="T8" fmla="*/ 20 w 33"/>
                <a:gd name="T9" fmla="*/ 18 h 21"/>
              </a:gdLst>
              <a:ahLst/>
              <a:cxnLst>
                <a:cxn ang="0">
                  <a:pos x="T0" y="T1"/>
                </a:cxn>
                <a:cxn ang="0">
                  <a:pos x="T2" y="T3"/>
                </a:cxn>
                <a:cxn ang="0">
                  <a:pos x="T4" y="T5"/>
                </a:cxn>
                <a:cxn ang="0">
                  <a:pos x="T6" y="T7"/>
                </a:cxn>
                <a:cxn ang="0">
                  <a:pos x="T8" y="T9"/>
                </a:cxn>
              </a:cxnLst>
              <a:rect l="0" t="0" r="r" b="b"/>
              <a:pathLst>
                <a:path w="33" h="21">
                  <a:moveTo>
                    <a:pt x="20" y="18"/>
                  </a:moveTo>
                  <a:cubicBezTo>
                    <a:pt x="26" y="15"/>
                    <a:pt x="31" y="9"/>
                    <a:pt x="33" y="3"/>
                  </a:cubicBezTo>
                  <a:cubicBezTo>
                    <a:pt x="27" y="0"/>
                    <a:pt x="20" y="0"/>
                    <a:pt x="13" y="3"/>
                  </a:cubicBezTo>
                  <a:cubicBezTo>
                    <a:pt x="7" y="6"/>
                    <a:pt x="2" y="12"/>
                    <a:pt x="0" y="18"/>
                  </a:cubicBezTo>
                  <a:cubicBezTo>
                    <a:pt x="6" y="21"/>
                    <a:pt x="14" y="21"/>
                    <a:pt x="20"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82" name="Freeform 15"/>
            <p:cNvSpPr>
              <a:spLocks/>
            </p:cNvSpPr>
            <p:nvPr/>
          </p:nvSpPr>
          <p:spPr bwMode="auto">
            <a:xfrm>
              <a:off x="1028" y="1626"/>
              <a:ext cx="23" cy="36"/>
            </a:xfrm>
            <a:custGeom>
              <a:avLst/>
              <a:gdLst>
                <a:gd name="T0" fmla="*/ 3 w 21"/>
                <a:gd name="T1" fmla="*/ 20 h 33"/>
                <a:gd name="T2" fmla="*/ 18 w 21"/>
                <a:gd name="T3" fmla="*/ 33 h 33"/>
                <a:gd name="T4" fmla="*/ 18 w 21"/>
                <a:gd name="T5" fmla="*/ 13 h 33"/>
                <a:gd name="T6" fmla="*/ 3 w 21"/>
                <a:gd name="T7" fmla="*/ 0 h 33"/>
                <a:gd name="T8" fmla="*/ 3 w 21"/>
                <a:gd name="T9" fmla="*/ 20 h 33"/>
              </a:gdLst>
              <a:ahLst/>
              <a:cxnLst>
                <a:cxn ang="0">
                  <a:pos x="T0" y="T1"/>
                </a:cxn>
                <a:cxn ang="0">
                  <a:pos x="T2" y="T3"/>
                </a:cxn>
                <a:cxn ang="0">
                  <a:pos x="T4" y="T5"/>
                </a:cxn>
                <a:cxn ang="0">
                  <a:pos x="T6" y="T7"/>
                </a:cxn>
                <a:cxn ang="0">
                  <a:pos x="T8" y="T9"/>
                </a:cxn>
              </a:cxnLst>
              <a:rect l="0" t="0" r="r" b="b"/>
              <a:pathLst>
                <a:path w="21" h="33">
                  <a:moveTo>
                    <a:pt x="3" y="20"/>
                  </a:moveTo>
                  <a:cubicBezTo>
                    <a:pt x="6" y="27"/>
                    <a:pt x="11" y="31"/>
                    <a:pt x="18" y="33"/>
                  </a:cubicBezTo>
                  <a:cubicBezTo>
                    <a:pt x="20" y="27"/>
                    <a:pt x="21" y="20"/>
                    <a:pt x="18" y="13"/>
                  </a:cubicBezTo>
                  <a:cubicBezTo>
                    <a:pt x="15" y="7"/>
                    <a:pt x="9" y="2"/>
                    <a:pt x="3" y="0"/>
                  </a:cubicBezTo>
                  <a:cubicBezTo>
                    <a:pt x="0" y="7"/>
                    <a:pt x="0" y="14"/>
                    <a:pt x="3" y="2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83" name="Freeform 16"/>
            <p:cNvSpPr>
              <a:spLocks/>
            </p:cNvSpPr>
            <p:nvPr/>
          </p:nvSpPr>
          <p:spPr bwMode="auto">
            <a:xfrm>
              <a:off x="883" y="2027"/>
              <a:ext cx="22" cy="36"/>
            </a:xfrm>
            <a:custGeom>
              <a:avLst/>
              <a:gdLst>
                <a:gd name="T0" fmla="*/ 3 w 20"/>
                <a:gd name="T1" fmla="*/ 20 h 33"/>
                <a:gd name="T2" fmla="*/ 2 w 20"/>
                <a:gd name="T3" fmla="*/ 0 h 33"/>
                <a:gd name="T4" fmla="*/ 17 w 20"/>
                <a:gd name="T5" fmla="*/ 13 h 33"/>
                <a:gd name="T6" fmla="*/ 17 w 20"/>
                <a:gd name="T7" fmla="*/ 33 h 33"/>
                <a:gd name="T8" fmla="*/ 3 w 20"/>
                <a:gd name="T9" fmla="*/ 20 h 33"/>
              </a:gdLst>
              <a:ahLst/>
              <a:cxnLst>
                <a:cxn ang="0">
                  <a:pos x="T0" y="T1"/>
                </a:cxn>
                <a:cxn ang="0">
                  <a:pos x="T2" y="T3"/>
                </a:cxn>
                <a:cxn ang="0">
                  <a:pos x="T4" y="T5"/>
                </a:cxn>
                <a:cxn ang="0">
                  <a:pos x="T6" y="T7"/>
                </a:cxn>
                <a:cxn ang="0">
                  <a:pos x="T8" y="T9"/>
                </a:cxn>
              </a:cxnLst>
              <a:rect l="0" t="0" r="r" b="b"/>
              <a:pathLst>
                <a:path w="20" h="33">
                  <a:moveTo>
                    <a:pt x="3" y="20"/>
                  </a:moveTo>
                  <a:cubicBezTo>
                    <a:pt x="0" y="13"/>
                    <a:pt x="0" y="6"/>
                    <a:pt x="2" y="0"/>
                  </a:cubicBezTo>
                  <a:cubicBezTo>
                    <a:pt x="9" y="2"/>
                    <a:pt x="14" y="7"/>
                    <a:pt x="17" y="13"/>
                  </a:cubicBezTo>
                  <a:cubicBezTo>
                    <a:pt x="20" y="20"/>
                    <a:pt x="20" y="27"/>
                    <a:pt x="17" y="33"/>
                  </a:cubicBezTo>
                  <a:cubicBezTo>
                    <a:pt x="11" y="31"/>
                    <a:pt x="6" y="26"/>
                    <a:pt x="3" y="2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84" name="Freeform 17"/>
            <p:cNvSpPr>
              <a:spLocks/>
            </p:cNvSpPr>
            <p:nvPr/>
          </p:nvSpPr>
          <p:spPr bwMode="auto">
            <a:xfrm>
              <a:off x="885" y="2007"/>
              <a:ext cx="36" cy="23"/>
            </a:xfrm>
            <a:custGeom>
              <a:avLst/>
              <a:gdLst>
                <a:gd name="T0" fmla="*/ 20 w 33"/>
                <a:gd name="T1" fmla="*/ 18 h 21"/>
                <a:gd name="T2" fmla="*/ 0 w 33"/>
                <a:gd name="T3" fmla="*/ 18 h 21"/>
                <a:gd name="T4" fmla="*/ 13 w 33"/>
                <a:gd name="T5" fmla="*/ 3 h 21"/>
                <a:gd name="T6" fmla="*/ 33 w 33"/>
                <a:gd name="T7" fmla="*/ 3 h 21"/>
                <a:gd name="T8" fmla="*/ 20 w 33"/>
                <a:gd name="T9" fmla="*/ 18 h 21"/>
              </a:gdLst>
              <a:ahLst/>
              <a:cxnLst>
                <a:cxn ang="0">
                  <a:pos x="T0" y="T1"/>
                </a:cxn>
                <a:cxn ang="0">
                  <a:pos x="T2" y="T3"/>
                </a:cxn>
                <a:cxn ang="0">
                  <a:pos x="T4" y="T5"/>
                </a:cxn>
                <a:cxn ang="0">
                  <a:pos x="T6" y="T7"/>
                </a:cxn>
                <a:cxn ang="0">
                  <a:pos x="T8" y="T9"/>
                </a:cxn>
              </a:cxnLst>
              <a:rect l="0" t="0" r="r" b="b"/>
              <a:pathLst>
                <a:path w="33" h="21">
                  <a:moveTo>
                    <a:pt x="20" y="18"/>
                  </a:moveTo>
                  <a:cubicBezTo>
                    <a:pt x="13" y="21"/>
                    <a:pt x="6" y="21"/>
                    <a:pt x="0" y="18"/>
                  </a:cubicBezTo>
                  <a:cubicBezTo>
                    <a:pt x="2" y="12"/>
                    <a:pt x="7" y="6"/>
                    <a:pt x="13" y="3"/>
                  </a:cubicBezTo>
                  <a:cubicBezTo>
                    <a:pt x="20" y="0"/>
                    <a:pt x="27" y="1"/>
                    <a:pt x="33" y="3"/>
                  </a:cubicBezTo>
                  <a:cubicBezTo>
                    <a:pt x="31" y="9"/>
                    <a:pt x="26" y="15"/>
                    <a:pt x="20"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85" name="Freeform 18"/>
            <p:cNvSpPr>
              <a:spLocks/>
            </p:cNvSpPr>
            <p:nvPr/>
          </p:nvSpPr>
          <p:spPr bwMode="auto">
            <a:xfrm>
              <a:off x="1040" y="1673"/>
              <a:ext cx="38" cy="21"/>
            </a:xfrm>
            <a:custGeom>
              <a:avLst/>
              <a:gdLst>
                <a:gd name="T0" fmla="*/ 19 w 35"/>
                <a:gd name="T1" fmla="*/ 18 h 20"/>
                <a:gd name="T2" fmla="*/ 35 w 35"/>
                <a:gd name="T3" fmla="*/ 5 h 20"/>
                <a:gd name="T4" fmla="*/ 15 w 35"/>
                <a:gd name="T5" fmla="*/ 2 h 20"/>
                <a:gd name="T6" fmla="*/ 0 w 35"/>
                <a:gd name="T7" fmla="*/ 15 h 20"/>
                <a:gd name="T8" fmla="*/ 19 w 35"/>
                <a:gd name="T9" fmla="*/ 18 h 20"/>
              </a:gdLst>
              <a:ahLst/>
              <a:cxnLst>
                <a:cxn ang="0">
                  <a:pos x="T0" y="T1"/>
                </a:cxn>
                <a:cxn ang="0">
                  <a:pos x="T2" y="T3"/>
                </a:cxn>
                <a:cxn ang="0">
                  <a:pos x="T4" y="T5"/>
                </a:cxn>
                <a:cxn ang="0">
                  <a:pos x="T6" y="T7"/>
                </a:cxn>
                <a:cxn ang="0">
                  <a:pos x="T8" y="T9"/>
                </a:cxn>
              </a:cxnLst>
              <a:rect l="0" t="0" r="r" b="b"/>
              <a:pathLst>
                <a:path w="35" h="20">
                  <a:moveTo>
                    <a:pt x="19" y="18"/>
                  </a:moveTo>
                  <a:cubicBezTo>
                    <a:pt x="26" y="16"/>
                    <a:pt x="32" y="11"/>
                    <a:pt x="35" y="5"/>
                  </a:cubicBezTo>
                  <a:cubicBezTo>
                    <a:pt x="29" y="2"/>
                    <a:pt x="22" y="0"/>
                    <a:pt x="15" y="2"/>
                  </a:cubicBezTo>
                  <a:cubicBezTo>
                    <a:pt x="8" y="4"/>
                    <a:pt x="3" y="9"/>
                    <a:pt x="0" y="15"/>
                  </a:cubicBezTo>
                  <a:cubicBezTo>
                    <a:pt x="6" y="18"/>
                    <a:pt x="13" y="20"/>
                    <a:pt x="19"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86" name="Freeform 19"/>
            <p:cNvSpPr>
              <a:spLocks/>
            </p:cNvSpPr>
            <p:nvPr/>
          </p:nvSpPr>
          <p:spPr bwMode="auto">
            <a:xfrm>
              <a:off x="1063" y="1641"/>
              <a:ext cx="21" cy="37"/>
            </a:xfrm>
            <a:custGeom>
              <a:avLst/>
              <a:gdLst>
                <a:gd name="T0" fmla="*/ 1 w 19"/>
                <a:gd name="T1" fmla="*/ 19 h 34"/>
                <a:gd name="T2" fmla="*/ 14 w 19"/>
                <a:gd name="T3" fmla="*/ 34 h 34"/>
                <a:gd name="T4" fmla="*/ 17 w 19"/>
                <a:gd name="T5" fmla="*/ 15 h 34"/>
                <a:gd name="T6" fmla="*/ 4 w 19"/>
                <a:gd name="T7" fmla="*/ 0 h 34"/>
                <a:gd name="T8" fmla="*/ 1 w 19"/>
                <a:gd name="T9" fmla="*/ 19 h 34"/>
              </a:gdLst>
              <a:ahLst/>
              <a:cxnLst>
                <a:cxn ang="0">
                  <a:pos x="T0" y="T1"/>
                </a:cxn>
                <a:cxn ang="0">
                  <a:pos x="T2" y="T3"/>
                </a:cxn>
                <a:cxn ang="0">
                  <a:pos x="T4" y="T5"/>
                </a:cxn>
                <a:cxn ang="0">
                  <a:pos x="T6" y="T7"/>
                </a:cxn>
                <a:cxn ang="0">
                  <a:pos x="T8" y="T9"/>
                </a:cxn>
              </a:cxnLst>
              <a:rect l="0" t="0" r="r" b="b"/>
              <a:pathLst>
                <a:path w="19" h="34">
                  <a:moveTo>
                    <a:pt x="1" y="19"/>
                  </a:moveTo>
                  <a:cubicBezTo>
                    <a:pt x="3" y="26"/>
                    <a:pt x="8" y="31"/>
                    <a:pt x="14" y="34"/>
                  </a:cubicBezTo>
                  <a:cubicBezTo>
                    <a:pt x="17" y="29"/>
                    <a:pt x="19" y="22"/>
                    <a:pt x="17" y="15"/>
                  </a:cubicBezTo>
                  <a:cubicBezTo>
                    <a:pt x="15" y="8"/>
                    <a:pt x="10" y="3"/>
                    <a:pt x="4" y="0"/>
                  </a:cubicBezTo>
                  <a:cubicBezTo>
                    <a:pt x="1" y="5"/>
                    <a:pt x="0" y="12"/>
                    <a:pt x="1" y="19"/>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87" name="Freeform 20"/>
            <p:cNvSpPr>
              <a:spLocks/>
            </p:cNvSpPr>
            <p:nvPr/>
          </p:nvSpPr>
          <p:spPr bwMode="auto">
            <a:xfrm>
              <a:off x="849" y="2011"/>
              <a:ext cx="22" cy="37"/>
            </a:xfrm>
            <a:custGeom>
              <a:avLst/>
              <a:gdLst>
                <a:gd name="T0" fmla="*/ 2 w 20"/>
                <a:gd name="T1" fmla="*/ 19 h 34"/>
                <a:gd name="T2" fmla="*/ 5 w 20"/>
                <a:gd name="T3" fmla="*/ 0 h 34"/>
                <a:gd name="T4" fmla="*/ 18 w 20"/>
                <a:gd name="T5" fmla="*/ 15 h 34"/>
                <a:gd name="T6" fmla="*/ 15 w 20"/>
                <a:gd name="T7" fmla="*/ 34 h 34"/>
                <a:gd name="T8" fmla="*/ 2 w 20"/>
                <a:gd name="T9" fmla="*/ 19 h 34"/>
              </a:gdLst>
              <a:ahLst/>
              <a:cxnLst>
                <a:cxn ang="0">
                  <a:pos x="T0" y="T1"/>
                </a:cxn>
                <a:cxn ang="0">
                  <a:pos x="T2" y="T3"/>
                </a:cxn>
                <a:cxn ang="0">
                  <a:pos x="T4" y="T5"/>
                </a:cxn>
                <a:cxn ang="0">
                  <a:pos x="T6" y="T7"/>
                </a:cxn>
                <a:cxn ang="0">
                  <a:pos x="T8" y="T9"/>
                </a:cxn>
              </a:cxnLst>
              <a:rect l="0" t="0" r="r" b="b"/>
              <a:pathLst>
                <a:path w="20" h="34">
                  <a:moveTo>
                    <a:pt x="2" y="19"/>
                  </a:moveTo>
                  <a:cubicBezTo>
                    <a:pt x="0" y="12"/>
                    <a:pt x="2" y="5"/>
                    <a:pt x="5" y="0"/>
                  </a:cubicBezTo>
                  <a:cubicBezTo>
                    <a:pt x="11" y="3"/>
                    <a:pt x="16" y="8"/>
                    <a:pt x="18" y="15"/>
                  </a:cubicBezTo>
                  <a:cubicBezTo>
                    <a:pt x="20" y="22"/>
                    <a:pt x="18" y="29"/>
                    <a:pt x="15" y="34"/>
                  </a:cubicBezTo>
                  <a:cubicBezTo>
                    <a:pt x="9" y="31"/>
                    <a:pt x="4" y="26"/>
                    <a:pt x="2" y="19"/>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88" name="Freeform 21"/>
            <p:cNvSpPr>
              <a:spLocks/>
            </p:cNvSpPr>
            <p:nvPr/>
          </p:nvSpPr>
          <p:spPr bwMode="auto">
            <a:xfrm>
              <a:off x="855" y="1995"/>
              <a:ext cx="38" cy="21"/>
            </a:xfrm>
            <a:custGeom>
              <a:avLst/>
              <a:gdLst>
                <a:gd name="T0" fmla="*/ 20 w 35"/>
                <a:gd name="T1" fmla="*/ 17 h 19"/>
                <a:gd name="T2" fmla="*/ 0 w 35"/>
                <a:gd name="T3" fmla="*/ 14 h 19"/>
                <a:gd name="T4" fmla="*/ 16 w 35"/>
                <a:gd name="T5" fmla="*/ 1 h 19"/>
                <a:gd name="T6" fmla="*/ 35 w 35"/>
                <a:gd name="T7" fmla="*/ 5 h 19"/>
                <a:gd name="T8" fmla="*/ 20 w 35"/>
                <a:gd name="T9" fmla="*/ 17 h 19"/>
              </a:gdLst>
              <a:ahLst/>
              <a:cxnLst>
                <a:cxn ang="0">
                  <a:pos x="T0" y="T1"/>
                </a:cxn>
                <a:cxn ang="0">
                  <a:pos x="T2" y="T3"/>
                </a:cxn>
                <a:cxn ang="0">
                  <a:pos x="T4" y="T5"/>
                </a:cxn>
                <a:cxn ang="0">
                  <a:pos x="T6" y="T7"/>
                </a:cxn>
                <a:cxn ang="0">
                  <a:pos x="T8" y="T9"/>
                </a:cxn>
              </a:cxnLst>
              <a:rect l="0" t="0" r="r" b="b"/>
              <a:pathLst>
                <a:path w="35" h="19">
                  <a:moveTo>
                    <a:pt x="20" y="17"/>
                  </a:moveTo>
                  <a:cubicBezTo>
                    <a:pt x="13" y="19"/>
                    <a:pt x="6" y="17"/>
                    <a:pt x="0" y="14"/>
                  </a:cubicBezTo>
                  <a:cubicBezTo>
                    <a:pt x="3" y="8"/>
                    <a:pt x="9" y="3"/>
                    <a:pt x="16" y="1"/>
                  </a:cubicBezTo>
                  <a:cubicBezTo>
                    <a:pt x="22" y="0"/>
                    <a:pt x="29" y="1"/>
                    <a:pt x="35" y="5"/>
                  </a:cubicBezTo>
                  <a:cubicBezTo>
                    <a:pt x="32" y="10"/>
                    <a:pt x="27" y="15"/>
                    <a:pt x="20" y="1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89" name="Freeform 22"/>
            <p:cNvSpPr>
              <a:spLocks/>
            </p:cNvSpPr>
            <p:nvPr/>
          </p:nvSpPr>
          <p:spPr bwMode="auto">
            <a:xfrm>
              <a:off x="1066" y="1692"/>
              <a:ext cx="39" cy="20"/>
            </a:xfrm>
            <a:custGeom>
              <a:avLst/>
              <a:gdLst>
                <a:gd name="T0" fmla="*/ 18 w 35"/>
                <a:gd name="T1" fmla="*/ 17 h 18"/>
                <a:gd name="T2" fmla="*/ 35 w 35"/>
                <a:gd name="T3" fmla="*/ 7 h 18"/>
                <a:gd name="T4" fmla="*/ 17 w 35"/>
                <a:gd name="T5" fmla="*/ 1 h 18"/>
                <a:gd name="T6" fmla="*/ 0 w 35"/>
                <a:gd name="T7" fmla="*/ 11 h 18"/>
                <a:gd name="T8" fmla="*/ 18 w 35"/>
                <a:gd name="T9" fmla="*/ 17 h 18"/>
              </a:gdLst>
              <a:ahLst/>
              <a:cxnLst>
                <a:cxn ang="0">
                  <a:pos x="T0" y="T1"/>
                </a:cxn>
                <a:cxn ang="0">
                  <a:pos x="T2" y="T3"/>
                </a:cxn>
                <a:cxn ang="0">
                  <a:pos x="T4" y="T5"/>
                </a:cxn>
                <a:cxn ang="0">
                  <a:pos x="T6" y="T7"/>
                </a:cxn>
                <a:cxn ang="0">
                  <a:pos x="T8" y="T9"/>
                </a:cxn>
              </a:cxnLst>
              <a:rect l="0" t="0" r="r" b="b"/>
              <a:pathLst>
                <a:path w="35" h="18">
                  <a:moveTo>
                    <a:pt x="18" y="17"/>
                  </a:moveTo>
                  <a:cubicBezTo>
                    <a:pt x="25" y="16"/>
                    <a:pt x="32" y="13"/>
                    <a:pt x="35" y="7"/>
                  </a:cubicBezTo>
                  <a:cubicBezTo>
                    <a:pt x="31" y="3"/>
                    <a:pt x="24" y="0"/>
                    <a:pt x="17" y="1"/>
                  </a:cubicBezTo>
                  <a:cubicBezTo>
                    <a:pt x="10" y="2"/>
                    <a:pt x="4" y="5"/>
                    <a:pt x="0" y="11"/>
                  </a:cubicBezTo>
                  <a:cubicBezTo>
                    <a:pt x="5" y="15"/>
                    <a:pt x="11" y="18"/>
                    <a:pt x="18" y="1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90" name="Freeform 23"/>
            <p:cNvSpPr>
              <a:spLocks/>
            </p:cNvSpPr>
            <p:nvPr/>
          </p:nvSpPr>
          <p:spPr bwMode="auto">
            <a:xfrm>
              <a:off x="1094" y="1662"/>
              <a:ext cx="19" cy="38"/>
            </a:xfrm>
            <a:custGeom>
              <a:avLst/>
              <a:gdLst>
                <a:gd name="T0" fmla="*/ 1 w 18"/>
                <a:gd name="T1" fmla="*/ 18 h 35"/>
                <a:gd name="T2" fmla="*/ 11 w 18"/>
                <a:gd name="T3" fmla="*/ 35 h 35"/>
                <a:gd name="T4" fmla="*/ 17 w 18"/>
                <a:gd name="T5" fmla="*/ 17 h 35"/>
                <a:gd name="T6" fmla="*/ 7 w 18"/>
                <a:gd name="T7" fmla="*/ 0 h 35"/>
                <a:gd name="T8" fmla="*/ 1 w 18"/>
                <a:gd name="T9" fmla="*/ 18 h 35"/>
              </a:gdLst>
              <a:ahLst/>
              <a:cxnLst>
                <a:cxn ang="0">
                  <a:pos x="T0" y="T1"/>
                </a:cxn>
                <a:cxn ang="0">
                  <a:pos x="T2" y="T3"/>
                </a:cxn>
                <a:cxn ang="0">
                  <a:pos x="T4" y="T5"/>
                </a:cxn>
                <a:cxn ang="0">
                  <a:pos x="T6" y="T7"/>
                </a:cxn>
                <a:cxn ang="0">
                  <a:pos x="T8" y="T9"/>
                </a:cxn>
              </a:cxnLst>
              <a:rect l="0" t="0" r="r" b="b"/>
              <a:pathLst>
                <a:path w="18" h="35">
                  <a:moveTo>
                    <a:pt x="1" y="18"/>
                  </a:moveTo>
                  <a:cubicBezTo>
                    <a:pt x="2" y="25"/>
                    <a:pt x="5" y="31"/>
                    <a:pt x="11" y="35"/>
                  </a:cubicBezTo>
                  <a:cubicBezTo>
                    <a:pt x="15" y="31"/>
                    <a:pt x="18" y="24"/>
                    <a:pt x="17" y="17"/>
                  </a:cubicBezTo>
                  <a:cubicBezTo>
                    <a:pt x="16" y="10"/>
                    <a:pt x="13" y="4"/>
                    <a:pt x="7" y="0"/>
                  </a:cubicBezTo>
                  <a:cubicBezTo>
                    <a:pt x="3" y="5"/>
                    <a:pt x="0" y="11"/>
                    <a:pt x="1"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91" name="Freeform 24"/>
            <p:cNvSpPr>
              <a:spLocks/>
            </p:cNvSpPr>
            <p:nvPr/>
          </p:nvSpPr>
          <p:spPr bwMode="auto">
            <a:xfrm>
              <a:off x="821" y="1989"/>
              <a:ext cx="18" cy="38"/>
            </a:xfrm>
            <a:custGeom>
              <a:avLst/>
              <a:gdLst>
                <a:gd name="T0" fmla="*/ 0 w 17"/>
                <a:gd name="T1" fmla="*/ 18 h 35"/>
                <a:gd name="T2" fmla="*/ 7 w 17"/>
                <a:gd name="T3" fmla="*/ 0 h 35"/>
                <a:gd name="T4" fmla="*/ 16 w 17"/>
                <a:gd name="T5" fmla="*/ 17 h 35"/>
                <a:gd name="T6" fmla="*/ 10 w 17"/>
                <a:gd name="T7" fmla="*/ 35 h 35"/>
                <a:gd name="T8" fmla="*/ 0 w 17"/>
                <a:gd name="T9" fmla="*/ 18 h 35"/>
              </a:gdLst>
              <a:ahLst/>
              <a:cxnLst>
                <a:cxn ang="0">
                  <a:pos x="T0" y="T1"/>
                </a:cxn>
                <a:cxn ang="0">
                  <a:pos x="T2" y="T3"/>
                </a:cxn>
                <a:cxn ang="0">
                  <a:pos x="T4" y="T5"/>
                </a:cxn>
                <a:cxn ang="0">
                  <a:pos x="T6" y="T7"/>
                </a:cxn>
                <a:cxn ang="0">
                  <a:pos x="T8" y="T9"/>
                </a:cxn>
              </a:cxnLst>
              <a:rect l="0" t="0" r="r" b="b"/>
              <a:pathLst>
                <a:path w="17" h="35">
                  <a:moveTo>
                    <a:pt x="0" y="18"/>
                  </a:moveTo>
                  <a:cubicBezTo>
                    <a:pt x="0" y="11"/>
                    <a:pt x="2" y="5"/>
                    <a:pt x="7" y="0"/>
                  </a:cubicBezTo>
                  <a:cubicBezTo>
                    <a:pt x="12" y="4"/>
                    <a:pt x="15" y="10"/>
                    <a:pt x="16" y="17"/>
                  </a:cubicBezTo>
                  <a:cubicBezTo>
                    <a:pt x="17" y="24"/>
                    <a:pt x="14" y="31"/>
                    <a:pt x="10" y="35"/>
                  </a:cubicBezTo>
                  <a:cubicBezTo>
                    <a:pt x="4" y="32"/>
                    <a:pt x="1" y="25"/>
                    <a:pt x="0"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92" name="Freeform 25"/>
            <p:cNvSpPr>
              <a:spLocks/>
            </p:cNvSpPr>
            <p:nvPr/>
          </p:nvSpPr>
          <p:spPr bwMode="auto">
            <a:xfrm>
              <a:off x="828" y="1978"/>
              <a:ext cx="39" cy="18"/>
            </a:xfrm>
            <a:custGeom>
              <a:avLst/>
              <a:gdLst>
                <a:gd name="T0" fmla="*/ 18 w 35"/>
                <a:gd name="T1" fmla="*/ 16 h 17"/>
                <a:gd name="T2" fmla="*/ 0 w 35"/>
                <a:gd name="T3" fmla="*/ 10 h 17"/>
                <a:gd name="T4" fmla="*/ 17 w 35"/>
                <a:gd name="T5" fmla="*/ 0 h 17"/>
                <a:gd name="T6" fmla="*/ 35 w 35"/>
                <a:gd name="T7" fmla="*/ 7 h 17"/>
                <a:gd name="T8" fmla="*/ 18 w 35"/>
                <a:gd name="T9" fmla="*/ 16 h 17"/>
              </a:gdLst>
              <a:ahLst/>
              <a:cxnLst>
                <a:cxn ang="0">
                  <a:pos x="T0" y="T1"/>
                </a:cxn>
                <a:cxn ang="0">
                  <a:pos x="T2" y="T3"/>
                </a:cxn>
                <a:cxn ang="0">
                  <a:pos x="T4" y="T5"/>
                </a:cxn>
                <a:cxn ang="0">
                  <a:pos x="T6" y="T7"/>
                </a:cxn>
                <a:cxn ang="0">
                  <a:pos x="T8" y="T9"/>
                </a:cxn>
              </a:cxnLst>
              <a:rect l="0" t="0" r="r" b="b"/>
              <a:pathLst>
                <a:path w="35" h="17">
                  <a:moveTo>
                    <a:pt x="18" y="16"/>
                  </a:moveTo>
                  <a:cubicBezTo>
                    <a:pt x="11" y="17"/>
                    <a:pt x="4" y="14"/>
                    <a:pt x="0" y="10"/>
                  </a:cubicBezTo>
                  <a:cubicBezTo>
                    <a:pt x="4" y="5"/>
                    <a:pt x="10" y="1"/>
                    <a:pt x="17" y="0"/>
                  </a:cubicBezTo>
                  <a:cubicBezTo>
                    <a:pt x="24" y="0"/>
                    <a:pt x="30" y="2"/>
                    <a:pt x="35" y="7"/>
                  </a:cubicBezTo>
                  <a:cubicBezTo>
                    <a:pt x="31" y="12"/>
                    <a:pt x="25" y="16"/>
                    <a:pt x="18" y="16"/>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93" name="Freeform 26"/>
            <p:cNvSpPr>
              <a:spLocks/>
            </p:cNvSpPr>
            <p:nvPr/>
          </p:nvSpPr>
          <p:spPr bwMode="auto">
            <a:xfrm>
              <a:off x="1089" y="1715"/>
              <a:ext cx="38" cy="20"/>
            </a:xfrm>
            <a:custGeom>
              <a:avLst/>
              <a:gdLst>
                <a:gd name="T0" fmla="*/ 17 w 35"/>
                <a:gd name="T1" fmla="*/ 17 h 18"/>
                <a:gd name="T2" fmla="*/ 35 w 35"/>
                <a:gd name="T3" fmla="*/ 11 h 18"/>
                <a:gd name="T4" fmla="*/ 18 w 35"/>
                <a:gd name="T5" fmla="*/ 1 h 18"/>
                <a:gd name="T6" fmla="*/ 0 w 35"/>
                <a:gd name="T7" fmla="*/ 7 h 18"/>
                <a:gd name="T8" fmla="*/ 17 w 35"/>
                <a:gd name="T9" fmla="*/ 17 h 18"/>
              </a:gdLst>
              <a:ahLst/>
              <a:cxnLst>
                <a:cxn ang="0">
                  <a:pos x="T0" y="T1"/>
                </a:cxn>
                <a:cxn ang="0">
                  <a:pos x="T2" y="T3"/>
                </a:cxn>
                <a:cxn ang="0">
                  <a:pos x="T4" y="T5"/>
                </a:cxn>
                <a:cxn ang="0">
                  <a:pos x="T6" y="T7"/>
                </a:cxn>
                <a:cxn ang="0">
                  <a:pos x="T8" y="T9"/>
                </a:cxn>
              </a:cxnLst>
              <a:rect l="0" t="0" r="r" b="b"/>
              <a:pathLst>
                <a:path w="35" h="18">
                  <a:moveTo>
                    <a:pt x="17" y="17"/>
                  </a:moveTo>
                  <a:cubicBezTo>
                    <a:pt x="24" y="18"/>
                    <a:pt x="31" y="15"/>
                    <a:pt x="35" y="11"/>
                  </a:cubicBezTo>
                  <a:cubicBezTo>
                    <a:pt x="32" y="5"/>
                    <a:pt x="25" y="2"/>
                    <a:pt x="18" y="1"/>
                  </a:cubicBezTo>
                  <a:cubicBezTo>
                    <a:pt x="11" y="0"/>
                    <a:pt x="5" y="3"/>
                    <a:pt x="0" y="7"/>
                  </a:cubicBezTo>
                  <a:cubicBezTo>
                    <a:pt x="4" y="13"/>
                    <a:pt x="10" y="16"/>
                    <a:pt x="17" y="1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94" name="Freeform 27"/>
            <p:cNvSpPr>
              <a:spLocks/>
            </p:cNvSpPr>
            <p:nvPr/>
          </p:nvSpPr>
          <p:spPr bwMode="auto">
            <a:xfrm>
              <a:off x="1120" y="1688"/>
              <a:ext cx="19" cy="38"/>
            </a:xfrm>
            <a:custGeom>
              <a:avLst/>
              <a:gdLst>
                <a:gd name="T0" fmla="*/ 1 w 18"/>
                <a:gd name="T1" fmla="*/ 17 h 35"/>
                <a:gd name="T2" fmla="*/ 8 w 18"/>
                <a:gd name="T3" fmla="*/ 35 h 35"/>
                <a:gd name="T4" fmla="*/ 17 w 18"/>
                <a:gd name="T5" fmla="*/ 18 h 35"/>
                <a:gd name="T6" fmla="*/ 11 w 18"/>
                <a:gd name="T7" fmla="*/ 0 h 35"/>
                <a:gd name="T8" fmla="*/ 1 w 18"/>
                <a:gd name="T9" fmla="*/ 17 h 35"/>
              </a:gdLst>
              <a:ahLst/>
              <a:cxnLst>
                <a:cxn ang="0">
                  <a:pos x="T0" y="T1"/>
                </a:cxn>
                <a:cxn ang="0">
                  <a:pos x="T2" y="T3"/>
                </a:cxn>
                <a:cxn ang="0">
                  <a:pos x="T4" y="T5"/>
                </a:cxn>
                <a:cxn ang="0">
                  <a:pos x="T6" y="T7"/>
                </a:cxn>
                <a:cxn ang="0">
                  <a:pos x="T8" y="T9"/>
                </a:cxn>
              </a:cxnLst>
              <a:rect l="0" t="0" r="r" b="b"/>
              <a:pathLst>
                <a:path w="18" h="35">
                  <a:moveTo>
                    <a:pt x="1" y="17"/>
                  </a:moveTo>
                  <a:cubicBezTo>
                    <a:pt x="0" y="24"/>
                    <a:pt x="3" y="31"/>
                    <a:pt x="8" y="35"/>
                  </a:cubicBezTo>
                  <a:cubicBezTo>
                    <a:pt x="13" y="32"/>
                    <a:pt x="16" y="25"/>
                    <a:pt x="17" y="18"/>
                  </a:cubicBezTo>
                  <a:cubicBezTo>
                    <a:pt x="18" y="11"/>
                    <a:pt x="15" y="5"/>
                    <a:pt x="11" y="0"/>
                  </a:cubicBezTo>
                  <a:cubicBezTo>
                    <a:pt x="5" y="4"/>
                    <a:pt x="2" y="10"/>
                    <a:pt x="1" y="1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95" name="Freeform 28"/>
            <p:cNvSpPr>
              <a:spLocks/>
            </p:cNvSpPr>
            <p:nvPr/>
          </p:nvSpPr>
          <p:spPr bwMode="auto">
            <a:xfrm>
              <a:off x="794" y="1963"/>
              <a:ext cx="19" cy="38"/>
            </a:xfrm>
            <a:custGeom>
              <a:avLst/>
              <a:gdLst>
                <a:gd name="T0" fmla="*/ 1 w 18"/>
                <a:gd name="T1" fmla="*/ 17 h 35"/>
                <a:gd name="T2" fmla="*/ 11 w 18"/>
                <a:gd name="T3" fmla="*/ 0 h 35"/>
                <a:gd name="T4" fmla="*/ 17 w 18"/>
                <a:gd name="T5" fmla="*/ 18 h 35"/>
                <a:gd name="T6" fmla="*/ 7 w 18"/>
                <a:gd name="T7" fmla="*/ 35 h 35"/>
                <a:gd name="T8" fmla="*/ 1 w 18"/>
                <a:gd name="T9" fmla="*/ 17 h 35"/>
              </a:gdLst>
              <a:ahLst/>
              <a:cxnLst>
                <a:cxn ang="0">
                  <a:pos x="T0" y="T1"/>
                </a:cxn>
                <a:cxn ang="0">
                  <a:pos x="T2" y="T3"/>
                </a:cxn>
                <a:cxn ang="0">
                  <a:pos x="T4" y="T5"/>
                </a:cxn>
                <a:cxn ang="0">
                  <a:pos x="T6" y="T7"/>
                </a:cxn>
                <a:cxn ang="0">
                  <a:pos x="T8" y="T9"/>
                </a:cxn>
              </a:cxnLst>
              <a:rect l="0" t="0" r="r" b="b"/>
              <a:pathLst>
                <a:path w="18" h="35">
                  <a:moveTo>
                    <a:pt x="1" y="17"/>
                  </a:moveTo>
                  <a:cubicBezTo>
                    <a:pt x="2" y="10"/>
                    <a:pt x="5" y="4"/>
                    <a:pt x="11" y="0"/>
                  </a:cubicBezTo>
                  <a:cubicBezTo>
                    <a:pt x="15" y="5"/>
                    <a:pt x="18" y="11"/>
                    <a:pt x="17" y="18"/>
                  </a:cubicBezTo>
                  <a:cubicBezTo>
                    <a:pt x="16" y="25"/>
                    <a:pt x="13" y="31"/>
                    <a:pt x="7" y="35"/>
                  </a:cubicBezTo>
                  <a:cubicBezTo>
                    <a:pt x="3" y="31"/>
                    <a:pt x="0" y="24"/>
                    <a:pt x="1" y="1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96" name="Freeform 29"/>
            <p:cNvSpPr>
              <a:spLocks/>
            </p:cNvSpPr>
            <p:nvPr/>
          </p:nvSpPr>
          <p:spPr bwMode="auto">
            <a:xfrm>
              <a:off x="806" y="1955"/>
              <a:ext cx="38" cy="19"/>
            </a:xfrm>
            <a:custGeom>
              <a:avLst/>
              <a:gdLst>
                <a:gd name="T0" fmla="*/ 17 w 35"/>
                <a:gd name="T1" fmla="*/ 16 h 17"/>
                <a:gd name="T2" fmla="*/ 0 w 35"/>
                <a:gd name="T3" fmla="*/ 7 h 17"/>
                <a:gd name="T4" fmla="*/ 18 w 35"/>
                <a:gd name="T5" fmla="*/ 0 h 17"/>
                <a:gd name="T6" fmla="*/ 35 w 35"/>
                <a:gd name="T7" fmla="*/ 10 h 17"/>
                <a:gd name="T8" fmla="*/ 17 w 35"/>
                <a:gd name="T9" fmla="*/ 16 h 17"/>
              </a:gdLst>
              <a:ahLst/>
              <a:cxnLst>
                <a:cxn ang="0">
                  <a:pos x="T0" y="T1"/>
                </a:cxn>
                <a:cxn ang="0">
                  <a:pos x="T2" y="T3"/>
                </a:cxn>
                <a:cxn ang="0">
                  <a:pos x="T4" y="T5"/>
                </a:cxn>
                <a:cxn ang="0">
                  <a:pos x="T6" y="T7"/>
                </a:cxn>
                <a:cxn ang="0">
                  <a:pos x="T8" y="T9"/>
                </a:cxn>
              </a:cxnLst>
              <a:rect l="0" t="0" r="r" b="b"/>
              <a:pathLst>
                <a:path w="35" h="17">
                  <a:moveTo>
                    <a:pt x="17" y="16"/>
                  </a:moveTo>
                  <a:cubicBezTo>
                    <a:pt x="10" y="16"/>
                    <a:pt x="4" y="12"/>
                    <a:pt x="0" y="7"/>
                  </a:cubicBezTo>
                  <a:cubicBezTo>
                    <a:pt x="4" y="2"/>
                    <a:pt x="11" y="0"/>
                    <a:pt x="18" y="0"/>
                  </a:cubicBezTo>
                  <a:cubicBezTo>
                    <a:pt x="25" y="1"/>
                    <a:pt x="31" y="5"/>
                    <a:pt x="35" y="10"/>
                  </a:cubicBezTo>
                  <a:cubicBezTo>
                    <a:pt x="30" y="14"/>
                    <a:pt x="24" y="17"/>
                    <a:pt x="17" y="16"/>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97" name="Freeform 30"/>
            <p:cNvSpPr>
              <a:spLocks/>
            </p:cNvSpPr>
            <p:nvPr/>
          </p:nvSpPr>
          <p:spPr bwMode="auto">
            <a:xfrm>
              <a:off x="1108" y="1741"/>
              <a:ext cx="38" cy="21"/>
            </a:xfrm>
            <a:custGeom>
              <a:avLst/>
              <a:gdLst>
                <a:gd name="T0" fmla="*/ 16 w 35"/>
                <a:gd name="T1" fmla="*/ 17 h 19"/>
                <a:gd name="T2" fmla="*/ 35 w 35"/>
                <a:gd name="T3" fmla="*/ 14 h 19"/>
                <a:gd name="T4" fmla="*/ 20 w 35"/>
                <a:gd name="T5" fmla="*/ 2 h 19"/>
                <a:gd name="T6" fmla="*/ 0 w 35"/>
                <a:gd name="T7" fmla="*/ 5 h 19"/>
                <a:gd name="T8" fmla="*/ 16 w 35"/>
                <a:gd name="T9" fmla="*/ 17 h 19"/>
              </a:gdLst>
              <a:ahLst/>
              <a:cxnLst>
                <a:cxn ang="0">
                  <a:pos x="T0" y="T1"/>
                </a:cxn>
                <a:cxn ang="0">
                  <a:pos x="T2" y="T3"/>
                </a:cxn>
                <a:cxn ang="0">
                  <a:pos x="T4" y="T5"/>
                </a:cxn>
                <a:cxn ang="0">
                  <a:pos x="T6" y="T7"/>
                </a:cxn>
                <a:cxn ang="0">
                  <a:pos x="T8" y="T9"/>
                </a:cxn>
              </a:cxnLst>
              <a:rect l="0" t="0" r="r" b="b"/>
              <a:pathLst>
                <a:path w="35" h="19">
                  <a:moveTo>
                    <a:pt x="16" y="17"/>
                  </a:moveTo>
                  <a:cubicBezTo>
                    <a:pt x="22" y="19"/>
                    <a:pt x="29" y="18"/>
                    <a:pt x="35" y="14"/>
                  </a:cubicBezTo>
                  <a:cubicBezTo>
                    <a:pt x="32" y="8"/>
                    <a:pt x="27" y="3"/>
                    <a:pt x="20" y="2"/>
                  </a:cubicBezTo>
                  <a:cubicBezTo>
                    <a:pt x="13" y="0"/>
                    <a:pt x="6" y="1"/>
                    <a:pt x="0" y="5"/>
                  </a:cubicBezTo>
                  <a:cubicBezTo>
                    <a:pt x="3" y="11"/>
                    <a:pt x="9" y="15"/>
                    <a:pt x="16" y="1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98" name="Freeform 31"/>
            <p:cNvSpPr>
              <a:spLocks/>
            </p:cNvSpPr>
            <p:nvPr/>
          </p:nvSpPr>
          <p:spPr bwMode="auto">
            <a:xfrm>
              <a:off x="1141" y="1718"/>
              <a:ext cx="20" cy="38"/>
            </a:xfrm>
            <a:custGeom>
              <a:avLst/>
              <a:gdLst>
                <a:gd name="T0" fmla="*/ 2 w 19"/>
                <a:gd name="T1" fmla="*/ 16 h 35"/>
                <a:gd name="T2" fmla="*/ 5 w 19"/>
                <a:gd name="T3" fmla="*/ 35 h 35"/>
                <a:gd name="T4" fmla="*/ 17 w 19"/>
                <a:gd name="T5" fmla="*/ 20 h 35"/>
                <a:gd name="T6" fmla="*/ 14 w 19"/>
                <a:gd name="T7" fmla="*/ 0 h 35"/>
                <a:gd name="T8" fmla="*/ 2 w 19"/>
                <a:gd name="T9" fmla="*/ 16 h 35"/>
              </a:gdLst>
              <a:ahLst/>
              <a:cxnLst>
                <a:cxn ang="0">
                  <a:pos x="T0" y="T1"/>
                </a:cxn>
                <a:cxn ang="0">
                  <a:pos x="T2" y="T3"/>
                </a:cxn>
                <a:cxn ang="0">
                  <a:pos x="T4" y="T5"/>
                </a:cxn>
                <a:cxn ang="0">
                  <a:pos x="T6" y="T7"/>
                </a:cxn>
                <a:cxn ang="0">
                  <a:pos x="T8" y="T9"/>
                </a:cxn>
              </a:cxnLst>
              <a:rect l="0" t="0" r="r" b="b"/>
              <a:pathLst>
                <a:path w="19" h="35">
                  <a:moveTo>
                    <a:pt x="2" y="16"/>
                  </a:moveTo>
                  <a:cubicBezTo>
                    <a:pt x="0" y="22"/>
                    <a:pt x="1" y="29"/>
                    <a:pt x="5" y="35"/>
                  </a:cubicBezTo>
                  <a:cubicBezTo>
                    <a:pt x="11" y="32"/>
                    <a:pt x="16" y="27"/>
                    <a:pt x="17" y="20"/>
                  </a:cubicBezTo>
                  <a:cubicBezTo>
                    <a:pt x="19" y="13"/>
                    <a:pt x="18" y="6"/>
                    <a:pt x="14" y="0"/>
                  </a:cubicBezTo>
                  <a:cubicBezTo>
                    <a:pt x="8" y="3"/>
                    <a:pt x="4" y="9"/>
                    <a:pt x="2" y="16"/>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199" name="Freeform 32"/>
            <p:cNvSpPr>
              <a:spLocks/>
            </p:cNvSpPr>
            <p:nvPr/>
          </p:nvSpPr>
          <p:spPr bwMode="auto">
            <a:xfrm>
              <a:off x="772" y="1932"/>
              <a:ext cx="20" cy="38"/>
            </a:xfrm>
            <a:custGeom>
              <a:avLst/>
              <a:gdLst>
                <a:gd name="T0" fmla="*/ 2 w 19"/>
                <a:gd name="T1" fmla="*/ 16 h 35"/>
                <a:gd name="T2" fmla="*/ 14 w 19"/>
                <a:gd name="T3" fmla="*/ 0 h 35"/>
                <a:gd name="T4" fmla="*/ 17 w 19"/>
                <a:gd name="T5" fmla="*/ 20 h 35"/>
                <a:gd name="T6" fmla="*/ 5 w 19"/>
                <a:gd name="T7" fmla="*/ 35 h 35"/>
                <a:gd name="T8" fmla="*/ 2 w 19"/>
                <a:gd name="T9" fmla="*/ 16 h 35"/>
              </a:gdLst>
              <a:ahLst/>
              <a:cxnLst>
                <a:cxn ang="0">
                  <a:pos x="T0" y="T1"/>
                </a:cxn>
                <a:cxn ang="0">
                  <a:pos x="T2" y="T3"/>
                </a:cxn>
                <a:cxn ang="0">
                  <a:pos x="T4" y="T5"/>
                </a:cxn>
                <a:cxn ang="0">
                  <a:pos x="T6" y="T7"/>
                </a:cxn>
                <a:cxn ang="0">
                  <a:pos x="T8" y="T9"/>
                </a:cxn>
              </a:cxnLst>
              <a:rect l="0" t="0" r="r" b="b"/>
              <a:pathLst>
                <a:path w="19" h="35">
                  <a:moveTo>
                    <a:pt x="2" y="16"/>
                  </a:moveTo>
                  <a:cubicBezTo>
                    <a:pt x="4" y="9"/>
                    <a:pt x="8" y="3"/>
                    <a:pt x="14" y="0"/>
                  </a:cubicBezTo>
                  <a:cubicBezTo>
                    <a:pt x="18" y="6"/>
                    <a:pt x="19" y="13"/>
                    <a:pt x="17" y="20"/>
                  </a:cubicBezTo>
                  <a:cubicBezTo>
                    <a:pt x="15" y="27"/>
                    <a:pt x="11" y="32"/>
                    <a:pt x="5" y="35"/>
                  </a:cubicBezTo>
                  <a:cubicBezTo>
                    <a:pt x="1" y="29"/>
                    <a:pt x="0" y="22"/>
                    <a:pt x="2" y="16"/>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00" name="Freeform 33"/>
            <p:cNvSpPr>
              <a:spLocks/>
            </p:cNvSpPr>
            <p:nvPr/>
          </p:nvSpPr>
          <p:spPr bwMode="auto">
            <a:xfrm>
              <a:off x="787" y="1927"/>
              <a:ext cx="38" cy="21"/>
            </a:xfrm>
            <a:custGeom>
              <a:avLst/>
              <a:gdLst>
                <a:gd name="T0" fmla="*/ 15 w 35"/>
                <a:gd name="T1" fmla="*/ 18 h 20"/>
                <a:gd name="T2" fmla="*/ 0 w 35"/>
                <a:gd name="T3" fmla="*/ 5 h 20"/>
                <a:gd name="T4" fmla="*/ 19 w 35"/>
                <a:gd name="T5" fmla="*/ 2 h 20"/>
                <a:gd name="T6" fmla="*/ 35 w 35"/>
                <a:gd name="T7" fmla="*/ 15 h 20"/>
                <a:gd name="T8" fmla="*/ 15 w 35"/>
                <a:gd name="T9" fmla="*/ 18 h 20"/>
              </a:gdLst>
              <a:ahLst/>
              <a:cxnLst>
                <a:cxn ang="0">
                  <a:pos x="T0" y="T1"/>
                </a:cxn>
                <a:cxn ang="0">
                  <a:pos x="T2" y="T3"/>
                </a:cxn>
                <a:cxn ang="0">
                  <a:pos x="T4" y="T5"/>
                </a:cxn>
                <a:cxn ang="0">
                  <a:pos x="T6" y="T7"/>
                </a:cxn>
                <a:cxn ang="0">
                  <a:pos x="T8" y="T9"/>
                </a:cxn>
              </a:cxnLst>
              <a:rect l="0" t="0" r="r" b="b"/>
              <a:pathLst>
                <a:path w="35" h="20">
                  <a:moveTo>
                    <a:pt x="15" y="18"/>
                  </a:moveTo>
                  <a:cubicBezTo>
                    <a:pt x="8" y="16"/>
                    <a:pt x="3" y="11"/>
                    <a:pt x="0" y="5"/>
                  </a:cubicBezTo>
                  <a:cubicBezTo>
                    <a:pt x="6" y="2"/>
                    <a:pt x="13" y="0"/>
                    <a:pt x="19" y="2"/>
                  </a:cubicBezTo>
                  <a:cubicBezTo>
                    <a:pt x="26" y="4"/>
                    <a:pt x="32" y="9"/>
                    <a:pt x="35" y="15"/>
                  </a:cubicBezTo>
                  <a:cubicBezTo>
                    <a:pt x="29" y="18"/>
                    <a:pt x="22" y="20"/>
                    <a:pt x="15"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01" name="Freeform 34"/>
            <p:cNvSpPr>
              <a:spLocks/>
            </p:cNvSpPr>
            <p:nvPr/>
          </p:nvSpPr>
          <p:spPr bwMode="auto">
            <a:xfrm>
              <a:off x="1123" y="1770"/>
              <a:ext cx="35" cy="22"/>
            </a:xfrm>
            <a:custGeom>
              <a:avLst/>
              <a:gdLst>
                <a:gd name="T0" fmla="*/ 13 w 32"/>
                <a:gd name="T1" fmla="*/ 17 h 21"/>
                <a:gd name="T2" fmla="*/ 32 w 32"/>
                <a:gd name="T3" fmla="*/ 18 h 21"/>
                <a:gd name="T4" fmla="*/ 20 w 32"/>
                <a:gd name="T5" fmla="*/ 3 h 21"/>
                <a:gd name="T6" fmla="*/ 0 w 32"/>
                <a:gd name="T7" fmla="*/ 3 h 21"/>
                <a:gd name="T8" fmla="*/ 13 w 32"/>
                <a:gd name="T9" fmla="*/ 17 h 21"/>
              </a:gdLst>
              <a:ahLst/>
              <a:cxnLst>
                <a:cxn ang="0">
                  <a:pos x="T0" y="T1"/>
                </a:cxn>
                <a:cxn ang="0">
                  <a:pos x="T2" y="T3"/>
                </a:cxn>
                <a:cxn ang="0">
                  <a:pos x="T4" y="T5"/>
                </a:cxn>
                <a:cxn ang="0">
                  <a:pos x="T6" y="T7"/>
                </a:cxn>
                <a:cxn ang="0">
                  <a:pos x="T8" y="T9"/>
                </a:cxn>
              </a:cxnLst>
              <a:rect l="0" t="0" r="r" b="b"/>
              <a:pathLst>
                <a:path w="32" h="21">
                  <a:moveTo>
                    <a:pt x="13" y="17"/>
                  </a:moveTo>
                  <a:cubicBezTo>
                    <a:pt x="19" y="21"/>
                    <a:pt x="26" y="20"/>
                    <a:pt x="32" y="18"/>
                  </a:cubicBezTo>
                  <a:cubicBezTo>
                    <a:pt x="31" y="11"/>
                    <a:pt x="26" y="6"/>
                    <a:pt x="20" y="3"/>
                  </a:cubicBezTo>
                  <a:cubicBezTo>
                    <a:pt x="13" y="0"/>
                    <a:pt x="6" y="0"/>
                    <a:pt x="0" y="3"/>
                  </a:cubicBezTo>
                  <a:cubicBezTo>
                    <a:pt x="2" y="9"/>
                    <a:pt x="6" y="14"/>
                    <a:pt x="13" y="1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02" name="Freeform 35"/>
            <p:cNvSpPr>
              <a:spLocks/>
            </p:cNvSpPr>
            <p:nvPr/>
          </p:nvSpPr>
          <p:spPr bwMode="auto">
            <a:xfrm>
              <a:off x="1156" y="1753"/>
              <a:ext cx="22" cy="36"/>
            </a:xfrm>
            <a:custGeom>
              <a:avLst/>
              <a:gdLst>
                <a:gd name="T0" fmla="*/ 3 w 20"/>
                <a:gd name="T1" fmla="*/ 13 h 33"/>
                <a:gd name="T2" fmla="*/ 3 w 20"/>
                <a:gd name="T3" fmla="*/ 33 h 33"/>
                <a:gd name="T4" fmla="*/ 17 w 20"/>
                <a:gd name="T5" fmla="*/ 20 h 33"/>
                <a:gd name="T6" fmla="*/ 18 w 20"/>
                <a:gd name="T7" fmla="*/ 0 h 33"/>
                <a:gd name="T8" fmla="*/ 3 w 20"/>
                <a:gd name="T9" fmla="*/ 13 h 33"/>
              </a:gdLst>
              <a:ahLst/>
              <a:cxnLst>
                <a:cxn ang="0">
                  <a:pos x="T0" y="T1"/>
                </a:cxn>
                <a:cxn ang="0">
                  <a:pos x="T2" y="T3"/>
                </a:cxn>
                <a:cxn ang="0">
                  <a:pos x="T4" y="T5"/>
                </a:cxn>
                <a:cxn ang="0">
                  <a:pos x="T6" y="T7"/>
                </a:cxn>
                <a:cxn ang="0">
                  <a:pos x="T8" y="T9"/>
                </a:cxn>
              </a:cxnLst>
              <a:rect l="0" t="0" r="r" b="b"/>
              <a:pathLst>
                <a:path w="20" h="33">
                  <a:moveTo>
                    <a:pt x="3" y="13"/>
                  </a:moveTo>
                  <a:cubicBezTo>
                    <a:pt x="0" y="20"/>
                    <a:pt x="0" y="27"/>
                    <a:pt x="3" y="33"/>
                  </a:cubicBezTo>
                  <a:cubicBezTo>
                    <a:pt x="9" y="31"/>
                    <a:pt x="14" y="26"/>
                    <a:pt x="17" y="20"/>
                  </a:cubicBezTo>
                  <a:cubicBezTo>
                    <a:pt x="20" y="14"/>
                    <a:pt x="20" y="6"/>
                    <a:pt x="18" y="0"/>
                  </a:cubicBezTo>
                  <a:cubicBezTo>
                    <a:pt x="11" y="2"/>
                    <a:pt x="6" y="7"/>
                    <a:pt x="3" y="13"/>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03" name="Freeform 36"/>
            <p:cNvSpPr>
              <a:spLocks/>
            </p:cNvSpPr>
            <p:nvPr/>
          </p:nvSpPr>
          <p:spPr bwMode="auto">
            <a:xfrm>
              <a:off x="755" y="1899"/>
              <a:ext cx="22" cy="36"/>
            </a:xfrm>
            <a:custGeom>
              <a:avLst/>
              <a:gdLst>
                <a:gd name="T0" fmla="*/ 3 w 20"/>
                <a:gd name="T1" fmla="*/ 13 h 33"/>
                <a:gd name="T2" fmla="*/ 18 w 20"/>
                <a:gd name="T3" fmla="*/ 0 h 33"/>
                <a:gd name="T4" fmla="*/ 17 w 20"/>
                <a:gd name="T5" fmla="*/ 20 h 33"/>
                <a:gd name="T6" fmla="*/ 2 w 20"/>
                <a:gd name="T7" fmla="*/ 33 h 33"/>
                <a:gd name="T8" fmla="*/ 3 w 20"/>
                <a:gd name="T9" fmla="*/ 13 h 33"/>
              </a:gdLst>
              <a:ahLst/>
              <a:cxnLst>
                <a:cxn ang="0">
                  <a:pos x="T0" y="T1"/>
                </a:cxn>
                <a:cxn ang="0">
                  <a:pos x="T2" y="T3"/>
                </a:cxn>
                <a:cxn ang="0">
                  <a:pos x="T4" y="T5"/>
                </a:cxn>
                <a:cxn ang="0">
                  <a:pos x="T6" y="T7"/>
                </a:cxn>
                <a:cxn ang="0">
                  <a:pos x="T8" y="T9"/>
                </a:cxn>
              </a:cxnLst>
              <a:rect l="0" t="0" r="r" b="b"/>
              <a:pathLst>
                <a:path w="20" h="33">
                  <a:moveTo>
                    <a:pt x="3" y="13"/>
                  </a:moveTo>
                  <a:cubicBezTo>
                    <a:pt x="6" y="7"/>
                    <a:pt x="11" y="2"/>
                    <a:pt x="18" y="0"/>
                  </a:cubicBezTo>
                  <a:cubicBezTo>
                    <a:pt x="20" y="7"/>
                    <a:pt x="20" y="14"/>
                    <a:pt x="17" y="20"/>
                  </a:cubicBezTo>
                  <a:cubicBezTo>
                    <a:pt x="14" y="26"/>
                    <a:pt x="9" y="31"/>
                    <a:pt x="2" y="33"/>
                  </a:cubicBezTo>
                  <a:cubicBezTo>
                    <a:pt x="0" y="27"/>
                    <a:pt x="0" y="20"/>
                    <a:pt x="3" y="13"/>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04" name="Freeform 37"/>
            <p:cNvSpPr>
              <a:spLocks/>
            </p:cNvSpPr>
            <p:nvPr/>
          </p:nvSpPr>
          <p:spPr bwMode="auto">
            <a:xfrm>
              <a:off x="775" y="1897"/>
              <a:ext cx="35" cy="22"/>
            </a:xfrm>
            <a:custGeom>
              <a:avLst/>
              <a:gdLst>
                <a:gd name="T0" fmla="*/ 12 w 32"/>
                <a:gd name="T1" fmla="*/ 17 h 20"/>
                <a:gd name="T2" fmla="*/ 0 w 32"/>
                <a:gd name="T3" fmla="*/ 2 h 20"/>
                <a:gd name="T4" fmla="*/ 19 w 32"/>
                <a:gd name="T5" fmla="*/ 3 h 20"/>
                <a:gd name="T6" fmla="*/ 32 w 32"/>
                <a:gd name="T7" fmla="*/ 18 h 20"/>
                <a:gd name="T8" fmla="*/ 12 w 32"/>
                <a:gd name="T9" fmla="*/ 17 h 20"/>
              </a:gdLst>
              <a:ahLst/>
              <a:cxnLst>
                <a:cxn ang="0">
                  <a:pos x="T0" y="T1"/>
                </a:cxn>
                <a:cxn ang="0">
                  <a:pos x="T2" y="T3"/>
                </a:cxn>
                <a:cxn ang="0">
                  <a:pos x="T4" y="T5"/>
                </a:cxn>
                <a:cxn ang="0">
                  <a:pos x="T6" y="T7"/>
                </a:cxn>
                <a:cxn ang="0">
                  <a:pos x="T8" y="T9"/>
                </a:cxn>
              </a:cxnLst>
              <a:rect l="0" t="0" r="r" b="b"/>
              <a:pathLst>
                <a:path w="32" h="20">
                  <a:moveTo>
                    <a:pt x="12" y="17"/>
                  </a:moveTo>
                  <a:cubicBezTo>
                    <a:pt x="6" y="14"/>
                    <a:pt x="2" y="9"/>
                    <a:pt x="0" y="2"/>
                  </a:cubicBezTo>
                  <a:cubicBezTo>
                    <a:pt x="6" y="0"/>
                    <a:pt x="13" y="0"/>
                    <a:pt x="19" y="3"/>
                  </a:cubicBezTo>
                  <a:cubicBezTo>
                    <a:pt x="26" y="6"/>
                    <a:pt x="30" y="11"/>
                    <a:pt x="32" y="18"/>
                  </a:cubicBezTo>
                  <a:cubicBezTo>
                    <a:pt x="26" y="20"/>
                    <a:pt x="19" y="20"/>
                    <a:pt x="12" y="1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05" name="Freeform 38"/>
            <p:cNvSpPr>
              <a:spLocks/>
            </p:cNvSpPr>
            <p:nvPr/>
          </p:nvSpPr>
          <p:spPr bwMode="auto">
            <a:xfrm>
              <a:off x="1133" y="1799"/>
              <a:ext cx="33" cy="26"/>
            </a:xfrm>
            <a:custGeom>
              <a:avLst/>
              <a:gdLst>
                <a:gd name="T0" fmla="*/ 10 w 30"/>
                <a:gd name="T1" fmla="*/ 19 h 24"/>
                <a:gd name="T2" fmla="*/ 30 w 30"/>
                <a:gd name="T3" fmla="*/ 22 h 24"/>
                <a:gd name="T4" fmla="*/ 20 w 30"/>
                <a:gd name="T5" fmla="*/ 5 h 24"/>
                <a:gd name="T6" fmla="*/ 0 w 30"/>
                <a:gd name="T7" fmla="*/ 2 h 24"/>
                <a:gd name="T8" fmla="*/ 10 w 30"/>
                <a:gd name="T9" fmla="*/ 19 h 24"/>
              </a:gdLst>
              <a:ahLst/>
              <a:cxnLst>
                <a:cxn ang="0">
                  <a:pos x="T0" y="T1"/>
                </a:cxn>
                <a:cxn ang="0">
                  <a:pos x="T2" y="T3"/>
                </a:cxn>
                <a:cxn ang="0">
                  <a:pos x="T4" y="T5"/>
                </a:cxn>
                <a:cxn ang="0">
                  <a:pos x="T6" y="T7"/>
                </a:cxn>
                <a:cxn ang="0">
                  <a:pos x="T8" y="T9"/>
                </a:cxn>
              </a:cxnLst>
              <a:rect l="0" t="0" r="r" b="b"/>
              <a:pathLst>
                <a:path w="30" h="24">
                  <a:moveTo>
                    <a:pt x="10" y="19"/>
                  </a:moveTo>
                  <a:cubicBezTo>
                    <a:pt x="16" y="23"/>
                    <a:pt x="23" y="24"/>
                    <a:pt x="30" y="22"/>
                  </a:cubicBezTo>
                  <a:cubicBezTo>
                    <a:pt x="29" y="16"/>
                    <a:pt x="25" y="9"/>
                    <a:pt x="20" y="5"/>
                  </a:cubicBezTo>
                  <a:cubicBezTo>
                    <a:pt x="14" y="1"/>
                    <a:pt x="7" y="0"/>
                    <a:pt x="0" y="2"/>
                  </a:cubicBezTo>
                  <a:cubicBezTo>
                    <a:pt x="1" y="8"/>
                    <a:pt x="5" y="14"/>
                    <a:pt x="10" y="19"/>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06" name="Freeform 39"/>
            <p:cNvSpPr>
              <a:spLocks/>
            </p:cNvSpPr>
            <p:nvPr/>
          </p:nvSpPr>
          <p:spPr bwMode="auto">
            <a:xfrm>
              <a:off x="1163" y="1791"/>
              <a:ext cx="27" cy="32"/>
            </a:xfrm>
            <a:custGeom>
              <a:avLst/>
              <a:gdLst>
                <a:gd name="T0" fmla="*/ 5 w 24"/>
                <a:gd name="T1" fmla="*/ 10 h 29"/>
                <a:gd name="T2" fmla="*/ 2 w 24"/>
                <a:gd name="T3" fmla="*/ 29 h 29"/>
                <a:gd name="T4" fmla="*/ 19 w 24"/>
                <a:gd name="T5" fmla="*/ 19 h 29"/>
                <a:gd name="T6" fmla="*/ 22 w 24"/>
                <a:gd name="T7" fmla="*/ 0 h 29"/>
                <a:gd name="T8" fmla="*/ 5 w 24"/>
                <a:gd name="T9" fmla="*/ 10 h 29"/>
              </a:gdLst>
              <a:ahLst/>
              <a:cxnLst>
                <a:cxn ang="0">
                  <a:pos x="T0" y="T1"/>
                </a:cxn>
                <a:cxn ang="0">
                  <a:pos x="T2" y="T3"/>
                </a:cxn>
                <a:cxn ang="0">
                  <a:pos x="T4" y="T5"/>
                </a:cxn>
                <a:cxn ang="0">
                  <a:pos x="T6" y="T7"/>
                </a:cxn>
                <a:cxn ang="0">
                  <a:pos x="T8" y="T9"/>
                </a:cxn>
              </a:cxnLst>
              <a:rect l="0" t="0" r="r" b="b"/>
              <a:pathLst>
                <a:path w="24" h="29">
                  <a:moveTo>
                    <a:pt x="5" y="10"/>
                  </a:moveTo>
                  <a:cubicBezTo>
                    <a:pt x="1" y="16"/>
                    <a:pt x="0" y="23"/>
                    <a:pt x="2" y="29"/>
                  </a:cubicBezTo>
                  <a:cubicBezTo>
                    <a:pt x="8" y="28"/>
                    <a:pt x="15" y="25"/>
                    <a:pt x="19" y="19"/>
                  </a:cubicBezTo>
                  <a:cubicBezTo>
                    <a:pt x="23" y="13"/>
                    <a:pt x="24" y="6"/>
                    <a:pt x="22" y="0"/>
                  </a:cubicBezTo>
                  <a:cubicBezTo>
                    <a:pt x="16" y="1"/>
                    <a:pt x="10" y="4"/>
                    <a:pt x="5" y="1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07" name="Freeform 40"/>
            <p:cNvSpPr>
              <a:spLocks/>
            </p:cNvSpPr>
            <p:nvPr/>
          </p:nvSpPr>
          <p:spPr bwMode="auto">
            <a:xfrm>
              <a:off x="743" y="1866"/>
              <a:ext cx="26" cy="31"/>
            </a:xfrm>
            <a:custGeom>
              <a:avLst/>
              <a:gdLst>
                <a:gd name="T0" fmla="*/ 6 w 24"/>
                <a:gd name="T1" fmla="*/ 10 h 29"/>
                <a:gd name="T2" fmla="*/ 22 w 24"/>
                <a:gd name="T3" fmla="*/ 0 h 29"/>
                <a:gd name="T4" fmla="*/ 19 w 24"/>
                <a:gd name="T5" fmla="*/ 19 h 29"/>
                <a:gd name="T6" fmla="*/ 2 w 24"/>
                <a:gd name="T7" fmla="*/ 29 h 29"/>
                <a:gd name="T8" fmla="*/ 6 w 24"/>
                <a:gd name="T9" fmla="*/ 10 h 29"/>
              </a:gdLst>
              <a:ahLst/>
              <a:cxnLst>
                <a:cxn ang="0">
                  <a:pos x="T0" y="T1"/>
                </a:cxn>
                <a:cxn ang="0">
                  <a:pos x="T2" y="T3"/>
                </a:cxn>
                <a:cxn ang="0">
                  <a:pos x="T4" y="T5"/>
                </a:cxn>
                <a:cxn ang="0">
                  <a:pos x="T6" y="T7"/>
                </a:cxn>
                <a:cxn ang="0">
                  <a:pos x="T8" y="T9"/>
                </a:cxn>
              </a:cxnLst>
              <a:rect l="0" t="0" r="r" b="b"/>
              <a:pathLst>
                <a:path w="24" h="29">
                  <a:moveTo>
                    <a:pt x="6" y="10"/>
                  </a:moveTo>
                  <a:cubicBezTo>
                    <a:pt x="10" y="4"/>
                    <a:pt x="16" y="1"/>
                    <a:pt x="22" y="0"/>
                  </a:cubicBezTo>
                  <a:cubicBezTo>
                    <a:pt x="24" y="6"/>
                    <a:pt x="23" y="13"/>
                    <a:pt x="19" y="19"/>
                  </a:cubicBezTo>
                  <a:cubicBezTo>
                    <a:pt x="15" y="25"/>
                    <a:pt x="8" y="29"/>
                    <a:pt x="2" y="29"/>
                  </a:cubicBezTo>
                  <a:cubicBezTo>
                    <a:pt x="0" y="23"/>
                    <a:pt x="1" y="16"/>
                    <a:pt x="6" y="1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08" name="Freeform 41"/>
            <p:cNvSpPr>
              <a:spLocks/>
            </p:cNvSpPr>
            <p:nvPr/>
          </p:nvSpPr>
          <p:spPr bwMode="auto">
            <a:xfrm>
              <a:off x="767" y="1863"/>
              <a:ext cx="33" cy="27"/>
            </a:xfrm>
            <a:custGeom>
              <a:avLst/>
              <a:gdLst>
                <a:gd name="T0" fmla="*/ 10 w 30"/>
                <a:gd name="T1" fmla="*/ 19 h 24"/>
                <a:gd name="T2" fmla="*/ 0 w 30"/>
                <a:gd name="T3" fmla="*/ 2 h 24"/>
                <a:gd name="T4" fmla="*/ 20 w 30"/>
                <a:gd name="T5" fmla="*/ 6 h 24"/>
                <a:gd name="T6" fmla="*/ 30 w 30"/>
                <a:gd name="T7" fmla="*/ 23 h 24"/>
                <a:gd name="T8" fmla="*/ 10 w 30"/>
                <a:gd name="T9" fmla="*/ 19 h 24"/>
              </a:gdLst>
              <a:ahLst/>
              <a:cxnLst>
                <a:cxn ang="0">
                  <a:pos x="T0" y="T1"/>
                </a:cxn>
                <a:cxn ang="0">
                  <a:pos x="T2" y="T3"/>
                </a:cxn>
                <a:cxn ang="0">
                  <a:pos x="T4" y="T5"/>
                </a:cxn>
                <a:cxn ang="0">
                  <a:pos x="T6" y="T7"/>
                </a:cxn>
                <a:cxn ang="0">
                  <a:pos x="T8" y="T9"/>
                </a:cxn>
              </a:cxnLst>
              <a:rect l="0" t="0" r="r" b="b"/>
              <a:pathLst>
                <a:path w="30" h="24">
                  <a:moveTo>
                    <a:pt x="10" y="19"/>
                  </a:moveTo>
                  <a:cubicBezTo>
                    <a:pt x="5" y="15"/>
                    <a:pt x="1" y="9"/>
                    <a:pt x="0" y="2"/>
                  </a:cubicBezTo>
                  <a:cubicBezTo>
                    <a:pt x="7" y="0"/>
                    <a:pt x="14" y="2"/>
                    <a:pt x="20" y="6"/>
                  </a:cubicBezTo>
                  <a:cubicBezTo>
                    <a:pt x="25" y="10"/>
                    <a:pt x="29" y="16"/>
                    <a:pt x="30" y="23"/>
                  </a:cubicBezTo>
                  <a:cubicBezTo>
                    <a:pt x="23" y="24"/>
                    <a:pt x="16" y="23"/>
                    <a:pt x="10" y="19"/>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09" name="Freeform 42"/>
            <p:cNvSpPr>
              <a:spLocks/>
            </p:cNvSpPr>
            <p:nvPr/>
          </p:nvSpPr>
          <p:spPr bwMode="auto">
            <a:xfrm>
              <a:off x="1138" y="1831"/>
              <a:ext cx="29" cy="28"/>
            </a:xfrm>
            <a:custGeom>
              <a:avLst/>
              <a:gdLst>
                <a:gd name="T0" fmla="*/ 7 w 26"/>
                <a:gd name="T1" fmla="*/ 18 h 26"/>
                <a:gd name="T2" fmla="*/ 25 w 26"/>
                <a:gd name="T3" fmla="*/ 25 h 26"/>
                <a:gd name="T4" fmla="*/ 18 w 26"/>
                <a:gd name="T5" fmla="*/ 7 h 26"/>
                <a:gd name="T6" fmla="*/ 0 w 26"/>
                <a:gd name="T7" fmla="*/ 0 h 26"/>
                <a:gd name="T8" fmla="*/ 7 w 26"/>
                <a:gd name="T9" fmla="*/ 18 h 26"/>
              </a:gdLst>
              <a:ahLst/>
              <a:cxnLst>
                <a:cxn ang="0">
                  <a:pos x="T0" y="T1"/>
                </a:cxn>
                <a:cxn ang="0">
                  <a:pos x="T2" y="T3"/>
                </a:cxn>
                <a:cxn ang="0">
                  <a:pos x="T4" y="T5"/>
                </a:cxn>
                <a:cxn ang="0">
                  <a:pos x="T6" y="T7"/>
                </a:cxn>
                <a:cxn ang="0">
                  <a:pos x="T8" y="T9"/>
                </a:cxn>
              </a:cxnLst>
              <a:rect l="0" t="0" r="r" b="b"/>
              <a:pathLst>
                <a:path w="26" h="26">
                  <a:moveTo>
                    <a:pt x="7" y="18"/>
                  </a:moveTo>
                  <a:cubicBezTo>
                    <a:pt x="12" y="23"/>
                    <a:pt x="19" y="26"/>
                    <a:pt x="25" y="25"/>
                  </a:cubicBezTo>
                  <a:cubicBezTo>
                    <a:pt x="26" y="19"/>
                    <a:pt x="23" y="12"/>
                    <a:pt x="18" y="7"/>
                  </a:cubicBezTo>
                  <a:cubicBezTo>
                    <a:pt x="13" y="2"/>
                    <a:pt x="7" y="0"/>
                    <a:pt x="0" y="0"/>
                  </a:cubicBezTo>
                  <a:cubicBezTo>
                    <a:pt x="0" y="7"/>
                    <a:pt x="2" y="13"/>
                    <a:pt x="7"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10" name="Freeform 43"/>
            <p:cNvSpPr>
              <a:spLocks/>
            </p:cNvSpPr>
            <p:nvPr/>
          </p:nvSpPr>
          <p:spPr bwMode="auto">
            <a:xfrm>
              <a:off x="1166" y="1831"/>
              <a:ext cx="28" cy="28"/>
            </a:xfrm>
            <a:custGeom>
              <a:avLst/>
              <a:gdLst>
                <a:gd name="T0" fmla="*/ 7 w 26"/>
                <a:gd name="T1" fmla="*/ 7 h 26"/>
                <a:gd name="T2" fmla="*/ 0 w 26"/>
                <a:gd name="T3" fmla="*/ 25 h 26"/>
                <a:gd name="T4" fmla="*/ 19 w 26"/>
                <a:gd name="T5" fmla="*/ 18 h 26"/>
                <a:gd name="T6" fmla="*/ 26 w 26"/>
                <a:gd name="T7" fmla="*/ 0 h 26"/>
                <a:gd name="T8" fmla="*/ 7 w 26"/>
                <a:gd name="T9" fmla="*/ 7 h 26"/>
              </a:gdLst>
              <a:ahLst/>
              <a:cxnLst>
                <a:cxn ang="0">
                  <a:pos x="T0" y="T1"/>
                </a:cxn>
                <a:cxn ang="0">
                  <a:pos x="T2" y="T3"/>
                </a:cxn>
                <a:cxn ang="0">
                  <a:pos x="T4" y="T5"/>
                </a:cxn>
                <a:cxn ang="0">
                  <a:pos x="T6" y="T7"/>
                </a:cxn>
                <a:cxn ang="0">
                  <a:pos x="T8" y="T9"/>
                </a:cxn>
              </a:cxnLst>
              <a:rect l="0" t="0" r="r" b="b"/>
              <a:pathLst>
                <a:path w="26" h="26">
                  <a:moveTo>
                    <a:pt x="7" y="7"/>
                  </a:moveTo>
                  <a:cubicBezTo>
                    <a:pt x="2" y="12"/>
                    <a:pt x="0" y="19"/>
                    <a:pt x="0" y="25"/>
                  </a:cubicBezTo>
                  <a:cubicBezTo>
                    <a:pt x="7" y="26"/>
                    <a:pt x="14" y="23"/>
                    <a:pt x="19" y="18"/>
                  </a:cubicBezTo>
                  <a:cubicBezTo>
                    <a:pt x="24" y="13"/>
                    <a:pt x="26" y="7"/>
                    <a:pt x="26" y="0"/>
                  </a:cubicBezTo>
                  <a:cubicBezTo>
                    <a:pt x="19" y="0"/>
                    <a:pt x="12" y="2"/>
                    <a:pt x="7" y="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11" name="Freeform 44"/>
            <p:cNvSpPr>
              <a:spLocks/>
            </p:cNvSpPr>
            <p:nvPr/>
          </p:nvSpPr>
          <p:spPr bwMode="auto">
            <a:xfrm>
              <a:off x="739" y="1831"/>
              <a:ext cx="28" cy="28"/>
            </a:xfrm>
            <a:custGeom>
              <a:avLst/>
              <a:gdLst>
                <a:gd name="T0" fmla="*/ 7 w 26"/>
                <a:gd name="T1" fmla="*/ 7 h 26"/>
                <a:gd name="T2" fmla="*/ 26 w 26"/>
                <a:gd name="T3" fmla="*/ 0 h 26"/>
                <a:gd name="T4" fmla="*/ 19 w 26"/>
                <a:gd name="T5" fmla="*/ 18 h 26"/>
                <a:gd name="T6" fmla="*/ 0 w 26"/>
                <a:gd name="T7" fmla="*/ 25 h 26"/>
                <a:gd name="T8" fmla="*/ 7 w 26"/>
                <a:gd name="T9" fmla="*/ 7 h 26"/>
              </a:gdLst>
              <a:ahLst/>
              <a:cxnLst>
                <a:cxn ang="0">
                  <a:pos x="T0" y="T1"/>
                </a:cxn>
                <a:cxn ang="0">
                  <a:pos x="T2" y="T3"/>
                </a:cxn>
                <a:cxn ang="0">
                  <a:pos x="T4" y="T5"/>
                </a:cxn>
                <a:cxn ang="0">
                  <a:pos x="T6" y="T7"/>
                </a:cxn>
                <a:cxn ang="0">
                  <a:pos x="T8" y="T9"/>
                </a:cxn>
              </a:cxnLst>
              <a:rect l="0" t="0" r="r" b="b"/>
              <a:pathLst>
                <a:path w="26" h="26">
                  <a:moveTo>
                    <a:pt x="7" y="7"/>
                  </a:moveTo>
                  <a:cubicBezTo>
                    <a:pt x="12" y="2"/>
                    <a:pt x="19" y="0"/>
                    <a:pt x="26" y="0"/>
                  </a:cubicBezTo>
                  <a:cubicBezTo>
                    <a:pt x="26" y="7"/>
                    <a:pt x="24" y="13"/>
                    <a:pt x="19" y="18"/>
                  </a:cubicBezTo>
                  <a:cubicBezTo>
                    <a:pt x="14" y="23"/>
                    <a:pt x="7" y="26"/>
                    <a:pt x="0" y="25"/>
                  </a:cubicBezTo>
                  <a:cubicBezTo>
                    <a:pt x="0" y="19"/>
                    <a:pt x="2" y="12"/>
                    <a:pt x="7" y="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12" name="Freeform 45"/>
            <p:cNvSpPr>
              <a:spLocks/>
            </p:cNvSpPr>
            <p:nvPr/>
          </p:nvSpPr>
          <p:spPr bwMode="auto">
            <a:xfrm>
              <a:off x="766" y="1831"/>
              <a:ext cx="29" cy="28"/>
            </a:xfrm>
            <a:custGeom>
              <a:avLst/>
              <a:gdLst>
                <a:gd name="T0" fmla="*/ 8 w 26"/>
                <a:gd name="T1" fmla="*/ 18 h 26"/>
                <a:gd name="T2" fmla="*/ 1 w 26"/>
                <a:gd name="T3" fmla="*/ 0 h 26"/>
                <a:gd name="T4" fmla="*/ 19 w 26"/>
                <a:gd name="T5" fmla="*/ 7 h 26"/>
                <a:gd name="T6" fmla="*/ 26 w 26"/>
                <a:gd name="T7" fmla="*/ 25 h 26"/>
                <a:gd name="T8" fmla="*/ 8 w 26"/>
                <a:gd name="T9" fmla="*/ 18 h 26"/>
              </a:gdLst>
              <a:ahLst/>
              <a:cxnLst>
                <a:cxn ang="0">
                  <a:pos x="T0" y="T1"/>
                </a:cxn>
                <a:cxn ang="0">
                  <a:pos x="T2" y="T3"/>
                </a:cxn>
                <a:cxn ang="0">
                  <a:pos x="T4" y="T5"/>
                </a:cxn>
                <a:cxn ang="0">
                  <a:pos x="T6" y="T7"/>
                </a:cxn>
                <a:cxn ang="0">
                  <a:pos x="T8" y="T9"/>
                </a:cxn>
              </a:cxnLst>
              <a:rect l="0" t="0" r="r" b="b"/>
              <a:pathLst>
                <a:path w="26" h="26">
                  <a:moveTo>
                    <a:pt x="8" y="18"/>
                  </a:moveTo>
                  <a:cubicBezTo>
                    <a:pt x="3" y="13"/>
                    <a:pt x="0" y="7"/>
                    <a:pt x="1" y="0"/>
                  </a:cubicBezTo>
                  <a:cubicBezTo>
                    <a:pt x="7" y="0"/>
                    <a:pt x="14" y="2"/>
                    <a:pt x="19" y="7"/>
                  </a:cubicBezTo>
                  <a:cubicBezTo>
                    <a:pt x="24" y="12"/>
                    <a:pt x="26" y="19"/>
                    <a:pt x="26" y="25"/>
                  </a:cubicBezTo>
                  <a:cubicBezTo>
                    <a:pt x="19" y="26"/>
                    <a:pt x="13" y="23"/>
                    <a:pt x="8"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13" name="Freeform 46"/>
            <p:cNvSpPr>
              <a:spLocks/>
            </p:cNvSpPr>
            <p:nvPr/>
          </p:nvSpPr>
          <p:spPr bwMode="auto">
            <a:xfrm>
              <a:off x="1136" y="1860"/>
              <a:ext cx="26" cy="33"/>
            </a:xfrm>
            <a:custGeom>
              <a:avLst/>
              <a:gdLst>
                <a:gd name="T0" fmla="*/ 6 w 24"/>
                <a:gd name="T1" fmla="*/ 20 h 30"/>
                <a:gd name="T2" fmla="*/ 22 w 24"/>
                <a:gd name="T3" fmla="*/ 30 h 30"/>
                <a:gd name="T4" fmla="*/ 19 w 24"/>
                <a:gd name="T5" fmla="*/ 10 h 30"/>
                <a:gd name="T6" fmla="*/ 2 w 24"/>
                <a:gd name="T7" fmla="*/ 0 h 30"/>
                <a:gd name="T8" fmla="*/ 6 w 24"/>
                <a:gd name="T9" fmla="*/ 20 h 30"/>
              </a:gdLst>
              <a:ahLst/>
              <a:cxnLst>
                <a:cxn ang="0">
                  <a:pos x="T0" y="T1"/>
                </a:cxn>
                <a:cxn ang="0">
                  <a:pos x="T2" y="T3"/>
                </a:cxn>
                <a:cxn ang="0">
                  <a:pos x="T4" y="T5"/>
                </a:cxn>
                <a:cxn ang="0">
                  <a:pos x="T6" y="T7"/>
                </a:cxn>
                <a:cxn ang="0">
                  <a:pos x="T8" y="T9"/>
                </a:cxn>
              </a:cxnLst>
              <a:rect l="0" t="0" r="r" b="b"/>
              <a:pathLst>
                <a:path w="24" h="30">
                  <a:moveTo>
                    <a:pt x="6" y="20"/>
                  </a:moveTo>
                  <a:cubicBezTo>
                    <a:pt x="10" y="25"/>
                    <a:pt x="16" y="29"/>
                    <a:pt x="22" y="30"/>
                  </a:cubicBezTo>
                  <a:cubicBezTo>
                    <a:pt x="24" y="23"/>
                    <a:pt x="23" y="16"/>
                    <a:pt x="19" y="10"/>
                  </a:cubicBezTo>
                  <a:cubicBezTo>
                    <a:pt x="15" y="5"/>
                    <a:pt x="9" y="1"/>
                    <a:pt x="2" y="0"/>
                  </a:cubicBezTo>
                  <a:cubicBezTo>
                    <a:pt x="0" y="7"/>
                    <a:pt x="2" y="14"/>
                    <a:pt x="6" y="2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14" name="Freeform 47"/>
            <p:cNvSpPr>
              <a:spLocks/>
            </p:cNvSpPr>
            <p:nvPr/>
          </p:nvSpPr>
          <p:spPr bwMode="auto">
            <a:xfrm>
              <a:off x="1161" y="1869"/>
              <a:ext cx="32" cy="25"/>
            </a:xfrm>
            <a:custGeom>
              <a:avLst/>
              <a:gdLst>
                <a:gd name="T0" fmla="*/ 10 w 29"/>
                <a:gd name="T1" fmla="*/ 5 h 23"/>
                <a:gd name="T2" fmla="*/ 0 w 29"/>
                <a:gd name="T3" fmla="*/ 22 h 23"/>
                <a:gd name="T4" fmla="*/ 19 w 29"/>
                <a:gd name="T5" fmla="*/ 18 h 23"/>
                <a:gd name="T6" fmla="*/ 29 w 29"/>
                <a:gd name="T7" fmla="*/ 1 h 23"/>
                <a:gd name="T8" fmla="*/ 10 w 29"/>
                <a:gd name="T9" fmla="*/ 5 h 23"/>
              </a:gdLst>
              <a:ahLst/>
              <a:cxnLst>
                <a:cxn ang="0">
                  <a:pos x="T0" y="T1"/>
                </a:cxn>
                <a:cxn ang="0">
                  <a:pos x="T2" y="T3"/>
                </a:cxn>
                <a:cxn ang="0">
                  <a:pos x="T4" y="T5"/>
                </a:cxn>
                <a:cxn ang="0">
                  <a:pos x="T6" y="T7"/>
                </a:cxn>
                <a:cxn ang="0">
                  <a:pos x="T8" y="T9"/>
                </a:cxn>
              </a:cxnLst>
              <a:rect l="0" t="0" r="r" b="b"/>
              <a:pathLst>
                <a:path w="29" h="23">
                  <a:moveTo>
                    <a:pt x="10" y="5"/>
                  </a:moveTo>
                  <a:cubicBezTo>
                    <a:pt x="4" y="9"/>
                    <a:pt x="0" y="15"/>
                    <a:pt x="0" y="22"/>
                  </a:cubicBezTo>
                  <a:cubicBezTo>
                    <a:pt x="6" y="23"/>
                    <a:pt x="13" y="22"/>
                    <a:pt x="19" y="18"/>
                  </a:cubicBezTo>
                  <a:cubicBezTo>
                    <a:pt x="25" y="14"/>
                    <a:pt x="28" y="8"/>
                    <a:pt x="29" y="1"/>
                  </a:cubicBezTo>
                  <a:cubicBezTo>
                    <a:pt x="22" y="0"/>
                    <a:pt x="15" y="1"/>
                    <a:pt x="10" y="5"/>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15" name="Freeform 48"/>
            <p:cNvSpPr>
              <a:spLocks/>
            </p:cNvSpPr>
            <p:nvPr/>
          </p:nvSpPr>
          <p:spPr bwMode="auto">
            <a:xfrm>
              <a:off x="740" y="1795"/>
              <a:ext cx="33" cy="26"/>
            </a:xfrm>
            <a:custGeom>
              <a:avLst/>
              <a:gdLst>
                <a:gd name="T0" fmla="*/ 10 w 30"/>
                <a:gd name="T1" fmla="*/ 5 h 24"/>
                <a:gd name="T2" fmla="*/ 30 w 30"/>
                <a:gd name="T3" fmla="*/ 2 h 24"/>
                <a:gd name="T4" fmla="*/ 19 w 30"/>
                <a:gd name="T5" fmla="*/ 18 h 24"/>
                <a:gd name="T6" fmla="*/ 0 w 30"/>
                <a:gd name="T7" fmla="*/ 22 h 24"/>
                <a:gd name="T8" fmla="*/ 10 w 30"/>
                <a:gd name="T9" fmla="*/ 5 h 24"/>
              </a:gdLst>
              <a:ahLst/>
              <a:cxnLst>
                <a:cxn ang="0">
                  <a:pos x="T0" y="T1"/>
                </a:cxn>
                <a:cxn ang="0">
                  <a:pos x="T2" y="T3"/>
                </a:cxn>
                <a:cxn ang="0">
                  <a:pos x="T4" y="T5"/>
                </a:cxn>
                <a:cxn ang="0">
                  <a:pos x="T6" y="T7"/>
                </a:cxn>
                <a:cxn ang="0">
                  <a:pos x="T8" y="T9"/>
                </a:cxn>
              </a:cxnLst>
              <a:rect l="0" t="0" r="r" b="b"/>
              <a:pathLst>
                <a:path w="30" h="24">
                  <a:moveTo>
                    <a:pt x="10" y="5"/>
                  </a:moveTo>
                  <a:cubicBezTo>
                    <a:pt x="16" y="1"/>
                    <a:pt x="23" y="0"/>
                    <a:pt x="30" y="2"/>
                  </a:cubicBezTo>
                  <a:cubicBezTo>
                    <a:pt x="29" y="8"/>
                    <a:pt x="25" y="14"/>
                    <a:pt x="19" y="18"/>
                  </a:cubicBezTo>
                  <a:cubicBezTo>
                    <a:pt x="14" y="22"/>
                    <a:pt x="7" y="24"/>
                    <a:pt x="0" y="22"/>
                  </a:cubicBezTo>
                  <a:cubicBezTo>
                    <a:pt x="1" y="15"/>
                    <a:pt x="4" y="9"/>
                    <a:pt x="10" y="5"/>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16" name="Freeform 49"/>
            <p:cNvSpPr>
              <a:spLocks/>
            </p:cNvSpPr>
            <p:nvPr/>
          </p:nvSpPr>
          <p:spPr bwMode="auto">
            <a:xfrm>
              <a:off x="771" y="1797"/>
              <a:ext cx="26" cy="31"/>
            </a:xfrm>
            <a:custGeom>
              <a:avLst/>
              <a:gdLst>
                <a:gd name="T0" fmla="*/ 5 w 24"/>
                <a:gd name="T1" fmla="*/ 19 h 29"/>
                <a:gd name="T2" fmla="*/ 2 w 24"/>
                <a:gd name="T3" fmla="*/ 0 h 29"/>
                <a:gd name="T4" fmla="*/ 18 w 24"/>
                <a:gd name="T5" fmla="*/ 10 h 29"/>
                <a:gd name="T6" fmla="*/ 22 w 24"/>
                <a:gd name="T7" fmla="*/ 29 h 29"/>
                <a:gd name="T8" fmla="*/ 5 w 24"/>
                <a:gd name="T9" fmla="*/ 19 h 29"/>
              </a:gdLst>
              <a:ahLst/>
              <a:cxnLst>
                <a:cxn ang="0">
                  <a:pos x="T0" y="T1"/>
                </a:cxn>
                <a:cxn ang="0">
                  <a:pos x="T2" y="T3"/>
                </a:cxn>
                <a:cxn ang="0">
                  <a:pos x="T4" y="T5"/>
                </a:cxn>
                <a:cxn ang="0">
                  <a:pos x="T6" y="T7"/>
                </a:cxn>
                <a:cxn ang="0">
                  <a:pos x="T8" y="T9"/>
                </a:cxn>
              </a:cxnLst>
              <a:rect l="0" t="0" r="r" b="b"/>
              <a:pathLst>
                <a:path w="24" h="29">
                  <a:moveTo>
                    <a:pt x="5" y="19"/>
                  </a:moveTo>
                  <a:cubicBezTo>
                    <a:pt x="1" y="13"/>
                    <a:pt x="0" y="6"/>
                    <a:pt x="2" y="0"/>
                  </a:cubicBezTo>
                  <a:cubicBezTo>
                    <a:pt x="8" y="0"/>
                    <a:pt x="14" y="4"/>
                    <a:pt x="18" y="10"/>
                  </a:cubicBezTo>
                  <a:cubicBezTo>
                    <a:pt x="23" y="15"/>
                    <a:pt x="24" y="22"/>
                    <a:pt x="22" y="29"/>
                  </a:cubicBezTo>
                  <a:cubicBezTo>
                    <a:pt x="16" y="28"/>
                    <a:pt x="9" y="25"/>
                    <a:pt x="5" y="19"/>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17" name="Freeform 50"/>
            <p:cNvSpPr>
              <a:spLocks/>
            </p:cNvSpPr>
            <p:nvPr/>
          </p:nvSpPr>
          <p:spPr bwMode="auto">
            <a:xfrm>
              <a:off x="1130" y="1890"/>
              <a:ext cx="23" cy="36"/>
            </a:xfrm>
            <a:custGeom>
              <a:avLst/>
              <a:gdLst>
                <a:gd name="T0" fmla="*/ 3 w 21"/>
                <a:gd name="T1" fmla="*/ 20 h 33"/>
                <a:gd name="T2" fmla="*/ 18 w 21"/>
                <a:gd name="T3" fmla="*/ 33 h 33"/>
                <a:gd name="T4" fmla="*/ 18 w 21"/>
                <a:gd name="T5" fmla="*/ 13 h 33"/>
                <a:gd name="T6" fmla="*/ 3 w 21"/>
                <a:gd name="T7" fmla="*/ 0 h 33"/>
                <a:gd name="T8" fmla="*/ 3 w 21"/>
                <a:gd name="T9" fmla="*/ 20 h 33"/>
              </a:gdLst>
              <a:ahLst/>
              <a:cxnLst>
                <a:cxn ang="0">
                  <a:pos x="T0" y="T1"/>
                </a:cxn>
                <a:cxn ang="0">
                  <a:pos x="T2" y="T3"/>
                </a:cxn>
                <a:cxn ang="0">
                  <a:pos x="T4" y="T5"/>
                </a:cxn>
                <a:cxn ang="0">
                  <a:pos x="T6" y="T7"/>
                </a:cxn>
                <a:cxn ang="0">
                  <a:pos x="T8" y="T9"/>
                </a:cxn>
              </a:cxnLst>
              <a:rect l="0" t="0" r="r" b="b"/>
              <a:pathLst>
                <a:path w="21" h="33">
                  <a:moveTo>
                    <a:pt x="3" y="20"/>
                  </a:moveTo>
                  <a:cubicBezTo>
                    <a:pt x="6" y="26"/>
                    <a:pt x="12" y="31"/>
                    <a:pt x="18" y="33"/>
                  </a:cubicBezTo>
                  <a:cubicBezTo>
                    <a:pt x="21" y="27"/>
                    <a:pt x="21" y="20"/>
                    <a:pt x="18" y="13"/>
                  </a:cubicBezTo>
                  <a:cubicBezTo>
                    <a:pt x="15" y="7"/>
                    <a:pt x="9" y="2"/>
                    <a:pt x="3" y="0"/>
                  </a:cubicBezTo>
                  <a:cubicBezTo>
                    <a:pt x="0" y="6"/>
                    <a:pt x="0" y="14"/>
                    <a:pt x="3" y="2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18" name="Freeform 51"/>
            <p:cNvSpPr>
              <a:spLocks/>
            </p:cNvSpPr>
            <p:nvPr/>
          </p:nvSpPr>
          <p:spPr bwMode="auto">
            <a:xfrm>
              <a:off x="1149" y="1906"/>
              <a:ext cx="36" cy="23"/>
            </a:xfrm>
            <a:custGeom>
              <a:avLst/>
              <a:gdLst>
                <a:gd name="T0" fmla="*/ 13 w 33"/>
                <a:gd name="T1" fmla="*/ 3 h 21"/>
                <a:gd name="T2" fmla="*/ 0 w 33"/>
                <a:gd name="T3" fmla="*/ 18 h 21"/>
                <a:gd name="T4" fmla="*/ 20 w 33"/>
                <a:gd name="T5" fmla="*/ 18 h 21"/>
                <a:gd name="T6" fmla="*/ 33 w 33"/>
                <a:gd name="T7" fmla="*/ 3 h 21"/>
                <a:gd name="T8" fmla="*/ 13 w 33"/>
                <a:gd name="T9" fmla="*/ 3 h 21"/>
              </a:gdLst>
              <a:ahLst/>
              <a:cxnLst>
                <a:cxn ang="0">
                  <a:pos x="T0" y="T1"/>
                </a:cxn>
                <a:cxn ang="0">
                  <a:pos x="T2" y="T3"/>
                </a:cxn>
                <a:cxn ang="0">
                  <a:pos x="T4" y="T5"/>
                </a:cxn>
                <a:cxn ang="0">
                  <a:pos x="T6" y="T7"/>
                </a:cxn>
                <a:cxn ang="0">
                  <a:pos x="T8" y="T9"/>
                </a:cxn>
              </a:cxnLst>
              <a:rect l="0" t="0" r="r" b="b"/>
              <a:pathLst>
                <a:path w="33" h="21">
                  <a:moveTo>
                    <a:pt x="13" y="3"/>
                  </a:moveTo>
                  <a:cubicBezTo>
                    <a:pt x="7" y="6"/>
                    <a:pt x="2" y="12"/>
                    <a:pt x="0" y="18"/>
                  </a:cubicBezTo>
                  <a:cubicBezTo>
                    <a:pt x="6" y="20"/>
                    <a:pt x="13" y="21"/>
                    <a:pt x="20" y="18"/>
                  </a:cubicBezTo>
                  <a:cubicBezTo>
                    <a:pt x="26" y="15"/>
                    <a:pt x="31" y="9"/>
                    <a:pt x="33" y="3"/>
                  </a:cubicBezTo>
                  <a:cubicBezTo>
                    <a:pt x="27" y="0"/>
                    <a:pt x="20" y="0"/>
                    <a:pt x="13" y="3"/>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19" name="Freeform 52"/>
            <p:cNvSpPr>
              <a:spLocks/>
            </p:cNvSpPr>
            <p:nvPr/>
          </p:nvSpPr>
          <p:spPr bwMode="auto">
            <a:xfrm>
              <a:off x="748" y="1761"/>
              <a:ext cx="36" cy="22"/>
            </a:xfrm>
            <a:custGeom>
              <a:avLst/>
              <a:gdLst>
                <a:gd name="T0" fmla="*/ 13 w 33"/>
                <a:gd name="T1" fmla="*/ 3 h 20"/>
                <a:gd name="T2" fmla="*/ 33 w 33"/>
                <a:gd name="T3" fmla="*/ 2 h 20"/>
                <a:gd name="T4" fmla="*/ 20 w 33"/>
                <a:gd name="T5" fmla="*/ 17 h 20"/>
                <a:gd name="T6" fmla="*/ 0 w 33"/>
                <a:gd name="T7" fmla="*/ 17 h 20"/>
                <a:gd name="T8" fmla="*/ 13 w 33"/>
                <a:gd name="T9" fmla="*/ 3 h 20"/>
              </a:gdLst>
              <a:ahLst/>
              <a:cxnLst>
                <a:cxn ang="0">
                  <a:pos x="T0" y="T1"/>
                </a:cxn>
                <a:cxn ang="0">
                  <a:pos x="T2" y="T3"/>
                </a:cxn>
                <a:cxn ang="0">
                  <a:pos x="T4" y="T5"/>
                </a:cxn>
                <a:cxn ang="0">
                  <a:pos x="T6" y="T7"/>
                </a:cxn>
                <a:cxn ang="0">
                  <a:pos x="T8" y="T9"/>
                </a:cxn>
              </a:cxnLst>
              <a:rect l="0" t="0" r="r" b="b"/>
              <a:pathLst>
                <a:path w="33" h="20">
                  <a:moveTo>
                    <a:pt x="13" y="3"/>
                  </a:moveTo>
                  <a:cubicBezTo>
                    <a:pt x="20" y="0"/>
                    <a:pt x="27" y="0"/>
                    <a:pt x="33" y="2"/>
                  </a:cubicBezTo>
                  <a:cubicBezTo>
                    <a:pt x="31" y="9"/>
                    <a:pt x="26" y="14"/>
                    <a:pt x="20" y="17"/>
                  </a:cubicBezTo>
                  <a:cubicBezTo>
                    <a:pt x="14" y="20"/>
                    <a:pt x="6" y="20"/>
                    <a:pt x="0" y="17"/>
                  </a:cubicBezTo>
                  <a:cubicBezTo>
                    <a:pt x="2" y="11"/>
                    <a:pt x="7" y="6"/>
                    <a:pt x="13" y="3"/>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20" name="Freeform 53"/>
            <p:cNvSpPr>
              <a:spLocks/>
            </p:cNvSpPr>
            <p:nvPr/>
          </p:nvSpPr>
          <p:spPr bwMode="auto">
            <a:xfrm>
              <a:off x="780" y="1763"/>
              <a:ext cx="23" cy="36"/>
            </a:xfrm>
            <a:custGeom>
              <a:avLst/>
              <a:gdLst>
                <a:gd name="T0" fmla="*/ 3 w 21"/>
                <a:gd name="T1" fmla="*/ 20 h 33"/>
                <a:gd name="T2" fmla="*/ 3 w 21"/>
                <a:gd name="T3" fmla="*/ 0 h 33"/>
                <a:gd name="T4" fmla="*/ 18 w 21"/>
                <a:gd name="T5" fmla="*/ 13 h 33"/>
                <a:gd name="T6" fmla="*/ 18 w 21"/>
                <a:gd name="T7" fmla="*/ 33 h 33"/>
                <a:gd name="T8" fmla="*/ 3 w 21"/>
                <a:gd name="T9" fmla="*/ 20 h 33"/>
              </a:gdLst>
              <a:ahLst/>
              <a:cxnLst>
                <a:cxn ang="0">
                  <a:pos x="T0" y="T1"/>
                </a:cxn>
                <a:cxn ang="0">
                  <a:pos x="T2" y="T3"/>
                </a:cxn>
                <a:cxn ang="0">
                  <a:pos x="T4" y="T5"/>
                </a:cxn>
                <a:cxn ang="0">
                  <a:pos x="T6" y="T7"/>
                </a:cxn>
                <a:cxn ang="0">
                  <a:pos x="T8" y="T9"/>
                </a:cxn>
              </a:cxnLst>
              <a:rect l="0" t="0" r="r" b="b"/>
              <a:pathLst>
                <a:path w="21" h="33">
                  <a:moveTo>
                    <a:pt x="3" y="20"/>
                  </a:moveTo>
                  <a:cubicBezTo>
                    <a:pt x="0" y="14"/>
                    <a:pt x="0" y="6"/>
                    <a:pt x="3" y="0"/>
                  </a:cubicBezTo>
                  <a:cubicBezTo>
                    <a:pt x="9" y="2"/>
                    <a:pt x="15" y="7"/>
                    <a:pt x="18" y="13"/>
                  </a:cubicBezTo>
                  <a:cubicBezTo>
                    <a:pt x="21" y="20"/>
                    <a:pt x="21" y="27"/>
                    <a:pt x="18" y="33"/>
                  </a:cubicBezTo>
                  <a:cubicBezTo>
                    <a:pt x="12" y="31"/>
                    <a:pt x="6" y="26"/>
                    <a:pt x="3" y="2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21" name="Freeform 54"/>
            <p:cNvSpPr>
              <a:spLocks/>
            </p:cNvSpPr>
            <p:nvPr/>
          </p:nvSpPr>
          <p:spPr bwMode="auto">
            <a:xfrm>
              <a:off x="1118" y="1918"/>
              <a:ext cx="20" cy="38"/>
            </a:xfrm>
            <a:custGeom>
              <a:avLst/>
              <a:gdLst>
                <a:gd name="T0" fmla="*/ 1 w 19"/>
                <a:gd name="T1" fmla="*/ 20 h 35"/>
                <a:gd name="T2" fmla="*/ 14 w 19"/>
                <a:gd name="T3" fmla="*/ 35 h 35"/>
                <a:gd name="T4" fmla="*/ 17 w 19"/>
                <a:gd name="T5" fmla="*/ 15 h 35"/>
                <a:gd name="T6" fmla="*/ 5 w 19"/>
                <a:gd name="T7" fmla="*/ 0 h 35"/>
                <a:gd name="T8" fmla="*/ 1 w 19"/>
                <a:gd name="T9" fmla="*/ 20 h 35"/>
              </a:gdLst>
              <a:ahLst/>
              <a:cxnLst>
                <a:cxn ang="0">
                  <a:pos x="T0" y="T1"/>
                </a:cxn>
                <a:cxn ang="0">
                  <a:pos x="T2" y="T3"/>
                </a:cxn>
                <a:cxn ang="0">
                  <a:pos x="T4" y="T5"/>
                </a:cxn>
                <a:cxn ang="0">
                  <a:pos x="T6" y="T7"/>
                </a:cxn>
                <a:cxn ang="0">
                  <a:pos x="T8" y="T9"/>
                </a:cxn>
              </a:cxnLst>
              <a:rect l="0" t="0" r="r" b="b"/>
              <a:pathLst>
                <a:path w="19" h="35">
                  <a:moveTo>
                    <a:pt x="1" y="20"/>
                  </a:moveTo>
                  <a:cubicBezTo>
                    <a:pt x="3" y="26"/>
                    <a:pt x="8" y="32"/>
                    <a:pt x="14" y="35"/>
                  </a:cubicBezTo>
                  <a:cubicBezTo>
                    <a:pt x="17" y="29"/>
                    <a:pt x="19" y="22"/>
                    <a:pt x="17" y="15"/>
                  </a:cubicBezTo>
                  <a:cubicBezTo>
                    <a:pt x="15" y="9"/>
                    <a:pt x="10" y="3"/>
                    <a:pt x="5" y="0"/>
                  </a:cubicBezTo>
                  <a:cubicBezTo>
                    <a:pt x="1" y="6"/>
                    <a:pt x="0" y="13"/>
                    <a:pt x="1" y="2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22" name="Freeform 55"/>
            <p:cNvSpPr>
              <a:spLocks/>
            </p:cNvSpPr>
            <p:nvPr/>
          </p:nvSpPr>
          <p:spPr bwMode="auto">
            <a:xfrm>
              <a:off x="1133" y="1941"/>
              <a:ext cx="37" cy="21"/>
            </a:xfrm>
            <a:custGeom>
              <a:avLst/>
              <a:gdLst>
                <a:gd name="T0" fmla="*/ 15 w 34"/>
                <a:gd name="T1" fmla="*/ 1 h 19"/>
                <a:gd name="T2" fmla="*/ 0 w 34"/>
                <a:gd name="T3" fmla="*/ 14 h 19"/>
                <a:gd name="T4" fmla="*/ 19 w 34"/>
                <a:gd name="T5" fmla="*/ 17 h 19"/>
                <a:gd name="T6" fmla="*/ 34 w 34"/>
                <a:gd name="T7" fmla="*/ 5 h 19"/>
                <a:gd name="T8" fmla="*/ 15 w 34"/>
                <a:gd name="T9" fmla="*/ 1 h 19"/>
              </a:gdLst>
              <a:ahLst/>
              <a:cxnLst>
                <a:cxn ang="0">
                  <a:pos x="T0" y="T1"/>
                </a:cxn>
                <a:cxn ang="0">
                  <a:pos x="T2" y="T3"/>
                </a:cxn>
                <a:cxn ang="0">
                  <a:pos x="T4" y="T5"/>
                </a:cxn>
                <a:cxn ang="0">
                  <a:pos x="T6" y="T7"/>
                </a:cxn>
                <a:cxn ang="0">
                  <a:pos x="T8" y="T9"/>
                </a:cxn>
              </a:cxnLst>
              <a:rect l="0" t="0" r="r" b="b"/>
              <a:pathLst>
                <a:path w="34" h="19">
                  <a:moveTo>
                    <a:pt x="15" y="1"/>
                  </a:moveTo>
                  <a:cubicBezTo>
                    <a:pt x="8" y="3"/>
                    <a:pt x="3" y="8"/>
                    <a:pt x="0" y="14"/>
                  </a:cubicBezTo>
                  <a:cubicBezTo>
                    <a:pt x="5" y="17"/>
                    <a:pt x="12" y="19"/>
                    <a:pt x="19" y="17"/>
                  </a:cubicBezTo>
                  <a:cubicBezTo>
                    <a:pt x="26" y="15"/>
                    <a:pt x="31" y="10"/>
                    <a:pt x="34" y="5"/>
                  </a:cubicBezTo>
                  <a:cubicBezTo>
                    <a:pt x="29" y="1"/>
                    <a:pt x="22" y="0"/>
                    <a:pt x="15" y="1"/>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23" name="Freeform 56"/>
            <p:cNvSpPr>
              <a:spLocks/>
            </p:cNvSpPr>
            <p:nvPr/>
          </p:nvSpPr>
          <p:spPr bwMode="auto">
            <a:xfrm>
              <a:off x="763" y="1727"/>
              <a:ext cx="37" cy="22"/>
            </a:xfrm>
            <a:custGeom>
              <a:avLst/>
              <a:gdLst>
                <a:gd name="T0" fmla="*/ 15 w 34"/>
                <a:gd name="T1" fmla="*/ 2 h 20"/>
                <a:gd name="T2" fmla="*/ 34 w 34"/>
                <a:gd name="T3" fmla="*/ 5 h 20"/>
                <a:gd name="T4" fmla="*/ 19 w 34"/>
                <a:gd name="T5" fmla="*/ 18 h 20"/>
                <a:gd name="T6" fmla="*/ 0 w 34"/>
                <a:gd name="T7" fmla="*/ 15 h 20"/>
                <a:gd name="T8" fmla="*/ 15 w 34"/>
                <a:gd name="T9" fmla="*/ 2 h 20"/>
              </a:gdLst>
              <a:ahLst/>
              <a:cxnLst>
                <a:cxn ang="0">
                  <a:pos x="T0" y="T1"/>
                </a:cxn>
                <a:cxn ang="0">
                  <a:pos x="T2" y="T3"/>
                </a:cxn>
                <a:cxn ang="0">
                  <a:pos x="T4" y="T5"/>
                </a:cxn>
                <a:cxn ang="0">
                  <a:pos x="T6" y="T7"/>
                </a:cxn>
                <a:cxn ang="0">
                  <a:pos x="T8" y="T9"/>
                </a:cxn>
              </a:cxnLst>
              <a:rect l="0" t="0" r="r" b="b"/>
              <a:pathLst>
                <a:path w="34" h="20">
                  <a:moveTo>
                    <a:pt x="15" y="2"/>
                  </a:moveTo>
                  <a:cubicBezTo>
                    <a:pt x="22" y="0"/>
                    <a:pt x="29" y="2"/>
                    <a:pt x="34" y="5"/>
                  </a:cubicBezTo>
                  <a:cubicBezTo>
                    <a:pt x="31" y="11"/>
                    <a:pt x="26" y="16"/>
                    <a:pt x="19" y="18"/>
                  </a:cubicBezTo>
                  <a:cubicBezTo>
                    <a:pt x="12" y="20"/>
                    <a:pt x="5" y="18"/>
                    <a:pt x="0" y="15"/>
                  </a:cubicBezTo>
                  <a:cubicBezTo>
                    <a:pt x="3" y="9"/>
                    <a:pt x="8" y="4"/>
                    <a:pt x="15" y="2"/>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24" name="Freeform 57"/>
            <p:cNvSpPr>
              <a:spLocks/>
            </p:cNvSpPr>
            <p:nvPr/>
          </p:nvSpPr>
          <p:spPr bwMode="auto">
            <a:xfrm>
              <a:off x="795" y="1732"/>
              <a:ext cx="21" cy="39"/>
            </a:xfrm>
            <a:custGeom>
              <a:avLst/>
              <a:gdLst>
                <a:gd name="T0" fmla="*/ 2 w 20"/>
                <a:gd name="T1" fmla="*/ 20 h 35"/>
                <a:gd name="T2" fmla="*/ 5 w 20"/>
                <a:gd name="T3" fmla="*/ 0 h 35"/>
                <a:gd name="T4" fmla="*/ 18 w 20"/>
                <a:gd name="T5" fmla="*/ 16 h 35"/>
                <a:gd name="T6" fmla="*/ 15 w 20"/>
                <a:gd name="T7" fmla="*/ 35 h 35"/>
                <a:gd name="T8" fmla="*/ 2 w 20"/>
                <a:gd name="T9" fmla="*/ 20 h 35"/>
              </a:gdLst>
              <a:ahLst/>
              <a:cxnLst>
                <a:cxn ang="0">
                  <a:pos x="T0" y="T1"/>
                </a:cxn>
                <a:cxn ang="0">
                  <a:pos x="T2" y="T3"/>
                </a:cxn>
                <a:cxn ang="0">
                  <a:pos x="T4" y="T5"/>
                </a:cxn>
                <a:cxn ang="0">
                  <a:pos x="T6" y="T7"/>
                </a:cxn>
                <a:cxn ang="0">
                  <a:pos x="T8" y="T9"/>
                </a:cxn>
              </a:cxnLst>
              <a:rect l="0" t="0" r="r" b="b"/>
              <a:pathLst>
                <a:path w="20" h="35">
                  <a:moveTo>
                    <a:pt x="2" y="20"/>
                  </a:moveTo>
                  <a:cubicBezTo>
                    <a:pt x="0" y="13"/>
                    <a:pt x="2" y="6"/>
                    <a:pt x="5" y="0"/>
                  </a:cubicBezTo>
                  <a:cubicBezTo>
                    <a:pt x="11" y="3"/>
                    <a:pt x="16" y="9"/>
                    <a:pt x="18" y="16"/>
                  </a:cubicBezTo>
                  <a:cubicBezTo>
                    <a:pt x="20" y="23"/>
                    <a:pt x="18" y="30"/>
                    <a:pt x="15" y="35"/>
                  </a:cubicBezTo>
                  <a:cubicBezTo>
                    <a:pt x="9" y="32"/>
                    <a:pt x="4" y="27"/>
                    <a:pt x="2" y="2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25" name="Freeform 58"/>
            <p:cNvSpPr>
              <a:spLocks/>
            </p:cNvSpPr>
            <p:nvPr/>
          </p:nvSpPr>
          <p:spPr bwMode="auto">
            <a:xfrm>
              <a:off x="1100" y="1944"/>
              <a:ext cx="19" cy="39"/>
            </a:xfrm>
            <a:custGeom>
              <a:avLst/>
              <a:gdLst>
                <a:gd name="T0" fmla="*/ 0 w 17"/>
                <a:gd name="T1" fmla="*/ 18 h 36"/>
                <a:gd name="T2" fmla="*/ 10 w 17"/>
                <a:gd name="T3" fmla="*/ 36 h 36"/>
                <a:gd name="T4" fmla="*/ 16 w 17"/>
                <a:gd name="T5" fmla="*/ 17 h 36"/>
                <a:gd name="T6" fmla="*/ 7 w 17"/>
                <a:gd name="T7" fmla="*/ 0 h 36"/>
                <a:gd name="T8" fmla="*/ 0 w 17"/>
                <a:gd name="T9" fmla="*/ 18 h 36"/>
              </a:gdLst>
              <a:ahLst/>
              <a:cxnLst>
                <a:cxn ang="0">
                  <a:pos x="T0" y="T1"/>
                </a:cxn>
                <a:cxn ang="0">
                  <a:pos x="T2" y="T3"/>
                </a:cxn>
                <a:cxn ang="0">
                  <a:pos x="T4" y="T5"/>
                </a:cxn>
                <a:cxn ang="0">
                  <a:pos x="T6" y="T7"/>
                </a:cxn>
                <a:cxn ang="0">
                  <a:pos x="T8" y="T9"/>
                </a:cxn>
              </a:cxnLst>
              <a:rect l="0" t="0" r="r" b="b"/>
              <a:pathLst>
                <a:path w="17" h="36">
                  <a:moveTo>
                    <a:pt x="0" y="18"/>
                  </a:moveTo>
                  <a:cubicBezTo>
                    <a:pt x="1" y="26"/>
                    <a:pt x="4" y="32"/>
                    <a:pt x="10" y="36"/>
                  </a:cubicBezTo>
                  <a:cubicBezTo>
                    <a:pt x="14" y="31"/>
                    <a:pt x="17" y="24"/>
                    <a:pt x="16" y="17"/>
                  </a:cubicBezTo>
                  <a:cubicBezTo>
                    <a:pt x="16" y="10"/>
                    <a:pt x="12" y="4"/>
                    <a:pt x="7" y="0"/>
                  </a:cubicBezTo>
                  <a:cubicBezTo>
                    <a:pt x="2" y="5"/>
                    <a:pt x="0" y="11"/>
                    <a:pt x="0"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26" name="Freeform 59"/>
            <p:cNvSpPr>
              <a:spLocks/>
            </p:cNvSpPr>
            <p:nvPr/>
          </p:nvSpPr>
          <p:spPr bwMode="auto">
            <a:xfrm>
              <a:off x="1111" y="1971"/>
              <a:ext cx="38" cy="20"/>
            </a:xfrm>
            <a:custGeom>
              <a:avLst/>
              <a:gdLst>
                <a:gd name="T0" fmla="*/ 17 w 35"/>
                <a:gd name="T1" fmla="*/ 1 h 18"/>
                <a:gd name="T2" fmla="*/ 0 w 35"/>
                <a:gd name="T3" fmla="*/ 11 h 18"/>
                <a:gd name="T4" fmla="*/ 18 w 35"/>
                <a:gd name="T5" fmla="*/ 17 h 18"/>
                <a:gd name="T6" fmla="*/ 35 w 35"/>
                <a:gd name="T7" fmla="*/ 7 h 18"/>
                <a:gd name="T8" fmla="*/ 17 w 35"/>
                <a:gd name="T9" fmla="*/ 1 h 18"/>
              </a:gdLst>
              <a:ahLst/>
              <a:cxnLst>
                <a:cxn ang="0">
                  <a:pos x="T0" y="T1"/>
                </a:cxn>
                <a:cxn ang="0">
                  <a:pos x="T2" y="T3"/>
                </a:cxn>
                <a:cxn ang="0">
                  <a:pos x="T4" y="T5"/>
                </a:cxn>
                <a:cxn ang="0">
                  <a:pos x="T6" y="T7"/>
                </a:cxn>
                <a:cxn ang="0">
                  <a:pos x="T8" y="T9"/>
                </a:cxn>
              </a:cxnLst>
              <a:rect l="0" t="0" r="r" b="b"/>
              <a:pathLst>
                <a:path w="35" h="18">
                  <a:moveTo>
                    <a:pt x="17" y="1"/>
                  </a:moveTo>
                  <a:cubicBezTo>
                    <a:pt x="10" y="2"/>
                    <a:pt x="4" y="5"/>
                    <a:pt x="0" y="11"/>
                  </a:cubicBezTo>
                  <a:cubicBezTo>
                    <a:pt x="5" y="15"/>
                    <a:pt x="11" y="18"/>
                    <a:pt x="18" y="17"/>
                  </a:cubicBezTo>
                  <a:cubicBezTo>
                    <a:pt x="25" y="16"/>
                    <a:pt x="31" y="13"/>
                    <a:pt x="35" y="7"/>
                  </a:cubicBezTo>
                  <a:cubicBezTo>
                    <a:pt x="31" y="3"/>
                    <a:pt x="24" y="0"/>
                    <a:pt x="17" y="1"/>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27" name="Freeform 60"/>
            <p:cNvSpPr>
              <a:spLocks/>
            </p:cNvSpPr>
            <p:nvPr/>
          </p:nvSpPr>
          <p:spPr bwMode="auto">
            <a:xfrm>
              <a:off x="784" y="1699"/>
              <a:ext cx="38" cy="18"/>
            </a:xfrm>
            <a:custGeom>
              <a:avLst/>
              <a:gdLst>
                <a:gd name="T0" fmla="*/ 17 w 35"/>
                <a:gd name="T1" fmla="*/ 0 h 17"/>
                <a:gd name="T2" fmla="*/ 35 w 35"/>
                <a:gd name="T3" fmla="*/ 7 h 17"/>
                <a:gd name="T4" fmla="*/ 18 w 35"/>
                <a:gd name="T5" fmla="*/ 16 h 17"/>
                <a:gd name="T6" fmla="*/ 0 w 35"/>
                <a:gd name="T7" fmla="*/ 10 h 17"/>
                <a:gd name="T8" fmla="*/ 17 w 35"/>
                <a:gd name="T9" fmla="*/ 0 h 17"/>
              </a:gdLst>
              <a:ahLst/>
              <a:cxnLst>
                <a:cxn ang="0">
                  <a:pos x="T0" y="T1"/>
                </a:cxn>
                <a:cxn ang="0">
                  <a:pos x="T2" y="T3"/>
                </a:cxn>
                <a:cxn ang="0">
                  <a:pos x="T4" y="T5"/>
                </a:cxn>
                <a:cxn ang="0">
                  <a:pos x="T6" y="T7"/>
                </a:cxn>
                <a:cxn ang="0">
                  <a:pos x="T8" y="T9"/>
                </a:cxn>
              </a:cxnLst>
              <a:rect l="0" t="0" r="r" b="b"/>
              <a:pathLst>
                <a:path w="35" h="17">
                  <a:moveTo>
                    <a:pt x="17" y="0"/>
                  </a:moveTo>
                  <a:cubicBezTo>
                    <a:pt x="24" y="0"/>
                    <a:pt x="31" y="2"/>
                    <a:pt x="35" y="7"/>
                  </a:cubicBezTo>
                  <a:cubicBezTo>
                    <a:pt x="31" y="12"/>
                    <a:pt x="25" y="16"/>
                    <a:pt x="18" y="16"/>
                  </a:cubicBezTo>
                  <a:cubicBezTo>
                    <a:pt x="11" y="17"/>
                    <a:pt x="5" y="14"/>
                    <a:pt x="0" y="10"/>
                  </a:cubicBezTo>
                  <a:cubicBezTo>
                    <a:pt x="4" y="4"/>
                    <a:pt x="10" y="1"/>
                    <a:pt x="17" y="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28" name="Freeform 61"/>
            <p:cNvSpPr>
              <a:spLocks/>
            </p:cNvSpPr>
            <p:nvPr/>
          </p:nvSpPr>
          <p:spPr bwMode="auto">
            <a:xfrm>
              <a:off x="814" y="1706"/>
              <a:ext cx="20" cy="38"/>
            </a:xfrm>
            <a:custGeom>
              <a:avLst/>
              <a:gdLst>
                <a:gd name="T0" fmla="*/ 1 w 18"/>
                <a:gd name="T1" fmla="*/ 18 h 35"/>
                <a:gd name="T2" fmla="*/ 7 w 18"/>
                <a:gd name="T3" fmla="*/ 0 h 35"/>
                <a:gd name="T4" fmla="*/ 17 w 18"/>
                <a:gd name="T5" fmla="*/ 17 h 35"/>
                <a:gd name="T6" fmla="*/ 10 w 18"/>
                <a:gd name="T7" fmla="*/ 35 h 35"/>
                <a:gd name="T8" fmla="*/ 1 w 18"/>
                <a:gd name="T9" fmla="*/ 18 h 35"/>
              </a:gdLst>
              <a:ahLst/>
              <a:cxnLst>
                <a:cxn ang="0">
                  <a:pos x="T0" y="T1"/>
                </a:cxn>
                <a:cxn ang="0">
                  <a:pos x="T2" y="T3"/>
                </a:cxn>
                <a:cxn ang="0">
                  <a:pos x="T4" y="T5"/>
                </a:cxn>
                <a:cxn ang="0">
                  <a:pos x="T6" y="T7"/>
                </a:cxn>
                <a:cxn ang="0">
                  <a:pos x="T8" y="T9"/>
                </a:cxn>
              </a:cxnLst>
              <a:rect l="0" t="0" r="r" b="b"/>
              <a:pathLst>
                <a:path w="18" h="35">
                  <a:moveTo>
                    <a:pt x="1" y="18"/>
                  </a:moveTo>
                  <a:cubicBezTo>
                    <a:pt x="0" y="11"/>
                    <a:pt x="3" y="4"/>
                    <a:pt x="7" y="0"/>
                  </a:cubicBezTo>
                  <a:cubicBezTo>
                    <a:pt x="13" y="4"/>
                    <a:pt x="16" y="10"/>
                    <a:pt x="17" y="17"/>
                  </a:cubicBezTo>
                  <a:cubicBezTo>
                    <a:pt x="18" y="24"/>
                    <a:pt x="15" y="30"/>
                    <a:pt x="10" y="35"/>
                  </a:cubicBezTo>
                  <a:cubicBezTo>
                    <a:pt x="5" y="31"/>
                    <a:pt x="2" y="25"/>
                    <a:pt x="1"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29" name="Freeform 62"/>
            <p:cNvSpPr>
              <a:spLocks/>
            </p:cNvSpPr>
            <p:nvPr/>
          </p:nvSpPr>
          <p:spPr bwMode="auto">
            <a:xfrm>
              <a:off x="1077" y="1967"/>
              <a:ext cx="19" cy="39"/>
            </a:xfrm>
            <a:custGeom>
              <a:avLst/>
              <a:gdLst>
                <a:gd name="T0" fmla="*/ 0 w 17"/>
                <a:gd name="T1" fmla="*/ 17 h 36"/>
                <a:gd name="T2" fmla="*/ 7 w 17"/>
                <a:gd name="T3" fmla="*/ 36 h 36"/>
                <a:gd name="T4" fmla="*/ 16 w 17"/>
                <a:gd name="T5" fmla="*/ 18 h 36"/>
                <a:gd name="T6" fmla="*/ 10 w 17"/>
                <a:gd name="T7" fmla="*/ 0 h 36"/>
                <a:gd name="T8" fmla="*/ 0 w 17"/>
                <a:gd name="T9" fmla="*/ 17 h 36"/>
              </a:gdLst>
              <a:ahLst/>
              <a:cxnLst>
                <a:cxn ang="0">
                  <a:pos x="T0" y="T1"/>
                </a:cxn>
                <a:cxn ang="0">
                  <a:pos x="T2" y="T3"/>
                </a:cxn>
                <a:cxn ang="0">
                  <a:pos x="T4" y="T5"/>
                </a:cxn>
                <a:cxn ang="0">
                  <a:pos x="T6" y="T7"/>
                </a:cxn>
                <a:cxn ang="0">
                  <a:pos x="T8" y="T9"/>
                </a:cxn>
              </a:cxnLst>
              <a:rect l="0" t="0" r="r" b="b"/>
              <a:pathLst>
                <a:path w="17" h="36">
                  <a:moveTo>
                    <a:pt x="0" y="17"/>
                  </a:moveTo>
                  <a:cubicBezTo>
                    <a:pt x="0" y="24"/>
                    <a:pt x="2" y="31"/>
                    <a:pt x="7" y="36"/>
                  </a:cubicBezTo>
                  <a:cubicBezTo>
                    <a:pt x="12" y="32"/>
                    <a:pt x="16" y="25"/>
                    <a:pt x="16" y="18"/>
                  </a:cubicBezTo>
                  <a:cubicBezTo>
                    <a:pt x="17" y="11"/>
                    <a:pt x="14" y="5"/>
                    <a:pt x="10" y="0"/>
                  </a:cubicBezTo>
                  <a:cubicBezTo>
                    <a:pt x="4" y="4"/>
                    <a:pt x="1" y="10"/>
                    <a:pt x="0" y="1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30" name="Freeform 63"/>
            <p:cNvSpPr>
              <a:spLocks/>
            </p:cNvSpPr>
            <p:nvPr/>
          </p:nvSpPr>
          <p:spPr bwMode="auto">
            <a:xfrm>
              <a:off x="1085" y="1999"/>
              <a:ext cx="38" cy="18"/>
            </a:xfrm>
            <a:custGeom>
              <a:avLst/>
              <a:gdLst>
                <a:gd name="T0" fmla="*/ 18 w 35"/>
                <a:gd name="T1" fmla="*/ 0 h 17"/>
                <a:gd name="T2" fmla="*/ 0 w 35"/>
                <a:gd name="T3" fmla="*/ 7 h 17"/>
                <a:gd name="T4" fmla="*/ 17 w 35"/>
                <a:gd name="T5" fmla="*/ 16 h 17"/>
                <a:gd name="T6" fmla="*/ 35 w 35"/>
                <a:gd name="T7" fmla="*/ 10 h 17"/>
                <a:gd name="T8" fmla="*/ 18 w 35"/>
                <a:gd name="T9" fmla="*/ 0 h 17"/>
              </a:gdLst>
              <a:ahLst/>
              <a:cxnLst>
                <a:cxn ang="0">
                  <a:pos x="T0" y="T1"/>
                </a:cxn>
                <a:cxn ang="0">
                  <a:pos x="T2" y="T3"/>
                </a:cxn>
                <a:cxn ang="0">
                  <a:pos x="T4" y="T5"/>
                </a:cxn>
                <a:cxn ang="0">
                  <a:pos x="T6" y="T7"/>
                </a:cxn>
                <a:cxn ang="0">
                  <a:pos x="T8" y="T9"/>
                </a:cxn>
              </a:cxnLst>
              <a:rect l="0" t="0" r="r" b="b"/>
              <a:pathLst>
                <a:path w="35" h="17">
                  <a:moveTo>
                    <a:pt x="18" y="0"/>
                  </a:moveTo>
                  <a:cubicBezTo>
                    <a:pt x="11" y="0"/>
                    <a:pt x="4" y="2"/>
                    <a:pt x="0" y="7"/>
                  </a:cubicBezTo>
                  <a:cubicBezTo>
                    <a:pt x="4" y="12"/>
                    <a:pt x="10" y="16"/>
                    <a:pt x="17" y="16"/>
                  </a:cubicBezTo>
                  <a:cubicBezTo>
                    <a:pt x="24" y="17"/>
                    <a:pt x="31" y="14"/>
                    <a:pt x="35" y="10"/>
                  </a:cubicBezTo>
                  <a:cubicBezTo>
                    <a:pt x="31" y="4"/>
                    <a:pt x="25" y="1"/>
                    <a:pt x="18" y="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31" name="Freeform 64"/>
            <p:cNvSpPr>
              <a:spLocks/>
            </p:cNvSpPr>
            <p:nvPr/>
          </p:nvSpPr>
          <p:spPr bwMode="auto">
            <a:xfrm>
              <a:off x="810" y="1671"/>
              <a:ext cx="38" cy="20"/>
            </a:xfrm>
            <a:custGeom>
              <a:avLst/>
              <a:gdLst>
                <a:gd name="T0" fmla="*/ 18 w 35"/>
                <a:gd name="T1" fmla="*/ 1 h 18"/>
                <a:gd name="T2" fmla="*/ 35 w 35"/>
                <a:gd name="T3" fmla="*/ 11 h 18"/>
                <a:gd name="T4" fmla="*/ 17 w 35"/>
                <a:gd name="T5" fmla="*/ 17 h 18"/>
                <a:gd name="T6" fmla="*/ 0 w 35"/>
                <a:gd name="T7" fmla="*/ 8 h 18"/>
                <a:gd name="T8" fmla="*/ 18 w 35"/>
                <a:gd name="T9" fmla="*/ 1 h 18"/>
              </a:gdLst>
              <a:ahLst/>
              <a:cxnLst>
                <a:cxn ang="0">
                  <a:pos x="T0" y="T1"/>
                </a:cxn>
                <a:cxn ang="0">
                  <a:pos x="T2" y="T3"/>
                </a:cxn>
                <a:cxn ang="0">
                  <a:pos x="T4" y="T5"/>
                </a:cxn>
                <a:cxn ang="0">
                  <a:pos x="T6" y="T7"/>
                </a:cxn>
                <a:cxn ang="0">
                  <a:pos x="T8" y="T9"/>
                </a:cxn>
              </a:cxnLst>
              <a:rect l="0" t="0" r="r" b="b"/>
              <a:pathLst>
                <a:path w="35" h="18">
                  <a:moveTo>
                    <a:pt x="18" y="1"/>
                  </a:moveTo>
                  <a:cubicBezTo>
                    <a:pt x="25" y="2"/>
                    <a:pt x="31" y="5"/>
                    <a:pt x="35" y="11"/>
                  </a:cubicBezTo>
                  <a:cubicBezTo>
                    <a:pt x="31" y="15"/>
                    <a:pt x="24" y="18"/>
                    <a:pt x="17" y="17"/>
                  </a:cubicBezTo>
                  <a:cubicBezTo>
                    <a:pt x="10" y="16"/>
                    <a:pt x="4" y="13"/>
                    <a:pt x="0" y="8"/>
                  </a:cubicBezTo>
                  <a:cubicBezTo>
                    <a:pt x="5" y="3"/>
                    <a:pt x="11" y="0"/>
                    <a:pt x="18" y="1"/>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32" name="Freeform 65"/>
            <p:cNvSpPr>
              <a:spLocks/>
            </p:cNvSpPr>
            <p:nvPr/>
          </p:nvSpPr>
          <p:spPr bwMode="auto">
            <a:xfrm>
              <a:off x="837" y="1683"/>
              <a:ext cx="20" cy="39"/>
            </a:xfrm>
            <a:custGeom>
              <a:avLst/>
              <a:gdLst>
                <a:gd name="T0" fmla="*/ 1 w 18"/>
                <a:gd name="T1" fmla="*/ 17 h 35"/>
                <a:gd name="T2" fmla="*/ 10 w 18"/>
                <a:gd name="T3" fmla="*/ 0 h 35"/>
                <a:gd name="T4" fmla="*/ 17 w 18"/>
                <a:gd name="T5" fmla="*/ 18 h 35"/>
                <a:gd name="T6" fmla="*/ 7 w 18"/>
                <a:gd name="T7" fmla="*/ 35 h 35"/>
                <a:gd name="T8" fmla="*/ 1 w 18"/>
                <a:gd name="T9" fmla="*/ 17 h 35"/>
              </a:gdLst>
              <a:ahLst/>
              <a:cxnLst>
                <a:cxn ang="0">
                  <a:pos x="T0" y="T1"/>
                </a:cxn>
                <a:cxn ang="0">
                  <a:pos x="T2" y="T3"/>
                </a:cxn>
                <a:cxn ang="0">
                  <a:pos x="T4" y="T5"/>
                </a:cxn>
                <a:cxn ang="0">
                  <a:pos x="T6" y="T7"/>
                </a:cxn>
                <a:cxn ang="0">
                  <a:pos x="T8" y="T9"/>
                </a:cxn>
              </a:cxnLst>
              <a:rect l="0" t="0" r="r" b="b"/>
              <a:pathLst>
                <a:path w="18" h="35">
                  <a:moveTo>
                    <a:pt x="1" y="17"/>
                  </a:moveTo>
                  <a:cubicBezTo>
                    <a:pt x="2" y="10"/>
                    <a:pt x="5" y="4"/>
                    <a:pt x="10" y="0"/>
                  </a:cubicBezTo>
                  <a:cubicBezTo>
                    <a:pt x="15" y="4"/>
                    <a:pt x="18" y="11"/>
                    <a:pt x="17" y="18"/>
                  </a:cubicBezTo>
                  <a:cubicBezTo>
                    <a:pt x="16" y="25"/>
                    <a:pt x="13" y="31"/>
                    <a:pt x="7" y="35"/>
                  </a:cubicBezTo>
                  <a:cubicBezTo>
                    <a:pt x="3" y="31"/>
                    <a:pt x="0" y="24"/>
                    <a:pt x="1" y="1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33" name="Freeform 66"/>
            <p:cNvSpPr>
              <a:spLocks/>
            </p:cNvSpPr>
            <p:nvPr/>
          </p:nvSpPr>
          <p:spPr bwMode="auto">
            <a:xfrm>
              <a:off x="1049" y="1985"/>
              <a:ext cx="21" cy="39"/>
            </a:xfrm>
            <a:custGeom>
              <a:avLst/>
              <a:gdLst>
                <a:gd name="T0" fmla="*/ 2 w 19"/>
                <a:gd name="T1" fmla="*/ 16 h 35"/>
                <a:gd name="T2" fmla="*/ 5 w 19"/>
                <a:gd name="T3" fmla="*/ 35 h 35"/>
                <a:gd name="T4" fmla="*/ 18 w 19"/>
                <a:gd name="T5" fmla="*/ 20 h 35"/>
                <a:gd name="T6" fmla="*/ 14 w 19"/>
                <a:gd name="T7" fmla="*/ 0 h 35"/>
                <a:gd name="T8" fmla="*/ 2 w 19"/>
                <a:gd name="T9" fmla="*/ 16 h 35"/>
              </a:gdLst>
              <a:ahLst/>
              <a:cxnLst>
                <a:cxn ang="0">
                  <a:pos x="T0" y="T1"/>
                </a:cxn>
                <a:cxn ang="0">
                  <a:pos x="T2" y="T3"/>
                </a:cxn>
                <a:cxn ang="0">
                  <a:pos x="T4" y="T5"/>
                </a:cxn>
                <a:cxn ang="0">
                  <a:pos x="T6" y="T7"/>
                </a:cxn>
                <a:cxn ang="0">
                  <a:pos x="T8" y="T9"/>
                </a:cxn>
              </a:cxnLst>
              <a:rect l="0" t="0" r="r" b="b"/>
              <a:pathLst>
                <a:path w="19" h="35">
                  <a:moveTo>
                    <a:pt x="2" y="16"/>
                  </a:moveTo>
                  <a:cubicBezTo>
                    <a:pt x="0" y="23"/>
                    <a:pt x="2" y="30"/>
                    <a:pt x="5" y="35"/>
                  </a:cubicBezTo>
                  <a:cubicBezTo>
                    <a:pt x="11" y="32"/>
                    <a:pt x="16" y="27"/>
                    <a:pt x="18" y="20"/>
                  </a:cubicBezTo>
                  <a:cubicBezTo>
                    <a:pt x="19" y="13"/>
                    <a:pt x="18" y="6"/>
                    <a:pt x="14" y="0"/>
                  </a:cubicBezTo>
                  <a:cubicBezTo>
                    <a:pt x="9" y="3"/>
                    <a:pt x="4" y="9"/>
                    <a:pt x="2" y="16"/>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34" name="Freeform 67"/>
            <p:cNvSpPr>
              <a:spLocks/>
            </p:cNvSpPr>
            <p:nvPr/>
          </p:nvSpPr>
          <p:spPr bwMode="auto">
            <a:xfrm>
              <a:off x="1054" y="2018"/>
              <a:ext cx="39" cy="21"/>
            </a:xfrm>
            <a:custGeom>
              <a:avLst/>
              <a:gdLst>
                <a:gd name="T0" fmla="*/ 20 w 35"/>
                <a:gd name="T1" fmla="*/ 2 h 19"/>
                <a:gd name="T2" fmla="*/ 0 w 35"/>
                <a:gd name="T3" fmla="*/ 5 h 19"/>
                <a:gd name="T4" fmla="*/ 15 w 35"/>
                <a:gd name="T5" fmla="*/ 17 h 19"/>
                <a:gd name="T6" fmla="*/ 35 w 35"/>
                <a:gd name="T7" fmla="*/ 14 h 19"/>
                <a:gd name="T8" fmla="*/ 20 w 35"/>
                <a:gd name="T9" fmla="*/ 2 h 19"/>
              </a:gdLst>
              <a:ahLst/>
              <a:cxnLst>
                <a:cxn ang="0">
                  <a:pos x="T0" y="T1"/>
                </a:cxn>
                <a:cxn ang="0">
                  <a:pos x="T2" y="T3"/>
                </a:cxn>
                <a:cxn ang="0">
                  <a:pos x="T4" y="T5"/>
                </a:cxn>
                <a:cxn ang="0">
                  <a:pos x="T6" y="T7"/>
                </a:cxn>
                <a:cxn ang="0">
                  <a:pos x="T8" y="T9"/>
                </a:cxn>
              </a:cxnLst>
              <a:rect l="0" t="0" r="r" b="b"/>
              <a:pathLst>
                <a:path w="35" h="19">
                  <a:moveTo>
                    <a:pt x="20" y="2"/>
                  </a:moveTo>
                  <a:cubicBezTo>
                    <a:pt x="13" y="0"/>
                    <a:pt x="6" y="1"/>
                    <a:pt x="0" y="5"/>
                  </a:cubicBezTo>
                  <a:cubicBezTo>
                    <a:pt x="3" y="11"/>
                    <a:pt x="9" y="16"/>
                    <a:pt x="15" y="17"/>
                  </a:cubicBezTo>
                  <a:cubicBezTo>
                    <a:pt x="22" y="19"/>
                    <a:pt x="29" y="18"/>
                    <a:pt x="35" y="14"/>
                  </a:cubicBezTo>
                  <a:cubicBezTo>
                    <a:pt x="32" y="8"/>
                    <a:pt x="26" y="4"/>
                    <a:pt x="20" y="2"/>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35" name="Freeform 68"/>
            <p:cNvSpPr>
              <a:spLocks/>
            </p:cNvSpPr>
            <p:nvPr/>
          </p:nvSpPr>
          <p:spPr bwMode="auto">
            <a:xfrm>
              <a:off x="840" y="1650"/>
              <a:ext cx="39" cy="20"/>
            </a:xfrm>
            <a:custGeom>
              <a:avLst/>
              <a:gdLst>
                <a:gd name="T0" fmla="*/ 20 w 35"/>
                <a:gd name="T1" fmla="*/ 2 h 19"/>
                <a:gd name="T2" fmla="*/ 35 w 35"/>
                <a:gd name="T3" fmla="*/ 14 h 19"/>
                <a:gd name="T4" fmla="*/ 15 w 35"/>
                <a:gd name="T5" fmla="*/ 17 h 19"/>
                <a:gd name="T6" fmla="*/ 0 w 35"/>
                <a:gd name="T7" fmla="*/ 5 h 19"/>
                <a:gd name="T8" fmla="*/ 20 w 35"/>
                <a:gd name="T9" fmla="*/ 2 h 19"/>
              </a:gdLst>
              <a:ahLst/>
              <a:cxnLst>
                <a:cxn ang="0">
                  <a:pos x="T0" y="T1"/>
                </a:cxn>
                <a:cxn ang="0">
                  <a:pos x="T2" y="T3"/>
                </a:cxn>
                <a:cxn ang="0">
                  <a:pos x="T4" y="T5"/>
                </a:cxn>
                <a:cxn ang="0">
                  <a:pos x="T6" y="T7"/>
                </a:cxn>
                <a:cxn ang="0">
                  <a:pos x="T8" y="T9"/>
                </a:cxn>
              </a:cxnLst>
              <a:rect l="0" t="0" r="r" b="b"/>
              <a:pathLst>
                <a:path w="35" h="19">
                  <a:moveTo>
                    <a:pt x="20" y="2"/>
                  </a:moveTo>
                  <a:cubicBezTo>
                    <a:pt x="26" y="4"/>
                    <a:pt x="32" y="8"/>
                    <a:pt x="35" y="14"/>
                  </a:cubicBezTo>
                  <a:cubicBezTo>
                    <a:pt x="29" y="18"/>
                    <a:pt x="22" y="19"/>
                    <a:pt x="15" y="17"/>
                  </a:cubicBezTo>
                  <a:cubicBezTo>
                    <a:pt x="9" y="15"/>
                    <a:pt x="3" y="11"/>
                    <a:pt x="0" y="5"/>
                  </a:cubicBezTo>
                  <a:cubicBezTo>
                    <a:pt x="6" y="1"/>
                    <a:pt x="13" y="0"/>
                    <a:pt x="20" y="2"/>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36" name="Freeform 69"/>
            <p:cNvSpPr>
              <a:spLocks/>
            </p:cNvSpPr>
            <p:nvPr/>
          </p:nvSpPr>
          <p:spPr bwMode="auto">
            <a:xfrm>
              <a:off x="863" y="1665"/>
              <a:ext cx="21" cy="38"/>
            </a:xfrm>
            <a:custGeom>
              <a:avLst/>
              <a:gdLst>
                <a:gd name="T0" fmla="*/ 1 w 19"/>
                <a:gd name="T1" fmla="*/ 15 h 35"/>
                <a:gd name="T2" fmla="*/ 14 w 19"/>
                <a:gd name="T3" fmla="*/ 0 h 35"/>
                <a:gd name="T4" fmla="*/ 17 w 19"/>
                <a:gd name="T5" fmla="*/ 20 h 35"/>
                <a:gd name="T6" fmla="*/ 5 w 19"/>
                <a:gd name="T7" fmla="*/ 35 h 35"/>
                <a:gd name="T8" fmla="*/ 1 w 19"/>
                <a:gd name="T9" fmla="*/ 15 h 35"/>
              </a:gdLst>
              <a:ahLst/>
              <a:cxnLst>
                <a:cxn ang="0">
                  <a:pos x="T0" y="T1"/>
                </a:cxn>
                <a:cxn ang="0">
                  <a:pos x="T2" y="T3"/>
                </a:cxn>
                <a:cxn ang="0">
                  <a:pos x="T4" y="T5"/>
                </a:cxn>
                <a:cxn ang="0">
                  <a:pos x="T6" y="T7"/>
                </a:cxn>
                <a:cxn ang="0">
                  <a:pos x="T8" y="T9"/>
                </a:cxn>
              </a:cxnLst>
              <a:rect l="0" t="0" r="r" b="b"/>
              <a:pathLst>
                <a:path w="19" h="35">
                  <a:moveTo>
                    <a:pt x="1" y="15"/>
                  </a:moveTo>
                  <a:cubicBezTo>
                    <a:pt x="3" y="9"/>
                    <a:pt x="8" y="3"/>
                    <a:pt x="14" y="0"/>
                  </a:cubicBezTo>
                  <a:cubicBezTo>
                    <a:pt x="17" y="6"/>
                    <a:pt x="19" y="13"/>
                    <a:pt x="17" y="20"/>
                  </a:cubicBezTo>
                  <a:cubicBezTo>
                    <a:pt x="15" y="26"/>
                    <a:pt x="10" y="32"/>
                    <a:pt x="5" y="35"/>
                  </a:cubicBezTo>
                  <a:cubicBezTo>
                    <a:pt x="1" y="29"/>
                    <a:pt x="0" y="22"/>
                    <a:pt x="1" y="15"/>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37" name="Freeform 70"/>
            <p:cNvSpPr>
              <a:spLocks/>
            </p:cNvSpPr>
            <p:nvPr/>
          </p:nvSpPr>
          <p:spPr bwMode="auto">
            <a:xfrm>
              <a:off x="1019" y="2001"/>
              <a:ext cx="22" cy="36"/>
            </a:xfrm>
            <a:custGeom>
              <a:avLst/>
              <a:gdLst>
                <a:gd name="T0" fmla="*/ 3 w 20"/>
                <a:gd name="T1" fmla="*/ 13 h 33"/>
                <a:gd name="T2" fmla="*/ 2 w 20"/>
                <a:gd name="T3" fmla="*/ 33 h 33"/>
                <a:gd name="T4" fmla="*/ 17 w 20"/>
                <a:gd name="T5" fmla="*/ 20 h 33"/>
                <a:gd name="T6" fmla="*/ 17 w 20"/>
                <a:gd name="T7" fmla="*/ 0 h 33"/>
                <a:gd name="T8" fmla="*/ 3 w 20"/>
                <a:gd name="T9" fmla="*/ 13 h 33"/>
              </a:gdLst>
              <a:ahLst/>
              <a:cxnLst>
                <a:cxn ang="0">
                  <a:pos x="T0" y="T1"/>
                </a:cxn>
                <a:cxn ang="0">
                  <a:pos x="T2" y="T3"/>
                </a:cxn>
                <a:cxn ang="0">
                  <a:pos x="T4" y="T5"/>
                </a:cxn>
                <a:cxn ang="0">
                  <a:pos x="T6" y="T7"/>
                </a:cxn>
                <a:cxn ang="0">
                  <a:pos x="T8" y="T9"/>
                </a:cxn>
              </a:cxnLst>
              <a:rect l="0" t="0" r="r" b="b"/>
              <a:pathLst>
                <a:path w="20" h="33">
                  <a:moveTo>
                    <a:pt x="3" y="13"/>
                  </a:moveTo>
                  <a:cubicBezTo>
                    <a:pt x="0" y="19"/>
                    <a:pt x="0" y="26"/>
                    <a:pt x="2" y="33"/>
                  </a:cubicBezTo>
                  <a:cubicBezTo>
                    <a:pt x="9" y="31"/>
                    <a:pt x="14" y="26"/>
                    <a:pt x="17" y="20"/>
                  </a:cubicBezTo>
                  <a:cubicBezTo>
                    <a:pt x="20" y="13"/>
                    <a:pt x="20" y="6"/>
                    <a:pt x="17" y="0"/>
                  </a:cubicBezTo>
                  <a:cubicBezTo>
                    <a:pt x="11" y="2"/>
                    <a:pt x="6" y="7"/>
                    <a:pt x="3" y="13"/>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38" name="Freeform 71"/>
            <p:cNvSpPr>
              <a:spLocks/>
            </p:cNvSpPr>
            <p:nvPr/>
          </p:nvSpPr>
          <p:spPr bwMode="auto">
            <a:xfrm>
              <a:off x="1022" y="2033"/>
              <a:ext cx="36" cy="22"/>
            </a:xfrm>
            <a:custGeom>
              <a:avLst/>
              <a:gdLst>
                <a:gd name="T0" fmla="*/ 20 w 33"/>
                <a:gd name="T1" fmla="*/ 3 h 20"/>
                <a:gd name="T2" fmla="*/ 0 w 33"/>
                <a:gd name="T3" fmla="*/ 3 h 20"/>
                <a:gd name="T4" fmla="*/ 13 w 33"/>
                <a:gd name="T5" fmla="*/ 17 h 20"/>
                <a:gd name="T6" fmla="*/ 33 w 33"/>
                <a:gd name="T7" fmla="*/ 18 h 20"/>
                <a:gd name="T8" fmla="*/ 20 w 33"/>
                <a:gd name="T9" fmla="*/ 3 h 20"/>
              </a:gdLst>
              <a:ahLst/>
              <a:cxnLst>
                <a:cxn ang="0">
                  <a:pos x="T0" y="T1"/>
                </a:cxn>
                <a:cxn ang="0">
                  <a:pos x="T2" y="T3"/>
                </a:cxn>
                <a:cxn ang="0">
                  <a:pos x="T4" y="T5"/>
                </a:cxn>
                <a:cxn ang="0">
                  <a:pos x="T6" y="T7"/>
                </a:cxn>
                <a:cxn ang="0">
                  <a:pos x="T8" y="T9"/>
                </a:cxn>
              </a:cxnLst>
              <a:rect l="0" t="0" r="r" b="b"/>
              <a:pathLst>
                <a:path w="33" h="20">
                  <a:moveTo>
                    <a:pt x="20" y="3"/>
                  </a:moveTo>
                  <a:cubicBezTo>
                    <a:pt x="14" y="0"/>
                    <a:pt x="6" y="0"/>
                    <a:pt x="0" y="3"/>
                  </a:cubicBezTo>
                  <a:cubicBezTo>
                    <a:pt x="2" y="9"/>
                    <a:pt x="7" y="14"/>
                    <a:pt x="13" y="17"/>
                  </a:cubicBezTo>
                  <a:cubicBezTo>
                    <a:pt x="20" y="20"/>
                    <a:pt x="27" y="20"/>
                    <a:pt x="33" y="18"/>
                  </a:cubicBezTo>
                  <a:cubicBezTo>
                    <a:pt x="31" y="11"/>
                    <a:pt x="26" y="6"/>
                    <a:pt x="20" y="3"/>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39" name="Freeform 72"/>
            <p:cNvSpPr>
              <a:spLocks/>
            </p:cNvSpPr>
            <p:nvPr/>
          </p:nvSpPr>
          <p:spPr bwMode="auto">
            <a:xfrm>
              <a:off x="875" y="1633"/>
              <a:ext cx="36" cy="22"/>
            </a:xfrm>
            <a:custGeom>
              <a:avLst/>
              <a:gdLst>
                <a:gd name="T0" fmla="*/ 20 w 33"/>
                <a:gd name="T1" fmla="*/ 3 h 20"/>
                <a:gd name="T2" fmla="*/ 33 w 33"/>
                <a:gd name="T3" fmla="*/ 18 h 20"/>
                <a:gd name="T4" fmla="*/ 13 w 33"/>
                <a:gd name="T5" fmla="*/ 17 h 20"/>
                <a:gd name="T6" fmla="*/ 0 w 33"/>
                <a:gd name="T7" fmla="*/ 2 h 20"/>
                <a:gd name="T8" fmla="*/ 20 w 33"/>
                <a:gd name="T9" fmla="*/ 3 h 20"/>
              </a:gdLst>
              <a:ahLst/>
              <a:cxnLst>
                <a:cxn ang="0">
                  <a:pos x="T0" y="T1"/>
                </a:cxn>
                <a:cxn ang="0">
                  <a:pos x="T2" y="T3"/>
                </a:cxn>
                <a:cxn ang="0">
                  <a:pos x="T4" y="T5"/>
                </a:cxn>
                <a:cxn ang="0">
                  <a:pos x="T6" y="T7"/>
                </a:cxn>
                <a:cxn ang="0">
                  <a:pos x="T8" y="T9"/>
                </a:cxn>
              </a:cxnLst>
              <a:rect l="0" t="0" r="r" b="b"/>
              <a:pathLst>
                <a:path w="33" h="20">
                  <a:moveTo>
                    <a:pt x="20" y="3"/>
                  </a:moveTo>
                  <a:cubicBezTo>
                    <a:pt x="26" y="6"/>
                    <a:pt x="31" y="11"/>
                    <a:pt x="33" y="18"/>
                  </a:cubicBezTo>
                  <a:cubicBezTo>
                    <a:pt x="27" y="20"/>
                    <a:pt x="20" y="20"/>
                    <a:pt x="13" y="17"/>
                  </a:cubicBezTo>
                  <a:cubicBezTo>
                    <a:pt x="7" y="14"/>
                    <a:pt x="2" y="9"/>
                    <a:pt x="0" y="2"/>
                  </a:cubicBezTo>
                  <a:cubicBezTo>
                    <a:pt x="6" y="0"/>
                    <a:pt x="13" y="0"/>
                    <a:pt x="20" y="3"/>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40" name="Freeform 73"/>
            <p:cNvSpPr>
              <a:spLocks/>
            </p:cNvSpPr>
            <p:nvPr/>
          </p:nvSpPr>
          <p:spPr bwMode="auto">
            <a:xfrm>
              <a:off x="892" y="1653"/>
              <a:ext cx="22" cy="35"/>
            </a:xfrm>
            <a:custGeom>
              <a:avLst/>
              <a:gdLst>
                <a:gd name="T0" fmla="*/ 3 w 20"/>
                <a:gd name="T1" fmla="*/ 12 h 32"/>
                <a:gd name="T2" fmla="*/ 18 w 20"/>
                <a:gd name="T3" fmla="*/ 0 h 32"/>
                <a:gd name="T4" fmla="*/ 17 w 20"/>
                <a:gd name="T5" fmla="*/ 19 h 32"/>
                <a:gd name="T6" fmla="*/ 3 w 20"/>
                <a:gd name="T7" fmla="*/ 32 h 32"/>
                <a:gd name="T8" fmla="*/ 3 w 20"/>
                <a:gd name="T9" fmla="*/ 12 h 32"/>
              </a:gdLst>
              <a:ahLst/>
              <a:cxnLst>
                <a:cxn ang="0">
                  <a:pos x="T0" y="T1"/>
                </a:cxn>
                <a:cxn ang="0">
                  <a:pos x="T2" y="T3"/>
                </a:cxn>
                <a:cxn ang="0">
                  <a:pos x="T4" y="T5"/>
                </a:cxn>
                <a:cxn ang="0">
                  <a:pos x="T6" y="T7"/>
                </a:cxn>
                <a:cxn ang="0">
                  <a:pos x="T8" y="T9"/>
                </a:cxn>
              </a:cxnLst>
              <a:rect l="0" t="0" r="r" b="b"/>
              <a:pathLst>
                <a:path w="20" h="32">
                  <a:moveTo>
                    <a:pt x="3" y="12"/>
                  </a:moveTo>
                  <a:cubicBezTo>
                    <a:pt x="6" y="6"/>
                    <a:pt x="11" y="2"/>
                    <a:pt x="18" y="0"/>
                  </a:cubicBezTo>
                  <a:cubicBezTo>
                    <a:pt x="20" y="6"/>
                    <a:pt x="20" y="13"/>
                    <a:pt x="17" y="19"/>
                  </a:cubicBezTo>
                  <a:cubicBezTo>
                    <a:pt x="14" y="26"/>
                    <a:pt x="9" y="30"/>
                    <a:pt x="3" y="32"/>
                  </a:cubicBezTo>
                  <a:cubicBezTo>
                    <a:pt x="0" y="26"/>
                    <a:pt x="0" y="19"/>
                    <a:pt x="3" y="12"/>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41" name="Freeform 74"/>
            <p:cNvSpPr>
              <a:spLocks/>
            </p:cNvSpPr>
            <p:nvPr/>
          </p:nvSpPr>
          <p:spPr bwMode="auto">
            <a:xfrm>
              <a:off x="986" y="2011"/>
              <a:ext cx="26" cy="32"/>
            </a:xfrm>
            <a:custGeom>
              <a:avLst/>
              <a:gdLst>
                <a:gd name="T0" fmla="*/ 6 w 24"/>
                <a:gd name="T1" fmla="*/ 11 h 30"/>
                <a:gd name="T2" fmla="*/ 2 w 24"/>
                <a:gd name="T3" fmla="*/ 30 h 30"/>
                <a:gd name="T4" fmla="*/ 19 w 24"/>
                <a:gd name="T5" fmla="*/ 20 h 30"/>
                <a:gd name="T6" fmla="*/ 22 w 24"/>
                <a:gd name="T7" fmla="*/ 0 h 30"/>
                <a:gd name="T8" fmla="*/ 6 w 24"/>
                <a:gd name="T9" fmla="*/ 11 h 30"/>
              </a:gdLst>
              <a:ahLst/>
              <a:cxnLst>
                <a:cxn ang="0">
                  <a:pos x="T0" y="T1"/>
                </a:cxn>
                <a:cxn ang="0">
                  <a:pos x="T2" y="T3"/>
                </a:cxn>
                <a:cxn ang="0">
                  <a:pos x="T4" y="T5"/>
                </a:cxn>
                <a:cxn ang="0">
                  <a:pos x="T6" y="T7"/>
                </a:cxn>
                <a:cxn ang="0">
                  <a:pos x="T8" y="T9"/>
                </a:cxn>
              </a:cxnLst>
              <a:rect l="0" t="0" r="r" b="b"/>
              <a:pathLst>
                <a:path w="24" h="30">
                  <a:moveTo>
                    <a:pt x="6" y="11"/>
                  </a:moveTo>
                  <a:cubicBezTo>
                    <a:pt x="2" y="16"/>
                    <a:pt x="0" y="23"/>
                    <a:pt x="2" y="30"/>
                  </a:cubicBezTo>
                  <a:cubicBezTo>
                    <a:pt x="8" y="29"/>
                    <a:pt x="15" y="26"/>
                    <a:pt x="19" y="20"/>
                  </a:cubicBezTo>
                  <a:cubicBezTo>
                    <a:pt x="23" y="14"/>
                    <a:pt x="24" y="7"/>
                    <a:pt x="22" y="0"/>
                  </a:cubicBezTo>
                  <a:cubicBezTo>
                    <a:pt x="16" y="1"/>
                    <a:pt x="10" y="5"/>
                    <a:pt x="6" y="11"/>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42" name="Freeform 75"/>
            <p:cNvSpPr>
              <a:spLocks/>
            </p:cNvSpPr>
            <p:nvPr/>
          </p:nvSpPr>
          <p:spPr bwMode="auto">
            <a:xfrm>
              <a:off x="988" y="2041"/>
              <a:ext cx="31" cy="26"/>
            </a:xfrm>
            <a:custGeom>
              <a:avLst/>
              <a:gdLst>
                <a:gd name="T0" fmla="*/ 19 w 29"/>
                <a:gd name="T1" fmla="*/ 6 h 24"/>
                <a:gd name="T2" fmla="*/ 0 w 29"/>
                <a:gd name="T3" fmla="*/ 2 h 24"/>
                <a:gd name="T4" fmla="*/ 10 w 29"/>
                <a:gd name="T5" fmla="*/ 19 h 24"/>
                <a:gd name="T6" fmla="*/ 29 w 29"/>
                <a:gd name="T7" fmla="*/ 22 h 24"/>
                <a:gd name="T8" fmla="*/ 19 w 29"/>
                <a:gd name="T9" fmla="*/ 6 h 24"/>
              </a:gdLst>
              <a:ahLst/>
              <a:cxnLst>
                <a:cxn ang="0">
                  <a:pos x="T0" y="T1"/>
                </a:cxn>
                <a:cxn ang="0">
                  <a:pos x="T2" y="T3"/>
                </a:cxn>
                <a:cxn ang="0">
                  <a:pos x="T4" y="T5"/>
                </a:cxn>
                <a:cxn ang="0">
                  <a:pos x="T6" y="T7"/>
                </a:cxn>
                <a:cxn ang="0">
                  <a:pos x="T8" y="T9"/>
                </a:cxn>
              </a:cxnLst>
              <a:rect l="0" t="0" r="r" b="b"/>
              <a:pathLst>
                <a:path w="29" h="24">
                  <a:moveTo>
                    <a:pt x="19" y="6"/>
                  </a:moveTo>
                  <a:cubicBezTo>
                    <a:pt x="13" y="1"/>
                    <a:pt x="6" y="0"/>
                    <a:pt x="0" y="2"/>
                  </a:cubicBezTo>
                  <a:cubicBezTo>
                    <a:pt x="1" y="8"/>
                    <a:pt x="4" y="15"/>
                    <a:pt x="10" y="19"/>
                  </a:cubicBezTo>
                  <a:cubicBezTo>
                    <a:pt x="16" y="23"/>
                    <a:pt x="23" y="24"/>
                    <a:pt x="29" y="22"/>
                  </a:cubicBezTo>
                  <a:cubicBezTo>
                    <a:pt x="28" y="16"/>
                    <a:pt x="25" y="10"/>
                    <a:pt x="19" y="6"/>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43" name="Freeform 76"/>
            <p:cNvSpPr>
              <a:spLocks/>
            </p:cNvSpPr>
            <p:nvPr/>
          </p:nvSpPr>
          <p:spPr bwMode="auto">
            <a:xfrm>
              <a:off x="914" y="1621"/>
              <a:ext cx="31" cy="26"/>
            </a:xfrm>
            <a:custGeom>
              <a:avLst/>
              <a:gdLst>
                <a:gd name="T0" fmla="*/ 19 w 29"/>
                <a:gd name="T1" fmla="*/ 6 h 24"/>
                <a:gd name="T2" fmla="*/ 29 w 29"/>
                <a:gd name="T3" fmla="*/ 22 h 24"/>
                <a:gd name="T4" fmla="*/ 10 w 29"/>
                <a:gd name="T5" fmla="*/ 19 h 24"/>
                <a:gd name="T6" fmla="*/ 0 w 29"/>
                <a:gd name="T7" fmla="*/ 2 h 24"/>
                <a:gd name="T8" fmla="*/ 19 w 29"/>
                <a:gd name="T9" fmla="*/ 6 h 24"/>
              </a:gdLst>
              <a:ahLst/>
              <a:cxnLst>
                <a:cxn ang="0">
                  <a:pos x="T0" y="T1"/>
                </a:cxn>
                <a:cxn ang="0">
                  <a:pos x="T2" y="T3"/>
                </a:cxn>
                <a:cxn ang="0">
                  <a:pos x="T4" y="T5"/>
                </a:cxn>
                <a:cxn ang="0">
                  <a:pos x="T6" y="T7"/>
                </a:cxn>
                <a:cxn ang="0">
                  <a:pos x="T8" y="T9"/>
                </a:cxn>
              </a:cxnLst>
              <a:rect l="0" t="0" r="r" b="b"/>
              <a:pathLst>
                <a:path w="29" h="24">
                  <a:moveTo>
                    <a:pt x="19" y="6"/>
                  </a:moveTo>
                  <a:cubicBezTo>
                    <a:pt x="25" y="10"/>
                    <a:pt x="28" y="16"/>
                    <a:pt x="29" y="22"/>
                  </a:cubicBezTo>
                  <a:cubicBezTo>
                    <a:pt x="23" y="24"/>
                    <a:pt x="16" y="23"/>
                    <a:pt x="10" y="19"/>
                  </a:cubicBezTo>
                  <a:cubicBezTo>
                    <a:pt x="4" y="15"/>
                    <a:pt x="1" y="8"/>
                    <a:pt x="0" y="2"/>
                  </a:cubicBezTo>
                  <a:cubicBezTo>
                    <a:pt x="6" y="0"/>
                    <a:pt x="13" y="2"/>
                    <a:pt x="19" y="6"/>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44" name="Freeform 77"/>
            <p:cNvSpPr>
              <a:spLocks/>
            </p:cNvSpPr>
            <p:nvPr/>
          </p:nvSpPr>
          <p:spPr bwMode="auto">
            <a:xfrm>
              <a:off x="921" y="1645"/>
              <a:ext cx="26" cy="33"/>
            </a:xfrm>
            <a:custGeom>
              <a:avLst/>
              <a:gdLst>
                <a:gd name="T0" fmla="*/ 5 w 24"/>
                <a:gd name="T1" fmla="*/ 11 h 30"/>
                <a:gd name="T2" fmla="*/ 22 w 24"/>
                <a:gd name="T3" fmla="*/ 0 h 30"/>
                <a:gd name="T4" fmla="*/ 18 w 24"/>
                <a:gd name="T5" fmla="*/ 20 h 30"/>
                <a:gd name="T6" fmla="*/ 2 w 24"/>
                <a:gd name="T7" fmla="*/ 30 h 30"/>
                <a:gd name="T8" fmla="*/ 5 w 24"/>
                <a:gd name="T9" fmla="*/ 11 h 30"/>
              </a:gdLst>
              <a:ahLst/>
              <a:cxnLst>
                <a:cxn ang="0">
                  <a:pos x="T0" y="T1"/>
                </a:cxn>
                <a:cxn ang="0">
                  <a:pos x="T2" y="T3"/>
                </a:cxn>
                <a:cxn ang="0">
                  <a:pos x="T4" y="T5"/>
                </a:cxn>
                <a:cxn ang="0">
                  <a:pos x="T6" y="T7"/>
                </a:cxn>
                <a:cxn ang="0">
                  <a:pos x="T8" y="T9"/>
                </a:cxn>
              </a:cxnLst>
              <a:rect l="0" t="0" r="r" b="b"/>
              <a:pathLst>
                <a:path w="24" h="30">
                  <a:moveTo>
                    <a:pt x="5" y="11"/>
                  </a:moveTo>
                  <a:cubicBezTo>
                    <a:pt x="9" y="5"/>
                    <a:pt x="16" y="1"/>
                    <a:pt x="22" y="0"/>
                  </a:cubicBezTo>
                  <a:cubicBezTo>
                    <a:pt x="24" y="7"/>
                    <a:pt x="23" y="14"/>
                    <a:pt x="18" y="20"/>
                  </a:cubicBezTo>
                  <a:cubicBezTo>
                    <a:pt x="14" y="26"/>
                    <a:pt x="8" y="29"/>
                    <a:pt x="2" y="30"/>
                  </a:cubicBezTo>
                  <a:cubicBezTo>
                    <a:pt x="0" y="23"/>
                    <a:pt x="1" y="16"/>
                    <a:pt x="5" y="11"/>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45" name="Freeform 78"/>
            <p:cNvSpPr>
              <a:spLocks/>
            </p:cNvSpPr>
            <p:nvPr/>
          </p:nvSpPr>
          <p:spPr bwMode="auto">
            <a:xfrm>
              <a:off x="953" y="2018"/>
              <a:ext cx="28" cy="28"/>
            </a:xfrm>
            <a:custGeom>
              <a:avLst/>
              <a:gdLst>
                <a:gd name="T0" fmla="*/ 7 w 26"/>
                <a:gd name="T1" fmla="*/ 7 h 26"/>
                <a:gd name="T2" fmla="*/ 0 w 26"/>
                <a:gd name="T3" fmla="*/ 25 h 26"/>
                <a:gd name="T4" fmla="*/ 18 w 26"/>
                <a:gd name="T5" fmla="*/ 18 h 26"/>
                <a:gd name="T6" fmla="*/ 25 w 26"/>
                <a:gd name="T7" fmla="*/ 0 h 26"/>
                <a:gd name="T8" fmla="*/ 7 w 26"/>
                <a:gd name="T9" fmla="*/ 7 h 26"/>
              </a:gdLst>
              <a:ahLst/>
              <a:cxnLst>
                <a:cxn ang="0">
                  <a:pos x="T0" y="T1"/>
                </a:cxn>
                <a:cxn ang="0">
                  <a:pos x="T2" y="T3"/>
                </a:cxn>
                <a:cxn ang="0">
                  <a:pos x="T4" y="T5"/>
                </a:cxn>
                <a:cxn ang="0">
                  <a:pos x="T6" y="T7"/>
                </a:cxn>
                <a:cxn ang="0">
                  <a:pos x="T8" y="T9"/>
                </a:cxn>
              </a:cxnLst>
              <a:rect l="0" t="0" r="r" b="b"/>
              <a:pathLst>
                <a:path w="26" h="26">
                  <a:moveTo>
                    <a:pt x="7" y="7"/>
                  </a:moveTo>
                  <a:cubicBezTo>
                    <a:pt x="2" y="12"/>
                    <a:pt x="0" y="19"/>
                    <a:pt x="0" y="25"/>
                  </a:cubicBezTo>
                  <a:cubicBezTo>
                    <a:pt x="6" y="26"/>
                    <a:pt x="13" y="23"/>
                    <a:pt x="18" y="18"/>
                  </a:cubicBezTo>
                  <a:cubicBezTo>
                    <a:pt x="23" y="13"/>
                    <a:pt x="26" y="7"/>
                    <a:pt x="25" y="0"/>
                  </a:cubicBezTo>
                  <a:cubicBezTo>
                    <a:pt x="19" y="0"/>
                    <a:pt x="12" y="2"/>
                    <a:pt x="7" y="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46" name="Freeform 79"/>
            <p:cNvSpPr>
              <a:spLocks/>
            </p:cNvSpPr>
            <p:nvPr/>
          </p:nvSpPr>
          <p:spPr bwMode="auto">
            <a:xfrm>
              <a:off x="953" y="2043"/>
              <a:ext cx="28" cy="29"/>
            </a:xfrm>
            <a:custGeom>
              <a:avLst/>
              <a:gdLst>
                <a:gd name="T0" fmla="*/ 18 w 26"/>
                <a:gd name="T1" fmla="*/ 7 h 26"/>
                <a:gd name="T2" fmla="*/ 0 w 26"/>
                <a:gd name="T3" fmla="*/ 1 h 26"/>
                <a:gd name="T4" fmla="*/ 7 w 26"/>
                <a:gd name="T5" fmla="*/ 19 h 26"/>
                <a:gd name="T6" fmla="*/ 25 w 26"/>
                <a:gd name="T7" fmla="*/ 26 h 26"/>
                <a:gd name="T8" fmla="*/ 18 w 26"/>
                <a:gd name="T9" fmla="*/ 7 h 26"/>
              </a:gdLst>
              <a:ahLst/>
              <a:cxnLst>
                <a:cxn ang="0">
                  <a:pos x="T0" y="T1"/>
                </a:cxn>
                <a:cxn ang="0">
                  <a:pos x="T2" y="T3"/>
                </a:cxn>
                <a:cxn ang="0">
                  <a:pos x="T4" y="T5"/>
                </a:cxn>
                <a:cxn ang="0">
                  <a:pos x="T6" y="T7"/>
                </a:cxn>
                <a:cxn ang="0">
                  <a:pos x="T8" y="T9"/>
                </a:cxn>
              </a:cxnLst>
              <a:rect l="0" t="0" r="r" b="b"/>
              <a:pathLst>
                <a:path w="26" h="26">
                  <a:moveTo>
                    <a:pt x="18" y="7"/>
                  </a:moveTo>
                  <a:cubicBezTo>
                    <a:pt x="13" y="2"/>
                    <a:pt x="6" y="0"/>
                    <a:pt x="0" y="1"/>
                  </a:cubicBezTo>
                  <a:cubicBezTo>
                    <a:pt x="0" y="7"/>
                    <a:pt x="2" y="14"/>
                    <a:pt x="7" y="19"/>
                  </a:cubicBezTo>
                  <a:cubicBezTo>
                    <a:pt x="12" y="24"/>
                    <a:pt x="19" y="26"/>
                    <a:pt x="25" y="26"/>
                  </a:cubicBezTo>
                  <a:cubicBezTo>
                    <a:pt x="26" y="19"/>
                    <a:pt x="23" y="13"/>
                    <a:pt x="18" y="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47" name="Freeform 80"/>
            <p:cNvSpPr>
              <a:spLocks/>
            </p:cNvSpPr>
            <p:nvPr/>
          </p:nvSpPr>
          <p:spPr bwMode="auto">
            <a:xfrm>
              <a:off x="953" y="1617"/>
              <a:ext cx="28" cy="28"/>
            </a:xfrm>
            <a:custGeom>
              <a:avLst/>
              <a:gdLst>
                <a:gd name="T0" fmla="*/ 18 w 26"/>
                <a:gd name="T1" fmla="*/ 7 h 26"/>
                <a:gd name="T2" fmla="*/ 25 w 26"/>
                <a:gd name="T3" fmla="*/ 26 h 26"/>
                <a:gd name="T4" fmla="*/ 7 w 26"/>
                <a:gd name="T5" fmla="*/ 19 h 26"/>
                <a:gd name="T6" fmla="*/ 0 w 26"/>
                <a:gd name="T7" fmla="*/ 0 h 26"/>
                <a:gd name="T8" fmla="*/ 18 w 26"/>
                <a:gd name="T9" fmla="*/ 7 h 26"/>
              </a:gdLst>
              <a:ahLst/>
              <a:cxnLst>
                <a:cxn ang="0">
                  <a:pos x="T0" y="T1"/>
                </a:cxn>
                <a:cxn ang="0">
                  <a:pos x="T2" y="T3"/>
                </a:cxn>
                <a:cxn ang="0">
                  <a:pos x="T4" y="T5"/>
                </a:cxn>
                <a:cxn ang="0">
                  <a:pos x="T6" y="T7"/>
                </a:cxn>
                <a:cxn ang="0">
                  <a:pos x="T8" y="T9"/>
                </a:cxn>
              </a:cxnLst>
              <a:rect l="0" t="0" r="r" b="b"/>
              <a:pathLst>
                <a:path w="26" h="26">
                  <a:moveTo>
                    <a:pt x="18" y="7"/>
                  </a:moveTo>
                  <a:cubicBezTo>
                    <a:pt x="23" y="12"/>
                    <a:pt x="26" y="19"/>
                    <a:pt x="25" y="26"/>
                  </a:cubicBezTo>
                  <a:cubicBezTo>
                    <a:pt x="19" y="26"/>
                    <a:pt x="12" y="24"/>
                    <a:pt x="7" y="19"/>
                  </a:cubicBezTo>
                  <a:cubicBezTo>
                    <a:pt x="2" y="14"/>
                    <a:pt x="0" y="7"/>
                    <a:pt x="0" y="0"/>
                  </a:cubicBezTo>
                  <a:cubicBezTo>
                    <a:pt x="6" y="0"/>
                    <a:pt x="13" y="2"/>
                    <a:pt x="18" y="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48" name="Freeform 81"/>
            <p:cNvSpPr>
              <a:spLocks/>
            </p:cNvSpPr>
            <p:nvPr/>
          </p:nvSpPr>
          <p:spPr bwMode="auto">
            <a:xfrm>
              <a:off x="953" y="1644"/>
              <a:ext cx="28" cy="29"/>
            </a:xfrm>
            <a:custGeom>
              <a:avLst/>
              <a:gdLst>
                <a:gd name="T0" fmla="*/ 7 w 26"/>
                <a:gd name="T1" fmla="*/ 8 h 26"/>
                <a:gd name="T2" fmla="*/ 25 w 26"/>
                <a:gd name="T3" fmla="*/ 1 h 26"/>
                <a:gd name="T4" fmla="*/ 18 w 26"/>
                <a:gd name="T5" fmla="*/ 19 h 26"/>
                <a:gd name="T6" fmla="*/ 0 w 26"/>
                <a:gd name="T7" fmla="*/ 26 h 26"/>
                <a:gd name="T8" fmla="*/ 7 w 26"/>
                <a:gd name="T9" fmla="*/ 8 h 26"/>
              </a:gdLst>
              <a:ahLst/>
              <a:cxnLst>
                <a:cxn ang="0">
                  <a:pos x="T0" y="T1"/>
                </a:cxn>
                <a:cxn ang="0">
                  <a:pos x="T2" y="T3"/>
                </a:cxn>
                <a:cxn ang="0">
                  <a:pos x="T4" y="T5"/>
                </a:cxn>
                <a:cxn ang="0">
                  <a:pos x="T6" y="T7"/>
                </a:cxn>
                <a:cxn ang="0">
                  <a:pos x="T8" y="T9"/>
                </a:cxn>
              </a:cxnLst>
              <a:rect l="0" t="0" r="r" b="b"/>
              <a:pathLst>
                <a:path w="26" h="26">
                  <a:moveTo>
                    <a:pt x="7" y="8"/>
                  </a:moveTo>
                  <a:cubicBezTo>
                    <a:pt x="12" y="3"/>
                    <a:pt x="19" y="0"/>
                    <a:pt x="25" y="1"/>
                  </a:cubicBezTo>
                  <a:cubicBezTo>
                    <a:pt x="26" y="7"/>
                    <a:pt x="23" y="14"/>
                    <a:pt x="18" y="19"/>
                  </a:cubicBezTo>
                  <a:cubicBezTo>
                    <a:pt x="13" y="24"/>
                    <a:pt x="6" y="26"/>
                    <a:pt x="0" y="26"/>
                  </a:cubicBezTo>
                  <a:cubicBezTo>
                    <a:pt x="0" y="19"/>
                    <a:pt x="2" y="13"/>
                    <a:pt x="7" y="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49" name="Freeform 82"/>
            <p:cNvSpPr>
              <a:spLocks/>
            </p:cNvSpPr>
            <p:nvPr/>
          </p:nvSpPr>
          <p:spPr bwMode="auto">
            <a:xfrm>
              <a:off x="692" y="1873"/>
              <a:ext cx="338" cy="457"/>
            </a:xfrm>
            <a:custGeom>
              <a:avLst/>
              <a:gdLst>
                <a:gd name="T0" fmla="*/ 170 w 338"/>
                <a:gd name="T1" fmla="*/ 0 h 457"/>
                <a:gd name="T2" fmla="*/ 0 w 338"/>
                <a:gd name="T3" fmla="*/ 382 h 457"/>
                <a:gd name="T4" fmla="*/ 121 w 338"/>
                <a:gd name="T5" fmla="*/ 336 h 457"/>
                <a:gd name="T6" fmla="*/ 168 w 338"/>
                <a:gd name="T7" fmla="*/ 457 h 457"/>
                <a:gd name="T8" fmla="*/ 338 w 338"/>
                <a:gd name="T9" fmla="*/ 74 h 457"/>
                <a:gd name="T10" fmla="*/ 170 w 338"/>
                <a:gd name="T11" fmla="*/ 0 h 457"/>
              </a:gdLst>
              <a:ahLst/>
              <a:cxnLst>
                <a:cxn ang="0">
                  <a:pos x="T0" y="T1"/>
                </a:cxn>
                <a:cxn ang="0">
                  <a:pos x="T2" y="T3"/>
                </a:cxn>
                <a:cxn ang="0">
                  <a:pos x="T4" y="T5"/>
                </a:cxn>
                <a:cxn ang="0">
                  <a:pos x="T6" y="T7"/>
                </a:cxn>
                <a:cxn ang="0">
                  <a:pos x="T8" y="T9"/>
                </a:cxn>
                <a:cxn ang="0">
                  <a:pos x="T10" y="T11"/>
                </a:cxn>
              </a:cxnLst>
              <a:rect l="0" t="0" r="r" b="b"/>
              <a:pathLst>
                <a:path w="338" h="457">
                  <a:moveTo>
                    <a:pt x="170" y="0"/>
                  </a:moveTo>
                  <a:lnTo>
                    <a:pt x="0" y="382"/>
                  </a:lnTo>
                  <a:lnTo>
                    <a:pt x="121" y="336"/>
                  </a:lnTo>
                  <a:lnTo>
                    <a:pt x="168" y="457"/>
                  </a:lnTo>
                  <a:lnTo>
                    <a:pt x="338" y="74"/>
                  </a:lnTo>
                  <a:lnTo>
                    <a:pt x="170" y="0"/>
                  </a:lnTo>
                  <a:close/>
                </a:path>
              </a:pathLst>
            </a:custGeom>
            <a:solidFill>
              <a:srgbClr val="FCC1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50" name="Freeform 83"/>
            <p:cNvSpPr>
              <a:spLocks/>
            </p:cNvSpPr>
            <p:nvPr/>
          </p:nvSpPr>
          <p:spPr bwMode="auto">
            <a:xfrm>
              <a:off x="712" y="1984"/>
              <a:ext cx="260" cy="318"/>
            </a:xfrm>
            <a:custGeom>
              <a:avLst/>
              <a:gdLst>
                <a:gd name="T0" fmla="*/ 260 w 260"/>
                <a:gd name="T1" fmla="*/ 66 h 318"/>
                <a:gd name="T2" fmla="*/ 148 w 260"/>
                <a:gd name="T3" fmla="*/ 318 h 318"/>
                <a:gd name="T4" fmla="*/ 107 w 260"/>
                <a:gd name="T5" fmla="*/ 211 h 318"/>
                <a:gd name="T6" fmla="*/ 0 w 260"/>
                <a:gd name="T7" fmla="*/ 252 h 318"/>
                <a:gd name="T8" fmla="*/ 112 w 260"/>
                <a:gd name="T9" fmla="*/ 0 h 318"/>
                <a:gd name="T10" fmla="*/ 122 w 260"/>
                <a:gd name="T11" fmla="*/ 5 h 318"/>
                <a:gd name="T12" fmla="*/ 20 w 260"/>
                <a:gd name="T13" fmla="*/ 233 h 318"/>
                <a:gd name="T14" fmla="*/ 113 w 260"/>
                <a:gd name="T15" fmla="*/ 197 h 318"/>
                <a:gd name="T16" fmla="*/ 149 w 260"/>
                <a:gd name="T17" fmla="*/ 289 h 318"/>
                <a:gd name="T18" fmla="*/ 251 w 260"/>
                <a:gd name="T19" fmla="*/ 61 h 318"/>
                <a:gd name="T20" fmla="*/ 260 w 260"/>
                <a:gd name="T21" fmla="*/ 66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0" h="318">
                  <a:moveTo>
                    <a:pt x="260" y="66"/>
                  </a:moveTo>
                  <a:lnTo>
                    <a:pt x="148" y="318"/>
                  </a:lnTo>
                  <a:lnTo>
                    <a:pt x="107" y="211"/>
                  </a:lnTo>
                  <a:lnTo>
                    <a:pt x="0" y="252"/>
                  </a:lnTo>
                  <a:lnTo>
                    <a:pt x="112" y="0"/>
                  </a:lnTo>
                  <a:lnTo>
                    <a:pt x="122" y="5"/>
                  </a:lnTo>
                  <a:lnTo>
                    <a:pt x="20" y="233"/>
                  </a:lnTo>
                  <a:lnTo>
                    <a:pt x="113" y="197"/>
                  </a:lnTo>
                  <a:lnTo>
                    <a:pt x="149" y="289"/>
                  </a:lnTo>
                  <a:lnTo>
                    <a:pt x="251" y="61"/>
                  </a:lnTo>
                  <a:lnTo>
                    <a:pt x="260" y="6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51" name="Freeform 84"/>
            <p:cNvSpPr>
              <a:spLocks/>
            </p:cNvSpPr>
            <p:nvPr/>
          </p:nvSpPr>
          <p:spPr bwMode="auto">
            <a:xfrm>
              <a:off x="903" y="1873"/>
              <a:ext cx="338" cy="457"/>
            </a:xfrm>
            <a:custGeom>
              <a:avLst/>
              <a:gdLst>
                <a:gd name="T0" fmla="*/ 0 w 338"/>
                <a:gd name="T1" fmla="*/ 74 h 457"/>
                <a:gd name="T2" fmla="*/ 171 w 338"/>
                <a:gd name="T3" fmla="*/ 457 h 457"/>
                <a:gd name="T4" fmla="*/ 217 w 338"/>
                <a:gd name="T5" fmla="*/ 336 h 457"/>
                <a:gd name="T6" fmla="*/ 338 w 338"/>
                <a:gd name="T7" fmla="*/ 382 h 457"/>
                <a:gd name="T8" fmla="*/ 168 w 338"/>
                <a:gd name="T9" fmla="*/ 0 h 457"/>
                <a:gd name="T10" fmla="*/ 0 w 338"/>
                <a:gd name="T11" fmla="*/ 74 h 457"/>
              </a:gdLst>
              <a:ahLst/>
              <a:cxnLst>
                <a:cxn ang="0">
                  <a:pos x="T0" y="T1"/>
                </a:cxn>
                <a:cxn ang="0">
                  <a:pos x="T2" y="T3"/>
                </a:cxn>
                <a:cxn ang="0">
                  <a:pos x="T4" y="T5"/>
                </a:cxn>
                <a:cxn ang="0">
                  <a:pos x="T6" y="T7"/>
                </a:cxn>
                <a:cxn ang="0">
                  <a:pos x="T8" y="T9"/>
                </a:cxn>
                <a:cxn ang="0">
                  <a:pos x="T10" y="T11"/>
                </a:cxn>
              </a:cxnLst>
              <a:rect l="0" t="0" r="r" b="b"/>
              <a:pathLst>
                <a:path w="338" h="457">
                  <a:moveTo>
                    <a:pt x="0" y="74"/>
                  </a:moveTo>
                  <a:lnTo>
                    <a:pt x="171" y="457"/>
                  </a:lnTo>
                  <a:lnTo>
                    <a:pt x="217" y="336"/>
                  </a:lnTo>
                  <a:lnTo>
                    <a:pt x="338" y="382"/>
                  </a:lnTo>
                  <a:lnTo>
                    <a:pt x="168" y="0"/>
                  </a:lnTo>
                  <a:lnTo>
                    <a:pt x="0" y="74"/>
                  </a:lnTo>
                  <a:close/>
                </a:path>
              </a:pathLst>
            </a:custGeom>
            <a:solidFill>
              <a:srgbClr val="FCC1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52" name="Freeform 85"/>
            <p:cNvSpPr>
              <a:spLocks/>
            </p:cNvSpPr>
            <p:nvPr/>
          </p:nvSpPr>
          <p:spPr bwMode="auto">
            <a:xfrm>
              <a:off x="960" y="1984"/>
              <a:ext cx="261" cy="318"/>
            </a:xfrm>
            <a:custGeom>
              <a:avLst/>
              <a:gdLst>
                <a:gd name="T0" fmla="*/ 149 w 261"/>
                <a:gd name="T1" fmla="*/ 0 h 318"/>
                <a:gd name="T2" fmla="*/ 261 w 261"/>
                <a:gd name="T3" fmla="*/ 252 h 318"/>
                <a:gd name="T4" fmla="*/ 154 w 261"/>
                <a:gd name="T5" fmla="*/ 211 h 318"/>
                <a:gd name="T6" fmla="*/ 113 w 261"/>
                <a:gd name="T7" fmla="*/ 318 h 318"/>
                <a:gd name="T8" fmla="*/ 0 w 261"/>
                <a:gd name="T9" fmla="*/ 66 h 318"/>
                <a:gd name="T10" fmla="*/ 10 w 261"/>
                <a:gd name="T11" fmla="*/ 61 h 318"/>
                <a:gd name="T12" fmla="*/ 112 w 261"/>
                <a:gd name="T13" fmla="*/ 289 h 318"/>
                <a:gd name="T14" fmla="*/ 148 w 261"/>
                <a:gd name="T15" fmla="*/ 197 h 318"/>
                <a:gd name="T16" fmla="*/ 241 w 261"/>
                <a:gd name="T17" fmla="*/ 233 h 318"/>
                <a:gd name="T18" fmla="*/ 139 w 261"/>
                <a:gd name="T19" fmla="*/ 5 h 318"/>
                <a:gd name="T20" fmla="*/ 149 w 261"/>
                <a:gd name="T21" fmla="*/ 0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1" h="318">
                  <a:moveTo>
                    <a:pt x="149" y="0"/>
                  </a:moveTo>
                  <a:lnTo>
                    <a:pt x="261" y="252"/>
                  </a:lnTo>
                  <a:lnTo>
                    <a:pt x="154" y="211"/>
                  </a:lnTo>
                  <a:lnTo>
                    <a:pt x="113" y="318"/>
                  </a:lnTo>
                  <a:lnTo>
                    <a:pt x="0" y="66"/>
                  </a:lnTo>
                  <a:lnTo>
                    <a:pt x="10" y="61"/>
                  </a:lnTo>
                  <a:lnTo>
                    <a:pt x="112" y="289"/>
                  </a:lnTo>
                  <a:lnTo>
                    <a:pt x="148" y="197"/>
                  </a:lnTo>
                  <a:lnTo>
                    <a:pt x="241" y="233"/>
                  </a:lnTo>
                  <a:lnTo>
                    <a:pt x="139" y="5"/>
                  </a:lnTo>
                  <a:lnTo>
                    <a:pt x="14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53" name="Freeform 86"/>
            <p:cNvSpPr>
              <a:spLocks/>
            </p:cNvSpPr>
            <p:nvPr/>
          </p:nvSpPr>
          <p:spPr bwMode="auto">
            <a:xfrm>
              <a:off x="693" y="1568"/>
              <a:ext cx="547" cy="553"/>
            </a:xfrm>
            <a:custGeom>
              <a:avLst/>
              <a:gdLst>
                <a:gd name="T0" fmla="*/ 14 w 501"/>
                <a:gd name="T1" fmla="*/ 236 h 507"/>
                <a:gd name="T2" fmla="*/ 14 w 501"/>
                <a:gd name="T3" fmla="*/ 271 h 507"/>
                <a:gd name="T4" fmla="*/ 9 w 501"/>
                <a:gd name="T5" fmla="*/ 284 h 507"/>
                <a:gd name="T6" fmla="*/ 6 w 501"/>
                <a:gd name="T7" fmla="*/ 291 h 507"/>
                <a:gd name="T8" fmla="*/ 18 w 501"/>
                <a:gd name="T9" fmla="*/ 341 h 507"/>
                <a:gd name="T10" fmla="*/ 30 w 501"/>
                <a:gd name="T11" fmla="*/ 351 h 507"/>
                <a:gd name="T12" fmla="*/ 47 w 501"/>
                <a:gd name="T13" fmla="*/ 386 h 507"/>
                <a:gd name="T14" fmla="*/ 47 w 501"/>
                <a:gd name="T15" fmla="*/ 392 h 507"/>
                <a:gd name="T16" fmla="*/ 86 w 501"/>
                <a:gd name="T17" fmla="*/ 435 h 507"/>
                <a:gd name="T18" fmla="*/ 88 w 501"/>
                <a:gd name="T19" fmla="*/ 436 h 507"/>
                <a:gd name="T20" fmla="*/ 122 w 501"/>
                <a:gd name="T21" fmla="*/ 461 h 507"/>
                <a:gd name="T22" fmla="*/ 122 w 501"/>
                <a:gd name="T23" fmla="*/ 461 h 507"/>
                <a:gd name="T24" fmla="*/ 175 w 501"/>
                <a:gd name="T25" fmla="*/ 485 h 507"/>
                <a:gd name="T26" fmla="*/ 178 w 501"/>
                <a:gd name="T27" fmla="*/ 484 h 507"/>
                <a:gd name="T28" fmla="*/ 219 w 501"/>
                <a:gd name="T29" fmla="*/ 492 h 507"/>
                <a:gd name="T30" fmla="*/ 221 w 501"/>
                <a:gd name="T31" fmla="*/ 494 h 507"/>
                <a:gd name="T32" fmla="*/ 278 w 501"/>
                <a:gd name="T33" fmla="*/ 494 h 507"/>
                <a:gd name="T34" fmla="*/ 280 w 501"/>
                <a:gd name="T35" fmla="*/ 493 h 507"/>
                <a:gd name="T36" fmla="*/ 321 w 501"/>
                <a:gd name="T37" fmla="*/ 485 h 507"/>
                <a:gd name="T38" fmla="*/ 324 w 501"/>
                <a:gd name="T39" fmla="*/ 485 h 507"/>
                <a:gd name="T40" fmla="*/ 377 w 501"/>
                <a:gd name="T41" fmla="*/ 463 h 507"/>
                <a:gd name="T42" fmla="*/ 377 w 501"/>
                <a:gd name="T43" fmla="*/ 462 h 507"/>
                <a:gd name="T44" fmla="*/ 412 w 501"/>
                <a:gd name="T45" fmla="*/ 438 h 507"/>
                <a:gd name="T46" fmla="*/ 414 w 501"/>
                <a:gd name="T47" fmla="*/ 437 h 507"/>
                <a:gd name="T48" fmla="*/ 453 w 501"/>
                <a:gd name="T49" fmla="*/ 394 h 507"/>
                <a:gd name="T50" fmla="*/ 453 w 501"/>
                <a:gd name="T51" fmla="*/ 389 h 507"/>
                <a:gd name="T52" fmla="*/ 471 w 501"/>
                <a:gd name="T53" fmla="*/ 353 h 507"/>
                <a:gd name="T54" fmla="*/ 482 w 501"/>
                <a:gd name="T55" fmla="*/ 344 h 507"/>
                <a:gd name="T56" fmla="*/ 495 w 501"/>
                <a:gd name="T57" fmla="*/ 294 h 507"/>
                <a:gd name="T58" fmla="*/ 486 w 501"/>
                <a:gd name="T59" fmla="*/ 272 h 507"/>
                <a:gd name="T60" fmla="*/ 486 w 501"/>
                <a:gd name="T61" fmla="*/ 235 h 507"/>
                <a:gd name="T62" fmla="*/ 495 w 501"/>
                <a:gd name="T63" fmla="*/ 213 h 507"/>
                <a:gd name="T64" fmla="*/ 482 w 501"/>
                <a:gd name="T65" fmla="*/ 163 h 507"/>
                <a:gd name="T66" fmla="*/ 471 w 501"/>
                <a:gd name="T67" fmla="*/ 154 h 507"/>
                <a:gd name="T68" fmla="*/ 453 w 501"/>
                <a:gd name="T69" fmla="*/ 118 h 507"/>
                <a:gd name="T70" fmla="*/ 453 w 501"/>
                <a:gd name="T71" fmla="*/ 113 h 507"/>
                <a:gd name="T72" fmla="*/ 414 w 501"/>
                <a:gd name="T73" fmla="*/ 70 h 507"/>
                <a:gd name="T74" fmla="*/ 412 w 501"/>
                <a:gd name="T75" fmla="*/ 70 h 507"/>
                <a:gd name="T76" fmla="*/ 377 w 501"/>
                <a:gd name="T77" fmla="*/ 45 h 507"/>
                <a:gd name="T78" fmla="*/ 377 w 501"/>
                <a:gd name="T79" fmla="*/ 45 h 507"/>
                <a:gd name="T80" fmla="*/ 324 w 501"/>
                <a:gd name="T81" fmla="*/ 22 h 507"/>
                <a:gd name="T82" fmla="*/ 321 w 501"/>
                <a:gd name="T83" fmla="*/ 23 h 507"/>
                <a:gd name="T84" fmla="*/ 280 w 501"/>
                <a:gd name="T85" fmla="*/ 15 h 507"/>
                <a:gd name="T86" fmla="*/ 278 w 501"/>
                <a:gd name="T87" fmla="*/ 13 h 507"/>
                <a:gd name="T88" fmla="*/ 221 w 501"/>
                <a:gd name="T89" fmla="*/ 13 h 507"/>
                <a:gd name="T90" fmla="*/ 219 w 501"/>
                <a:gd name="T91" fmla="*/ 15 h 507"/>
                <a:gd name="T92" fmla="*/ 178 w 501"/>
                <a:gd name="T93" fmla="*/ 23 h 507"/>
                <a:gd name="T94" fmla="*/ 175 w 501"/>
                <a:gd name="T95" fmla="*/ 23 h 507"/>
                <a:gd name="T96" fmla="*/ 122 w 501"/>
                <a:gd name="T97" fmla="*/ 46 h 507"/>
                <a:gd name="T98" fmla="*/ 122 w 501"/>
                <a:gd name="T99" fmla="*/ 47 h 507"/>
                <a:gd name="T100" fmla="*/ 88 w 501"/>
                <a:gd name="T101" fmla="*/ 71 h 507"/>
                <a:gd name="T102" fmla="*/ 86 w 501"/>
                <a:gd name="T103" fmla="*/ 72 h 507"/>
                <a:gd name="T104" fmla="*/ 47 w 501"/>
                <a:gd name="T105" fmla="*/ 116 h 507"/>
                <a:gd name="T106" fmla="*/ 47 w 501"/>
                <a:gd name="T107" fmla="*/ 121 h 507"/>
                <a:gd name="T108" fmla="*/ 30 w 501"/>
                <a:gd name="T109" fmla="*/ 157 h 507"/>
                <a:gd name="T110" fmla="*/ 18 w 501"/>
                <a:gd name="T111" fmla="*/ 166 h 507"/>
                <a:gd name="T112" fmla="*/ 6 w 501"/>
                <a:gd name="T113" fmla="*/ 216 h 507"/>
                <a:gd name="T114" fmla="*/ 9 w 501"/>
                <a:gd name="T115" fmla="*/ 223 h 507"/>
                <a:gd name="T116" fmla="*/ 14 w 501"/>
                <a:gd name="T117" fmla="*/ 236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01" h="507">
                  <a:moveTo>
                    <a:pt x="14" y="236"/>
                  </a:moveTo>
                  <a:cubicBezTo>
                    <a:pt x="19" y="247"/>
                    <a:pt x="19" y="260"/>
                    <a:pt x="14" y="271"/>
                  </a:cubicBezTo>
                  <a:cubicBezTo>
                    <a:pt x="12" y="275"/>
                    <a:pt x="10" y="280"/>
                    <a:pt x="9" y="284"/>
                  </a:cubicBezTo>
                  <a:cubicBezTo>
                    <a:pt x="8" y="286"/>
                    <a:pt x="7" y="289"/>
                    <a:pt x="6" y="291"/>
                  </a:cubicBezTo>
                  <a:cubicBezTo>
                    <a:pt x="0" y="309"/>
                    <a:pt x="5" y="328"/>
                    <a:pt x="18" y="341"/>
                  </a:cubicBezTo>
                  <a:cubicBezTo>
                    <a:pt x="22" y="344"/>
                    <a:pt x="26" y="348"/>
                    <a:pt x="30" y="351"/>
                  </a:cubicBezTo>
                  <a:cubicBezTo>
                    <a:pt x="41" y="359"/>
                    <a:pt x="47" y="372"/>
                    <a:pt x="47" y="386"/>
                  </a:cubicBezTo>
                  <a:cubicBezTo>
                    <a:pt x="47" y="388"/>
                    <a:pt x="47" y="390"/>
                    <a:pt x="47" y="392"/>
                  </a:cubicBezTo>
                  <a:cubicBezTo>
                    <a:pt x="48" y="414"/>
                    <a:pt x="64" y="432"/>
                    <a:pt x="86" y="435"/>
                  </a:cubicBezTo>
                  <a:cubicBezTo>
                    <a:pt x="86" y="436"/>
                    <a:pt x="87" y="436"/>
                    <a:pt x="88" y="436"/>
                  </a:cubicBezTo>
                  <a:cubicBezTo>
                    <a:pt x="103" y="438"/>
                    <a:pt x="115" y="447"/>
                    <a:pt x="122" y="461"/>
                  </a:cubicBezTo>
                  <a:cubicBezTo>
                    <a:pt x="122" y="461"/>
                    <a:pt x="122" y="461"/>
                    <a:pt x="122" y="461"/>
                  </a:cubicBezTo>
                  <a:cubicBezTo>
                    <a:pt x="132" y="481"/>
                    <a:pt x="155" y="490"/>
                    <a:pt x="175" y="485"/>
                  </a:cubicBezTo>
                  <a:cubicBezTo>
                    <a:pt x="176" y="484"/>
                    <a:pt x="177" y="484"/>
                    <a:pt x="178" y="484"/>
                  </a:cubicBezTo>
                  <a:cubicBezTo>
                    <a:pt x="192" y="480"/>
                    <a:pt x="208" y="483"/>
                    <a:pt x="219" y="492"/>
                  </a:cubicBezTo>
                  <a:cubicBezTo>
                    <a:pt x="220" y="493"/>
                    <a:pt x="220" y="493"/>
                    <a:pt x="221" y="494"/>
                  </a:cubicBezTo>
                  <a:cubicBezTo>
                    <a:pt x="238" y="507"/>
                    <a:pt x="261" y="507"/>
                    <a:pt x="278" y="494"/>
                  </a:cubicBezTo>
                  <a:cubicBezTo>
                    <a:pt x="279" y="494"/>
                    <a:pt x="279" y="493"/>
                    <a:pt x="280" y="493"/>
                  </a:cubicBezTo>
                  <a:cubicBezTo>
                    <a:pt x="292" y="483"/>
                    <a:pt x="307" y="480"/>
                    <a:pt x="321" y="485"/>
                  </a:cubicBezTo>
                  <a:cubicBezTo>
                    <a:pt x="322" y="485"/>
                    <a:pt x="323" y="485"/>
                    <a:pt x="324" y="485"/>
                  </a:cubicBezTo>
                  <a:cubicBezTo>
                    <a:pt x="345" y="491"/>
                    <a:pt x="367" y="482"/>
                    <a:pt x="377" y="463"/>
                  </a:cubicBezTo>
                  <a:cubicBezTo>
                    <a:pt x="377" y="462"/>
                    <a:pt x="377" y="462"/>
                    <a:pt x="377" y="462"/>
                  </a:cubicBezTo>
                  <a:cubicBezTo>
                    <a:pt x="384" y="449"/>
                    <a:pt x="397" y="440"/>
                    <a:pt x="412" y="438"/>
                  </a:cubicBezTo>
                  <a:cubicBezTo>
                    <a:pt x="413" y="437"/>
                    <a:pt x="413" y="437"/>
                    <a:pt x="414" y="437"/>
                  </a:cubicBezTo>
                  <a:cubicBezTo>
                    <a:pt x="436" y="434"/>
                    <a:pt x="452" y="416"/>
                    <a:pt x="453" y="394"/>
                  </a:cubicBezTo>
                  <a:cubicBezTo>
                    <a:pt x="453" y="392"/>
                    <a:pt x="453" y="391"/>
                    <a:pt x="453" y="389"/>
                  </a:cubicBezTo>
                  <a:cubicBezTo>
                    <a:pt x="454" y="375"/>
                    <a:pt x="460" y="361"/>
                    <a:pt x="471" y="353"/>
                  </a:cubicBezTo>
                  <a:cubicBezTo>
                    <a:pt x="475" y="350"/>
                    <a:pt x="479" y="347"/>
                    <a:pt x="482" y="344"/>
                  </a:cubicBezTo>
                  <a:cubicBezTo>
                    <a:pt x="496" y="332"/>
                    <a:pt x="501" y="312"/>
                    <a:pt x="495" y="294"/>
                  </a:cubicBezTo>
                  <a:cubicBezTo>
                    <a:pt x="492" y="287"/>
                    <a:pt x="490" y="279"/>
                    <a:pt x="486" y="272"/>
                  </a:cubicBezTo>
                  <a:cubicBezTo>
                    <a:pt x="481" y="260"/>
                    <a:pt x="481" y="247"/>
                    <a:pt x="486" y="235"/>
                  </a:cubicBezTo>
                  <a:cubicBezTo>
                    <a:pt x="490" y="228"/>
                    <a:pt x="492" y="221"/>
                    <a:pt x="495" y="213"/>
                  </a:cubicBezTo>
                  <a:cubicBezTo>
                    <a:pt x="501" y="195"/>
                    <a:pt x="496" y="176"/>
                    <a:pt x="482" y="163"/>
                  </a:cubicBezTo>
                  <a:cubicBezTo>
                    <a:pt x="479" y="160"/>
                    <a:pt x="475" y="157"/>
                    <a:pt x="471" y="154"/>
                  </a:cubicBezTo>
                  <a:cubicBezTo>
                    <a:pt x="460" y="146"/>
                    <a:pt x="454" y="132"/>
                    <a:pt x="453" y="118"/>
                  </a:cubicBezTo>
                  <a:cubicBezTo>
                    <a:pt x="453" y="117"/>
                    <a:pt x="453" y="115"/>
                    <a:pt x="453" y="113"/>
                  </a:cubicBezTo>
                  <a:cubicBezTo>
                    <a:pt x="452" y="91"/>
                    <a:pt x="436" y="73"/>
                    <a:pt x="414" y="70"/>
                  </a:cubicBezTo>
                  <a:cubicBezTo>
                    <a:pt x="413" y="70"/>
                    <a:pt x="413" y="70"/>
                    <a:pt x="412" y="70"/>
                  </a:cubicBezTo>
                  <a:cubicBezTo>
                    <a:pt x="397" y="68"/>
                    <a:pt x="384" y="58"/>
                    <a:pt x="377" y="45"/>
                  </a:cubicBezTo>
                  <a:cubicBezTo>
                    <a:pt x="377" y="45"/>
                    <a:pt x="377" y="45"/>
                    <a:pt x="377" y="45"/>
                  </a:cubicBezTo>
                  <a:cubicBezTo>
                    <a:pt x="367" y="25"/>
                    <a:pt x="345" y="16"/>
                    <a:pt x="324" y="22"/>
                  </a:cubicBezTo>
                  <a:cubicBezTo>
                    <a:pt x="323" y="22"/>
                    <a:pt x="322" y="22"/>
                    <a:pt x="321" y="23"/>
                  </a:cubicBezTo>
                  <a:cubicBezTo>
                    <a:pt x="307" y="27"/>
                    <a:pt x="292" y="24"/>
                    <a:pt x="280" y="15"/>
                  </a:cubicBezTo>
                  <a:cubicBezTo>
                    <a:pt x="279" y="14"/>
                    <a:pt x="279" y="14"/>
                    <a:pt x="278" y="13"/>
                  </a:cubicBezTo>
                  <a:cubicBezTo>
                    <a:pt x="261" y="0"/>
                    <a:pt x="238" y="0"/>
                    <a:pt x="221" y="13"/>
                  </a:cubicBezTo>
                  <a:cubicBezTo>
                    <a:pt x="220" y="14"/>
                    <a:pt x="220" y="14"/>
                    <a:pt x="219" y="15"/>
                  </a:cubicBezTo>
                  <a:cubicBezTo>
                    <a:pt x="208" y="24"/>
                    <a:pt x="192" y="28"/>
                    <a:pt x="178" y="23"/>
                  </a:cubicBezTo>
                  <a:cubicBezTo>
                    <a:pt x="177" y="23"/>
                    <a:pt x="176" y="23"/>
                    <a:pt x="175" y="23"/>
                  </a:cubicBezTo>
                  <a:cubicBezTo>
                    <a:pt x="155" y="17"/>
                    <a:pt x="132" y="27"/>
                    <a:pt x="122" y="46"/>
                  </a:cubicBezTo>
                  <a:cubicBezTo>
                    <a:pt x="122" y="46"/>
                    <a:pt x="122" y="46"/>
                    <a:pt x="122" y="47"/>
                  </a:cubicBezTo>
                  <a:cubicBezTo>
                    <a:pt x="115" y="60"/>
                    <a:pt x="103" y="69"/>
                    <a:pt x="88" y="71"/>
                  </a:cubicBezTo>
                  <a:cubicBezTo>
                    <a:pt x="87" y="72"/>
                    <a:pt x="86" y="72"/>
                    <a:pt x="86" y="72"/>
                  </a:cubicBezTo>
                  <a:cubicBezTo>
                    <a:pt x="64" y="75"/>
                    <a:pt x="48" y="94"/>
                    <a:pt x="47" y="116"/>
                  </a:cubicBezTo>
                  <a:cubicBezTo>
                    <a:pt x="47" y="118"/>
                    <a:pt x="47" y="119"/>
                    <a:pt x="47" y="121"/>
                  </a:cubicBezTo>
                  <a:cubicBezTo>
                    <a:pt x="47" y="135"/>
                    <a:pt x="41" y="148"/>
                    <a:pt x="30" y="157"/>
                  </a:cubicBezTo>
                  <a:cubicBezTo>
                    <a:pt x="26" y="160"/>
                    <a:pt x="22" y="163"/>
                    <a:pt x="18" y="166"/>
                  </a:cubicBezTo>
                  <a:cubicBezTo>
                    <a:pt x="5" y="179"/>
                    <a:pt x="0" y="198"/>
                    <a:pt x="6" y="216"/>
                  </a:cubicBezTo>
                  <a:cubicBezTo>
                    <a:pt x="7" y="218"/>
                    <a:pt x="8" y="221"/>
                    <a:pt x="9" y="223"/>
                  </a:cubicBezTo>
                  <a:cubicBezTo>
                    <a:pt x="10" y="228"/>
                    <a:pt x="12" y="232"/>
                    <a:pt x="14" y="236"/>
                  </a:cubicBezTo>
                  <a:close/>
                </a:path>
              </a:pathLst>
            </a:custGeom>
            <a:solidFill>
              <a:srgbClr val="22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54" name="Freeform 87"/>
            <p:cNvSpPr>
              <a:spLocks/>
            </p:cNvSpPr>
            <p:nvPr/>
          </p:nvSpPr>
          <p:spPr bwMode="auto">
            <a:xfrm>
              <a:off x="982" y="1649"/>
              <a:ext cx="33" cy="26"/>
            </a:xfrm>
            <a:custGeom>
              <a:avLst/>
              <a:gdLst>
                <a:gd name="T0" fmla="*/ 20 w 30"/>
                <a:gd name="T1" fmla="*/ 18 h 24"/>
                <a:gd name="T2" fmla="*/ 30 w 30"/>
                <a:gd name="T3" fmla="*/ 2 h 24"/>
                <a:gd name="T4" fmla="*/ 10 w 30"/>
                <a:gd name="T5" fmla="*/ 5 h 24"/>
                <a:gd name="T6" fmla="*/ 0 w 30"/>
                <a:gd name="T7" fmla="*/ 22 h 24"/>
                <a:gd name="T8" fmla="*/ 20 w 30"/>
                <a:gd name="T9" fmla="*/ 18 h 24"/>
              </a:gdLst>
              <a:ahLst/>
              <a:cxnLst>
                <a:cxn ang="0">
                  <a:pos x="T0" y="T1"/>
                </a:cxn>
                <a:cxn ang="0">
                  <a:pos x="T2" y="T3"/>
                </a:cxn>
                <a:cxn ang="0">
                  <a:pos x="T4" y="T5"/>
                </a:cxn>
                <a:cxn ang="0">
                  <a:pos x="T6" y="T7"/>
                </a:cxn>
                <a:cxn ang="0">
                  <a:pos x="T8" y="T9"/>
                </a:cxn>
              </a:cxnLst>
              <a:rect l="0" t="0" r="r" b="b"/>
              <a:pathLst>
                <a:path w="30" h="24">
                  <a:moveTo>
                    <a:pt x="20" y="18"/>
                  </a:moveTo>
                  <a:cubicBezTo>
                    <a:pt x="25" y="14"/>
                    <a:pt x="29" y="8"/>
                    <a:pt x="30" y="2"/>
                  </a:cubicBezTo>
                  <a:cubicBezTo>
                    <a:pt x="23" y="0"/>
                    <a:pt x="16" y="1"/>
                    <a:pt x="10" y="5"/>
                  </a:cubicBezTo>
                  <a:cubicBezTo>
                    <a:pt x="5" y="9"/>
                    <a:pt x="1" y="16"/>
                    <a:pt x="0" y="22"/>
                  </a:cubicBezTo>
                  <a:cubicBezTo>
                    <a:pt x="7" y="24"/>
                    <a:pt x="14" y="23"/>
                    <a:pt x="20"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55" name="Freeform 88"/>
            <p:cNvSpPr>
              <a:spLocks/>
            </p:cNvSpPr>
            <p:nvPr/>
          </p:nvSpPr>
          <p:spPr bwMode="auto">
            <a:xfrm>
              <a:off x="991" y="1618"/>
              <a:ext cx="25" cy="33"/>
            </a:xfrm>
            <a:custGeom>
              <a:avLst/>
              <a:gdLst>
                <a:gd name="T0" fmla="*/ 5 w 23"/>
                <a:gd name="T1" fmla="*/ 20 h 30"/>
                <a:gd name="T2" fmla="*/ 22 w 23"/>
                <a:gd name="T3" fmla="*/ 30 h 30"/>
                <a:gd name="T4" fmla="*/ 18 w 23"/>
                <a:gd name="T5" fmla="*/ 10 h 30"/>
                <a:gd name="T6" fmla="*/ 1 w 23"/>
                <a:gd name="T7" fmla="*/ 0 h 30"/>
                <a:gd name="T8" fmla="*/ 5 w 23"/>
                <a:gd name="T9" fmla="*/ 20 h 30"/>
              </a:gdLst>
              <a:ahLst/>
              <a:cxnLst>
                <a:cxn ang="0">
                  <a:pos x="T0" y="T1"/>
                </a:cxn>
                <a:cxn ang="0">
                  <a:pos x="T2" y="T3"/>
                </a:cxn>
                <a:cxn ang="0">
                  <a:pos x="T4" y="T5"/>
                </a:cxn>
                <a:cxn ang="0">
                  <a:pos x="T6" y="T7"/>
                </a:cxn>
                <a:cxn ang="0">
                  <a:pos x="T8" y="T9"/>
                </a:cxn>
              </a:cxnLst>
              <a:rect l="0" t="0" r="r" b="b"/>
              <a:pathLst>
                <a:path w="23" h="30">
                  <a:moveTo>
                    <a:pt x="5" y="20"/>
                  </a:moveTo>
                  <a:cubicBezTo>
                    <a:pt x="9" y="25"/>
                    <a:pt x="15" y="29"/>
                    <a:pt x="22" y="30"/>
                  </a:cubicBezTo>
                  <a:cubicBezTo>
                    <a:pt x="23" y="23"/>
                    <a:pt x="22" y="16"/>
                    <a:pt x="18" y="10"/>
                  </a:cubicBezTo>
                  <a:cubicBezTo>
                    <a:pt x="14" y="5"/>
                    <a:pt x="8" y="1"/>
                    <a:pt x="1" y="0"/>
                  </a:cubicBezTo>
                  <a:cubicBezTo>
                    <a:pt x="0" y="7"/>
                    <a:pt x="1" y="14"/>
                    <a:pt x="5"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56" name="Freeform 89"/>
            <p:cNvSpPr>
              <a:spLocks/>
            </p:cNvSpPr>
            <p:nvPr/>
          </p:nvSpPr>
          <p:spPr bwMode="auto">
            <a:xfrm>
              <a:off x="917" y="2039"/>
              <a:ext cx="25" cy="32"/>
            </a:xfrm>
            <a:custGeom>
              <a:avLst/>
              <a:gdLst>
                <a:gd name="T0" fmla="*/ 5 w 23"/>
                <a:gd name="T1" fmla="*/ 19 h 29"/>
                <a:gd name="T2" fmla="*/ 1 w 23"/>
                <a:gd name="T3" fmla="*/ 0 h 29"/>
                <a:gd name="T4" fmla="*/ 18 w 23"/>
                <a:gd name="T5" fmla="*/ 10 h 29"/>
                <a:gd name="T6" fmla="*/ 22 w 23"/>
                <a:gd name="T7" fmla="*/ 29 h 29"/>
                <a:gd name="T8" fmla="*/ 5 w 23"/>
                <a:gd name="T9" fmla="*/ 19 h 29"/>
              </a:gdLst>
              <a:ahLst/>
              <a:cxnLst>
                <a:cxn ang="0">
                  <a:pos x="T0" y="T1"/>
                </a:cxn>
                <a:cxn ang="0">
                  <a:pos x="T2" y="T3"/>
                </a:cxn>
                <a:cxn ang="0">
                  <a:pos x="T4" y="T5"/>
                </a:cxn>
                <a:cxn ang="0">
                  <a:pos x="T6" y="T7"/>
                </a:cxn>
                <a:cxn ang="0">
                  <a:pos x="T8" y="T9"/>
                </a:cxn>
              </a:cxnLst>
              <a:rect l="0" t="0" r="r" b="b"/>
              <a:pathLst>
                <a:path w="23" h="29">
                  <a:moveTo>
                    <a:pt x="5" y="19"/>
                  </a:moveTo>
                  <a:cubicBezTo>
                    <a:pt x="1" y="13"/>
                    <a:pt x="0" y="6"/>
                    <a:pt x="1" y="0"/>
                  </a:cubicBezTo>
                  <a:cubicBezTo>
                    <a:pt x="8" y="0"/>
                    <a:pt x="14" y="4"/>
                    <a:pt x="18" y="10"/>
                  </a:cubicBezTo>
                  <a:cubicBezTo>
                    <a:pt x="22" y="15"/>
                    <a:pt x="23" y="22"/>
                    <a:pt x="22" y="29"/>
                  </a:cubicBezTo>
                  <a:cubicBezTo>
                    <a:pt x="15" y="28"/>
                    <a:pt x="9" y="25"/>
                    <a:pt x="5" y="1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57" name="Freeform 90"/>
            <p:cNvSpPr>
              <a:spLocks/>
            </p:cNvSpPr>
            <p:nvPr/>
          </p:nvSpPr>
          <p:spPr bwMode="auto">
            <a:xfrm>
              <a:off x="918" y="2018"/>
              <a:ext cx="33" cy="25"/>
            </a:xfrm>
            <a:custGeom>
              <a:avLst/>
              <a:gdLst>
                <a:gd name="T0" fmla="*/ 20 w 30"/>
                <a:gd name="T1" fmla="*/ 18 h 23"/>
                <a:gd name="T2" fmla="*/ 0 w 30"/>
                <a:gd name="T3" fmla="*/ 22 h 23"/>
                <a:gd name="T4" fmla="*/ 11 w 30"/>
                <a:gd name="T5" fmla="*/ 5 h 23"/>
                <a:gd name="T6" fmla="*/ 30 w 30"/>
                <a:gd name="T7" fmla="*/ 1 h 23"/>
                <a:gd name="T8" fmla="*/ 20 w 30"/>
                <a:gd name="T9" fmla="*/ 18 h 23"/>
              </a:gdLst>
              <a:ahLst/>
              <a:cxnLst>
                <a:cxn ang="0">
                  <a:pos x="T0" y="T1"/>
                </a:cxn>
                <a:cxn ang="0">
                  <a:pos x="T2" y="T3"/>
                </a:cxn>
                <a:cxn ang="0">
                  <a:pos x="T4" y="T5"/>
                </a:cxn>
                <a:cxn ang="0">
                  <a:pos x="T6" y="T7"/>
                </a:cxn>
                <a:cxn ang="0">
                  <a:pos x="T8" y="T9"/>
                </a:cxn>
              </a:cxnLst>
              <a:rect l="0" t="0" r="r" b="b"/>
              <a:pathLst>
                <a:path w="30" h="23">
                  <a:moveTo>
                    <a:pt x="20" y="18"/>
                  </a:moveTo>
                  <a:cubicBezTo>
                    <a:pt x="14" y="22"/>
                    <a:pt x="7" y="23"/>
                    <a:pt x="0" y="22"/>
                  </a:cubicBezTo>
                  <a:cubicBezTo>
                    <a:pt x="1" y="15"/>
                    <a:pt x="5" y="9"/>
                    <a:pt x="11" y="5"/>
                  </a:cubicBezTo>
                  <a:cubicBezTo>
                    <a:pt x="16" y="1"/>
                    <a:pt x="23" y="0"/>
                    <a:pt x="30" y="1"/>
                  </a:cubicBezTo>
                  <a:cubicBezTo>
                    <a:pt x="29" y="8"/>
                    <a:pt x="26" y="14"/>
                    <a:pt x="20"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58" name="Freeform 91"/>
            <p:cNvSpPr>
              <a:spLocks/>
            </p:cNvSpPr>
            <p:nvPr/>
          </p:nvSpPr>
          <p:spPr bwMode="auto">
            <a:xfrm>
              <a:off x="1012" y="1658"/>
              <a:ext cx="36" cy="23"/>
            </a:xfrm>
            <a:custGeom>
              <a:avLst/>
              <a:gdLst>
                <a:gd name="T0" fmla="*/ 20 w 33"/>
                <a:gd name="T1" fmla="*/ 18 h 21"/>
                <a:gd name="T2" fmla="*/ 33 w 33"/>
                <a:gd name="T3" fmla="*/ 3 h 21"/>
                <a:gd name="T4" fmla="*/ 13 w 33"/>
                <a:gd name="T5" fmla="*/ 3 h 21"/>
                <a:gd name="T6" fmla="*/ 0 w 33"/>
                <a:gd name="T7" fmla="*/ 18 h 21"/>
                <a:gd name="T8" fmla="*/ 20 w 33"/>
                <a:gd name="T9" fmla="*/ 18 h 21"/>
              </a:gdLst>
              <a:ahLst/>
              <a:cxnLst>
                <a:cxn ang="0">
                  <a:pos x="T0" y="T1"/>
                </a:cxn>
                <a:cxn ang="0">
                  <a:pos x="T2" y="T3"/>
                </a:cxn>
                <a:cxn ang="0">
                  <a:pos x="T4" y="T5"/>
                </a:cxn>
                <a:cxn ang="0">
                  <a:pos x="T6" y="T7"/>
                </a:cxn>
                <a:cxn ang="0">
                  <a:pos x="T8" y="T9"/>
                </a:cxn>
              </a:cxnLst>
              <a:rect l="0" t="0" r="r" b="b"/>
              <a:pathLst>
                <a:path w="33" h="21">
                  <a:moveTo>
                    <a:pt x="20" y="18"/>
                  </a:moveTo>
                  <a:cubicBezTo>
                    <a:pt x="26" y="15"/>
                    <a:pt x="31" y="9"/>
                    <a:pt x="33" y="3"/>
                  </a:cubicBezTo>
                  <a:cubicBezTo>
                    <a:pt x="27" y="0"/>
                    <a:pt x="20" y="0"/>
                    <a:pt x="13" y="3"/>
                  </a:cubicBezTo>
                  <a:cubicBezTo>
                    <a:pt x="7" y="6"/>
                    <a:pt x="2" y="12"/>
                    <a:pt x="0" y="18"/>
                  </a:cubicBezTo>
                  <a:cubicBezTo>
                    <a:pt x="6" y="21"/>
                    <a:pt x="14" y="21"/>
                    <a:pt x="20"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59" name="Freeform 92"/>
            <p:cNvSpPr>
              <a:spLocks/>
            </p:cNvSpPr>
            <p:nvPr/>
          </p:nvSpPr>
          <p:spPr bwMode="auto">
            <a:xfrm>
              <a:off x="1028" y="1626"/>
              <a:ext cx="23" cy="36"/>
            </a:xfrm>
            <a:custGeom>
              <a:avLst/>
              <a:gdLst>
                <a:gd name="T0" fmla="*/ 3 w 21"/>
                <a:gd name="T1" fmla="*/ 20 h 33"/>
                <a:gd name="T2" fmla="*/ 18 w 21"/>
                <a:gd name="T3" fmla="*/ 33 h 33"/>
                <a:gd name="T4" fmla="*/ 18 w 21"/>
                <a:gd name="T5" fmla="*/ 13 h 33"/>
                <a:gd name="T6" fmla="*/ 3 w 21"/>
                <a:gd name="T7" fmla="*/ 0 h 33"/>
                <a:gd name="T8" fmla="*/ 3 w 21"/>
                <a:gd name="T9" fmla="*/ 20 h 33"/>
              </a:gdLst>
              <a:ahLst/>
              <a:cxnLst>
                <a:cxn ang="0">
                  <a:pos x="T0" y="T1"/>
                </a:cxn>
                <a:cxn ang="0">
                  <a:pos x="T2" y="T3"/>
                </a:cxn>
                <a:cxn ang="0">
                  <a:pos x="T4" y="T5"/>
                </a:cxn>
                <a:cxn ang="0">
                  <a:pos x="T6" y="T7"/>
                </a:cxn>
                <a:cxn ang="0">
                  <a:pos x="T8" y="T9"/>
                </a:cxn>
              </a:cxnLst>
              <a:rect l="0" t="0" r="r" b="b"/>
              <a:pathLst>
                <a:path w="21" h="33">
                  <a:moveTo>
                    <a:pt x="3" y="20"/>
                  </a:moveTo>
                  <a:cubicBezTo>
                    <a:pt x="6" y="27"/>
                    <a:pt x="11" y="31"/>
                    <a:pt x="18" y="33"/>
                  </a:cubicBezTo>
                  <a:cubicBezTo>
                    <a:pt x="20" y="27"/>
                    <a:pt x="21" y="20"/>
                    <a:pt x="18" y="13"/>
                  </a:cubicBezTo>
                  <a:cubicBezTo>
                    <a:pt x="15" y="7"/>
                    <a:pt x="9" y="2"/>
                    <a:pt x="3" y="0"/>
                  </a:cubicBezTo>
                  <a:cubicBezTo>
                    <a:pt x="0" y="7"/>
                    <a:pt x="0" y="14"/>
                    <a:pt x="3"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60" name="Freeform 93"/>
            <p:cNvSpPr>
              <a:spLocks/>
            </p:cNvSpPr>
            <p:nvPr/>
          </p:nvSpPr>
          <p:spPr bwMode="auto">
            <a:xfrm>
              <a:off x="883" y="2027"/>
              <a:ext cx="22" cy="36"/>
            </a:xfrm>
            <a:custGeom>
              <a:avLst/>
              <a:gdLst>
                <a:gd name="T0" fmla="*/ 3 w 20"/>
                <a:gd name="T1" fmla="*/ 20 h 33"/>
                <a:gd name="T2" fmla="*/ 2 w 20"/>
                <a:gd name="T3" fmla="*/ 0 h 33"/>
                <a:gd name="T4" fmla="*/ 17 w 20"/>
                <a:gd name="T5" fmla="*/ 13 h 33"/>
                <a:gd name="T6" fmla="*/ 17 w 20"/>
                <a:gd name="T7" fmla="*/ 33 h 33"/>
                <a:gd name="T8" fmla="*/ 3 w 20"/>
                <a:gd name="T9" fmla="*/ 20 h 33"/>
              </a:gdLst>
              <a:ahLst/>
              <a:cxnLst>
                <a:cxn ang="0">
                  <a:pos x="T0" y="T1"/>
                </a:cxn>
                <a:cxn ang="0">
                  <a:pos x="T2" y="T3"/>
                </a:cxn>
                <a:cxn ang="0">
                  <a:pos x="T4" y="T5"/>
                </a:cxn>
                <a:cxn ang="0">
                  <a:pos x="T6" y="T7"/>
                </a:cxn>
                <a:cxn ang="0">
                  <a:pos x="T8" y="T9"/>
                </a:cxn>
              </a:cxnLst>
              <a:rect l="0" t="0" r="r" b="b"/>
              <a:pathLst>
                <a:path w="20" h="33">
                  <a:moveTo>
                    <a:pt x="3" y="20"/>
                  </a:moveTo>
                  <a:cubicBezTo>
                    <a:pt x="0" y="13"/>
                    <a:pt x="0" y="6"/>
                    <a:pt x="2" y="0"/>
                  </a:cubicBezTo>
                  <a:cubicBezTo>
                    <a:pt x="9" y="2"/>
                    <a:pt x="14" y="7"/>
                    <a:pt x="17" y="13"/>
                  </a:cubicBezTo>
                  <a:cubicBezTo>
                    <a:pt x="20" y="20"/>
                    <a:pt x="20" y="27"/>
                    <a:pt x="17" y="33"/>
                  </a:cubicBezTo>
                  <a:cubicBezTo>
                    <a:pt x="11" y="31"/>
                    <a:pt x="6" y="26"/>
                    <a:pt x="3"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61" name="Freeform 94"/>
            <p:cNvSpPr>
              <a:spLocks/>
            </p:cNvSpPr>
            <p:nvPr/>
          </p:nvSpPr>
          <p:spPr bwMode="auto">
            <a:xfrm>
              <a:off x="885" y="2007"/>
              <a:ext cx="36" cy="23"/>
            </a:xfrm>
            <a:custGeom>
              <a:avLst/>
              <a:gdLst>
                <a:gd name="T0" fmla="*/ 20 w 33"/>
                <a:gd name="T1" fmla="*/ 18 h 21"/>
                <a:gd name="T2" fmla="*/ 0 w 33"/>
                <a:gd name="T3" fmla="*/ 18 h 21"/>
                <a:gd name="T4" fmla="*/ 13 w 33"/>
                <a:gd name="T5" fmla="*/ 3 h 21"/>
                <a:gd name="T6" fmla="*/ 33 w 33"/>
                <a:gd name="T7" fmla="*/ 3 h 21"/>
                <a:gd name="T8" fmla="*/ 20 w 33"/>
                <a:gd name="T9" fmla="*/ 18 h 21"/>
              </a:gdLst>
              <a:ahLst/>
              <a:cxnLst>
                <a:cxn ang="0">
                  <a:pos x="T0" y="T1"/>
                </a:cxn>
                <a:cxn ang="0">
                  <a:pos x="T2" y="T3"/>
                </a:cxn>
                <a:cxn ang="0">
                  <a:pos x="T4" y="T5"/>
                </a:cxn>
                <a:cxn ang="0">
                  <a:pos x="T6" y="T7"/>
                </a:cxn>
                <a:cxn ang="0">
                  <a:pos x="T8" y="T9"/>
                </a:cxn>
              </a:cxnLst>
              <a:rect l="0" t="0" r="r" b="b"/>
              <a:pathLst>
                <a:path w="33" h="21">
                  <a:moveTo>
                    <a:pt x="20" y="18"/>
                  </a:moveTo>
                  <a:cubicBezTo>
                    <a:pt x="13" y="21"/>
                    <a:pt x="6" y="21"/>
                    <a:pt x="0" y="18"/>
                  </a:cubicBezTo>
                  <a:cubicBezTo>
                    <a:pt x="2" y="12"/>
                    <a:pt x="7" y="6"/>
                    <a:pt x="13" y="3"/>
                  </a:cubicBezTo>
                  <a:cubicBezTo>
                    <a:pt x="20" y="0"/>
                    <a:pt x="27" y="1"/>
                    <a:pt x="33" y="3"/>
                  </a:cubicBezTo>
                  <a:cubicBezTo>
                    <a:pt x="31" y="9"/>
                    <a:pt x="26" y="15"/>
                    <a:pt x="20"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62" name="Freeform 95"/>
            <p:cNvSpPr>
              <a:spLocks/>
            </p:cNvSpPr>
            <p:nvPr/>
          </p:nvSpPr>
          <p:spPr bwMode="auto">
            <a:xfrm>
              <a:off x="1040" y="1673"/>
              <a:ext cx="38" cy="21"/>
            </a:xfrm>
            <a:custGeom>
              <a:avLst/>
              <a:gdLst>
                <a:gd name="T0" fmla="*/ 19 w 35"/>
                <a:gd name="T1" fmla="*/ 18 h 20"/>
                <a:gd name="T2" fmla="*/ 35 w 35"/>
                <a:gd name="T3" fmla="*/ 5 h 20"/>
                <a:gd name="T4" fmla="*/ 15 w 35"/>
                <a:gd name="T5" fmla="*/ 2 h 20"/>
                <a:gd name="T6" fmla="*/ 0 w 35"/>
                <a:gd name="T7" fmla="*/ 15 h 20"/>
                <a:gd name="T8" fmla="*/ 19 w 35"/>
                <a:gd name="T9" fmla="*/ 18 h 20"/>
              </a:gdLst>
              <a:ahLst/>
              <a:cxnLst>
                <a:cxn ang="0">
                  <a:pos x="T0" y="T1"/>
                </a:cxn>
                <a:cxn ang="0">
                  <a:pos x="T2" y="T3"/>
                </a:cxn>
                <a:cxn ang="0">
                  <a:pos x="T4" y="T5"/>
                </a:cxn>
                <a:cxn ang="0">
                  <a:pos x="T6" y="T7"/>
                </a:cxn>
                <a:cxn ang="0">
                  <a:pos x="T8" y="T9"/>
                </a:cxn>
              </a:cxnLst>
              <a:rect l="0" t="0" r="r" b="b"/>
              <a:pathLst>
                <a:path w="35" h="20">
                  <a:moveTo>
                    <a:pt x="19" y="18"/>
                  </a:moveTo>
                  <a:cubicBezTo>
                    <a:pt x="26" y="16"/>
                    <a:pt x="32" y="11"/>
                    <a:pt x="35" y="5"/>
                  </a:cubicBezTo>
                  <a:cubicBezTo>
                    <a:pt x="29" y="2"/>
                    <a:pt x="22" y="0"/>
                    <a:pt x="15" y="2"/>
                  </a:cubicBezTo>
                  <a:cubicBezTo>
                    <a:pt x="8" y="4"/>
                    <a:pt x="3" y="9"/>
                    <a:pt x="0" y="15"/>
                  </a:cubicBezTo>
                  <a:cubicBezTo>
                    <a:pt x="6" y="18"/>
                    <a:pt x="13" y="20"/>
                    <a:pt x="19"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63" name="Freeform 96"/>
            <p:cNvSpPr>
              <a:spLocks/>
            </p:cNvSpPr>
            <p:nvPr/>
          </p:nvSpPr>
          <p:spPr bwMode="auto">
            <a:xfrm>
              <a:off x="1063" y="1641"/>
              <a:ext cx="21" cy="37"/>
            </a:xfrm>
            <a:custGeom>
              <a:avLst/>
              <a:gdLst>
                <a:gd name="T0" fmla="*/ 1 w 19"/>
                <a:gd name="T1" fmla="*/ 19 h 34"/>
                <a:gd name="T2" fmla="*/ 14 w 19"/>
                <a:gd name="T3" fmla="*/ 34 h 34"/>
                <a:gd name="T4" fmla="*/ 17 w 19"/>
                <a:gd name="T5" fmla="*/ 15 h 34"/>
                <a:gd name="T6" fmla="*/ 4 w 19"/>
                <a:gd name="T7" fmla="*/ 0 h 34"/>
                <a:gd name="T8" fmla="*/ 1 w 19"/>
                <a:gd name="T9" fmla="*/ 19 h 34"/>
              </a:gdLst>
              <a:ahLst/>
              <a:cxnLst>
                <a:cxn ang="0">
                  <a:pos x="T0" y="T1"/>
                </a:cxn>
                <a:cxn ang="0">
                  <a:pos x="T2" y="T3"/>
                </a:cxn>
                <a:cxn ang="0">
                  <a:pos x="T4" y="T5"/>
                </a:cxn>
                <a:cxn ang="0">
                  <a:pos x="T6" y="T7"/>
                </a:cxn>
                <a:cxn ang="0">
                  <a:pos x="T8" y="T9"/>
                </a:cxn>
              </a:cxnLst>
              <a:rect l="0" t="0" r="r" b="b"/>
              <a:pathLst>
                <a:path w="19" h="34">
                  <a:moveTo>
                    <a:pt x="1" y="19"/>
                  </a:moveTo>
                  <a:cubicBezTo>
                    <a:pt x="3" y="26"/>
                    <a:pt x="8" y="31"/>
                    <a:pt x="14" y="34"/>
                  </a:cubicBezTo>
                  <a:cubicBezTo>
                    <a:pt x="17" y="29"/>
                    <a:pt x="19" y="22"/>
                    <a:pt x="17" y="15"/>
                  </a:cubicBezTo>
                  <a:cubicBezTo>
                    <a:pt x="15" y="8"/>
                    <a:pt x="10" y="3"/>
                    <a:pt x="4" y="0"/>
                  </a:cubicBezTo>
                  <a:cubicBezTo>
                    <a:pt x="1" y="5"/>
                    <a:pt x="0" y="12"/>
                    <a:pt x="1" y="1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64" name="Freeform 97"/>
            <p:cNvSpPr>
              <a:spLocks/>
            </p:cNvSpPr>
            <p:nvPr/>
          </p:nvSpPr>
          <p:spPr bwMode="auto">
            <a:xfrm>
              <a:off x="849" y="2011"/>
              <a:ext cx="22" cy="37"/>
            </a:xfrm>
            <a:custGeom>
              <a:avLst/>
              <a:gdLst>
                <a:gd name="T0" fmla="*/ 2 w 20"/>
                <a:gd name="T1" fmla="*/ 19 h 34"/>
                <a:gd name="T2" fmla="*/ 5 w 20"/>
                <a:gd name="T3" fmla="*/ 0 h 34"/>
                <a:gd name="T4" fmla="*/ 18 w 20"/>
                <a:gd name="T5" fmla="*/ 15 h 34"/>
                <a:gd name="T6" fmla="*/ 15 w 20"/>
                <a:gd name="T7" fmla="*/ 34 h 34"/>
                <a:gd name="T8" fmla="*/ 2 w 20"/>
                <a:gd name="T9" fmla="*/ 19 h 34"/>
              </a:gdLst>
              <a:ahLst/>
              <a:cxnLst>
                <a:cxn ang="0">
                  <a:pos x="T0" y="T1"/>
                </a:cxn>
                <a:cxn ang="0">
                  <a:pos x="T2" y="T3"/>
                </a:cxn>
                <a:cxn ang="0">
                  <a:pos x="T4" y="T5"/>
                </a:cxn>
                <a:cxn ang="0">
                  <a:pos x="T6" y="T7"/>
                </a:cxn>
                <a:cxn ang="0">
                  <a:pos x="T8" y="T9"/>
                </a:cxn>
              </a:cxnLst>
              <a:rect l="0" t="0" r="r" b="b"/>
              <a:pathLst>
                <a:path w="20" h="34">
                  <a:moveTo>
                    <a:pt x="2" y="19"/>
                  </a:moveTo>
                  <a:cubicBezTo>
                    <a:pt x="0" y="12"/>
                    <a:pt x="2" y="5"/>
                    <a:pt x="5" y="0"/>
                  </a:cubicBezTo>
                  <a:cubicBezTo>
                    <a:pt x="11" y="3"/>
                    <a:pt x="16" y="8"/>
                    <a:pt x="18" y="15"/>
                  </a:cubicBezTo>
                  <a:cubicBezTo>
                    <a:pt x="20" y="22"/>
                    <a:pt x="18" y="29"/>
                    <a:pt x="15" y="34"/>
                  </a:cubicBezTo>
                  <a:cubicBezTo>
                    <a:pt x="9" y="31"/>
                    <a:pt x="4" y="26"/>
                    <a:pt x="2" y="1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65" name="Freeform 98"/>
            <p:cNvSpPr>
              <a:spLocks/>
            </p:cNvSpPr>
            <p:nvPr/>
          </p:nvSpPr>
          <p:spPr bwMode="auto">
            <a:xfrm>
              <a:off x="855" y="1995"/>
              <a:ext cx="38" cy="21"/>
            </a:xfrm>
            <a:custGeom>
              <a:avLst/>
              <a:gdLst>
                <a:gd name="T0" fmla="*/ 20 w 35"/>
                <a:gd name="T1" fmla="*/ 17 h 19"/>
                <a:gd name="T2" fmla="*/ 0 w 35"/>
                <a:gd name="T3" fmla="*/ 14 h 19"/>
                <a:gd name="T4" fmla="*/ 16 w 35"/>
                <a:gd name="T5" fmla="*/ 1 h 19"/>
                <a:gd name="T6" fmla="*/ 35 w 35"/>
                <a:gd name="T7" fmla="*/ 5 h 19"/>
                <a:gd name="T8" fmla="*/ 20 w 35"/>
                <a:gd name="T9" fmla="*/ 17 h 19"/>
              </a:gdLst>
              <a:ahLst/>
              <a:cxnLst>
                <a:cxn ang="0">
                  <a:pos x="T0" y="T1"/>
                </a:cxn>
                <a:cxn ang="0">
                  <a:pos x="T2" y="T3"/>
                </a:cxn>
                <a:cxn ang="0">
                  <a:pos x="T4" y="T5"/>
                </a:cxn>
                <a:cxn ang="0">
                  <a:pos x="T6" y="T7"/>
                </a:cxn>
                <a:cxn ang="0">
                  <a:pos x="T8" y="T9"/>
                </a:cxn>
              </a:cxnLst>
              <a:rect l="0" t="0" r="r" b="b"/>
              <a:pathLst>
                <a:path w="35" h="19">
                  <a:moveTo>
                    <a:pt x="20" y="17"/>
                  </a:moveTo>
                  <a:cubicBezTo>
                    <a:pt x="13" y="19"/>
                    <a:pt x="6" y="17"/>
                    <a:pt x="0" y="14"/>
                  </a:cubicBezTo>
                  <a:cubicBezTo>
                    <a:pt x="3" y="8"/>
                    <a:pt x="9" y="3"/>
                    <a:pt x="16" y="1"/>
                  </a:cubicBezTo>
                  <a:cubicBezTo>
                    <a:pt x="22" y="0"/>
                    <a:pt x="29" y="1"/>
                    <a:pt x="35" y="5"/>
                  </a:cubicBezTo>
                  <a:cubicBezTo>
                    <a:pt x="32" y="10"/>
                    <a:pt x="27" y="15"/>
                    <a:pt x="20"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66" name="Freeform 99"/>
            <p:cNvSpPr>
              <a:spLocks/>
            </p:cNvSpPr>
            <p:nvPr/>
          </p:nvSpPr>
          <p:spPr bwMode="auto">
            <a:xfrm>
              <a:off x="1066" y="1692"/>
              <a:ext cx="39" cy="20"/>
            </a:xfrm>
            <a:custGeom>
              <a:avLst/>
              <a:gdLst>
                <a:gd name="T0" fmla="*/ 18 w 35"/>
                <a:gd name="T1" fmla="*/ 17 h 18"/>
                <a:gd name="T2" fmla="*/ 35 w 35"/>
                <a:gd name="T3" fmla="*/ 7 h 18"/>
                <a:gd name="T4" fmla="*/ 17 w 35"/>
                <a:gd name="T5" fmla="*/ 1 h 18"/>
                <a:gd name="T6" fmla="*/ 0 w 35"/>
                <a:gd name="T7" fmla="*/ 11 h 18"/>
                <a:gd name="T8" fmla="*/ 18 w 35"/>
                <a:gd name="T9" fmla="*/ 17 h 18"/>
              </a:gdLst>
              <a:ahLst/>
              <a:cxnLst>
                <a:cxn ang="0">
                  <a:pos x="T0" y="T1"/>
                </a:cxn>
                <a:cxn ang="0">
                  <a:pos x="T2" y="T3"/>
                </a:cxn>
                <a:cxn ang="0">
                  <a:pos x="T4" y="T5"/>
                </a:cxn>
                <a:cxn ang="0">
                  <a:pos x="T6" y="T7"/>
                </a:cxn>
                <a:cxn ang="0">
                  <a:pos x="T8" y="T9"/>
                </a:cxn>
              </a:cxnLst>
              <a:rect l="0" t="0" r="r" b="b"/>
              <a:pathLst>
                <a:path w="35" h="18">
                  <a:moveTo>
                    <a:pt x="18" y="17"/>
                  </a:moveTo>
                  <a:cubicBezTo>
                    <a:pt x="25" y="16"/>
                    <a:pt x="32" y="13"/>
                    <a:pt x="35" y="7"/>
                  </a:cubicBezTo>
                  <a:cubicBezTo>
                    <a:pt x="31" y="3"/>
                    <a:pt x="24" y="0"/>
                    <a:pt x="17" y="1"/>
                  </a:cubicBezTo>
                  <a:cubicBezTo>
                    <a:pt x="10" y="2"/>
                    <a:pt x="4" y="5"/>
                    <a:pt x="0" y="11"/>
                  </a:cubicBezTo>
                  <a:cubicBezTo>
                    <a:pt x="5" y="15"/>
                    <a:pt x="11" y="18"/>
                    <a:pt x="18"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67" name="Freeform 100"/>
            <p:cNvSpPr>
              <a:spLocks/>
            </p:cNvSpPr>
            <p:nvPr/>
          </p:nvSpPr>
          <p:spPr bwMode="auto">
            <a:xfrm>
              <a:off x="1094" y="1662"/>
              <a:ext cx="19" cy="38"/>
            </a:xfrm>
            <a:custGeom>
              <a:avLst/>
              <a:gdLst>
                <a:gd name="T0" fmla="*/ 1 w 18"/>
                <a:gd name="T1" fmla="*/ 18 h 35"/>
                <a:gd name="T2" fmla="*/ 11 w 18"/>
                <a:gd name="T3" fmla="*/ 35 h 35"/>
                <a:gd name="T4" fmla="*/ 17 w 18"/>
                <a:gd name="T5" fmla="*/ 17 h 35"/>
                <a:gd name="T6" fmla="*/ 7 w 18"/>
                <a:gd name="T7" fmla="*/ 0 h 35"/>
                <a:gd name="T8" fmla="*/ 1 w 18"/>
                <a:gd name="T9" fmla="*/ 18 h 35"/>
              </a:gdLst>
              <a:ahLst/>
              <a:cxnLst>
                <a:cxn ang="0">
                  <a:pos x="T0" y="T1"/>
                </a:cxn>
                <a:cxn ang="0">
                  <a:pos x="T2" y="T3"/>
                </a:cxn>
                <a:cxn ang="0">
                  <a:pos x="T4" y="T5"/>
                </a:cxn>
                <a:cxn ang="0">
                  <a:pos x="T6" y="T7"/>
                </a:cxn>
                <a:cxn ang="0">
                  <a:pos x="T8" y="T9"/>
                </a:cxn>
              </a:cxnLst>
              <a:rect l="0" t="0" r="r" b="b"/>
              <a:pathLst>
                <a:path w="18" h="35">
                  <a:moveTo>
                    <a:pt x="1" y="18"/>
                  </a:moveTo>
                  <a:cubicBezTo>
                    <a:pt x="2" y="25"/>
                    <a:pt x="5" y="31"/>
                    <a:pt x="11" y="35"/>
                  </a:cubicBezTo>
                  <a:cubicBezTo>
                    <a:pt x="15" y="31"/>
                    <a:pt x="18" y="24"/>
                    <a:pt x="17" y="17"/>
                  </a:cubicBezTo>
                  <a:cubicBezTo>
                    <a:pt x="16" y="10"/>
                    <a:pt x="13" y="4"/>
                    <a:pt x="7" y="0"/>
                  </a:cubicBezTo>
                  <a:cubicBezTo>
                    <a:pt x="3" y="5"/>
                    <a:pt x="0" y="11"/>
                    <a:pt x="1"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68" name="Freeform 101"/>
            <p:cNvSpPr>
              <a:spLocks/>
            </p:cNvSpPr>
            <p:nvPr/>
          </p:nvSpPr>
          <p:spPr bwMode="auto">
            <a:xfrm>
              <a:off x="821" y="1989"/>
              <a:ext cx="18" cy="38"/>
            </a:xfrm>
            <a:custGeom>
              <a:avLst/>
              <a:gdLst>
                <a:gd name="T0" fmla="*/ 0 w 17"/>
                <a:gd name="T1" fmla="*/ 18 h 35"/>
                <a:gd name="T2" fmla="*/ 7 w 17"/>
                <a:gd name="T3" fmla="*/ 0 h 35"/>
                <a:gd name="T4" fmla="*/ 16 w 17"/>
                <a:gd name="T5" fmla="*/ 17 h 35"/>
                <a:gd name="T6" fmla="*/ 10 w 17"/>
                <a:gd name="T7" fmla="*/ 35 h 35"/>
                <a:gd name="T8" fmla="*/ 0 w 17"/>
                <a:gd name="T9" fmla="*/ 18 h 35"/>
              </a:gdLst>
              <a:ahLst/>
              <a:cxnLst>
                <a:cxn ang="0">
                  <a:pos x="T0" y="T1"/>
                </a:cxn>
                <a:cxn ang="0">
                  <a:pos x="T2" y="T3"/>
                </a:cxn>
                <a:cxn ang="0">
                  <a:pos x="T4" y="T5"/>
                </a:cxn>
                <a:cxn ang="0">
                  <a:pos x="T6" y="T7"/>
                </a:cxn>
                <a:cxn ang="0">
                  <a:pos x="T8" y="T9"/>
                </a:cxn>
              </a:cxnLst>
              <a:rect l="0" t="0" r="r" b="b"/>
              <a:pathLst>
                <a:path w="17" h="35">
                  <a:moveTo>
                    <a:pt x="0" y="18"/>
                  </a:moveTo>
                  <a:cubicBezTo>
                    <a:pt x="0" y="11"/>
                    <a:pt x="2" y="5"/>
                    <a:pt x="7" y="0"/>
                  </a:cubicBezTo>
                  <a:cubicBezTo>
                    <a:pt x="12" y="4"/>
                    <a:pt x="15" y="10"/>
                    <a:pt x="16" y="17"/>
                  </a:cubicBezTo>
                  <a:cubicBezTo>
                    <a:pt x="17" y="24"/>
                    <a:pt x="14" y="31"/>
                    <a:pt x="10" y="35"/>
                  </a:cubicBezTo>
                  <a:cubicBezTo>
                    <a:pt x="4" y="32"/>
                    <a:pt x="1" y="25"/>
                    <a:pt x="0"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69" name="Freeform 102"/>
            <p:cNvSpPr>
              <a:spLocks/>
            </p:cNvSpPr>
            <p:nvPr/>
          </p:nvSpPr>
          <p:spPr bwMode="auto">
            <a:xfrm>
              <a:off x="828" y="1978"/>
              <a:ext cx="39" cy="18"/>
            </a:xfrm>
            <a:custGeom>
              <a:avLst/>
              <a:gdLst>
                <a:gd name="T0" fmla="*/ 18 w 35"/>
                <a:gd name="T1" fmla="*/ 16 h 17"/>
                <a:gd name="T2" fmla="*/ 0 w 35"/>
                <a:gd name="T3" fmla="*/ 10 h 17"/>
                <a:gd name="T4" fmla="*/ 17 w 35"/>
                <a:gd name="T5" fmla="*/ 0 h 17"/>
                <a:gd name="T6" fmla="*/ 35 w 35"/>
                <a:gd name="T7" fmla="*/ 7 h 17"/>
                <a:gd name="T8" fmla="*/ 18 w 35"/>
                <a:gd name="T9" fmla="*/ 16 h 17"/>
              </a:gdLst>
              <a:ahLst/>
              <a:cxnLst>
                <a:cxn ang="0">
                  <a:pos x="T0" y="T1"/>
                </a:cxn>
                <a:cxn ang="0">
                  <a:pos x="T2" y="T3"/>
                </a:cxn>
                <a:cxn ang="0">
                  <a:pos x="T4" y="T5"/>
                </a:cxn>
                <a:cxn ang="0">
                  <a:pos x="T6" y="T7"/>
                </a:cxn>
                <a:cxn ang="0">
                  <a:pos x="T8" y="T9"/>
                </a:cxn>
              </a:cxnLst>
              <a:rect l="0" t="0" r="r" b="b"/>
              <a:pathLst>
                <a:path w="35" h="17">
                  <a:moveTo>
                    <a:pt x="18" y="16"/>
                  </a:moveTo>
                  <a:cubicBezTo>
                    <a:pt x="11" y="17"/>
                    <a:pt x="4" y="14"/>
                    <a:pt x="0" y="10"/>
                  </a:cubicBezTo>
                  <a:cubicBezTo>
                    <a:pt x="4" y="5"/>
                    <a:pt x="10" y="1"/>
                    <a:pt x="17" y="0"/>
                  </a:cubicBezTo>
                  <a:cubicBezTo>
                    <a:pt x="24" y="0"/>
                    <a:pt x="30" y="2"/>
                    <a:pt x="35" y="7"/>
                  </a:cubicBezTo>
                  <a:cubicBezTo>
                    <a:pt x="31" y="12"/>
                    <a:pt x="25" y="16"/>
                    <a:pt x="18"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70" name="Freeform 103"/>
            <p:cNvSpPr>
              <a:spLocks/>
            </p:cNvSpPr>
            <p:nvPr/>
          </p:nvSpPr>
          <p:spPr bwMode="auto">
            <a:xfrm>
              <a:off x="1089" y="1715"/>
              <a:ext cx="38" cy="20"/>
            </a:xfrm>
            <a:custGeom>
              <a:avLst/>
              <a:gdLst>
                <a:gd name="T0" fmla="*/ 17 w 35"/>
                <a:gd name="T1" fmla="*/ 17 h 18"/>
                <a:gd name="T2" fmla="*/ 35 w 35"/>
                <a:gd name="T3" fmla="*/ 11 h 18"/>
                <a:gd name="T4" fmla="*/ 18 w 35"/>
                <a:gd name="T5" fmla="*/ 1 h 18"/>
                <a:gd name="T6" fmla="*/ 0 w 35"/>
                <a:gd name="T7" fmla="*/ 7 h 18"/>
                <a:gd name="T8" fmla="*/ 17 w 35"/>
                <a:gd name="T9" fmla="*/ 17 h 18"/>
              </a:gdLst>
              <a:ahLst/>
              <a:cxnLst>
                <a:cxn ang="0">
                  <a:pos x="T0" y="T1"/>
                </a:cxn>
                <a:cxn ang="0">
                  <a:pos x="T2" y="T3"/>
                </a:cxn>
                <a:cxn ang="0">
                  <a:pos x="T4" y="T5"/>
                </a:cxn>
                <a:cxn ang="0">
                  <a:pos x="T6" y="T7"/>
                </a:cxn>
                <a:cxn ang="0">
                  <a:pos x="T8" y="T9"/>
                </a:cxn>
              </a:cxnLst>
              <a:rect l="0" t="0" r="r" b="b"/>
              <a:pathLst>
                <a:path w="35" h="18">
                  <a:moveTo>
                    <a:pt x="17" y="17"/>
                  </a:moveTo>
                  <a:cubicBezTo>
                    <a:pt x="24" y="18"/>
                    <a:pt x="31" y="15"/>
                    <a:pt x="35" y="11"/>
                  </a:cubicBezTo>
                  <a:cubicBezTo>
                    <a:pt x="32" y="5"/>
                    <a:pt x="25" y="2"/>
                    <a:pt x="18" y="1"/>
                  </a:cubicBezTo>
                  <a:cubicBezTo>
                    <a:pt x="11" y="0"/>
                    <a:pt x="5" y="3"/>
                    <a:pt x="0" y="7"/>
                  </a:cubicBezTo>
                  <a:cubicBezTo>
                    <a:pt x="4" y="13"/>
                    <a:pt x="10" y="16"/>
                    <a:pt x="17"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71" name="Freeform 104"/>
            <p:cNvSpPr>
              <a:spLocks/>
            </p:cNvSpPr>
            <p:nvPr/>
          </p:nvSpPr>
          <p:spPr bwMode="auto">
            <a:xfrm>
              <a:off x="1120" y="1688"/>
              <a:ext cx="19" cy="38"/>
            </a:xfrm>
            <a:custGeom>
              <a:avLst/>
              <a:gdLst>
                <a:gd name="T0" fmla="*/ 1 w 18"/>
                <a:gd name="T1" fmla="*/ 17 h 35"/>
                <a:gd name="T2" fmla="*/ 8 w 18"/>
                <a:gd name="T3" fmla="*/ 35 h 35"/>
                <a:gd name="T4" fmla="*/ 17 w 18"/>
                <a:gd name="T5" fmla="*/ 18 h 35"/>
                <a:gd name="T6" fmla="*/ 11 w 18"/>
                <a:gd name="T7" fmla="*/ 0 h 35"/>
                <a:gd name="T8" fmla="*/ 1 w 18"/>
                <a:gd name="T9" fmla="*/ 17 h 35"/>
              </a:gdLst>
              <a:ahLst/>
              <a:cxnLst>
                <a:cxn ang="0">
                  <a:pos x="T0" y="T1"/>
                </a:cxn>
                <a:cxn ang="0">
                  <a:pos x="T2" y="T3"/>
                </a:cxn>
                <a:cxn ang="0">
                  <a:pos x="T4" y="T5"/>
                </a:cxn>
                <a:cxn ang="0">
                  <a:pos x="T6" y="T7"/>
                </a:cxn>
                <a:cxn ang="0">
                  <a:pos x="T8" y="T9"/>
                </a:cxn>
              </a:cxnLst>
              <a:rect l="0" t="0" r="r" b="b"/>
              <a:pathLst>
                <a:path w="18" h="35">
                  <a:moveTo>
                    <a:pt x="1" y="17"/>
                  </a:moveTo>
                  <a:cubicBezTo>
                    <a:pt x="0" y="24"/>
                    <a:pt x="3" y="31"/>
                    <a:pt x="8" y="35"/>
                  </a:cubicBezTo>
                  <a:cubicBezTo>
                    <a:pt x="13" y="32"/>
                    <a:pt x="16" y="25"/>
                    <a:pt x="17" y="18"/>
                  </a:cubicBezTo>
                  <a:cubicBezTo>
                    <a:pt x="18" y="11"/>
                    <a:pt x="15" y="5"/>
                    <a:pt x="11" y="0"/>
                  </a:cubicBezTo>
                  <a:cubicBezTo>
                    <a:pt x="5" y="4"/>
                    <a:pt x="2" y="10"/>
                    <a:pt x="1"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72" name="Freeform 105"/>
            <p:cNvSpPr>
              <a:spLocks/>
            </p:cNvSpPr>
            <p:nvPr/>
          </p:nvSpPr>
          <p:spPr bwMode="auto">
            <a:xfrm>
              <a:off x="794" y="1963"/>
              <a:ext cx="19" cy="38"/>
            </a:xfrm>
            <a:custGeom>
              <a:avLst/>
              <a:gdLst>
                <a:gd name="T0" fmla="*/ 1 w 18"/>
                <a:gd name="T1" fmla="*/ 17 h 35"/>
                <a:gd name="T2" fmla="*/ 11 w 18"/>
                <a:gd name="T3" fmla="*/ 0 h 35"/>
                <a:gd name="T4" fmla="*/ 17 w 18"/>
                <a:gd name="T5" fmla="*/ 18 h 35"/>
                <a:gd name="T6" fmla="*/ 7 w 18"/>
                <a:gd name="T7" fmla="*/ 35 h 35"/>
                <a:gd name="T8" fmla="*/ 1 w 18"/>
                <a:gd name="T9" fmla="*/ 17 h 35"/>
              </a:gdLst>
              <a:ahLst/>
              <a:cxnLst>
                <a:cxn ang="0">
                  <a:pos x="T0" y="T1"/>
                </a:cxn>
                <a:cxn ang="0">
                  <a:pos x="T2" y="T3"/>
                </a:cxn>
                <a:cxn ang="0">
                  <a:pos x="T4" y="T5"/>
                </a:cxn>
                <a:cxn ang="0">
                  <a:pos x="T6" y="T7"/>
                </a:cxn>
                <a:cxn ang="0">
                  <a:pos x="T8" y="T9"/>
                </a:cxn>
              </a:cxnLst>
              <a:rect l="0" t="0" r="r" b="b"/>
              <a:pathLst>
                <a:path w="18" h="35">
                  <a:moveTo>
                    <a:pt x="1" y="17"/>
                  </a:moveTo>
                  <a:cubicBezTo>
                    <a:pt x="2" y="10"/>
                    <a:pt x="5" y="4"/>
                    <a:pt x="11" y="0"/>
                  </a:cubicBezTo>
                  <a:cubicBezTo>
                    <a:pt x="15" y="5"/>
                    <a:pt x="18" y="11"/>
                    <a:pt x="17" y="18"/>
                  </a:cubicBezTo>
                  <a:cubicBezTo>
                    <a:pt x="16" y="25"/>
                    <a:pt x="13" y="31"/>
                    <a:pt x="7" y="35"/>
                  </a:cubicBezTo>
                  <a:cubicBezTo>
                    <a:pt x="3" y="31"/>
                    <a:pt x="0" y="24"/>
                    <a:pt x="1"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73" name="Freeform 106"/>
            <p:cNvSpPr>
              <a:spLocks/>
            </p:cNvSpPr>
            <p:nvPr/>
          </p:nvSpPr>
          <p:spPr bwMode="auto">
            <a:xfrm>
              <a:off x="806" y="1955"/>
              <a:ext cx="38" cy="19"/>
            </a:xfrm>
            <a:custGeom>
              <a:avLst/>
              <a:gdLst>
                <a:gd name="T0" fmla="*/ 17 w 35"/>
                <a:gd name="T1" fmla="*/ 16 h 17"/>
                <a:gd name="T2" fmla="*/ 0 w 35"/>
                <a:gd name="T3" fmla="*/ 7 h 17"/>
                <a:gd name="T4" fmla="*/ 18 w 35"/>
                <a:gd name="T5" fmla="*/ 0 h 17"/>
                <a:gd name="T6" fmla="*/ 35 w 35"/>
                <a:gd name="T7" fmla="*/ 10 h 17"/>
                <a:gd name="T8" fmla="*/ 17 w 35"/>
                <a:gd name="T9" fmla="*/ 16 h 17"/>
              </a:gdLst>
              <a:ahLst/>
              <a:cxnLst>
                <a:cxn ang="0">
                  <a:pos x="T0" y="T1"/>
                </a:cxn>
                <a:cxn ang="0">
                  <a:pos x="T2" y="T3"/>
                </a:cxn>
                <a:cxn ang="0">
                  <a:pos x="T4" y="T5"/>
                </a:cxn>
                <a:cxn ang="0">
                  <a:pos x="T6" y="T7"/>
                </a:cxn>
                <a:cxn ang="0">
                  <a:pos x="T8" y="T9"/>
                </a:cxn>
              </a:cxnLst>
              <a:rect l="0" t="0" r="r" b="b"/>
              <a:pathLst>
                <a:path w="35" h="17">
                  <a:moveTo>
                    <a:pt x="17" y="16"/>
                  </a:moveTo>
                  <a:cubicBezTo>
                    <a:pt x="10" y="16"/>
                    <a:pt x="4" y="12"/>
                    <a:pt x="0" y="7"/>
                  </a:cubicBezTo>
                  <a:cubicBezTo>
                    <a:pt x="4" y="2"/>
                    <a:pt x="11" y="0"/>
                    <a:pt x="18" y="0"/>
                  </a:cubicBezTo>
                  <a:cubicBezTo>
                    <a:pt x="25" y="1"/>
                    <a:pt x="31" y="5"/>
                    <a:pt x="35" y="10"/>
                  </a:cubicBezTo>
                  <a:cubicBezTo>
                    <a:pt x="30" y="14"/>
                    <a:pt x="24" y="17"/>
                    <a:pt x="17"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74" name="Freeform 107"/>
            <p:cNvSpPr>
              <a:spLocks/>
            </p:cNvSpPr>
            <p:nvPr/>
          </p:nvSpPr>
          <p:spPr bwMode="auto">
            <a:xfrm>
              <a:off x="1108" y="1741"/>
              <a:ext cx="38" cy="21"/>
            </a:xfrm>
            <a:custGeom>
              <a:avLst/>
              <a:gdLst>
                <a:gd name="T0" fmla="*/ 16 w 35"/>
                <a:gd name="T1" fmla="*/ 17 h 19"/>
                <a:gd name="T2" fmla="*/ 35 w 35"/>
                <a:gd name="T3" fmla="*/ 14 h 19"/>
                <a:gd name="T4" fmla="*/ 20 w 35"/>
                <a:gd name="T5" fmla="*/ 2 h 19"/>
                <a:gd name="T6" fmla="*/ 0 w 35"/>
                <a:gd name="T7" fmla="*/ 5 h 19"/>
                <a:gd name="T8" fmla="*/ 16 w 35"/>
                <a:gd name="T9" fmla="*/ 17 h 19"/>
              </a:gdLst>
              <a:ahLst/>
              <a:cxnLst>
                <a:cxn ang="0">
                  <a:pos x="T0" y="T1"/>
                </a:cxn>
                <a:cxn ang="0">
                  <a:pos x="T2" y="T3"/>
                </a:cxn>
                <a:cxn ang="0">
                  <a:pos x="T4" y="T5"/>
                </a:cxn>
                <a:cxn ang="0">
                  <a:pos x="T6" y="T7"/>
                </a:cxn>
                <a:cxn ang="0">
                  <a:pos x="T8" y="T9"/>
                </a:cxn>
              </a:cxnLst>
              <a:rect l="0" t="0" r="r" b="b"/>
              <a:pathLst>
                <a:path w="35" h="19">
                  <a:moveTo>
                    <a:pt x="16" y="17"/>
                  </a:moveTo>
                  <a:cubicBezTo>
                    <a:pt x="22" y="19"/>
                    <a:pt x="29" y="18"/>
                    <a:pt x="35" y="14"/>
                  </a:cubicBezTo>
                  <a:cubicBezTo>
                    <a:pt x="32" y="8"/>
                    <a:pt x="27" y="3"/>
                    <a:pt x="20" y="2"/>
                  </a:cubicBezTo>
                  <a:cubicBezTo>
                    <a:pt x="13" y="0"/>
                    <a:pt x="6" y="1"/>
                    <a:pt x="0" y="5"/>
                  </a:cubicBezTo>
                  <a:cubicBezTo>
                    <a:pt x="3" y="11"/>
                    <a:pt x="9" y="15"/>
                    <a:pt x="16"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75" name="Freeform 108"/>
            <p:cNvSpPr>
              <a:spLocks/>
            </p:cNvSpPr>
            <p:nvPr/>
          </p:nvSpPr>
          <p:spPr bwMode="auto">
            <a:xfrm>
              <a:off x="1141" y="1718"/>
              <a:ext cx="20" cy="38"/>
            </a:xfrm>
            <a:custGeom>
              <a:avLst/>
              <a:gdLst>
                <a:gd name="T0" fmla="*/ 2 w 19"/>
                <a:gd name="T1" fmla="*/ 16 h 35"/>
                <a:gd name="T2" fmla="*/ 5 w 19"/>
                <a:gd name="T3" fmla="*/ 35 h 35"/>
                <a:gd name="T4" fmla="*/ 17 w 19"/>
                <a:gd name="T5" fmla="*/ 20 h 35"/>
                <a:gd name="T6" fmla="*/ 14 w 19"/>
                <a:gd name="T7" fmla="*/ 0 h 35"/>
                <a:gd name="T8" fmla="*/ 2 w 19"/>
                <a:gd name="T9" fmla="*/ 16 h 35"/>
              </a:gdLst>
              <a:ahLst/>
              <a:cxnLst>
                <a:cxn ang="0">
                  <a:pos x="T0" y="T1"/>
                </a:cxn>
                <a:cxn ang="0">
                  <a:pos x="T2" y="T3"/>
                </a:cxn>
                <a:cxn ang="0">
                  <a:pos x="T4" y="T5"/>
                </a:cxn>
                <a:cxn ang="0">
                  <a:pos x="T6" y="T7"/>
                </a:cxn>
                <a:cxn ang="0">
                  <a:pos x="T8" y="T9"/>
                </a:cxn>
              </a:cxnLst>
              <a:rect l="0" t="0" r="r" b="b"/>
              <a:pathLst>
                <a:path w="19" h="35">
                  <a:moveTo>
                    <a:pt x="2" y="16"/>
                  </a:moveTo>
                  <a:cubicBezTo>
                    <a:pt x="0" y="22"/>
                    <a:pt x="1" y="29"/>
                    <a:pt x="5" y="35"/>
                  </a:cubicBezTo>
                  <a:cubicBezTo>
                    <a:pt x="11" y="32"/>
                    <a:pt x="16" y="27"/>
                    <a:pt x="17" y="20"/>
                  </a:cubicBezTo>
                  <a:cubicBezTo>
                    <a:pt x="19" y="13"/>
                    <a:pt x="18" y="6"/>
                    <a:pt x="14" y="0"/>
                  </a:cubicBezTo>
                  <a:cubicBezTo>
                    <a:pt x="8" y="3"/>
                    <a:pt x="4" y="9"/>
                    <a:pt x="2"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76" name="Freeform 109"/>
            <p:cNvSpPr>
              <a:spLocks/>
            </p:cNvSpPr>
            <p:nvPr/>
          </p:nvSpPr>
          <p:spPr bwMode="auto">
            <a:xfrm>
              <a:off x="772" y="1932"/>
              <a:ext cx="20" cy="38"/>
            </a:xfrm>
            <a:custGeom>
              <a:avLst/>
              <a:gdLst>
                <a:gd name="T0" fmla="*/ 2 w 19"/>
                <a:gd name="T1" fmla="*/ 16 h 35"/>
                <a:gd name="T2" fmla="*/ 14 w 19"/>
                <a:gd name="T3" fmla="*/ 0 h 35"/>
                <a:gd name="T4" fmla="*/ 17 w 19"/>
                <a:gd name="T5" fmla="*/ 20 h 35"/>
                <a:gd name="T6" fmla="*/ 5 w 19"/>
                <a:gd name="T7" fmla="*/ 35 h 35"/>
                <a:gd name="T8" fmla="*/ 2 w 19"/>
                <a:gd name="T9" fmla="*/ 16 h 35"/>
              </a:gdLst>
              <a:ahLst/>
              <a:cxnLst>
                <a:cxn ang="0">
                  <a:pos x="T0" y="T1"/>
                </a:cxn>
                <a:cxn ang="0">
                  <a:pos x="T2" y="T3"/>
                </a:cxn>
                <a:cxn ang="0">
                  <a:pos x="T4" y="T5"/>
                </a:cxn>
                <a:cxn ang="0">
                  <a:pos x="T6" y="T7"/>
                </a:cxn>
                <a:cxn ang="0">
                  <a:pos x="T8" y="T9"/>
                </a:cxn>
              </a:cxnLst>
              <a:rect l="0" t="0" r="r" b="b"/>
              <a:pathLst>
                <a:path w="19" h="35">
                  <a:moveTo>
                    <a:pt x="2" y="16"/>
                  </a:moveTo>
                  <a:cubicBezTo>
                    <a:pt x="4" y="9"/>
                    <a:pt x="8" y="3"/>
                    <a:pt x="14" y="0"/>
                  </a:cubicBezTo>
                  <a:cubicBezTo>
                    <a:pt x="18" y="6"/>
                    <a:pt x="19" y="13"/>
                    <a:pt x="17" y="20"/>
                  </a:cubicBezTo>
                  <a:cubicBezTo>
                    <a:pt x="15" y="27"/>
                    <a:pt x="11" y="32"/>
                    <a:pt x="5" y="35"/>
                  </a:cubicBezTo>
                  <a:cubicBezTo>
                    <a:pt x="1" y="29"/>
                    <a:pt x="0" y="22"/>
                    <a:pt x="2"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77" name="Freeform 110"/>
            <p:cNvSpPr>
              <a:spLocks/>
            </p:cNvSpPr>
            <p:nvPr/>
          </p:nvSpPr>
          <p:spPr bwMode="auto">
            <a:xfrm>
              <a:off x="787" y="1927"/>
              <a:ext cx="38" cy="21"/>
            </a:xfrm>
            <a:custGeom>
              <a:avLst/>
              <a:gdLst>
                <a:gd name="T0" fmla="*/ 15 w 35"/>
                <a:gd name="T1" fmla="*/ 18 h 20"/>
                <a:gd name="T2" fmla="*/ 0 w 35"/>
                <a:gd name="T3" fmla="*/ 5 h 20"/>
                <a:gd name="T4" fmla="*/ 19 w 35"/>
                <a:gd name="T5" fmla="*/ 2 h 20"/>
                <a:gd name="T6" fmla="*/ 35 w 35"/>
                <a:gd name="T7" fmla="*/ 15 h 20"/>
                <a:gd name="T8" fmla="*/ 15 w 35"/>
                <a:gd name="T9" fmla="*/ 18 h 20"/>
              </a:gdLst>
              <a:ahLst/>
              <a:cxnLst>
                <a:cxn ang="0">
                  <a:pos x="T0" y="T1"/>
                </a:cxn>
                <a:cxn ang="0">
                  <a:pos x="T2" y="T3"/>
                </a:cxn>
                <a:cxn ang="0">
                  <a:pos x="T4" y="T5"/>
                </a:cxn>
                <a:cxn ang="0">
                  <a:pos x="T6" y="T7"/>
                </a:cxn>
                <a:cxn ang="0">
                  <a:pos x="T8" y="T9"/>
                </a:cxn>
              </a:cxnLst>
              <a:rect l="0" t="0" r="r" b="b"/>
              <a:pathLst>
                <a:path w="35" h="20">
                  <a:moveTo>
                    <a:pt x="15" y="18"/>
                  </a:moveTo>
                  <a:cubicBezTo>
                    <a:pt x="8" y="16"/>
                    <a:pt x="3" y="11"/>
                    <a:pt x="0" y="5"/>
                  </a:cubicBezTo>
                  <a:cubicBezTo>
                    <a:pt x="6" y="2"/>
                    <a:pt x="13" y="0"/>
                    <a:pt x="19" y="2"/>
                  </a:cubicBezTo>
                  <a:cubicBezTo>
                    <a:pt x="26" y="4"/>
                    <a:pt x="32" y="9"/>
                    <a:pt x="35" y="15"/>
                  </a:cubicBezTo>
                  <a:cubicBezTo>
                    <a:pt x="29" y="18"/>
                    <a:pt x="22" y="20"/>
                    <a:pt x="15"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78" name="Freeform 111"/>
            <p:cNvSpPr>
              <a:spLocks/>
            </p:cNvSpPr>
            <p:nvPr/>
          </p:nvSpPr>
          <p:spPr bwMode="auto">
            <a:xfrm>
              <a:off x="1123" y="1770"/>
              <a:ext cx="35" cy="22"/>
            </a:xfrm>
            <a:custGeom>
              <a:avLst/>
              <a:gdLst>
                <a:gd name="T0" fmla="*/ 13 w 32"/>
                <a:gd name="T1" fmla="*/ 17 h 21"/>
                <a:gd name="T2" fmla="*/ 32 w 32"/>
                <a:gd name="T3" fmla="*/ 18 h 21"/>
                <a:gd name="T4" fmla="*/ 20 w 32"/>
                <a:gd name="T5" fmla="*/ 3 h 21"/>
                <a:gd name="T6" fmla="*/ 0 w 32"/>
                <a:gd name="T7" fmla="*/ 3 h 21"/>
                <a:gd name="T8" fmla="*/ 13 w 32"/>
                <a:gd name="T9" fmla="*/ 17 h 21"/>
              </a:gdLst>
              <a:ahLst/>
              <a:cxnLst>
                <a:cxn ang="0">
                  <a:pos x="T0" y="T1"/>
                </a:cxn>
                <a:cxn ang="0">
                  <a:pos x="T2" y="T3"/>
                </a:cxn>
                <a:cxn ang="0">
                  <a:pos x="T4" y="T5"/>
                </a:cxn>
                <a:cxn ang="0">
                  <a:pos x="T6" y="T7"/>
                </a:cxn>
                <a:cxn ang="0">
                  <a:pos x="T8" y="T9"/>
                </a:cxn>
              </a:cxnLst>
              <a:rect l="0" t="0" r="r" b="b"/>
              <a:pathLst>
                <a:path w="32" h="21">
                  <a:moveTo>
                    <a:pt x="13" y="17"/>
                  </a:moveTo>
                  <a:cubicBezTo>
                    <a:pt x="19" y="21"/>
                    <a:pt x="26" y="20"/>
                    <a:pt x="32" y="18"/>
                  </a:cubicBezTo>
                  <a:cubicBezTo>
                    <a:pt x="31" y="11"/>
                    <a:pt x="26" y="6"/>
                    <a:pt x="20" y="3"/>
                  </a:cubicBezTo>
                  <a:cubicBezTo>
                    <a:pt x="13" y="0"/>
                    <a:pt x="6" y="0"/>
                    <a:pt x="0" y="3"/>
                  </a:cubicBezTo>
                  <a:cubicBezTo>
                    <a:pt x="2" y="9"/>
                    <a:pt x="6" y="14"/>
                    <a:pt x="13"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79" name="Freeform 112"/>
            <p:cNvSpPr>
              <a:spLocks/>
            </p:cNvSpPr>
            <p:nvPr/>
          </p:nvSpPr>
          <p:spPr bwMode="auto">
            <a:xfrm>
              <a:off x="1156" y="1753"/>
              <a:ext cx="22" cy="36"/>
            </a:xfrm>
            <a:custGeom>
              <a:avLst/>
              <a:gdLst>
                <a:gd name="T0" fmla="*/ 3 w 20"/>
                <a:gd name="T1" fmla="*/ 13 h 33"/>
                <a:gd name="T2" fmla="*/ 3 w 20"/>
                <a:gd name="T3" fmla="*/ 33 h 33"/>
                <a:gd name="T4" fmla="*/ 17 w 20"/>
                <a:gd name="T5" fmla="*/ 20 h 33"/>
                <a:gd name="T6" fmla="*/ 18 w 20"/>
                <a:gd name="T7" fmla="*/ 0 h 33"/>
                <a:gd name="T8" fmla="*/ 3 w 20"/>
                <a:gd name="T9" fmla="*/ 13 h 33"/>
              </a:gdLst>
              <a:ahLst/>
              <a:cxnLst>
                <a:cxn ang="0">
                  <a:pos x="T0" y="T1"/>
                </a:cxn>
                <a:cxn ang="0">
                  <a:pos x="T2" y="T3"/>
                </a:cxn>
                <a:cxn ang="0">
                  <a:pos x="T4" y="T5"/>
                </a:cxn>
                <a:cxn ang="0">
                  <a:pos x="T6" y="T7"/>
                </a:cxn>
                <a:cxn ang="0">
                  <a:pos x="T8" y="T9"/>
                </a:cxn>
              </a:cxnLst>
              <a:rect l="0" t="0" r="r" b="b"/>
              <a:pathLst>
                <a:path w="20" h="33">
                  <a:moveTo>
                    <a:pt x="3" y="13"/>
                  </a:moveTo>
                  <a:cubicBezTo>
                    <a:pt x="0" y="20"/>
                    <a:pt x="0" y="27"/>
                    <a:pt x="3" y="33"/>
                  </a:cubicBezTo>
                  <a:cubicBezTo>
                    <a:pt x="9" y="31"/>
                    <a:pt x="14" y="26"/>
                    <a:pt x="17" y="20"/>
                  </a:cubicBezTo>
                  <a:cubicBezTo>
                    <a:pt x="20" y="14"/>
                    <a:pt x="20" y="6"/>
                    <a:pt x="18" y="0"/>
                  </a:cubicBezTo>
                  <a:cubicBezTo>
                    <a:pt x="11" y="2"/>
                    <a:pt x="6" y="7"/>
                    <a:pt x="3" y="1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80" name="Freeform 113"/>
            <p:cNvSpPr>
              <a:spLocks/>
            </p:cNvSpPr>
            <p:nvPr/>
          </p:nvSpPr>
          <p:spPr bwMode="auto">
            <a:xfrm>
              <a:off x="755" y="1899"/>
              <a:ext cx="22" cy="36"/>
            </a:xfrm>
            <a:custGeom>
              <a:avLst/>
              <a:gdLst>
                <a:gd name="T0" fmla="*/ 3 w 20"/>
                <a:gd name="T1" fmla="*/ 13 h 33"/>
                <a:gd name="T2" fmla="*/ 18 w 20"/>
                <a:gd name="T3" fmla="*/ 0 h 33"/>
                <a:gd name="T4" fmla="*/ 17 w 20"/>
                <a:gd name="T5" fmla="*/ 20 h 33"/>
                <a:gd name="T6" fmla="*/ 2 w 20"/>
                <a:gd name="T7" fmla="*/ 33 h 33"/>
                <a:gd name="T8" fmla="*/ 3 w 20"/>
                <a:gd name="T9" fmla="*/ 13 h 33"/>
              </a:gdLst>
              <a:ahLst/>
              <a:cxnLst>
                <a:cxn ang="0">
                  <a:pos x="T0" y="T1"/>
                </a:cxn>
                <a:cxn ang="0">
                  <a:pos x="T2" y="T3"/>
                </a:cxn>
                <a:cxn ang="0">
                  <a:pos x="T4" y="T5"/>
                </a:cxn>
                <a:cxn ang="0">
                  <a:pos x="T6" y="T7"/>
                </a:cxn>
                <a:cxn ang="0">
                  <a:pos x="T8" y="T9"/>
                </a:cxn>
              </a:cxnLst>
              <a:rect l="0" t="0" r="r" b="b"/>
              <a:pathLst>
                <a:path w="20" h="33">
                  <a:moveTo>
                    <a:pt x="3" y="13"/>
                  </a:moveTo>
                  <a:cubicBezTo>
                    <a:pt x="6" y="7"/>
                    <a:pt x="11" y="2"/>
                    <a:pt x="18" y="0"/>
                  </a:cubicBezTo>
                  <a:cubicBezTo>
                    <a:pt x="20" y="7"/>
                    <a:pt x="20" y="14"/>
                    <a:pt x="17" y="20"/>
                  </a:cubicBezTo>
                  <a:cubicBezTo>
                    <a:pt x="14" y="26"/>
                    <a:pt x="9" y="31"/>
                    <a:pt x="2" y="33"/>
                  </a:cubicBezTo>
                  <a:cubicBezTo>
                    <a:pt x="0" y="27"/>
                    <a:pt x="0" y="20"/>
                    <a:pt x="3" y="1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81" name="Freeform 114"/>
            <p:cNvSpPr>
              <a:spLocks/>
            </p:cNvSpPr>
            <p:nvPr/>
          </p:nvSpPr>
          <p:spPr bwMode="auto">
            <a:xfrm>
              <a:off x="775" y="1897"/>
              <a:ext cx="35" cy="22"/>
            </a:xfrm>
            <a:custGeom>
              <a:avLst/>
              <a:gdLst>
                <a:gd name="T0" fmla="*/ 12 w 32"/>
                <a:gd name="T1" fmla="*/ 17 h 20"/>
                <a:gd name="T2" fmla="*/ 0 w 32"/>
                <a:gd name="T3" fmla="*/ 2 h 20"/>
                <a:gd name="T4" fmla="*/ 19 w 32"/>
                <a:gd name="T5" fmla="*/ 3 h 20"/>
                <a:gd name="T6" fmla="*/ 32 w 32"/>
                <a:gd name="T7" fmla="*/ 18 h 20"/>
                <a:gd name="T8" fmla="*/ 12 w 32"/>
                <a:gd name="T9" fmla="*/ 17 h 20"/>
              </a:gdLst>
              <a:ahLst/>
              <a:cxnLst>
                <a:cxn ang="0">
                  <a:pos x="T0" y="T1"/>
                </a:cxn>
                <a:cxn ang="0">
                  <a:pos x="T2" y="T3"/>
                </a:cxn>
                <a:cxn ang="0">
                  <a:pos x="T4" y="T5"/>
                </a:cxn>
                <a:cxn ang="0">
                  <a:pos x="T6" y="T7"/>
                </a:cxn>
                <a:cxn ang="0">
                  <a:pos x="T8" y="T9"/>
                </a:cxn>
              </a:cxnLst>
              <a:rect l="0" t="0" r="r" b="b"/>
              <a:pathLst>
                <a:path w="32" h="20">
                  <a:moveTo>
                    <a:pt x="12" y="17"/>
                  </a:moveTo>
                  <a:cubicBezTo>
                    <a:pt x="6" y="14"/>
                    <a:pt x="2" y="9"/>
                    <a:pt x="0" y="2"/>
                  </a:cubicBezTo>
                  <a:cubicBezTo>
                    <a:pt x="6" y="0"/>
                    <a:pt x="13" y="0"/>
                    <a:pt x="19" y="3"/>
                  </a:cubicBezTo>
                  <a:cubicBezTo>
                    <a:pt x="26" y="6"/>
                    <a:pt x="30" y="11"/>
                    <a:pt x="32" y="18"/>
                  </a:cubicBezTo>
                  <a:cubicBezTo>
                    <a:pt x="26" y="20"/>
                    <a:pt x="19" y="20"/>
                    <a:pt x="12"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82" name="Freeform 115"/>
            <p:cNvSpPr>
              <a:spLocks/>
            </p:cNvSpPr>
            <p:nvPr/>
          </p:nvSpPr>
          <p:spPr bwMode="auto">
            <a:xfrm>
              <a:off x="1133" y="1799"/>
              <a:ext cx="33" cy="26"/>
            </a:xfrm>
            <a:custGeom>
              <a:avLst/>
              <a:gdLst>
                <a:gd name="T0" fmla="*/ 10 w 30"/>
                <a:gd name="T1" fmla="*/ 19 h 24"/>
                <a:gd name="T2" fmla="*/ 30 w 30"/>
                <a:gd name="T3" fmla="*/ 22 h 24"/>
                <a:gd name="T4" fmla="*/ 20 w 30"/>
                <a:gd name="T5" fmla="*/ 5 h 24"/>
                <a:gd name="T6" fmla="*/ 0 w 30"/>
                <a:gd name="T7" fmla="*/ 2 h 24"/>
                <a:gd name="T8" fmla="*/ 10 w 30"/>
                <a:gd name="T9" fmla="*/ 19 h 24"/>
              </a:gdLst>
              <a:ahLst/>
              <a:cxnLst>
                <a:cxn ang="0">
                  <a:pos x="T0" y="T1"/>
                </a:cxn>
                <a:cxn ang="0">
                  <a:pos x="T2" y="T3"/>
                </a:cxn>
                <a:cxn ang="0">
                  <a:pos x="T4" y="T5"/>
                </a:cxn>
                <a:cxn ang="0">
                  <a:pos x="T6" y="T7"/>
                </a:cxn>
                <a:cxn ang="0">
                  <a:pos x="T8" y="T9"/>
                </a:cxn>
              </a:cxnLst>
              <a:rect l="0" t="0" r="r" b="b"/>
              <a:pathLst>
                <a:path w="30" h="24">
                  <a:moveTo>
                    <a:pt x="10" y="19"/>
                  </a:moveTo>
                  <a:cubicBezTo>
                    <a:pt x="16" y="23"/>
                    <a:pt x="23" y="24"/>
                    <a:pt x="30" y="22"/>
                  </a:cubicBezTo>
                  <a:cubicBezTo>
                    <a:pt x="29" y="16"/>
                    <a:pt x="25" y="9"/>
                    <a:pt x="20" y="5"/>
                  </a:cubicBezTo>
                  <a:cubicBezTo>
                    <a:pt x="14" y="1"/>
                    <a:pt x="7" y="0"/>
                    <a:pt x="0" y="2"/>
                  </a:cubicBezTo>
                  <a:cubicBezTo>
                    <a:pt x="1" y="8"/>
                    <a:pt x="5" y="14"/>
                    <a:pt x="10" y="1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83" name="Freeform 116"/>
            <p:cNvSpPr>
              <a:spLocks/>
            </p:cNvSpPr>
            <p:nvPr/>
          </p:nvSpPr>
          <p:spPr bwMode="auto">
            <a:xfrm>
              <a:off x="1163" y="1791"/>
              <a:ext cx="27" cy="32"/>
            </a:xfrm>
            <a:custGeom>
              <a:avLst/>
              <a:gdLst>
                <a:gd name="T0" fmla="*/ 5 w 24"/>
                <a:gd name="T1" fmla="*/ 10 h 29"/>
                <a:gd name="T2" fmla="*/ 2 w 24"/>
                <a:gd name="T3" fmla="*/ 29 h 29"/>
                <a:gd name="T4" fmla="*/ 19 w 24"/>
                <a:gd name="T5" fmla="*/ 19 h 29"/>
                <a:gd name="T6" fmla="*/ 22 w 24"/>
                <a:gd name="T7" fmla="*/ 0 h 29"/>
                <a:gd name="T8" fmla="*/ 5 w 24"/>
                <a:gd name="T9" fmla="*/ 10 h 29"/>
              </a:gdLst>
              <a:ahLst/>
              <a:cxnLst>
                <a:cxn ang="0">
                  <a:pos x="T0" y="T1"/>
                </a:cxn>
                <a:cxn ang="0">
                  <a:pos x="T2" y="T3"/>
                </a:cxn>
                <a:cxn ang="0">
                  <a:pos x="T4" y="T5"/>
                </a:cxn>
                <a:cxn ang="0">
                  <a:pos x="T6" y="T7"/>
                </a:cxn>
                <a:cxn ang="0">
                  <a:pos x="T8" y="T9"/>
                </a:cxn>
              </a:cxnLst>
              <a:rect l="0" t="0" r="r" b="b"/>
              <a:pathLst>
                <a:path w="24" h="29">
                  <a:moveTo>
                    <a:pt x="5" y="10"/>
                  </a:moveTo>
                  <a:cubicBezTo>
                    <a:pt x="1" y="16"/>
                    <a:pt x="0" y="23"/>
                    <a:pt x="2" y="29"/>
                  </a:cubicBezTo>
                  <a:cubicBezTo>
                    <a:pt x="8" y="28"/>
                    <a:pt x="15" y="25"/>
                    <a:pt x="19" y="19"/>
                  </a:cubicBezTo>
                  <a:cubicBezTo>
                    <a:pt x="23" y="13"/>
                    <a:pt x="24" y="6"/>
                    <a:pt x="22" y="0"/>
                  </a:cubicBezTo>
                  <a:cubicBezTo>
                    <a:pt x="16" y="1"/>
                    <a:pt x="10" y="4"/>
                    <a:pt x="5" y="1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84" name="Freeform 117"/>
            <p:cNvSpPr>
              <a:spLocks/>
            </p:cNvSpPr>
            <p:nvPr/>
          </p:nvSpPr>
          <p:spPr bwMode="auto">
            <a:xfrm>
              <a:off x="743" y="1866"/>
              <a:ext cx="26" cy="31"/>
            </a:xfrm>
            <a:custGeom>
              <a:avLst/>
              <a:gdLst>
                <a:gd name="T0" fmla="*/ 6 w 24"/>
                <a:gd name="T1" fmla="*/ 10 h 29"/>
                <a:gd name="T2" fmla="*/ 22 w 24"/>
                <a:gd name="T3" fmla="*/ 0 h 29"/>
                <a:gd name="T4" fmla="*/ 19 w 24"/>
                <a:gd name="T5" fmla="*/ 19 h 29"/>
                <a:gd name="T6" fmla="*/ 2 w 24"/>
                <a:gd name="T7" fmla="*/ 29 h 29"/>
                <a:gd name="T8" fmla="*/ 6 w 24"/>
                <a:gd name="T9" fmla="*/ 10 h 29"/>
              </a:gdLst>
              <a:ahLst/>
              <a:cxnLst>
                <a:cxn ang="0">
                  <a:pos x="T0" y="T1"/>
                </a:cxn>
                <a:cxn ang="0">
                  <a:pos x="T2" y="T3"/>
                </a:cxn>
                <a:cxn ang="0">
                  <a:pos x="T4" y="T5"/>
                </a:cxn>
                <a:cxn ang="0">
                  <a:pos x="T6" y="T7"/>
                </a:cxn>
                <a:cxn ang="0">
                  <a:pos x="T8" y="T9"/>
                </a:cxn>
              </a:cxnLst>
              <a:rect l="0" t="0" r="r" b="b"/>
              <a:pathLst>
                <a:path w="24" h="29">
                  <a:moveTo>
                    <a:pt x="6" y="10"/>
                  </a:moveTo>
                  <a:cubicBezTo>
                    <a:pt x="10" y="4"/>
                    <a:pt x="16" y="1"/>
                    <a:pt x="22" y="0"/>
                  </a:cubicBezTo>
                  <a:cubicBezTo>
                    <a:pt x="24" y="6"/>
                    <a:pt x="23" y="13"/>
                    <a:pt x="19" y="19"/>
                  </a:cubicBezTo>
                  <a:cubicBezTo>
                    <a:pt x="15" y="25"/>
                    <a:pt x="8" y="29"/>
                    <a:pt x="2" y="29"/>
                  </a:cubicBezTo>
                  <a:cubicBezTo>
                    <a:pt x="0" y="23"/>
                    <a:pt x="1" y="16"/>
                    <a:pt x="6" y="1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85" name="Freeform 118"/>
            <p:cNvSpPr>
              <a:spLocks/>
            </p:cNvSpPr>
            <p:nvPr/>
          </p:nvSpPr>
          <p:spPr bwMode="auto">
            <a:xfrm>
              <a:off x="767" y="1863"/>
              <a:ext cx="33" cy="27"/>
            </a:xfrm>
            <a:custGeom>
              <a:avLst/>
              <a:gdLst>
                <a:gd name="T0" fmla="*/ 10 w 30"/>
                <a:gd name="T1" fmla="*/ 19 h 24"/>
                <a:gd name="T2" fmla="*/ 0 w 30"/>
                <a:gd name="T3" fmla="*/ 2 h 24"/>
                <a:gd name="T4" fmla="*/ 20 w 30"/>
                <a:gd name="T5" fmla="*/ 6 h 24"/>
                <a:gd name="T6" fmla="*/ 30 w 30"/>
                <a:gd name="T7" fmla="*/ 23 h 24"/>
                <a:gd name="T8" fmla="*/ 10 w 30"/>
                <a:gd name="T9" fmla="*/ 19 h 24"/>
              </a:gdLst>
              <a:ahLst/>
              <a:cxnLst>
                <a:cxn ang="0">
                  <a:pos x="T0" y="T1"/>
                </a:cxn>
                <a:cxn ang="0">
                  <a:pos x="T2" y="T3"/>
                </a:cxn>
                <a:cxn ang="0">
                  <a:pos x="T4" y="T5"/>
                </a:cxn>
                <a:cxn ang="0">
                  <a:pos x="T6" y="T7"/>
                </a:cxn>
                <a:cxn ang="0">
                  <a:pos x="T8" y="T9"/>
                </a:cxn>
              </a:cxnLst>
              <a:rect l="0" t="0" r="r" b="b"/>
              <a:pathLst>
                <a:path w="30" h="24">
                  <a:moveTo>
                    <a:pt x="10" y="19"/>
                  </a:moveTo>
                  <a:cubicBezTo>
                    <a:pt x="5" y="15"/>
                    <a:pt x="1" y="9"/>
                    <a:pt x="0" y="2"/>
                  </a:cubicBezTo>
                  <a:cubicBezTo>
                    <a:pt x="7" y="0"/>
                    <a:pt x="14" y="2"/>
                    <a:pt x="20" y="6"/>
                  </a:cubicBezTo>
                  <a:cubicBezTo>
                    <a:pt x="25" y="10"/>
                    <a:pt x="29" y="16"/>
                    <a:pt x="30" y="23"/>
                  </a:cubicBezTo>
                  <a:cubicBezTo>
                    <a:pt x="23" y="24"/>
                    <a:pt x="16" y="23"/>
                    <a:pt x="10" y="1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86" name="Freeform 119"/>
            <p:cNvSpPr>
              <a:spLocks/>
            </p:cNvSpPr>
            <p:nvPr/>
          </p:nvSpPr>
          <p:spPr bwMode="auto">
            <a:xfrm>
              <a:off x="1138" y="1831"/>
              <a:ext cx="29" cy="28"/>
            </a:xfrm>
            <a:custGeom>
              <a:avLst/>
              <a:gdLst>
                <a:gd name="T0" fmla="*/ 7 w 26"/>
                <a:gd name="T1" fmla="*/ 18 h 26"/>
                <a:gd name="T2" fmla="*/ 25 w 26"/>
                <a:gd name="T3" fmla="*/ 25 h 26"/>
                <a:gd name="T4" fmla="*/ 18 w 26"/>
                <a:gd name="T5" fmla="*/ 7 h 26"/>
                <a:gd name="T6" fmla="*/ 0 w 26"/>
                <a:gd name="T7" fmla="*/ 0 h 26"/>
                <a:gd name="T8" fmla="*/ 7 w 26"/>
                <a:gd name="T9" fmla="*/ 18 h 26"/>
              </a:gdLst>
              <a:ahLst/>
              <a:cxnLst>
                <a:cxn ang="0">
                  <a:pos x="T0" y="T1"/>
                </a:cxn>
                <a:cxn ang="0">
                  <a:pos x="T2" y="T3"/>
                </a:cxn>
                <a:cxn ang="0">
                  <a:pos x="T4" y="T5"/>
                </a:cxn>
                <a:cxn ang="0">
                  <a:pos x="T6" y="T7"/>
                </a:cxn>
                <a:cxn ang="0">
                  <a:pos x="T8" y="T9"/>
                </a:cxn>
              </a:cxnLst>
              <a:rect l="0" t="0" r="r" b="b"/>
              <a:pathLst>
                <a:path w="26" h="26">
                  <a:moveTo>
                    <a:pt x="7" y="18"/>
                  </a:moveTo>
                  <a:cubicBezTo>
                    <a:pt x="12" y="23"/>
                    <a:pt x="19" y="26"/>
                    <a:pt x="25" y="25"/>
                  </a:cubicBezTo>
                  <a:cubicBezTo>
                    <a:pt x="26" y="19"/>
                    <a:pt x="23" y="12"/>
                    <a:pt x="18" y="7"/>
                  </a:cubicBezTo>
                  <a:cubicBezTo>
                    <a:pt x="13" y="2"/>
                    <a:pt x="7" y="0"/>
                    <a:pt x="0" y="0"/>
                  </a:cubicBezTo>
                  <a:cubicBezTo>
                    <a:pt x="0" y="7"/>
                    <a:pt x="2" y="13"/>
                    <a:pt x="7"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87" name="Freeform 120"/>
            <p:cNvSpPr>
              <a:spLocks/>
            </p:cNvSpPr>
            <p:nvPr/>
          </p:nvSpPr>
          <p:spPr bwMode="auto">
            <a:xfrm>
              <a:off x="1166" y="1831"/>
              <a:ext cx="28" cy="28"/>
            </a:xfrm>
            <a:custGeom>
              <a:avLst/>
              <a:gdLst>
                <a:gd name="T0" fmla="*/ 7 w 26"/>
                <a:gd name="T1" fmla="*/ 7 h 26"/>
                <a:gd name="T2" fmla="*/ 0 w 26"/>
                <a:gd name="T3" fmla="*/ 25 h 26"/>
                <a:gd name="T4" fmla="*/ 19 w 26"/>
                <a:gd name="T5" fmla="*/ 18 h 26"/>
                <a:gd name="T6" fmla="*/ 26 w 26"/>
                <a:gd name="T7" fmla="*/ 0 h 26"/>
                <a:gd name="T8" fmla="*/ 7 w 26"/>
                <a:gd name="T9" fmla="*/ 7 h 26"/>
              </a:gdLst>
              <a:ahLst/>
              <a:cxnLst>
                <a:cxn ang="0">
                  <a:pos x="T0" y="T1"/>
                </a:cxn>
                <a:cxn ang="0">
                  <a:pos x="T2" y="T3"/>
                </a:cxn>
                <a:cxn ang="0">
                  <a:pos x="T4" y="T5"/>
                </a:cxn>
                <a:cxn ang="0">
                  <a:pos x="T6" y="T7"/>
                </a:cxn>
                <a:cxn ang="0">
                  <a:pos x="T8" y="T9"/>
                </a:cxn>
              </a:cxnLst>
              <a:rect l="0" t="0" r="r" b="b"/>
              <a:pathLst>
                <a:path w="26" h="26">
                  <a:moveTo>
                    <a:pt x="7" y="7"/>
                  </a:moveTo>
                  <a:cubicBezTo>
                    <a:pt x="2" y="12"/>
                    <a:pt x="0" y="19"/>
                    <a:pt x="0" y="25"/>
                  </a:cubicBezTo>
                  <a:cubicBezTo>
                    <a:pt x="7" y="26"/>
                    <a:pt x="14" y="23"/>
                    <a:pt x="19" y="18"/>
                  </a:cubicBezTo>
                  <a:cubicBezTo>
                    <a:pt x="24" y="13"/>
                    <a:pt x="26" y="7"/>
                    <a:pt x="26" y="0"/>
                  </a:cubicBezTo>
                  <a:cubicBezTo>
                    <a:pt x="19" y="0"/>
                    <a:pt x="12" y="2"/>
                    <a:pt x="7" y="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88" name="Freeform 121"/>
            <p:cNvSpPr>
              <a:spLocks/>
            </p:cNvSpPr>
            <p:nvPr/>
          </p:nvSpPr>
          <p:spPr bwMode="auto">
            <a:xfrm>
              <a:off x="739" y="1831"/>
              <a:ext cx="28" cy="28"/>
            </a:xfrm>
            <a:custGeom>
              <a:avLst/>
              <a:gdLst>
                <a:gd name="T0" fmla="*/ 7 w 26"/>
                <a:gd name="T1" fmla="*/ 7 h 26"/>
                <a:gd name="T2" fmla="*/ 26 w 26"/>
                <a:gd name="T3" fmla="*/ 0 h 26"/>
                <a:gd name="T4" fmla="*/ 19 w 26"/>
                <a:gd name="T5" fmla="*/ 18 h 26"/>
                <a:gd name="T6" fmla="*/ 0 w 26"/>
                <a:gd name="T7" fmla="*/ 25 h 26"/>
                <a:gd name="T8" fmla="*/ 7 w 26"/>
                <a:gd name="T9" fmla="*/ 7 h 26"/>
              </a:gdLst>
              <a:ahLst/>
              <a:cxnLst>
                <a:cxn ang="0">
                  <a:pos x="T0" y="T1"/>
                </a:cxn>
                <a:cxn ang="0">
                  <a:pos x="T2" y="T3"/>
                </a:cxn>
                <a:cxn ang="0">
                  <a:pos x="T4" y="T5"/>
                </a:cxn>
                <a:cxn ang="0">
                  <a:pos x="T6" y="T7"/>
                </a:cxn>
                <a:cxn ang="0">
                  <a:pos x="T8" y="T9"/>
                </a:cxn>
              </a:cxnLst>
              <a:rect l="0" t="0" r="r" b="b"/>
              <a:pathLst>
                <a:path w="26" h="26">
                  <a:moveTo>
                    <a:pt x="7" y="7"/>
                  </a:moveTo>
                  <a:cubicBezTo>
                    <a:pt x="12" y="2"/>
                    <a:pt x="19" y="0"/>
                    <a:pt x="26" y="0"/>
                  </a:cubicBezTo>
                  <a:cubicBezTo>
                    <a:pt x="26" y="7"/>
                    <a:pt x="24" y="13"/>
                    <a:pt x="19" y="18"/>
                  </a:cubicBezTo>
                  <a:cubicBezTo>
                    <a:pt x="14" y="23"/>
                    <a:pt x="7" y="26"/>
                    <a:pt x="0" y="25"/>
                  </a:cubicBezTo>
                  <a:cubicBezTo>
                    <a:pt x="0" y="19"/>
                    <a:pt x="2" y="12"/>
                    <a:pt x="7" y="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89" name="Freeform 122"/>
            <p:cNvSpPr>
              <a:spLocks/>
            </p:cNvSpPr>
            <p:nvPr/>
          </p:nvSpPr>
          <p:spPr bwMode="auto">
            <a:xfrm>
              <a:off x="766" y="1831"/>
              <a:ext cx="29" cy="28"/>
            </a:xfrm>
            <a:custGeom>
              <a:avLst/>
              <a:gdLst>
                <a:gd name="T0" fmla="*/ 8 w 26"/>
                <a:gd name="T1" fmla="*/ 18 h 26"/>
                <a:gd name="T2" fmla="*/ 1 w 26"/>
                <a:gd name="T3" fmla="*/ 0 h 26"/>
                <a:gd name="T4" fmla="*/ 19 w 26"/>
                <a:gd name="T5" fmla="*/ 7 h 26"/>
                <a:gd name="T6" fmla="*/ 26 w 26"/>
                <a:gd name="T7" fmla="*/ 25 h 26"/>
                <a:gd name="T8" fmla="*/ 8 w 26"/>
                <a:gd name="T9" fmla="*/ 18 h 26"/>
              </a:gdLst>
              <a:ahLst/>
              <a:cxnLst>
                <a:cxn ang="0">
                  <a:pos x="T0" y="T1"/>
                </a:cxn>
                <a:cxn ang="0">
                  <a:pos x="T2" y="T3"/>
                </a:cxn>
                <a:cxn ang="0">
                  <a:pos x="T4" y="T5"/>
                </a:cxn>
                <a:cxn ang="0">
                  <a:pos x="T6" y="T7"/>
                </a:cxn>
                <a:cxn ang="0">
                  <a:pos x="T8" y="T9"/>
                </a:cxn>
              </a:cxnLst>
              <a:rect l="0" t="0" r="r" b="b"/>
              <a:pathLst>
                <a:path w="26" h="26">
                  <a:moveTo>
                    <a:pt x="8" y="18"/>
                  </a:moveTo>
                  <a:cubicBezTo>
                    <a:pt x="3" y="13"/>
                    <a:pt x="0" y="7"/>
                    <a:pt x="1" y="0"/>
                  </a:cubicBezTo>
                  <a:cubicBezTo>
                    <a:pt x="7" y="0"/>
                    <a:pt x="14" y="2"/>
                    <a:pt x="19" y="7"/>
                  </a:cubicBezTo>
                  <a:cubicBezTo>
                    <a:pt x="24" y="12"/>
                    <a:pt x="26" y="19"/>
                    <a:pt x="26" y="25"/>
                  </a:cubicBezTo>
                  <a:cubicBezTo>
                    <a:pt x="19" y="26"/>
                    <a:pt x="13" y="23"/>
                    <a:pt x="8"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90" name="Freeform 123"/>
            <p:cNvSpPr>
              <a:spLocks/>
            </p:cNvSpPr>
            <p:nvPr/>
          </p:nvSpPr>
          <p:spPr bwMode="auto">
            <a:xfrm>
              <a:off x="1136" y="1860"/>
              <a:ext cx="26" cy="33"/>
            </a:xfrm>
            <a:custGeom>
              <a:avLst/>
              <a:gdLst>
                <a:gd name="T0" fmla="*/ 6 w 24"/>
                <a:gd name="T1" fmla="*/ 20 h 30"/>
                <a:gd name="T2" fmla="*/ 22 w 24"/>
                <a:gd name="T3" fmla="*/ 30 h 30"/>
                <a:gd name="T4" fmla="*/ 19 w 24"/>
                <a:gd name="T5" fmla="*/ 10 h 30"/>
                <a:gd name="T6" fmla="*/ 2 w 24"/>
                <a:gd name="T7" fmla="*/ 0 h 30"/>
                <a:gd name="T8" fmla="*/ 6 w 24"/>
                <a:gd name="T9" fmla="*/ 20 h 30"/>
              </a:gdLst>
              <a:ahLst/>
              <a:cxnLst>
                <a:cxn ang="0">
                  <a:pos x="T0" y="T1"/>
                </a:cxn>
                <a:cxn ang="0">
                  <a:pos x="T2" y="T3"/>
                </a:cxn>
                <a:cxn ang="0">
                  <a:pos x="T4" y="T5"/>
                </a:cxn>
                <a:cxn ang="0">
                  <a:pos x="T6" y="T7"/>
                </a:cxn>
                <a:cxn ang="0">
                  <a:pos x="T8" y="T9"/>
                </a:cxn>
              </a:cxnLst>
              <a:rect l="0" t="0" r="r" b="b"/>
              <a:pathLst>
                <a:path w="24" h="30">
                  <a:moveTo>
                    <a:pt x="6" y="20"/>
                  </a:moveTo>
                  <a:cubicBezTo>
                    <a:pt x="10" y="25"/>
                    <a:pt x="16" y="29"/>
                    <a:pt x="22" y="30"/>
                  </a:cubicBezTo>
                  <a:cubicBezTo>
                    <a:pt x="24" y="23"/>
                    <a:pt x="23" y="16"/>
                    <a:pt x="19" y="10"/>
                  </a:cubicBezTo>
                  <a:cubicBezTo>
                    <a:pt x="15" y="5"/>
                    <a:pt x="9" y="1"/>
                    <a:pt x="2" y="0"/>
                  </a:cubicBezTo>
                  <a:cubicBezTo>
                    <a:pt x="0" y="7"/>
                    <a:pt x="2" y="14"/>
                    <a:pt x="6"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91" name="Freeform 124"/>
            <p:cNvSpPr>
              <a:spLocks/>
            </p:cNvSpPr>
            <p:nvPr/>
          </p:nvSpPr>
          <p:spPr bwMode="auto">
            <a:xfrm>
              <a:off x="1161" y="1869"/>
              <a:ext cx="32" cy="25"/>
            </a:xfrm>
            <a:custGeom>
              <a:avLst/>
              <a:gdLst>
                <a:gd name="T0" fmla="*/ 10 w 29"/>
                <a:gd name="T1" fmla="*/ 5 h 23"/>
                <a:gd name="T2" fmla="*/ 0 w 29"/>
                <a:gd name="T3" fmla="*/ 22 h 23"/>
                <a:gd name="T4" fmla="*/ 19 w 29"/>
                <a:gd name="T5" fmla="*/ 18 h 23"/>
                <a:gd name="T6" fmla="*/ 29 w 29"/>
                <a:gd name="T7" fmla="*/ 1 h 23"/>
                <a:gd name="T8" fmla="*/ 10 w 29"/>
                <a:gd name="T9" fmla="*/ 5 h 23"/>
              </a:gdLst>
              <a:ahLst/>
              <a:cxnLst>
                <a:cxn ang="0">
                  <a:pos x="T0" y="T1"/>
                </a:cxn>
                <a:cxn ang="0">
                  <a:pos x="T2" y="T3"/>
                </a:cxn>
                <a:cxn ang="0">
                  <a:pos x="T4" y="T5"/>
                </a:cxn>
                <a:cxn ang="0">
                  <a:pos x="T6" y="T7"/>
                </a:cxn>
                <a:cxn ang="0">
                  <a:pos x="T8" y="T9"/>
                </a:cxn>
              </a:cxnLst>
              <a:rect l="0" t="0" r="r" b="b"/>
              <a:pathLst>
                <a:path w="29" h="23">
                  <a:moveTo>
                    <a:pt x="10" y="5"/>
                  </a:moveTo>
                  <a:cubicBezTo>
                    <a:pt x="4" y="9"/>
                    <a:pt x="0" y="15"/>
                    <a:pt x="0" y="22"/>
                  </a:cubicBezTo>
                  <a:cubicBezTo>
                    <a:pt x="6" y="23"/>
                    <a:pt x="13" y="22"/>
                    <a:pt x="19" y="18"/>
                  </a:cubicBezTo>
                  <a:cubicBezTo>
                    <a:pt x="25" y="14"/>
                    <a:pt x="28" y="8"/>
                    <a:pt x="29" y="1"/>
                  </a:cubicBezTo>
                  <a:cubicBezTo>
                    <a:pt x="22" y="0"/>
                    <a:pt x="15" y="1"/>
                    <a:pt x="10" y="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92" name="Freeform 125"/>
            <p:cNvSpPr>
              <a:spLocks/>
            </p:cNvSpPr>
            <p:nvPr/>
          </p:nvSpPr>
          <p:spPr bwMode="auto">
            <a:xfrm>
              <a:off x="740" y="1795"/>
              <a:ext cx="33" cy="26"/>
            </a:xfrm>
            <a:custGeom>
              <a:avLst/>
              <a:gdLst>
                <a:gd name="T0" fmla="*/ 10 w 30"/>
                <a:gd name="T1" fmla="*/ 5 h 24"/>
                <a:gd name="T2" fmla="*/ 30 w 30"/>
                <a:gd name="T3" fmla="*/ 2 h 24"/>
                <a:gd name="T4" fmla="*/ 19 w 30"/>
                <a:gd name="T5" fmla="*/ 18 h 24"/>
                <a:gd name="T6" fmla="*/ 0 w 30"/>
                <a:gd name="T7" fmla="*/ 22 h 24"/>
                <a:gd name="T8" fmla="*/ 10 w 30"/>
                <a:gd name="T9" fmla="*/ 5 h 24"/>
              </a:gdLst>
              <a:ahLst/>
              <a:cxnLst>
                <a:cxn ang="0">
                  <a:pos x="T0" y="T1"/>
                </a:cxn>
                <a:cxn ang="0">
                  <a:pos x="T2" y="T3"/>
                </a:cxn>
                <a:cxn ang="0">
                  <a:pos x="T4" y="T5"/>
                </a:cxn>
                <a:cxn ang="0">
                  <a:pos x="T6" y="T7"/>
                </a:cxn>
                <a:cxn ang="0">
                  <a:pos x="T8" y="T9"/>
                </a:cxn>
              </a:cxnLst>
              <a:rect l="0" t="0" r="r" b="b"/>
              <a:pathLst>
                <a:path w="30" h="24">
                  <a:moveTo>
                    <a:pt x="10" y="5"/>
                  </a:moveTo>
                  <a:cubicBezTo>
                    <a:pt x="16" y="1"/>
                    <a:pt x="23" y="0"/>
                    <a:pt x="30" y="2"/>
                  </a:cubicBezTo>
                  <a:cubicBezTo>
                    <a:pt x="29" y="8"/>
                    <a:pt x="25" y="14"/>
                    <a:pt x="19" y="18"/>
                  </a:cubicBezTo>
                  <a:cubicBezTo>
                    <a:pt x="14" y="22"/>
                    <a:pt x="7" y="24"/>
                    <a:pt x="0" y="22"/>
                  </a:cubicBezTo>
                  <a:cubicBezTo>
                    <a:pt x="1" y="15"/>
                    <a:pt x="4" y="9"/>
                    <a:pt x="10" y="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93" name="Freeform 126"/>
            <p:cNvSpPr>
              <a:spLocks/>
            </p:cNvSpPr>
            <p:nvPr/>
          </p:nvSpPr>
          <p:spPr bwMode="auto">
            <a:xfrm>
              <a:off x="771" y="1797"/>
              <a:ext cx="26" cy="31"/>
            </a:xfrm>
            <a:custGeom>
              <a:avLst/>
              <a:gdLst>
                <a:gd name="T0" fmla="*/ 5 w 24"/>
                <a:gd name="T1" fmla="*/ 19 h 29"/>
                <a:gd name="T2" fmla="*/ 2 w 24"/>
                <a:gd name="T3" fmla="*/ 0 h 29"/>
                <a:gd name="T4" fmla="*/ 18 w 24"/>
                <a:gd name="T5" fmla="*/ 10 h 29"/>
                <a:gd name="T6" fmla="*/ 22 w 24"/>
                <a:gd name="T7" fmla="*/ 29 h 29"/>
                <a:gd name="T8" fmla="*/ 5 w 24"/>
                <a:gd name="T9" fmla="*/ 19 h 29"/>
              </a:gdLst>
              <a:ahLst/>
              <a:cxnLst>
                <a:cxn ang="0">
                  <a:pos x="T0" y="T1"/>
                </a:cxn>
                <a:cxn ang="0">
                  <a:pos x="T2" y="T3"/>
                </a:cxn>
                <a:cxn ang="0">
                  <a:pos x="T4" y="T5"/>
                </a:cxn>
                <a:cxn ang="0">
                  <a:pos x="T6" y="T7"/>
                </a:cxn>
                <a:cxn ang="0">
                  <a:pos x="T8" y="T9"/>
                </a:cxn>
              </a:cxnLst>
              <a:rect l="0" t="0" r="r" b="b"/>
              <a:pathLst>
                <a:path w="24" h="29">
                  <a:moveTo>
                    <a:pt x="5" y="19"/>
                  </a:moveTo>
                  <a:cubicBezTo>
                    <a:pt x="1" y="13"/>
                    <a:pt x="0" y="6"/>
                    <a:pt x="2" y="0"/>
                  </a:cubicBezTo>
                  <a:cubicBezTo>
                    <a:pt x="8" y="0"/>
                    <a:pt x="14" y="4"/>
                    <a:pt x="18" y="10"/>
                  </a:cubicBezTo>
                  <a:cubicBezTo>
                    <a:pt x="23" y="15"/>
                    <a:pt x="24" y="22"/>
                    <a:pt x="22" y="29"/>
                  </a:cubicBezTo>
                  <a:cubicBezTo>
                    <a:pt x="16" y="28"/>
                    <a:pt x="9" y="25"/>
                    <a:pt x="5" y="1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94" name="Freeform 127"/>
            <p:cNvSpPr>
              <a:spLocks/>
            </p:cNvSpPr>
            <p:nvPr/>
          </p:nvSpPr>
          <p:spPr bwMode="auto">
            <a:xfrm>
              <a:off x="1130" y="1890"/>
              <a:ext cx="23" cy="36"/>
            </a:xfrm>
            <a:custGeom>
              <a:avLst/>
              <a:gdLst>
                <a:gd name="T0" fmla="*/ 3 w 21"/>
                <a:gd name="T1" fmla="*/ 20 h 33"/>
                <a:gd name="T2" fmla="*/ 18 w 21"/>
                <a:gd name="T3" fmla="*/ 33 h 33"/>
                <a:gd name="T4" fmla="*/ 18 w 21"/>
                <a:gd name="T5" fmla="*/ 13 h 33"/>
                <a:gd name="T6" fmla="*/ 3 w 21"/>
                <a:gd name="T7" fmla="*/ 0 h 33"/>
                <a:gd name="T8" fmla="*/ 3 w 21"/>
                <a:gd name="T9" fmla="*/ 20 h 33"/>
              </a:gdLst>
              <a:ahLst/>
              <a:cxnLst>
                <a:cxn ang="0">
                  <a:pos x="T0" y="T1"/>
                </a:cxn>
                <a:cxn ang="0">
                  <a:pos x="T2" y="T3"/>
                </a:cxn>
                <a:cxn ang="0">
                  <a:pos x="T4" y="T5"/>
                </a:cxn>
                <a:cxn ang="0">
                  <a:pos x="T6" y="T7"/>
                </a:cxn>
                <a:cxn ang="0">
                  <a:pos x="T8" y="T9"/>
                </a:cxn>
              </a:cxnLst>
              <a:rect l="0" t="0" r="r" b="b"/>
              <a:pathLst>
                <a:path w="21" h="33">
                  <a:moveTo>
                    <a:pt x="3" y="20"/>
                  </a:moveTo>
                  <a:cubicBezTo>
                    <a:pt x="6" y="26"/>
                    <a:pt x="12" y="31"/>
                    <a:pt x="18" y="33"/>
                  </a:cubicBezTo>
                  <a:cubicBezTo>
                    <a:pt x="21" y="27"/>
                    <a:pt x="21" y="20"/>
                    <a:pt x="18" y="13"/>
                  </a:cubicBezTo>
                  <a:cubicBezTo>
                    <a:pt x="15" y="7"/>
                    <a:pt x="9" y="2"/>
                    <a:pt x="3" y="0"/>
                  </a:cubicBezTo>
                  <a:cubicBezTo>
                    <a:pt x="0" y="6"/>
                    <a:pt x="0" y="14"/>
                    <a:pt x="3"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95" name="Freeform 128"/>
            <p:cNvSpPr>
              <a:spLocks/>
            </p:cNvSpPr>
            <p:nvPr/>
          </p:nvSpPr>
          <p:spPr bwMode="auto">
            <a:xfrm>
              <a:off x="1149" y="1906"/>
              <a:ext cx="36" cy="23"/>
            </a:xfrm>
            <a:custGeom>
              <a:avLst/>
              <a:gdLst>
                <a:gd name="T0" fmla="*/ 13 w 33"/>
                <a:gd name="T1" fmla="*/ 3 h 21"/>
                <a:gd name="T2" fmla="*/ 0 w 33"/>
                <a:gd name="T3" fmla="*/ 18 h 21"/>
                <a:gd name="T4" fmla="*/ 20 w 33"/>
                <a:gd name="T5" fmla="*/ 18 h 21"/>
                <a:gd name="T6" fmla="*/ 33 w 33"/>
                <a:gd name="T7" fmla="*/ 3 h 21"/>
                <a:gd name="T8" fmla="*/ 13 w 33"/>
                <a:gd name="T9" fmla="*/ 3 h 21"/>
              </a:gdLst>
              <a:ahLst/>
              <a:cxnLst>
                <a:cxn ang="0">
                  <a:pos x="T0" y="T1"/>
                </a:cxn>
                <a:cxn ang="0">
                  <a:pos x="T2" y="T3"/>
                </a:cxn>
                <a:cxn ang="0">
                  <a:pos x="T4" y="T5"/>
                </a:cxn>
                <a:cxn ang="0">
                  <a:pos x="T6" y="T7"/>
                </a:cxn>
                <a:cxn ang="0">
                  <a:pos x="T8" y="T9"/>
                </a:cxn>
              </a:cxnLst>
              <a:rect l="0" t="0" r="r" b="b"/>
              <a:pathLst>
                <a:path w="33" h="21">
                  <a:moveTo>
                    <a:pt x="13" y="3"/>
                  </a:moveTo>
                  <a:cubicBezTo>
                    <a:pt x="7" y="6"/>
                    <a:pt x="2" y="12"/>
                    <a:pt x="0" y="18"/>
                  </a:cubicBezTo>
                  <a:cubicBezTo>
                    <a:pt x="6" y="20"/>
                    <a:pt x="13" y="21"/>
                    <a:pt x="20" y="18"/>
                  </a:cubicBezTo>
                  <a:cubicBezTo>
                    <a:pt x="26" y="15"/>
                    <a:pt x="31" y="9"/>
                    <a:pt x="33" y="3"/>
                  </a:cubicBezTo>
                  <a:cubicBezTo>
                    <a:pt x="27" y="0"/>
                    <a:pt x="20" y="0"/>
                    <a:pt x="13" y="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96" name="Freeform 129"/>
            <p:cNvSpPr>
              <a:spLocks/>
            </p:cNvSpPr>
            <p:nvPr/>
          </p:nvSpPr>
          <p:spPr bwMode="auto">
            <a:xfrm>
              <a:off x="748" y="1761"/>
              <a:ext cx="36" cy="22"/>
            </a:xfrm>
            <a:custGeom>
              <a:avLst/>
              <a:gdLst>
                <a:gd name="T0" fmla="*/ 13 w 33"/>
                <a:gd name="T1" fmla="*/ 3 h 20"/>
                <a:gd name="T2" fmla="*/ 33 w 33"/>
                <a:gd name="T3" fmla="*/ 2 h 20"/>
                <a:gd name="T4" fmla="*/ 20 w 33"/>
                <a:gd name="T5" fmla="*/ 17 h 20"/>
                <a:gd name="T6" fmla="*/ 0 w 33"/>
                <a:gd name="T7" fmla="*/ 17 h 20"/>
                <a:gd name="T8" fmla="*/ 13 w 33"/>
                <a:gd name="T9" fmla="*/ 3 h 20"/>
              </a:gdLst>
              <a:ahLst/>
              <a:cxnLst>
                <a:cxn ang="0">
                  <a:pos x="T0" y="T1"/>
                </a:cxn>
                <a:cxn ang="0">
                  <a:pos x="T2" y="T3"/>
                </a:cxn>
                <a:cxn ang="0">
                  <a:pos x="T4" y="T5"/>
                </a:cxn>
                <a:cxn ang="0">
                  <a:pos x="T6" y="T7"/>
                </a:cxn>
                <a:cxn ang="0">
                  <a:pos x="T8" y="T9"/>
                </a:cxn>
              </a:cxnLst>
              <a:rect l="0" t="0" r="r" b="b"/>
              <a:pathLst>
                <a:path w="33" h="20">
                  <a:moveTo>
                    <a:pt x="13" y="3"/>
                  </a:moveTo>
                  <a:cubicBezTo>
                    <a:pt x="20" y="0"/>
                    <a:pt x="27" y="0"/>
                    <a:pt x="33" y="2"/>
                  </a:cubicBezTo>
                  <a:cubicBezTo>
                    <a:pt x="31" y="9"/>
                    <a:pt x="26" y="14"/>
                    <a:pt x="20" y="17"/>
                  </a:cubicBezTo>
                  <a:cubicBezTo>
                    <a:pt x="14" y="20"/>
                    <a:pt x="6" y="20"/>
                    <a:pt x="0" y="17"/>
                  </a:cubicBezTo>
                  <a:cubicBezTo>
                    <a:pt x="2" y="11"/>
                    <a:pt x="7" y="6"/>
                    <a:pt x="13" y="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97" name="Freeform 130"/>
            <p:cNvSpPr>
              <a:spLocks/>
            </p:cNvSpPr>
            <p:nvPr/>
          </p:nvSpPr>
          <p:spPr bwMode="auto">
            <a:xfrm>
              <a:off x="780" y="1763"/>
              <a:ext cx="23" cy="36"/>
            </a:xfrm>
            <a:custGeom>
              <a:avLst/>
              <a:gdLst>
                <a:gd name="T0" fmla="*/ 3 w 21"/>
                <a:gd name="T1" fmla="*/ 20 h 33"/>
                <a:gd name="T2" fmla="*/ 3 w 21"/>
                <a:gd name="T3" fmla="*/ 0 h 33"/>
                <a:gd name="T4" fmla="*/ 18 w 21"/>
                <a:gd name="T5" fmla="*/ 13 h 33"/>
                <a:gd name="T6" fmla="*/ 18 w 21"/>
                <a:gd name="T7" fmla="*/ 33 h 33"/>
                <a:gd name="T8" fmla="*/ 3 w 21"/>
                <a:gd name="T9" fmla="*/ 20 h 33"/>
              </a:gdLst>
              <a:ahLst/>
              <a:cxnLst>
                <a:cxn ang="0">
                  <a:pos x="T0" y="T1"/>
                </a:cxn>
                <a:cxn ang="0">
                  <a:pos x="T2" y="T3"/>
                </a:cxn>
                <a:cxn ang="0">
                  <a:pos x="T4" y="T5"/>
                </a:cxn>
                <a:cxn ang="0">
                  <a:pos x="T6" y="T7"/>
                </a:cxn>
                <a:cxn ang="0">
                  <a:pos x="T8" y="T9"/>
                </a:cxn>
              </a:cxnLst>
              <a:rect l="0" t="0" r="r" b="b"/>
              <a:pathLst>
                <a:path w="21" h="33">
                  <a:moveTo>
                    <a:pt x="3" y="20"/>
                  </a:moveTo>
                  <a:cubicBezTo>
                    <a:pt x="0" y="14"/>
                    <a:pt x="0" y="6"/>
                    <a:pt x="3" y="0"/>
                  </a:cubicBezTo>
                  <a:cubicBezTo>
                    <a:pt x="9" y="2"/>
                    <a:pt x="15" y="7"/>
                    <a:pt x="18" y="13"/>
                  </a:cubicBezTo>
                  <a:cubicBezTo>
                    <a:pt x="21" y="20"/>
                    <a:pt x="21" y="27"/>
                    <a:pt x="18" y="33"/>
                  </a:cubicBezTo>
                  <a:cubicBezTo>
                    <a:pt x="12" y="31"/>
                    <a:pt x="6" y="26"/>
                    <a:pt x="3"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98" name="Freeform 131"/>
            <p:cNvSpPr>
              <a:spLocks/>
            </p:cNvSpPr>
            <p:nvPr/>
          </p:nvSpPr>
          <p:spPr bwMode="auto">
            <a:xfrm>
              <a:off x="1118" y="1918"/>
              <a:ext cx="20" cy="38"/>
            </a:xfrm>
            <a:custGeom>
              <a:avLst/>
              <a:gdLst>
                <a:gd name="T0" fmla="*/ 1 w 19"/>
                <a:gd name="T1" fmla="*/ 20 h 35"/>
                <a:gd name="T2" fmla="*/ 14 w 19"/>
                <a:gd name="T3" fmla="*/ 35 h 35"/>
                <a:gd name="T4" fmla="*/ 17 w 19"/>
                <a:gd name="T5" fmla="*/ 15 h 35"/>
                <a:gd name="T6" fmla="*/ 5 w 19"/>
                <a:gd name="T7" fmla="*/ 0 h 35"/>
                <a:gd name="T8" fmla="*/ 1 w 19"/>
                <a:gd name="T9" fmla="*/ 20 h 35"/>
              </a:gdLst>
              <a:ahLst/>
              <a:cxnLst>
                <a:cxn ang="0">
                  <a:pos x="T0" y="T1"/>
                </a:cxn>
                <a:cxn ang="0">
                  <a:pos x="T2" y="T3"/>
                </a:cxn>
                <a:cxn ang="0">
                  <a:pos x="T4" y="T5"/>
                </a:cxn>
                <a:cxn ang="0">
                  <a:pos x="T6" y="T7"/>
                </a:cxn>
                <a:cxn ang="0">
                  <a:pos x="T8" y="T9"/>
                </a:cxn>
              </a:cxnLst>
              <a:rect l="0" t="0" r="r" b="b"/>
              <a:pathLst>
                <a:path w="19" h="35">
                  <a:moveTo>
                    <a:pt x="1" y="20"/>
                  </a:moveTo>
                  <a:cubicBezTo>
                    <a:pt x="3" y="26"/>
                    <a:pt x="8" y="32"/>
                    <a:pt x="14" y="35"/>
                  </a:cubicBezTo>
                  <a:cubicBezTo>
                    <a:pt x="17" y="29"/>
                    <a:pt x="19" y="22"/>
                    <a:pt x="17" y="15"/>
                  </a:cubicBezTo>
                  <a:cubicBezTo>
                    <a:pt x="15" y="9"/>
                    <a:pt x="10" y="3"/>
                    <a:pt x="5" y="0"/>
                  </a:cubicBezTo>
                  <a:cubicBezTo>
                    <a:pt x="1" y="6"/>
                    <a:pt x="0" y="13"/>
                    <a:pt x="1"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99" name="Freeform 132"/>
            <p:cNvSpPr>
              <a:spLocks/>
            </p:cNvSpPr>
            <p:nvPr/>
          </p:nvSpPr>
          <p:spPr bwMode="auto">
            <a:xfrm>
              <a:off x="1133" y="1941"/>
              <a:ext cx="37" cy="21"/>
            </a:xfrm>
            <a:custGeom>
              <a:avLst/>
              <a:gdLst>
                <a:gd name="T0" fmla="*/ 15 w 34"/>
                <a:gd name="T1" fmla="*/ 1 h 19"/>
                <a:gd name="T2" fmla="*/ 0 w 34"/>
                <a:gd name="T3" fmla="*/ 14 h 19"/>
                <a:gd name="T4" fmla="*/ 19 w 34"/>
                <a:gd name="T5" fmla="*/ 17 h 19"/>
                <a:gd name="T6" fmla="*/ 34 w 34"/>
                <a:gd name="T7" fmla="*/ 5 h 19"/>
                <a:gd name="T8" fmla="*/ 15 w 34"/>
                <a:gd name="T9" fmla="*/ 1 h 19"/>
              </a:gdLst>
              <a:ahLst/>
              <a:cxnLst>
                <a:cxn ang="0">
                  <a:pos x="T0" y="T1"/>
                </a:cxn>
                <a:cxn ang="0">
                  <a:pos x="T2" y="T3"/>
                </a:cxn>
                <a:cxn ang="0">
                  <a:pos x="T4" y="T5"/>
                </a:cxn>
                <a:cxn ang="0">
                  <a:pos x="T6" y="T7"/>
                </a:cxn>
                <a:cxn ang="0">
                  <a:pos x="T8" y="T9"/>
                </a:cxn>
              </a:cxnLst>
              <a:rect l="0" t="0" r="r" b="b"/>
              <a:pathLst>
                <a:path w="34" h="19">
                  <a:moveTo>
                    <a:pt x="15" y="1"/>
                  </a:moveTo>
                  <a:cubicBezTo>
                    <a:pt x="8" y="3"/>
                    <a:pt x="3" y="8"/>
                    <a:pt x="0" y="14"/>
                  </a:cubicBezTo>
                  <a:cubicBezTo>
                    <a:pt x="5" y="17"/>
                    <a:pt x="12" y="19"/>
                    <a:pt x="19" y="17"/>
                  </a:cubicBezTo>
                  <a:cubicBezTo>
                    <a:pt x="26" y="15"/>
                    <a:pt x="31" y="10"/>
                    <a:pt x="34" y="5"/>
                  </a:cubicBezTo>
                  <a:cubicBezTo>
                    <a:pt x="29" y="1"/>
                    <a:pt x="22" y="0"/>
                    <a:pt x="15" y="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00" name="Freeform 133"/>
            <p:cNvSpPr>
              <a:spLocks/>
            </p:cNvSpPr>
            <p:nvPr/>
          </p:nvSpPr>
          <p:spPr bwMode="auto">
            <a:xfrm>
              <a:off x="763" y="1727"/>
              <a:ext cx="37" cy="22"/>
            </a:xfrm>
            <a:custGeom>
              <a:avLst/>
              <a:gdLst>
                <a:gd name="T0" fmla="*/ 15 w 34"/>
                <a:gd name="T1" fmla="*/ 2 h 20"/>
                <a:gd name="T2" fmla="*/ 34 w 34"/>
                <a:gd name="T3" fmla="*/ 5 h 20"/>
                <a:gd name="T4" fmla="*/ 19 w 34"/>
                <a:gd name="T5" fmla="*/ 18 h 20"/>
                <a:gd name="T6" fmla="*/ 0 w 34"/>
                <a:gd name="T7" fmla="*/ 15 h 20"/>
                <a:gd name="T8" fmla="*/ 15 w 34"/>
                <a:gd name="T9" fmla="*/ 2 h 20"/>
              </a:gdLst>
              <a:ahLst/>
              <a:cxnLst>
                <a:cxn ang="0">
                  <a:pos x="T0" y="T1"/>
                </a:cxn>
                <a:cxn ang="0">
                  <a:pos x="T2" y="T3"/>
                </a:cxn>
                <a:cxn ang="0">
                  <a:pos x="T4" y="T5"/>
                </a:cxn>
                <a:cxn ang="0">
                  <a:pos x="T6" y="T7"/>
                </a:cxn>
                <a:cxn ang="0">
                  <a:pos x="T8" y="T9"/>
                </a:cxn>
              </a:cxnLst>
              <a:rect l="0" t="0" r="r" b="b"/>
              <a:pathLst>
                <a:path w="34" h="20">
                  <a:moveTo>
                    <a:pt x="15" y="2"/>
                  </a:moveTo>
                  <a:cubicBezTo>
                    <a:pt x="22" y="0"/>
                    <a:pt x="29" y="2"/>
                    <a:pt x="34" y="5"/>
                  </a:cubicBezTo>
                  <a:cubicBezTo>
                    <a:pt x="31" y="11"/>
                    <a:pt x="26" y="16"/>
                    <a:pt x="19" y="18"/>
                  </a:cubicBezTo>
                  <a:cubicBezTo>
                    <a:pt x="12" y="20"/>
                    <a:pt x="5" y="18"/>
                    <a:pt x="0" y="15"/>
                  </a:cubicBezTo>
                  <a:cubicBezTo>
                    <a:pt x="3" y="9"/>
                    <a:pt x="8" y="4"/>
                    <a:pt x="15" y="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01" name="Freeform 134"/>
            <p:cNvSpPr>
              <a:spLocks/>
            </p:cNvSpPr>
            <p:nvPr/>
          </p:nvSpPr>
          <p:spPr bwMode="auto">
            <a:xfrm>
              <a:off x="795" y="1732"/>
              <a:ext cx="21" cy="39"/>
            </a:xfrm>
            <a:custGeom>
              <a:avLst/>
              <a:gdLst>
                <a:gd name="T0" fmla="*/ 2 w 20"/>
                <a:gd name="T1" fmla="*/ 20 h 35"/>
                <a:gd name="T2" fmla="*/ 5 w 20"/>
                <a:gd name="T3" fmla="*/ 0 h 35"/>
                <a:gd name="T4" fmla="*/ 18 w 20"/>
                <a:gd name="T5" fmla="*/ 16 h 35"/>
                <a:gd name="T6" fmla="*/ 15 w 20"/>
                <a:gd name="T7" fmla="*/ 35 h 35"/>
                <a:gd name="T8" fmla="*/ 2 w 20"/>
                <a:gd name="T9" fmla="*/ 20 h 35"/>
              </a:gdLst>
              <a:ahLst/>
              <a:cxnLst>
                <a:cxn ang="0">
                  <a:pos x="T0" y="T1"/>
                </a:cxn>
                <a:cxn ang="0">
                  <a:pos x="T2" y="T3"/>
                </a:cxn>
                <a:cxn ang="0">
                  <a:pos x="T4" y="T5"/>
                </a:cxn>
                <a:cxn ang="0">
                  <a:pos x="T6" y="T7"/>
                </a:cxn>
                <a:cxn ang="0">
                  <a:pos x="T8" y="T9"/>
                </a:cxn>
              </a:cxnLst>
              <a:rect l="0" t="0" r="r" b="b"/>
              <a:pathLst>
                <a:path w="20" h="35">
                  <a:moveTo>
                    <a:pt x="2" y="20"/>
                  </a:moveTo>
                  <a:cubicBezTo>
                    <a:pt x="0" y="13"/>
                    <a:pt x="2" y="6"/>
                    <a:pt x="5" y="0"/>
                  </a:cubicBezTo>
                  <a:cubicBezTo>
                    <a:pt x="11" y="3"/>
                    <a:pt x="16" y="9"/>
                    <a:pt x="18" y="16"/>
                  </a:cubicBezTo>
                  <a:cubicBezTo>
                    <a:pt x="20" y="23"/>
                    <a:pt x="18" y="30"/>
                    <a:pt x="15" y="35"/>
                  </a:cubicBezTo>
                  <a:cubicBezTo>
                    <a:pt x="9" y="32"/>
                    <a:pt x="4" y="27"/>
                    <a:pt x="2"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02" name="Freeform 135"/>
            <p:cNvSpPr>
              <a:spLocks/>
            </p:cNvSpPr>
            <p:nvPr/>
          </p:nvSpPr>
          <p:spPr bwMode="auto">
            <a:xfrm>
              <a:off x="1100" y="1944"/>
              <a:ext cx="19" cy="39"/>
            </a:xfrm>
            <a:custGeom>
              <a:avLst/>
              <a:gdLst>
                <a:gd name="T0" fmla="*/ 0 w 17"/>
                <a:gd name="T1" fmla="*/ 18 h 36"/>
                <a:gd name="T2" fmla="*/ 10 w 17"/>
                <a:gd name="T3" fmla="*/ 36 h 36"/>
                <a:gd name="T4" fmla="*/ 16 w 17"/>
                <a:gd name="T5" fmla="*/ 17 h 36"/>
                <a:gd name="T6" fmla="*/ 7 w 17"/>
                <a:gd name="T7" fmla="*/ 0 h 36"/>
                <a:gd name="T8" fmla="*/ 0 w 17"/>
                <a:gd name="T9" fmla="*/ 18 h 36"/>
              </a:gdLst>
              <a:ahLst/>
              <a:cxnLst>
                <a:cxn ang="0">
                  <a:pos x="T0" y="T1"/>
                </a:cxn>
                <a:cxn ang="0">
                  <a:pos x="T2" y="T3"/>
                </a:cxn>
                <a:cxn ang="0">
                  <a:pos x="T4" y="T5"/>
                </a:cxn>
                <a:cxn ang="0">
                  <a:pos x="T6" y="T7"/>
                </a:cxn>
                <a:cxn ang="0">
                  <a:pos x="T8" y="T9"/>
                </a:cxn>
              </a:cxnLst>
              <a:rect l="0" t="0" r="r" b="b"/>
              <a:pathLst>
                <a:path w="17" h="36">
                  <a:moveTo>
                    <a:pt x="0" y="18"/>
                  </a:moveTo>
                  <a:cubicBezTo>
                    <a:pt x="1" y="26"/>
                    <a:pt x="4" y="32"/>
                    <a:pt x="10" y="36"/>
                  </a:cubicBezTo>
                  <a:cubicBezTo>
                    <a:pt x="14" y="31"/>
                    <a:pt x="17" y="24"/>
                    <a:pt x="16" y="17"/>
                  </a:cubicBezTo>
                  <a:cubicBezTo>
                    <a:pt x="16" y="10"/>
                    <a:pt x="12" y="4"/>
                    <a:pt x="7" y="0"/>
                  </a:cubicBezTo>
                  <a:cubicBezTo>
                    <a:pt x="2" y="5"/>
                    <a:pt x="0" y="11"/>
                    <a:pt x="0"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03" name="Freeform 136"/>
            <p:cNvSpPr>
              <a:spLocks/>
            </p:cNvSpPr>
            <p:nvPr/>
          </p:nvSpPr>
          <p:spPr bwMode="auto">
            <a:xfrm>
              <a:off x="1111" y="1971"/>
              <a:ext cx="38" cy="20"/>
            </a:xfrm>
            <a:custGeom>
              <a:avLst/>
              <a:gdLst>
                <a:gd name="T0" fmla="*/ 17 w 35"/>
                <a:gd name="T1" fmla="*/ 1 h 18"/>
                <a:gd name="T2" fmla="*/ 0 w 35"/>
                <a:gd name="T3" fmla="*/ 11 h 18"/>
                <a:gd name="T4" fmla="*/ 18 w 35"/>
                <a:gd name="T5" fmla="*/ 17 h 18"/>
                <a:gd name="T6" fmla="*/ 35 w 35"/>
                <a:gd name="T7" fmla="*/ 7 h 18"/>
                <a:gd name="T8" fmla="*/ 17 w 35"/>
                <a:gd name="T9" fmla="*/ 1 h 18"/>
              </a:gdLst>
              <a:ahLst/>
              <a:cxnLst>
                <a:cxn ang="0">
                  <a:pos x="T0" y="T1"/>
                </a:cxn>
                <a:cxn ang="0">
                  <a:pos x="T2" y="T3"/>
                </a:cxn>
                <a:cxn ang="0">
                  <a:pos x="T4" y="T5"/>
                </a:cxn>
                <a:cxn ang="0">
                  <a:pos x="T6" y="T7"/>
                </a:cxn>
                <a:cxn ang="0">
                  <a:pos x="T8" y="T9"/>
                </a:cxn>
              </a:cxnLst>
              <a:rect l="0" t="0" r="r" b="b"/>
              <a:pathLst>
                <a:path w="35" h="18">
                  <a:moveTo>
                    <a:pt x="17" y="1"/>
                  </a:moveTo>
                  <a:cubicBezTo>
                    <a:pt x="10" y="2"/>
                    <a:pt x="4" y="5"/>
                    <a:pt x="0" y="11"/>
                  </a:cubicBezTo>
                  <a:cubicBezTo>
                    <a:pt x="5" y="15"/>
                    <a:pt x="11" y="18"/>
                    <a:pt x="18" y="17"/>
                  </a:cubicBezTo>
                  <a:cubicBezTo>
                    <a:pt x="25" y="16"/>
                    <a:pt x="31" y="13"/>
                    <a:pt x="35" y="7"/>
                  </a:cubicBezTo>
                  <a:cubicBezTo>
                    <a:pt x="31" y="3"/>
                    <a:pt x="24" y="0"/>
                    <a:pt x="17" y="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04" name="Freeform 137"/>
            <p:cNvSpPr>
              <a:spLocks/>
            </p:cNvSpPr>
            <p:nvPr/>
          </p:nvSpPr>
          <p:spPr bwMode="auto">
            <a:xfrm>
              <a:off x="784" y="1699"/>
              <a:ext cx="38" cy="18"/>
            </a:xfrm>
            <a:custGeom>
              <a:avLst/>
              <a:gdLst>
                <a:gd name="T0" fmla="*/ 17 w 35"/>
                <a:gd name="T1" fmla="*/ 0 h 17"/>
                <a:gd name="T2" fmla="*/ 35 w 35"/>
                <a:gd name="T3" fmla="*/ 7 h 17"/>
                <a:gd name="T4" fmla="*/ 18 w 35"/>
                <a:gd name="T5" fmla="*/ 16 h 17"/>
                <a:gd name="T6" fmla="*/ 0 w 35"/>
                <a:gd name="T7" fmla="*/ 10 h 17"/>
                <a:gd name="T8" fmla="*/ 17 w 35"/>
                <a:gd name="T9" fmla="*/ 0 h 17"/>
              </a:gdLst>
              <a:ahLst/>
              <a:cxnLst>
                <a:cxn ang="0">
                  <a:pos x="T0" y="T1"/>
                </a:cxn>
                <a:cxn ang="0">
                  <a:pos x="T2" y="T3"/>
                </a:cxn>
                <a:cxn ang="0">
                  <a:pos x="T4" y="T5"/>
                </a:cxn>
                <a:cxn ang="0">
                  <a:pos x="T6" y="T7"/>
                </a:cxn>
                <a:cxn ang="0">
                  <a:pos x="T8" y="T9"/>
                </a:cxn>
              </a:cxnLst>
              <a:rect l="0" t="0" r="r" b="b"/>
              <a:pathLst>
                <a:path w="35" h="17">
                  <a:moveTo>
                    <a:pt x="17" y="0"/>
                  </a:moveTo>
                  <a:cubicBezTo>
                    <a:pt x="24" y="0"/>
                    <a:pt x="31" y="2"/>
                    <a:pt x="35" y="7"/>
                  </a:cubicBezTo>
                  <a:cubicBezTo>
                    <a:pt x="31" y="12"/>
                    <a:pt x="25" y="16"/>
                    <a:pt x="18" y="16"/>
                  </a:cubicBezTo>
                  <a:cubicBezTo>
                    <a:pt x="11" y="17"/>
                    <a:pt x="5" y="14"/>
                    <a:pt x="0" y="10"/>
                  </a:cubicBezTo>
                  <a:cubicBezTo>
                    <a:pt x="4" y="4"/>
                    <a:pt x="10" y="1"/>
                    <a:pt x="17"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05" name="Freeform 138"/>
            <p:cNvSpPr>
              <a:spLocks/>
            </p:cNvSpPr>
            <p:nvPr/>
          </p:nvSpPr>
          <p:spPr bwMode="auto">
            <a:xfrm>
              <a:off x="814" y="1706"/>
              <a:ext cx="20" cy="38"/>
            </a:xfrm>
            <a:custGeom>
              <a:avLst/>
              <a:gdLst>
                <a:gd name="T0" fmla="*/ 1 w 18"/>
                <a:gd name="T1" fmla="*/ 18 h 35"/>
                <a:gd name="T2" fmla="*/ 7 w 18"/>
                <a:gd name="T3" fmla="*/ 0 h 35"/>
                <a:gd name="T4" fmla="*/ 17 w 18"/>
                <a:gd name="T5" fmla="*/ 17 h 35"/>
                <a:gd name="T6" fmla="*/ 10 w 18"/>
                <a:gd name="T7" fmla="*/ 35 h 35"/>
                <a:gd name="T8" fmla="*/ 1 w 18"/>
                <a:gd name="T9" fmla="*/ 18 h 35"/>
              </a:gdLst>
              <a:ahLst/>
              <a:cxnLst>
                <a:cxn ang="0">
                  <a:pos x="T0" y="T1"/>
                </a:cxn>
                <a:cxn ang="0">
                  <a:pos x="T2" y="T3"/>
                </a:cxn>
                <a:cxn ang="0">
                  <a:pos x="T4" y="T5"/>
                </a:cxn>
                <a:cxn ang="0">
                  <a:pos x="T6" y="T7"/>
                </a:cxn>
                <a:cxn ang="0">
                  <a:pos x="T8" y="T9"/>
                </a:cxn>
              </a:cxnLst>
              <a:rect l="0" t="0" r="r" b="b"/>
              <a:pathLst>
                <a:path w="18" h="35">
                  <a:moveTo>
                    <a:pt x="1" y="18"/>
                  </a:moveTo>
                  <a:cubicBezTo>
                    <a:pt x="0" y="11"/>
                    <a:pt x="3" y="4"/>
                    <a:pt x="7" y="0"/>
                  </a:cubicBezTo>
                  <a:cubicBezTo>
                    <a:pt x="13" y="4"/>
                    <a:pt x="16" y="10"/>
                    <a:pt x="17" y="17"/>
                  </a:cubicBezTo>
                  <a:cubicBezTo>
                    <a:pt x="18" y="24"/>
                    <a:pt x="15" y="30"/>
                    <a:pt x="10" y="35"/>
                  </a:cubicBezTo>
                  <a:cubicBezTo>
                    <a:pt x="5" y="31"/>
                    <a:pt x="2" y="25"/>
                    <a:pt x="1"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06" name="Freeform 139"/>
            <p:cNvSpPr>
              <a:spLocks/>
            </p:cNvSpPr>
            <p:nvPr/>
          </p:nvSpPr>
          <p:spPr bwMode="auto">
            <a:xfrm>
              <a:off x="1077" y="1967"/>
              <a:ext cx="19" cy="39"/>
            </a:xfrm>
            <a:custGeom>
              <a:avLst/>
              <a:gdLst>
                <a:gd name="T0" fmla="*/ 0 w 17"/>
                <a:gd name="T1" fmla="*/ 17 h 36"/>
                <a:gd name="T2" fmla="*/ 7 w 17"/>
                <a:gd name="T3" fmla="*/ 36 h 36"/>
                <a:gd name="T4" fmla="*/ 16 w 17"/>
                <a:gd name="T5" fmla="*/ 18 h 36"/>
                <a:gd name="T6" fmla="*/ 10 w 17"/>
                <a:gd name="T7" fmla="*/ 0 h 36"/>
                <a:gd name="T8" fmla="*/ 0 w 17"/>
                <a:gd name="T9" fmla="*/ 17 h 36"/>
              </a:gdLst>
              <a:ahLst/>
              <a:cxnLst>
                <a:cxn ang="0">
                  <a:pos x="T0" y="T1"/>
                </a:cxn>
                <a:cxn ang="0">
                  <a:pos x="T2" y="T3"/>
                </a:cxn>
                <a:cxn ang="0">
                  <a:pos x="T4" y="T5"/>
                </a:cxn>
                <a:cxn ang="0">
                  <a:pos x="T6" y="T7"/>
                </a:cxn>
                <a:cxn ang="0">
                  <a:pos x="T8" y="T9"/>
                </a:cxn>
              </a:cxnLst>
              <a:rect l="0" t="0" r="r" b="b"/>
              <a:pathLst>
                <a:path w="17" h="36">
                  <a:moveTo>
                    <a:pt x="0" y="17"/>
                  </a:moveTo>
                  <a:cubicBezTo>
                    <a:pt x="0" y="24"/>
                    <a:pt x="2" y="31"/>
                    <a:pt x="7" y="36"/>
                  </a:cubicBezTo>
                  <a:cubicBezTo>
                    <a:pt x="12" y="32"/>
                    <a:pt x="16" y="25"/>
                    <a:pt x="16" y="18"/>
                  </a:cubicBezTo>
                  <a:cubicBezTo>
                    <a:pt x="17" y="11"/>
                    <a:pt x="14" y="5"/>
                    <a:pt x="10" y="0"/>
                  </a:cubicBezTo>
                  <a:cubicBezTo>
                    <a:pt x="4" y="4"/>
                    <a:pt x="1" y="10"/>
                    <a:pt x="0"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07" name="Freeform 140"/>
            <p:cNvSpPr>
              <a:spLocks/>
            </p:cNvSpPr>
            <p:nvPr/>
          </p:nvSpPr>
          <p:spPr bwMode="auto">
            <a:xfrm>
              <a:off x="1085" y="1999"/>
              <a:ext cx="38" cy="18"/>
            </a:xfrm>
            <a:custGeom>
              <a:avLst/>
              <a:gdLst>
                <a:gd name="T0" fmla="*/ 18 w 35"/>
                <a:gd name="T1" fmla="*/ 0 h 17"/>
                <a:gd name="T2" fmla="*/ 0 w 35"/>
                <a:gd name="T3" fmla="*/ 7 h 17"/>
                <a:gd name="T4" fmla="*/ 17 w 35"/>
                <a:gd name="T5" fmla="*/ 16 h 17"/>
                <a:gd name="T6" fmla="*/ 35 w 35"/>
                <a:gd name="T7" fmla="*/ 10 h 17"/>
                <a:gd name="T8" fmla="*/ 18 w 35"/>
                <a:gd name="T9" fmla="*/ 0 h 17"/>
              </a:gdLst>
              <a:ahLst/>
              <a:cxnLst>
                <a:cxn ang="0">
                  <a:pos x="T0" y="T1"/>
                </a:cxn>
                <a:cxn ang="0">
                  <a:pos x="T2" y="T3"/>
                </a:cxn>
                <a:cxn ang="0">
                  <a:pos x="T4" y="T5"/>
                </a:cxn>
                <a:cxn ang="0">
                  <a:pos x="T6" y="T7"/>
                </a:cxn>
                <a:cxn ang="0">
                  <a:pos x="T8" y="T9"/>
                </a:cxn>
              </a:cxnLst>
              <a:rect l="0" t="0" r="r" b="b"/>
              <a:pathLst>
                <a:path w="35" h="17">
                  <a:moveTo>
                    <a:pt x="18" y="0"/>
                  </a:moveTo>
                  <a:cubicBezTo>
                    <a:pt x="11" y="0"/>
                    <a:pt x="4" y="2"/>
                    <a:pt x="0" y="7"/>
                  </a:cubicBezTo>
                  <a:cubicBezTo>
                    <a:pt x="4" y="12"/>
                    <a:pt x="10" y="16"/>
                    <a:pt x="17" y="16"/>
                  </a:cubicBezTo>
                  <a:cubicBezTo>
                    <a:pt x="24" y="17"/>
                    <a:pt x="31" y="14"/>
                    <a:pt x="35" y="10"/>
                  </a:cubicBezTo>
                  <a:cubicBezTo>
                    <a:pt x="31" y="4"/>
                    <a:pt x="25" y="1"/>
                    <a:pt x="1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08" name="Freeform 141"/>
            <p:cNvSpPr>
              <a:spLocks/>
            </p:cNvSpPr>
            <p:nvPr/>
          </p:nvSpPr>
          <p:spPr bwMode="auto">
            <a:xfrm>
              <a:off x="810" y="1671"/>
              <a:ext cx="38" cy="20"/>
            </a:xfrm>
            <a:custGeom>
              <a:avLst/>
              <a:gdLst>
                <a:gd name="T0" fmla="*/ 18 w 35"/>
                <a:gd name="T1" fmla="*/ 1 h 18"/>
                <a:gd name="T2" fmla="*/ 35 w 35"/>
                <a:gd name="T3" fmla="*/ 11 h 18"/>
                <a:gd name="T4" fmla="*/ 17 w 35"/>
                <a:gd name="T5" fmla="*/ 17 h 18"/>
                <a:gd name="T6" fmla="*/ 0 w 35"/>
                <a:gd name="T7" fmla="*/ 8 h 18"/>
                <a:gd name="T8" fmla="*/ 18 w 35"/>
                <a:gd name="T9" fmla="*/ 1 h 18"/>
              </a:gdLst>
              <a:ahLst/>
              <a:cxnLst>
                <a:cxn ang="0">
                  <a:pos x="T0" y="T1"/>
                </a:cxn>
                <a:cxn ang="0">
                  <a:pos x="T2" y="T3"/>
                </a:cxn>
                <a:cxn ang="0">
                  <a:pos x="T4" y="T5"/>
                </a:cxn>
                <a:cxn ang="0">
                  <a:pos x="T6" y="T7"/>
                </a:cxn>
                <a:cxn ang="0">
                  <a:pos x="T8" y="T9"/>
                </a:cxn>
              </a:cxnLst>
              <a:rect l="0" t="0" r="r" b="b"/>
              <a:pathLst>
                <a:path w="35" h="18">
                  <a:moveTo>
                    <a:pt x="18" y="1"/>
                  </a:moveTo>
                  <a:cubicBezTo>
                    <a:pt x="25" y="2"/>
                    <a:pt x="31" y="5"/>
                    <a:pt x="35" y="11"/>
                  </a:cubicBezTo>
                  <a:cubicBezTo>
                    <a:pt x="31" y="15"/>
                    <a:pt x="24" y="18"/>
                    <a:pt x="17" y="17"/>
                  </a:cubicBezTo>
                  <a:cubicBezTo>
                    <a:pt x="10" y="16"/>
                    <a:pt x="4" y="13"/>
                    <a:pt x="0" y="8"/>
                  </a:cubicBezTo>
                  <a:cubicBezTo>
                    <a:pt x="5" y="3"/>
                    <a:pt x="11" y="0"/>
                    <a:pt x="18" y="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09" name="Freeform 142"/>
            <p:cNvSpPr>
              <a:spLocks/>
            </p:cNvSpPr>
            <p:nvPr/>
          </p:nvSpPr>
          <p:spPr bwMode="auto">
            <a:xfrm>
              <a:off x="837" y="1683"/>
              <a:ext cx="20" cy="39"/>
            </a:xfrm>
            <a:custGeom>
              <a:avLst/>
              <a:gdLst>
                <a:gd name="T0" fmla="*/ 1 w 18"/>
                <a:gd name="T1" fmla="*/ 17 h 35"/>
                <a:gd name="T2" fmla="*/ 10 w 18"/>
                <a:gd name="T3" fmla="*/ 0 h 35"/>
                <a:gd name="T4" fmla="*/ 17 w 18"/>
                <a:gd name="T5" fmla="*/ 18 h 35"/>
                <a:gd name="T6" fmla="*/ 7 w 18"/>
                <a:gd name="T7" fmla="*/ 35 h 35"/>
                <a:gd name="T8" fmla="*/ 1 w 18"/>
                <a:gd name="T9" fmla="*/ 17 h 35"/>
              </a:gdLst>
              <a:ahLst/>
              <a:cxnLst>
                <a:cxn ang="0">
                  <a:pos x="T0" y="T1"/>
                </a:cxn>
                <a:cxn ang="0">
                  <a:pos x="T2" y="T3"/>
                </a:cxn>
                <a:cxn ang="0">
                  <a:pos x="T4" y="T5"/>
                </a:cxn>
                <a:cxn ang="0">
                  <a:pos x="T6" y="T7"/>
                </a:cxn>
                <a:cxn ang="0">
                  <a:pos x="T8" y="T9"/>
                </a:cxn>
              </a:cxnLst>
              <a:rect l="0" t="0" r="r" b="b"/>
              <a:pathLst>
                <a:path w="18" h="35">
                  <a:moveTo>
                    <a:pt x="1" y="17"/>
                  </a:moveTo>
                  <a:cubicBezTo>
                    <a:pt x="2" y="10"/>
                    <a:pt x="5" y="4"/>
                    <a:pt x="10" y="0"/>
                  </a:cubicBezTo>
                  <a:cubicBezTo>
                    <a:pt x="15" y="4"/>
                    <a:pt x="18" y="11"/>
                    <a:pt x="17" y="18"/>
                  </a:cubicBezTo>
                  <a:cubicBezTo>
                    <a:pt x="16" y="25"/>
                    <a:pt x="13" y="31"/>
                    <a:pt x="7" y="35"/>
                  </a:cubicBezTo>
                  <a:cubicBezTo>
                    <a:pt x="3" y="31"/>
                    <a:pt x="0" y="24"/>
                    <a:pt x="1"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10" name="Freeform 143"/>
            <p:cNvSpPr>
              <a:spLocks/>
            </p:cNvSpPr>
            <p:nvPr/>
          </p:nvSpPr>
          <p:spPr bwMode="auto">
            <a:xfrm>
              <a:off x="1049" y="1985"/>
              <a:ext cx="21" cy="39"/>
            </a:xfrm>
            <a:custGeom>
              <a:avLst/>
              <a:gdLst>
                <a:gd name="T0" fmla="*/ 2 w 19"/>
                <a:gd name="T1" fmla="*/ 16 h 35"/>
                <a:gd name="T2" fmla="*/ 5 w 19"/>
                <a:gd name="T3" fmla="*/ 35 h 35"/>
                <a:gd name="T4" fmla="*/ 18 w 19"/>
                <a:gd name="T5" fmla="*/ 20 h 35"/>
                <a:gd name="T6" fmla="*/ 14 w 19"/>
                <a:gd name="T7" fmla="*/ 0 h 35"/>
                <a:gd name="T8" fmla="*/ 2 w 19"/>
                <a:gd name="T9" fmla="*/ 16 h 35"/>
              </a:gdLst>
              <a:ahLst/>
              <a:cxnLst>
                <a:cxn ang="0">
                  <a:pos x="T0" y="T1"/>
                </a:cxn>
                <a:cxn ang="0">
                  <a:pos x="T2" y="T3"/>
                </a:cxn>
                <a:cxn ang="0">
                  <a:pos x="T4" y="T5"/>
                </a:cxn>
                <a:cxn ang="0">
                  <a:pos x="T6" y="T7"/>
                </a:cxn>
                <a:cxn ang="0">
                  <a:pos x="T8" y="T9"/>
                </a:cxn>
              </a:cxnLst>
              <a:rect l="0" t="0" r="r" b="b"/>
              <a:pathLst>
                <a:path w="19" h="35">
                  <a:moveTo>
                    <a:pt x="2" y="16"/>
                  </a:moveTo>
                  <a:cubicBezTo>
                    <a:pt x="0" y="23"/>
                    <a:pt x="2" y="30"/>
                    <a:pt x="5" y="35"/>
                  </a:cubicBezTo>
                  <a:cubicBezTo>
                    <a:pt x="11" y="32"/>
                    <a:pt x="16" y="27"/>
                    <a:pt x="18" y="20"/>
                  </a:cubicBezTo>
                  <a:cubicBezTo>
                    <a:pt x="19" y="13"/>
                    <a:pt x="18" y="6"/>
                    <a:pt x="14" y="0"/>
                  </a:cubicBezTo>
                  <a:cubicBezTo>
                    <a:pt x="9" y="3"/>
                    <a:pt x="4" y="9"/>
                    <a:pt x="2"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11" name="Freeform 144"/>
            <p:cNvSpPr>
              <a:spLocks/>
            </p:cNvSpPr>
            <p:nvPr/>
          </p:nvSpPr>
          <p:spPr bwMode="auto">
            <a:xfrm>
              <a:off x="1054" y="2018"/>
              <a:ext cx="39" cy="21"/>
            </a:xfrm>
            <a:custGeom>
              <a:avLst/>
              <a:gdLst>
                <a:gd name="T0" fmla="*/ 20 w 35"/>
                <a:gd name="T1" fmla="*/ 2 h 19"/>
                <a:gd name="T2" fmla="*/ 0 w 35"/>
                <a:gd name="T3" fmla="*/ 5 h 19"/>
                <a:gd name="T4" fmla="*/ 15 w 35"/>
                <a:gd name="T5" fmla="*/ 17 h 19"/>
                <a:gd name="T6" fmla="*/ 35 w 35"/>
                <a:gd name="T7" fmla="*/ 14 h 19"/>
                <a:gd name="T8" fmla="*/ 20 w 35"/>
                <a:gd name="T9" fmla="*/ 2 h 19"/>
              </a:gdLst>
              <a:ahLst/>
              <a:cxnLst>
                <a:cxn ang="0">
                  <a:pos x="T0" y="T1"/>
                </a:cxn>
                <a:cxn ang="0">
                  <a:pos x="T2" y="T3"/>
                </a:cxn>
                <a:cxn ang="0">
                  <a:pos x="T4" y="T5"/>
                </a:cxn>
                <a:cxn ang="0">
                  <a:pos x="T6" y="T7"/>
                </a:cxn>
                <a:cxn ang="0">
                  <a:pos x="T8" y="T9"/>
                </a:cxn>
              </a:cxnLst>
              <a:rect l="0" t="0" r="r" b="b"/>
              <a:pathLst>
                <a:path w="35" h="19">
                  <a:moveTo>
                    <a:pt x="20" y="2"/>
                  </a:moveTo>
                  <a:cubicBezTo>
                    <a:pt x="13" y="0"/>
                    <a:pt x="6" y="1"/>
                    <a:pt x="0" y="5"/>
                  </a:cubicBezTo>
                  <a:cubicBezTo>
                    <a:pt x="3" y="11"/>
                    <a:pt x="9" y="16"/>
                    <a:pt x="15" y="17"/>
                  </a:cubicBezTo>
                  <a:cubicBezTo>
                    <a:pt x="22" y="19"/>
                    <a:pt x="29" y="18"/>
                    <a:pt x="35" y="14"/>
                  </a:cubicBezTo>
                  <a:cubicBezTo>
                    <a:pt x="32" y="8"/>
                    <a:pt x="26" y="4"/>
                    <a:pt x="20" y="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12" name="Freeform 145"/>
            <p:cNvSpPr>
              <a:spLocks/>
            </p:cNvSpPr>
            <p:nvPr/>
          </p:nvSpPr>
          <p:spPr bwMode="auto">
            <a:xfrm>
              <a:off x="840" y="1650"/>
              <a:ext cx="39" cy="20"/>
            </a:xfrm>
            <a:custGeom>
              <a:avLst/>
              <a:gdLst>
                <a:gd name="T0" fmla="*/ 20 w 35"/>
                <a:gd name="T1" fmla="*/ 2 h 19"/>
                <a:gd name="T2" fmla="*/ 35 w 35"/>
                <a:gd name="T3" fmla="*/ 14 h 19"/>
                <a:gd name="T4" fmla="*/ 15 w 35"/>
                <a:gd name="T5" fmla="*/ 17 h 19"/>
                <a:gd name="T6" fmla="*/ 0 w 35"/>
                <a:gd name="T7" fmla="*/ 5 h 19"/>
                <a:gd name="T8" fmla="*/ 20 w 35"/>
                <a:gd name="T9" fmla="*/ 2 h 19"/>
              </a:gdLst>
              <a:ahLst/>
              <a:cxnLst>
                <a:cxn ang="0">
                  <a:pos x="T0" y="T1"/>
                </a:cxn>
                <a:cxn ang="0">
                  <a:pos x="T2" y="T3"/>
                </a:cxn>
                <a:cxn ang="0">
                  <a:pos x="T4" y="T5"/>
                </a:cxn>
                <a:cxn ang="0">
                  <a:pos x="T6" y="T7"/>
                </a:cxn>
                <a:cxn ang="0">
                  <a:pos x="T8" y="T9"/>
                </a:cxn>
              </a:cxnLst>
              <a:rect l="0" t="0" r="r" b="b"/>
              <a:pathLst>
                <a:path w="35" h="19">
                  <a:moveTo>
                    <a:pt x="20" y="2"/>
                  </a:moveTo>
                  <a:cubicBezTo>
                    <a:pt x="26" y="4"/>
                    <a:pt x="32" y="8"/>
                    <a:pt x="35" y="14"/>
                  </a:cubicBezTo>
                  <a:cubicBezTo>
                    <a:pt x="29" y="18"/>
                    <a:pt x="22" y="19"/>
                    <a:pt x="15" y="17"/>
                  </a:cubicBezTo>
                  <a:cubicBezTo>
                    <a:pt x="9" y="15"/>
                    <a:pt x="3" y="11"/>
                    <a:pt x="0" y="5"/>
                  </a:cubicBezTo>
                  <a:cubicBezTo>
                    <a:pt x="6" y="1"/>
                    <a:pt x="13" y="0"/>
                    <a:pt x="20" y="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13" name="Freeform 146"/>
            <p:cNvSpPr>
              <a:spLocks/>
            </p:cNvSpPr>
            <p:nvPr/>
          </p:nvSpPr>
          <p:spPr bwMode="auto">
            <a:xfrm>
              <a:off x="863" y="1665"/>
              <a:ext cx="21" cy="38"/>
            </a:xfrm>
            <a:custGeom>
              <a:avLst/>
              <a:gdLst>
                <a:gd name="T0" fmla="*/ 1 w 19"/>
                <a:gd name="T1" fmla="*/ 15 h 35"/>
                <a:gd name="T2" fmla="*/ 14 w 19"/>
                <a:gd name="T3" fmla="*/ 0 h 35"/>
                <a:gd name="T4" fmla="*/ 17 w 19"/>
                <a:gd name="T5" fmla="*/ 20 h 35"/>
                <a:gd name="T6" fmla="*/ 5 w 19"/>
                <a:gd name="T7" fmla="*/ 35 h 35"/>
                <a:gd name="T8" fmla="*/ 1 w 19"/>
                <a:gd name="T9" fmla="*/ 15 h 35"/>
              </a:gdLst>
              <a:ahLst/>
              <a:cxnLst>
                <a:cxn ang="0">
                  <a:pos x="T0" y="T1"/>
                </a:cxn>
                <a:cxn ang="0">
                  <a:pos x="T2" y="T3"/>
                </a:cxn>
                <a:cxn ang="0">
                  <a:pos x="T4" y="T5"/>
                </a:cxn>
                <a:cxn ang="0">
                  <a:pos x="T6" y="T7"/>
                </a:cxn>
                <a:cxn ang="0">
                  <a:pos x="T8" y="T9"/>
                </a:cxn>
              </a:cxnLst>
              <a:rect l="0" t="0" r="r" b="b"/>
              <a:pathLst>
                <a:path w="19" h="35">
                  <a:moveTo>
                    <a:pt x="1" y="15"/>
                  </a:moveTo>
                  <a:cubicBezTo>
                    <a:pt x="3" y="9"/>
                    <a:pt x="8" y="3"/>
                    <a:pt x="14" y="0"/>
                  </a:cubicBezTo>
                  <a:cubicBezTo>
                    <a:pt x="17" y="6"/>
                    <a:pt x="19" y="13"/>
                    <a:pt x="17" y="20"/>
                  </a:cubicBezTo>
                  <a:cubicBezTo>
                    <a:pt x="15" y="26"/>
                    <a:pt x="10" y="32"/>
                    <a:pt x="5" y="35"/>
                  </a:cubicBezTo>
                  <a:cubicBezTo>
                    <a:pt x="1" y="29"/>
                    <a:pt x="0" y="22"/>
                    <a:pt x="1" y="1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14" name="Freeform 147"/>
            <p:cNvSpPr>
              <a:spLocks/>
            </p:cNvSpPr>
            <p:nvPr/>
          </p:nvSpPr>
          <p:spPr bwMode="auto">
            <a:xfrm>
              <a:off x="1019" y="2001"/>
              <a:ext cx="22" cy="36"/>
            </a:xfrm>
            <a:custGeom>
              <a:avLst/>
              <a:gdLst>
                <a:gd name="T0" fmla="*/ 3 w 20"/>
                <a:gd name="T1" fmla="*/ 13 h 33"/>
                <a:gd name="T2" fmla="*/ 2 w 20"/>
                <a:gd name="T3" fmla="*/ 33 h 33"/>
                <a:gd name="T4" fmla="*/ 17 w 20"/>
                <a:gd name="T5" fmla="*/ 20 h 33"/>
                <a:gd name="T6" fmla="*/ 17 w 20"/>
                <a:gd name="T7" fmla="*/ 0 h 33"/>
                <a:gd name="T8" fmla="*/ 3 w 20"/>
                <a:gd name="T9" fmla="*/ 13 h 33"/>
              </a:gdLst>
              <a:ahLst/>
              <a:cxnLst>
                <a:cxn ang="0">
                  <a:pos x="T0" y="T1"/>
                </a:cxn>
                <a:cxn ang="0">
                  <a:pos x="T2" y="T3"/>
                </a:cxn>
                <a:cxn ang="0">
                  <a:pos x="T4" y="T5"/>
                </a:cxn>
                <a:cxn ang="0">
                  <a:pos x="T6" y="T7"/>
                </a:cxn>
                <a:cxn ang="0">
                  <a:pos x="T8" y="T9"/>
                </a:cxn>
              </a:cxnLst>
              <a:rect l="0" t="0" r="r" b="b"/>
              <a:pathLst>
                <a:path w="20" h="33">
                  <a:moveTo>
                    <a:pt x="3" y="13"/>
                  </a:moveTo>
                  <a:cubicBezTo>
                    <a:pt x="0" y="19"/>
                    <a:pt x="0" y="26"/>
                    <a:pt x="2" y="33"/>
                  </a:cubicBezTo>
                  <a:cubicBezTo>
                    <a:pt x="9" y="31"/>
                    <a:pt x="14" y="26"/>
                    <a:pt x="17" y="20"/>
                  </a:cubicBezTo>
                  <a:cubicBezTo>
                    <a:pt x="20" y="13"/>
                    <a:pt x="20" y="6"/>
                    <a:pt x="17" y="0"/>
                  </a:cubicBezTo>
                  <a:cubicBezTo>
                    <a:pt x="11" y="2"/>
                    <a:pt x="6" y="7"/>
                    <a:pt x="3" y="1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15" name="Freeform 148"/>
            <p:cNvSpPr>
              <a:spLocks/>
            </p:cNvSpPr>
            <p:nvPr/>
          </p:nvSpPr>
          <p:spPr bwMode="auto">
            <a:xfrm>
              <a:off x="1022" y="2033"/>
              <a:ext cx="36" cy="22"/>
            </a:xfrm>
            <a:custGeom>
              <a:avLst/>
              <a:gdLst>
                <a:gd name="T0" fmla="*/ 20 w 33"/>
                <a:gd name="T1" fmla="*/ 3 h 20"/>
                <a:gd name="T2" fmla="*/ 0 w 33"/>
                <a:gd name="T3" fmla="*/ 3 h 20"/>
                <a:gd name="T4" fmla="*/ 13 w 33"/>
                <a:gd name="T5" fmla="*/ 17 h 20"/>
                <a:gd name="T6" fmla="*/ 33 w 33"/>
                <a:gd name="T7" fmla="*/ 18 h 20"/>
                <a:gd name="T8" fmla="*/ 20 w 33"/>
                <a:gd name="T9" fmla="*/ 3 h 20"/>
              </a:gdLst>
              <a:ahLst/>
              <a:cxnLst>
                <a:cxn ang="0">
                  <a:pos x="T0" y="T1"/>
                </a:cxn>
                <a:cxn ang="0">
                  <a:pos x="T2" y="T3"/>
                </a:cxn>
                <a:cxn ang="0">
                  <a:pos x="T4" y="T5"/>
                </a:cxn>
                <a:cxn ang="0">
                  <a:pos x="T6" y="T7"/>
                </a:cxn>
                <a:cxn ang="0">
                  <a:pos x="T8" y="T9"/>
                </a:cxn>
              </a:cxnLst>
              <a:rect l="0" t="0" r="r" b="b"/>
              <a:pathLst>
                <a:path w="33" h="20">
                  <a:moveTo>
                    <a:pt x="20" y="3"/>
                  </a:moveTo>
                  <a:cubicBezTo>
                    <a:pt x="14" y="0"/>
                    <a:pt x="6" y="0"/>
                    <a:pt x="0" y="3"/>
                  </a:cubicBezTo>
                  <a:cubicBezTo>
                    <a:pt x="2" y="9"/>
                    <a:pt x="7" y="14"/>
                    <a:pt x="13" y="17"/>
                  </a:cubicBezTo>
                  <a:cubicBezTo>
                    <a:pt x="20" y="20"/>
                    <a:pt x="27" y="20"/>
                    <a:pt x="33" y="18"/>
                  </a:cubicBezTo>
                  <a:cubicBezTo>
                    <a:pt x="31" y="11"/>
                    <a:pt x="26" y="6"/>
                    <a:pt x="20" y="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16" name="Freeform 149"/>
            <p:cNvSpPr>
              <a:spLocks/>
            </p:cNvSpPr>
            <p:nvPr/>
          </p:nvSpPr>
          <p:spPr bwMode="auto">
            <a:xfrm>
              <a:off x="875" y="1633"/>
              <a:ext cx="36" cy="22"/>
            </a:xfrm>
            <a:custGeom>
              <a:avLst/>
              <a:gdLst>
                <a:gd name="T0" fmla="*/ 20 w 33"/>
                <a:gd name="T1" fmla="*/ 3 h 20"/>
                <a:gd name="T2" fmla="*/ 33 w 33"/>
                <a:gd name="T3" fmla="*/ 18 h 20"/>
                <a:gd name="T4" fmla="*/ 13 w 33"/>
                <a:gd name="T5" fmla="*/ 17 h 20"/>
                <a:gd name="T6" fmla="*/ 0 w 33"/>
                <a:gd name="T7" fmla="*/ 2 h 20"/>
                <a:gd name="T8" fmla="*/ 20 w 33"/>
                <a:gd name="T9" fmla="*/ 3 h 20"/>
              </a:gdLst>
              <a:ahLst/>
              <a:cxnLst>
                <a:cxn ang="0">
                  <a:pos x="T0" y="T1"/>
                </a:cxn>
                <a:cxn ang="0">
                  <a:pos x="T2" y="T3"/>
                </a:cxn>
                <a:cxn ang="0">
                  <a:pos x="T4" y="T5"/>
                </a:cxn>
                <a:cxn ang="0">
                  <a:pos x="T6" y="T7"/>
                </a:cxn>
                <a:cxn ang="0">
                  <a:pos x="T8" y="T9"/>
                </a:cxn>
              </a:cxnLst>
              <a:rect l="0" t="0" r="r" b="b"/>
              <a:pathLst>
                <a:path w="33" h="20">
                  <a:moveTo>
                    <a:pt x="20" y="3"/>
                  </a:moveTo>
                  <a:cubicBezTo>
                    <a:pt x="26" y="6"/>
                    <a:pt x="31" y="11"/>
                    <a:pt x="33" y="18"/>
                  </a:cubicBezTo>
                  <a:cubicBezTo>
                    <a:pt x="27" y="20"/>
                    <a:pt x="20" y="20"/>
                    <a:pt x="13" y="17"/>
                  </a:cubicBezTo>
                  <a:cubicBezTo>
                    <a:pt x="7" y="14"/>
                    <a:pt x="2" y="9"/>
                    <a:pt x="0" y="2"/>
                  </a:cubicBezTo>
                  <a:cubicBezTo>
                    <a:pt x="6" y="0"/>
                    <a:pt x="13" y="0"/>
                    <a:pt x="20" y="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17" name="Freeform 150"/>
            <p:cNvSpPr>
              <a:spLocks/>
            </p:cNvSpPr>
            <p:nvPr/>
          </p:nvSpPr>
          <p:spPr bwMode="auto">
            <a:xfrm>
              <a:off x="892" y="1653"/>
              <a:ext cx="22" cy="35"/>
            </a:xfrm>
            <a:custGeom>
              <a:avLst/>
              <a:gdLst>
                <a:gd name="T0" fmla="*/ 3 w 20"/>
                <a:gd name="T1" fmla="*/ 12 h 32"/>
                <a:gd name="T2" fmla="*/ 18 w 20"/>
                <a:gd name="T3" fmla="*/ 0 h 32"/>
                <a:gd name="T4" fmla="*/ 17 w 20"/>
                <a:gd name="T5" fmla="*/ 19 h 32"/>
                <a:gd name="T6" fmla="*/ 3 w 20"/>
                <a:gd name="T7" fmla="*/ 32 h 32"/>
                <a:gd name="T8" fmla="*/ 3 w 20"/>
                <a:gd name="T9" fmla="*/ 12 h 32"/>
              </a:gdLst>
              <a:ahLst/>
              <a:cxnLst>
                <a:cxn ang="0">
                  <a:pos x="T0" y="T1"/>
                </a:cxn>
                <a:cxn ang="0">
                  <a:pos x="T2" y="T3"/>
                </a:cxn>
                <a:cxn ang="0">
                  <a:pos x="T4" y="T5"/>
                </a:cxn>
                <a:cxn ang="0">
                  <a:pos x="T6" y="T7"/>
                </a:cxn>
                <a:cxn ang="0">
                  <a:pos x="T8" y="T9"/>
                </a:cxn>
              </a:cxnLst>
              <a:rect l="0" t="0" r="r" b="b"/>
              <a:pathLst>
                <a:path w="20" h="32">
                  <a:moveTo>
                    <a:pt x="3" y="12"/>
                  </a:moveTo>
                  <a:cubicBezTo>
                    <a:pt x="6" y="6"/>
                    <a:pt x="11" y="2"/>
                    <a:pt x="18" y="0"/>
                  </a:cubicBezTo>
                  <a:cubicBezTo>
                    <a:pt x="20" y="6"/>
                    <a:pt x="20" y="13"/>
                    <a:pt x="17" y="19"/>
                  </a:cubicBezTo>
                  <a:cubicBezTo>
                    <a:pt x="14" y="26"/>
                    <a:pt x="9" y="30"/>
                    <a:pt x="3" y="32"/>
                  </a:cubicBezTo>
                  <a:cubicBezTo>
                    <a:pt x="0" y="26"/>
                    <a:pt x="0" y="19"/>
                    <a:pt x="3"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18" name="Freeform 151"/>
            <p:cNvSpPr>
              <a:spLocks/>
            </p:cNvSpPr>
            <p:nvPr/>
          </p:nvSpPr>
          <p:spPr bwMode="auto">
            <a:xfrm>
              <a:off x="986" y="2011"/>
              <a:ext cx="26" cy="32"/>
            </a:xfrm>
            <a:custGeom>
              <a:avLst/>
              <a:gdLst>
                <a:gd name="T0" fmla="*/ 6 w 24"/>
                <a:gd name="T1" fmla="*/ 11 h 30"/>
                <a:gd name="T2" fmla="*/ 2 w 24"/>
                <a:gd name="T3" fmla="*/ 30 h 30"/>
                <a:gd name="T4" fmla="*/ 19 w 24"/>
                <a:gd name="T5" fmla="*/ 20 h 30"/>
                <a:gd name="T6" fmla="*/ 22 w 24"/>
                <a:gd name="T7" fmla="*/ 0 h 30"/>
                <a:gd name="T8" fmla="*/ 6 w 24"/>
                <a:gd name="T9" fmla="*/ 11 h 30"/>
              </a:gdLst>
              <a:ahLst/>
              <a:cxnLst>
                <a:cxn ang="0">
                  <a:pos x="T0" y="T1"/>
                </a:cxn>
                <a:cxn ang="0">
                  <a:pos x="T2" y="T3"/>
                </a:cxn>
                <a:cxn ang="0">
                  <a:pos x="T4" y="T5"/>
                </a:cxn>
                <a:cxn ang="0">
                  <a:pos x="T6" y="T7"/>
                </a:cxn>
                <a:cxn ang="0">
                  <a:pos x="T8" y="T9"/>
                </a:cxn>
              </a:cxnLst>
              <a:rect l="0" t="0" r="r" b="b"/>
              <a:pathLst>
                <a:path w="24" h="30">
                  <a:moveTo>
                    <a:pt x="6" y="11"/>
                  </a:moveTo>
                  <a:cubicBezTo>
                    <a:pt x="2" y="16"/>
                    <a:pt x="0" y="23"/>
                    <a:pt x="2" y="30"/>
                  </a:cubicBezTo>
                  <a:cubicBezTo>
                    <a:pt x="8" y="29"/>
                    <a:pt x="15" y="26"/>
                    <a:pt x="19" y="20"/>
                  </a:cubicBezTo>
                  <a:cubicBezTo>
                    <a:pt x="23" y="14"/>
                    <a:pt x="24" y="7"/>
                    <a:pt x="22" y="0"/>
                  </a:cubicBezTo>
                  <a:cubicBezTo>
                    <a:pt x="16" y="1"/>
                    <a:pt x="10" y="5"/>
                    <a:pt x="6" y="1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19" name="Freeform 152"/>
            <p:cNvSpPr>
              <a:spLocks/>
            </p:cNvSpPr>
            <p:nvPr/>
          </p:nvSpPr>
          <p:spPr bwMode="auto">
            <a:xfrm>
              <a:off x="988" y="2041"/>
              <a:ext cx="31" cy="26"/>
            </a:xfrm>
            <a:custGeom>
              <a:avLst/>
              <a:gdLst>
                <a:gd name="T0" fmla="*/ 19 w 29"/>
                <a:gd name="T1" fmla="*/ 6 h 24"/>
                <a:gd name="T2" fmla="*/ 0 w 29"/>
                <a:gd name="T3" fmla="*/ 2 h 24"/>
                <a:gd name="T4" fmla="*/ 10 w 29"/>
                <a:gd name="T5" fmla="*/ 19 h 24"/>
                <a:gd name="T6" fmla="*/ 29 w 29"/>
                <a:gd name="T7" fmla="*/ 22 h 24"/>
                <a:gd name="T8" fmla="*/ 19 w 29"/>
                <a:gd name="T9" fmla="*/ 6 h 24"/>
              </a:gdLst>
              <a:ahLst/>
              <a:cxnLst>
                <a:cxn ang="0">
                  <a:pos x="T0" y="T1"/>
                </a:cxn>
                <a:cxn ang="0">
                  <a:pos x="T2" y="T3"/>
                </a:cxn>
                <a:cxn ang="0">
                  <a:pos x="T4" y="T5"/>
                </a:cxn>
                <a:cxn ang="0">
                  <a:pos x="T6" y="T7"/>
                </a:cxn>
                <a:cxn ang="0">
                  <a:pos x="T8" y="T9"/>
                </a:cxn>
              </a:cxnLst>
              <a:rect l="0" t="0" r="r" b="b"/>
              <a:pathLst>
                <a:path w="29" h="24">
                  <a:moveTo>
                    <a:pt x="19" y="6"/>
                  </a:moveTo>
                  <a:cubicBezTo>
                    <a:pt x="13" y="1"/>
                    <a:pt x="6" y="0"/>
                    <a:pt x="0" y="2"/>
                  </a:cubicBezTo>
                  <a:cubicBezTo>
                    <a:pt x="1" y="8"/>
                    <a:pt x="4" y="15"/>
                    <a:pt x="10" y="19"/>
                  </a:cubicBezTo>
                  <a:cubicBezTo>
                    <a:pt x="16" y="23"/>
                    <a:pt x="23" y="24"/>
                    <a:pt x="29" y="22"/>
                  </a:cubicBezTo>
                  <a:cubicBezTo>
                    <a:pt x="28" y="16"/>
                    <a:pt x="25" y="10"/>
                    <a:pt x="19" y="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20" name="Freeform 153"/>
            <p:cNvSpPr>
              <a:spLocks/>
            </p:cNvSpPr>
            <p:nvPr/>
          </p:nvSpPr>
          <p:spPr bwMode="auto">
            <a:xfrm>
              <a:off x="914" y="1621"/>
              <a:ext cx="31" cy="26"/>
            </a:xfrm>
            <a:custGeom>
              <a:avLst/>
              <a:gdLst>
                <a:gd name="T0" fmla="*/ 19 w 29"/>
                <a:gd name="T1" fmla="*/ 6 h 24"/>
                <a:gd name="T2" fmla="*/ 29 w 29"/>
                <a:gd name="T3" fmla="*/ 22 h 24"/>
                <a:gd name="T4" fmla="*/ 10 w 29"/>
                <a:gd name="T5" fmla="*/ 19 h 24"/>
                <a:gd name="T6" fmla="*/ 0 w 29"/>
                <a:gd name="T7" fmla="*/ 2 h 24"/>
                <a:gd name="T8" fmla="*/ 19 w 29"/>
                <a:gd name="T9" fmla="*/ 6 h 24"/>
              </a:gdLst>
              <a:ahLst/>
              <a:cxnLst>
                <a:cxn ang="0">
                  <a:pos x="T0" y="T1"/>
                </a:cxn>
                <a:cxn ang="0">
                  <a:pos x="T2" y="T3"/>
                </a:cxn>
                <a:cxn ang="0">
                  <a:pos x="T4" y="T5"/>
                </a:cxn>
                <a:cxn ang="0">
                  <a:pos x="T6" y="T7"/>
                </a:cxn>
                <a:cxn ang="0">
                  <a:pos x="T8" y="T9"/>
                </a:cxn>
              </a:cxnLst>
              <a:rect l="0" t="0" r="r" b="b"/>
              <a:pathLst>
                <a:path w="29" h="24">
                  <a:moveTo>
                    <a:pt x="19" y="6"/>
                  </a:moveTo>
                  <a:cubicBezTo>
                    <a:pt x="25" y="10"/>
                    <a:pt x="28" y="16"/>
                    <a:pt x="29" y="22"/>
                  </a:cubicBezTo>
                  <a:cubicBezTo>
                    <a:pt x="23" y="24"/>
                    <a:pt x="16" y="23"/>
                    <a:pt x="10" y="19"/>
                  </a:cubicBezTo>
                  <a:cubicBezTo>
                    <a:pt x="4" y="15"/>
                    <a:pt x="1" y="8"/>
                    <a:pt x="0" y="2"/>
                  </a:cubicBezTo>
                  <a:cubicBezTo>
                    <a:pt x="6" y="0"/>
                    <a:pt x="13" y="2"/>
                    <a:pt x="19" y="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21" name="Freeform 154"/>
            <p:cNvSpPr>
              <a:spLocks/>
            </p:cNvSpPr>
            <p:nvPr/>
          </p:nvSpPr>
          <p:spPr bwMode="auto">
            <a:xfrm>
              <a:off x="921" y="1645"/>
              <a:ext cx="26" cy="33"/>
            </a:xfrm>
            <a:custGeom>
              <a:avLst/>
              <a:gdLst>
                <a:gd name="T0" fmla="*/ 5 w 24"/>
                <a:gd name="T1" fmla="*/ 11 h 30"/>
                <a:gd name="T2" fmla="*/ 22 w 24"/>
                <a:gd name="T3" fmla="*/ 0 h 30"/>
                <a:gd name="T4" fmla="*/ 18 w 24"/>
                <a:gd name="T5" fmla="*/ 20 h 30"/>
                <a:gd name="T6" fmla="*/ 2 w 24"/>
                <a:gd name="T7" fmla="*/ 30 h 30"/>
                <a:gd name="T8" fmla="*/ 5 w 24"/>
                <a:gd name="T9" fmla="*/ 11 h 30"/>
              </a:gdLst>
              <a:ahLst/>
              <a:cxnLst>
                <a:cxn ang="0">
                  <a:pos x="T0" y="T1"/>
                </a:cxn>
                <a:cxn ang="0">
                  <a:pos x="T2" y="T3"/>
                </a:cxn>
                <a:cxn ang="0">
                  <a:pos x="T4" y="T5"/>
                </a:cxn>
                <a:cxn ang="0">
                  <a:pos x="T6" y="T7"/>
                </a:cxn>
                <a:cxn ang="0">
                  <a:pos x="T8" y="T9"/>
                </a:cxn>
              </a:cxnLst>
              <a:rect l="0" t="0" r="r" b="b"/>
              <a:pathLst>
                <a:path w="24" h="30">
                  <a:moveTo>
                    <a:pt x="5" y="11"/>
                  </a:moveTo>
                  <a:cubicBezTo>
                    <a:pt x="9" y="5"/>
                    <a:pt x="16" y="1"/>
                    <a:pt x="22" y="0"/>
                  </a:cubicBezTo>
                  <a:cubicBezTo>
                    <a:pt x="24" y="7"/>
                    <a:pt x="23" y="14"/>
                    <a:pt x="18" y="20"/>
                  </a:cubicBezTo>
                  <a:cubicBezTo>
                    <a:pt x="14" y="26"/>
                    <a:pt x="8" y="29"/>
                    <a:pt x="2" y="30"/>
                  </a:cubicBezTo>
                  <a:cubicBezTo>
                    <a:pt x="0" y="23"/>
                    <a:pt x="1" y="16"/>
                    <a:pt x="5" y="1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22" name="Freeform 155"/>
            <p:cNvSpPr>
              <a:spLocks/>
            </p:cNvSpPr>
            <p:nvPr/>
          </p:nvSpPr>
          <p:spPr bwMode="auto">
            <a:xfrm>
              <a:off x="953" y="2018"/>
              <a:ext cx="28" cy="28"/>
            </a:xfrm>
            <a:custGeom>
              <a:avLst/>
              <a:gdLst>
                <a:gd name="T0" fmla="*/ 7 w 26"/>
                <a:gd name="T1" fmla="*/ 7 h 26"/>
                <a:gd name="T2" fmla="*/ 0 w 26"/>
                <a:gd name="T3" fmla="*/ 25 h 26"/>
                <a:gd name="T4" fmla="*/ 18 w 26"/>
                <a:gd name="T5" fmla="*/ 18 h 26"/>
                <a:gd name="T6" fmla="*/ 25 w 26"/>
                <a:gd name="T7" fmla="*/ 0 h 26"/>
                <a:gd name="T8" fmla="*/ 7 w 26"/>
                <a:gd name="T9" fmla="*/ 7 h 26"/>
              </a:gdLst>
              <a:ahLst/>
              <a:cxnLst>
                <a:cxn ang="0">
                  <a:pos x="T0" y="T1"/>
                </a:cxn>
                <a:cxn ang="0">
                  <a:pos x="T2" y="T3"/>
                </a:cxn>
                <a:cxn ang="0">
                  <a:pos x="T4" y="T5"/>
                </a:cxn>
                <a:cxn ang="0">
                  <a:pos x="T6" y="T7"/>
                </a:cxn>
                <a:cxn ang="0">
                  <a:pos x="T8" y="T9"/>
                </a:cxn>
              </a:cxnLst>
              <a:rect l="0" t="0" r="r" b="b"/>
              <a:pathLst>
                <a:path w="26" h="26">
                  <a:moveTo>
                    <a:pt x="7" y="7"/>
                  </a:moveTo>
                  <a:cubicBezTo>
                    <a:pt x="2" y="12"/>
                    <a:pt x="0" y="19"/>
                    <a:pt x="0" y="25"/>
                  </a:cubicBezTo>
                  <a:cubicBezTo>
                    <a:pt x="6" y="26"/>
                    <a:pt x="13" y="23"/>
                    <a:pt x="18" y="18"/>
                  </a:cubicBezTo>
                  <a:cubicBezTo>
                    <a:pt x="23" y="13"/>
                    <a:pt x="26" y="7"/>
                    <a:pt x="25" y="0"/>
                  </a:cubicBezTo>
                  <a:cubicBezTo>
                    <a:pt x="19" y="0"/>
                    <a:pt x="12" y="2"/>
                    <a:pt x="7" y="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23" name="Freeform 156"/>
            <p:cNvSpPr>
              <a:spLocks/>
            </p:cNvSpPr>
            <p:nvPr/>
          </p:nvSpPr>
          <p:spPr bwMode="auto">
            <a:xfrm>
              <a:off x="953" y="2043"/>
              <a:ext cx="28" cy="29"/>
            </a:xfrm>
            <a:custGeom>
              <a:avLst/>
              <a:gdLst>
                <a:gd name="T0" fmla="*/ 18 w 26"/>
                <a:gd name="T1" fmla="*/ 7 h 26"/>
                <a:gd name="T2" fmla="*/ 0 w 26"/>
                <a:gd name="T3" fmla="*/ 1 h 26"/>
                <a:gd name="T4" fmla="*/ 7 w 26"/>
                <a:gd name="T5" fmla="*/ 19 h 26"/>
                <a:gd name="T6" fmla="*/ 25 w 26"/>
                <a:gd name="T7" fmla="*/ 26 h 26"/>
                <a:gd name="T8" fmla="*/ 18 w 26"/>
                <a:gd name="T9" fmla="*/ 7 h 26"/>
              </a:gdLst>
              <a:ahLst/>
              <a:cxnLst>
                <a:cxn ang="0">
                  <a:pos x="T0" y="T1"/>
                </a:cxn>
                <a:cxn ang="0">
                  <a:pos x="T2" y="T3"/>
                </a:cxn>
                <a:cxn ang="0">
                  <a:pos x="T4" y="T5"/>
                </a:cxn>
                <a:cxn ang="0">
                  <a:pos x="T6" y="T7"/>
                </a:cxn>
                <a:cxn ang="0">
                  <a:pos x="T8" y="T9"/>
                </a:cxn>
              </a:cxnLst>
              <a:rect l="0" t="0" r="r" b="b"/>
              <a:pathLst>
                <a:path w="26" h="26">
                  <a:moveTo>
                    <a:pt x="18" y="7"/>
                  </a:moveTo>
                  <a:cubicBezTo>
                    <a:pt x="13" y="2"/>
                    <a:pt x="6" y="0"/>
                    <a:pt x="0" y="1"/>
                  </a:cubicBezTo>
                  <a:cubicBezTo>
                    <a:pt x="0" y="7"/>
                    <a:pt x="2" y="14"/>
                    <a:pt x="7" y="19"/>
                  </a:cubicBezTo>
                  <a:cubicBezTo>
                    <a:pt x="12" y="24"/>
                    <a:pt x="19" y="26"/>
                    <a:pt x="25" y="26"/>
                  </a:cubicBezTo>
                  <a:cubicBezTo>
                    <a:pt x="26" y="19"/>
                    <a:pt x="23" y="13"/>
                    <a:pt x="18" y="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24" name="Freeform 157"/>
            <p:cNvSpPr>
              <a:spLocks/>
            </p:cNvSpPr>
            <p:nvPr/>
          </p:nvSpPr>
          <p:spPr bwMode="auto">
            <a:xfrm>
              <a:off x="953" y="1617"/>
              <a:ext cx="28" cy="28"/>
            </a:xfrm>
            <a:custGeom>
              <a:avLst/>
              <a:gdLst>
                <a:gd name="T0" fmla="*/ 18 w 26"/>
                <a:gd name="T1" fmla="*/ 7 h 26"/>
                <a:gd name="T2" fmla="*/ 25 w 26"/>
                <a:gd name="T3" fmla="*/ 26 h 26"/>
                <a:gd name="T4" fmla="*/ 7 w 26"/>
                <a:gd name="T5" fmla="*/ 19 h 26"/>
                <a:gd name="T6" fmla="*/ 0 w 26"/>
                <a:gd name="T7" fmla="*/ 0 h 26"/>
                <a:gd name="T8" fmla="*/ 18 w 26"/>
                <a:gd name="T9" fmla="*/ 7 h 26"/>
              </a:gdLst>
              <a:ahLst/>
              <a:cxnLst>
                <a:cxn ang="0">
                  <a:pos x="T0" y="T1"/>
                </a:cxn>
                <a:cxn ang="0">
                  <a:pos x="T2" y="T3"/>
                </a:cxn>
                <a:cxn ang="0">
                  <a:pos x="T4" y="T5"/>
                </a:cxn>
                <a:cxn ang="0">
                  <a:pos x="T6" y="T7"/>
                </a:cxn>
                <a:cxn ang="0">
                  <a:pos x="T8" y="T9"/>
                </a:cxn>
              </a:cxnLst>
              <a:rect l="0" t="0" r="r" b="b"/>
              <a:pathLst>
                <a:path w="26" h="26">
                  <a:moveTo>
                    <a:pt x="18" y="7"/>
                  </a:moveTo>
                  <a:cubicBezTo>
                    <a:pt x="23" y="12"/>
                    <a:pt x="26" y="19"/>
                    <a:pt x="25" y="26"/>
                  </a:cubicBezTo>
                  <a:cubicBezTo>
                    <a:pt x="19" y="26"/>
                    <a:pt x="12" y="24"/>
                    <a:pt x="7" y="19"/>
                  </a:cubicBezTo>
                  <a:cubicBezTo>
                    <a:pt x="2" y="14"/>
                    <a:pt x="0" y="7"/>
                    <a:pt x="0" y="0"/>
                  </a:cubicBezTo>
                  <a:cubicBezTo>
                    <a:pt x="6" y="0"/>
                    <a:pt x="13" y="2"/>
                    <a:pt x="18" y="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25" name="Freeform 158"/>
            <p:cNvSpPr>
              <a:spLocks/>
            </p:cNvSpPr>
            <p:nvPr/>
          </p:nvSpPr>
          <p:spPr bwMode="auto">
            <a:xfrm>
              <a:off x="953" y="1644"/>
              <a:ext cx="28" cy="29"/>
            </a:xfrm>
            <a:custGeom>
              <a:avLst/>
              <a:gdLst>
                <a:gd name="T0" fmla="*/ 7 w 26"/>
                <a:gd name="T1" fmla="*/ 8 h 26"/>
                <a:gd name="T2" fmla="*/ 25 w 26"/>
                <a:gd name="T3" fmla="*/ 1 h 26"/>
                <a:gd name="T4" fmla="*/ 18 w 26"/>
                <a:gd name="T5" fmla="*/ 19 h 26"/>
                <a:gd name="T6" fmla="*/ 0 w 26"/>
                <a:gd name="T7" fmla="*/ 26 h 26"/>
                <a:gd name="T8" fmla="*/ 7 w 26"/>
                <a:gd name="T9" fmla="*/ 8 h 26"/>
              </a:gdLst>
              <a:ahLst/>
              <a:cxnLst>
                <a:cxn ang="0">
                  <a:pos x="T0" y="T1"/>
                </a:cxn>
                <a:cxn ang="0">
                  <a:pos x="T2" y="T3"/>
                </a:cxn>
                <a:cxn ang="0">
                  <a:pos x="T4" y="T5"/>
                </a:cxn>
                <a:cxn ang="0">
                  <a:pos x="T6" y="T7"/>
                </a:cxn>
                <a:cxn ang="0">
                  <a:pos x="T8" y="T9"/>
                </a:cxn>
              </a:cxnLst>
              <a:rect l="0" t="0" r="r" b="b"/>
              <a:pathLst>
                <a:path w="26" h="26">
                  <a:moveTo>
                    <a:pt x="7" y="8"/>
                  </a:moveTo>
                  <a:cubicBezTo>
                    <a:pt x="12" y="3"/>
                    <a:pt x="19" y="0"/>
                    <a:pt x="25" y="1"/>
                  </a:cubicBezTo>
                  <a:cubicBezTo>
                    <a:pt x="26" y="7"/>
                    <a:pt x="23" y="14"/>
                    <a:pt x="18" y="19"/>
                  </a:cubicBezTo>
                  <a:cubicBezTo>
                    <a:pt x="13" y="24"/>
                    <a:pt x="6" y="26"/>
                    <a:pt x="0" y="26"/>
                  </a:cubicBezTo>
                  <a:cubicBezTo>
                    <a:pt x="0" y="19"/>
                    <a:pt x="2" y="13"/>
                    <a:pt x="7" y="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grpSp>
      <p:grpSp>
        <p:nvGrpSpPr>
          <p:cNvPr id="326" name="Group 4"/>
          <p:cNvGrpSpPr>
            <a:grpSpLocks noChangeAspect="1"/>
          </p:cNvGrpSpPr>
          <p:nvPr/>
        </p:nvGrpSpPr>
        <p:grpSpPr bwMode="auto">
          <a:xfrm>
            <a:off x="6845683" y="3008084"/>
            <a:ext cx="873125" cy="1204912"/>
            <a:chOff x="692" y="1571"/>
            <a:chExt cx="550" cy="759"/>
          </a:xfrm>
        </p:grpSpPr>
        <p:sp>
          <p:nvSpPr>
            <p:cNvPr id="327" name="AutoShape 3"/>
            <p:cNvSpPr>
              <a:spLocks noChangeAspect="1" noChangeArrowheads="1" noTextEdit="1"/>
            </p:cNvSpPr>
            <p:nvPr/>
          </p:nvSpPr>
          <p:spPr bwMode="auto">
            <a:xfrm>
              <a:off x="692" y="1571"/>
              <a:ext cx="550" cy="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28" name="Freeform 5"/>
            <p:cNvSpPr>
              <a:spLocks/>
            </p:cNvSpPr>
            <p:nvPr/>
          </p:nvSpPr>
          <p:spPr bwMode="auto">
            <a:xfrm>
              <a:off x="692" y="1873"/>
              <a:ext cx="338" cy="457"/>
            </a:xfrm>
            <a:custGeom>
              <a:avLst/>
              <a:gdLst>
                <a:gd name="T0" fmla="*/ 170 w 338"/>
                <a:gd name="T1" fmla="*/ 0 h 457"/>
                <a:gd name="T2" fmla="*/ 0 w 338"/>
                <a:gd name="T3" fmla="*/ 382 h 457"/>
                <a:gd name="T4" fmla="*/ 121 w 338"/>
                <a:gd name="T5" fmla="*/ 336 h 457"/>
                <a:gd name="T6" fmla="*/ 168 w 338"/>
                <a:gd name="T7" fmla="*/ 457 h 457"/>
                <a:gd name="T8" fmla="*/ 338 w 338"/>
                <a:gd name="T9" fmla="*/ 74 h 457"/>
                <a:gd name="T10" fmla="*/ 170 w 338"/>
                <a:gd name="T11" fmla="*/ 0 h 457"/>
              </a:gdLst>
              <a:ahLst/>
              <a:cxnLst>
                <a:cxn ang="0">
                  <a:pos x="T0" y="T1"/>
                </a:cxn>
                <a:cxn ang="0">
                  <a:pos x="T2" y="T3"/>
                </a:cxn>
                <a:cxn ang="0">
                  <a:pos x="T4" y="T5"/>
                </a:cxn>
                <a:cxn ang="0">
                  <a:pos x="T6" y="T7"/>
                </a:cxn>
                <a:cxn ang="0">
                  <a:pos x="T8" y="T9"/>
                </a:cxn>
                <a:cxn ang="0">
                  <a:pos x="T10" y="T11"/>
                </a:cxn>
              </a:cxnLst>
              <a:rect l="0" t="0" r="r" b="b"/>
              <a:pathLst>
                <a:path w="338" h="457">
                  <a:moveTo>
                    <a:pt x="170" y="0"/>
                  </a:moveTo>
                  <a:lnTo>
                    <a:pt x="0" y="382"/>
                  </a:lnTo>
                  <a:lnTo>
                    <a:pt x="121" y="336"/>
                  </a:lnTo>
                  <a:lnTo>
                    <a:pt x="168" y="457"/>
                  </a:lnTo>
                  <a:lnTo>
                    <a:pt x="338" y="74"/>
                  </a:lnTo>
                  <a:lnTo>
                    <a:pt x="170" y="0"/>
                  </a:lnTo>
                  <a:close/>
                </a:path>
              </a:pathLst>
            </a:custGeom>
            <a:solidFill>
              <a:srgbClr val="17375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29" name="Freeform 6"/>
            <p:cNvSpPr>
              <a:spLocks/>
            </p:cNvSpPr>
            <p:nvPr/>
          </p:nvSpPr>
          <p:spPr bwMode="auto">
            <a:xfrm>
              <a:off x="712" y="1984"/>
              <a:ext cx="260" cy="318"/>
            </a:xfrm>
            <a:custGeom>
              <a:avLst/>
              <a:gdLst>
                <a:gd name="T0" fmla="*/ 260 w 260"/>
                <a:gd name="T1" fmla="*/ 66 h 318"/>
                <a:gd name="T2" fmla="*/ 148 w 260"/>
                <a:gd name="T3" fmla="*/ 318 h 318"/>
                <a:gd name="T4" fmla="*/ 107 w 260"/>
                <a:gd name="T5" fmla="*/ 211 h 318"/>
                <a:gd name="T6" fmla="*/ 0 w 260"/>
                <a:gd name="T7" fmla="*/ 252 h 318"/>
                <a:gd name="T8" fmla="*/ 112 w 260"/>
                <a:gd name="T9" fmla="*/ 0 h 318"/>
                <a:gd name="T10" fmla="*/ 122 w 260"/>
                <a:gd name="T11" fmla="*/ 5 h 318"/>
                <a:gd name="T12" fmla="*/ 20 w 260"/>
                <a:gd name="T13" fmla="*/ 233 h 318"/>
                <a:gd name="T14" fmla="*/ 113 w 260"/>
                <a:gd name="T15" fmla="*/ 197 h 318"/>
                <a:gd name="T16" fmla="*/ 149 w 260"/>
                <a:gd name="T17" fmla="*/ 289 h 318"/>
                <a:gd name="T18" fmla="*/ 251 w 260"/>
                <a:gd name="T19" fmla="*/ 61 h 318"/>
                <a:gd name="T20" fmla="*/ 260 w 260"/>
                <a:gd name="T21" fmla="*/ 66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0" h="318">
                  <a:moveTo>
                    <a:pt x="260" y="66"/>
                  </a:moveTo>
                  <a:lnTo>
                    <a:pt x="148" y="318"/>
                  </a:lnTo>
                  <a:lnTo>
                    <a:pt x="107" y="211"/>
                  </a:lnTo>
                  <a:lnTo>
                    <a:pt x="0" y="252"/>
                  </a:lnTo>
                  <a:lnTo>
                    <a:pt x="112" y="0"/>
                  </a:lnTo>
                  <a:lnTo>
                    <a:pt x="122" y="5"/>
                  </a:lnTo>
                  <a:lnTo>
                    <a:pt x="20" y="233"/>
                  </a:lnTo>
                  <a:lnTo>
                    <a:pt x="113" y="197"/>
                  </a:lnTo>
                  <a:lnTo>
                    <a:pt x="149" y="289"/>
                  </a:lnTo>
                  <a:lnTo>
                    <a:pt x="251" y="61"/>
                  </a:lnTo>
                  <a:lnTo>
                    <a:pt x="260" y="66"/>
                  </a:ln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30" name="Freeform 7"/>
            <p:cNvSpPr>
              <a:spLocks/>
            </p:cNvSpPr>
            <p:nvPr/>
          </p:nvSpPr>
          <p:spPr bwMode="auto">
            <a:xfrm>
              <a:off x="903" y="1873"/>
              <a:ext cx="338" cy="457"/>
            </a:xfrm>
            <a:custGeom>
              <a:avLst/>
              <a:gdLst>
                <a:gd name="T0" fmla="*/ 0 w 338"/>
                <a:gd name="T1" fmla="*/ 74 h 457"/>
                <a:gd name="T2" fmla="*/ 171 w 338"/>
                <a:gd name="T3" fmla="*/ 457 h 457"/>
                <a:gd name="T4" fmla="*/ 217 w 338"/>
                <a:gd name="T5" fmla="*/ 336 h 457"/>
                <a:gd name="T6" fmla="*/ 338 w 338"/>
                <a:gd name="T7" fmla="*/ 382 h 457"/>
                <a:gd name="T8" fmla="*/ 168 w 338"/>
                <a:gd name="T9" fmla="*/ 0 h 457"/>
                <a:gd name="T10" fmla="*/ 0 w 338"/>
                <a:gd name="T11" fmla="*/ 74 h 457"/>
              </a:gdLst>
              <a:ahLst/>
              <a:cxnLst>
                <a:cxn ang="0">
                  <a:pos x="T0" y="T1"/>
                </a:cxn>
                <a:cxn ang="0">
                  <a:pos x="T2" y="T3"/>
                </a:cxn>
                <a:cxn ang="0">
                  <a:pos x="T4" y="T5"/>
                </a:cxn>
                <a:cxn ang="0">
                  <a:pos x="T6" y="T7"/>
                </a:cxn>
                <a:cxn ang="0">
                  <a:pos x="T8" y="T9"/>
                </a:cxn>
                <a:cxn ang="0">
                  <a:pos x="T10" y="T11"/>
                </a:cxn>
              </a:cxnLst>
              <a:rect l="0" t="0" r="r" b="b"/>
              <a:pathLst>
                <a:path w="338" h="457">
                  <a:moveTo>
                    <a:pt x="0" y="74"/>
                  </a:moveTo>
                  <a:lnTo>
                    <a:pt x="171" y="457"/>
                  </a:lnTo>
                  <a:lnTo>
                    <a:pt x="217" y="336"/>
                  </a:lnTo>
                  <a:lnTo>
                    <a:pt x="338" y="382"/>
                  </a:lnTo>
                  <a:lnTo>
                    <a:pt x="168" y="0"/>
                  </a:lnTo>
                  <a:lnTo>
                    <a:pt x="0" y="74"/>
                  </a:lnTo>
                  <a:close/>
                </a:path>
              </a:pathLst>
            </a:custGeom>
            <a:solidFill>
              <a:srgbClr val="17375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31" name="Freeform 8"/>
            <p:cNvSpPr>
              <a:spLocks/>
            </p:cNvSpPr>
            <p:nvPr/>
          </p:nvSpPr>
          <p:spPr bwMode="auto">
            <a:xfrm>
              <a:off x="960" y="1984"/>
              <a:ext cx="261" cy="318"/>
            </a:xfrm>
            <a:custGeom>
              <a:avLst/>
              <a:gdLst>
                <a:gd name="T0" fmla="*/ 149 w 261"/>
                <a:gd name="T1" fmla="*/ 0 h 318"/>
                <a:gd name="T2" fmla="*/ 261 w 261"/>
                <a:gd name="T3" fmla="*/ 252 h 318"/>
                <a:gd name="T4" fmla="*/ 154 w 261"/>
                <a:gd name="T5" fmla="*/ 211 h 318"/>
                <a:gd name="T6" fmla="*/ 113 w 261"/>
                <a:gd name="T7" fmla="*/ 318 h 318"/>
                <a:gd name="T8" fmla="*/ 0 w 261"/>
                <a:gd name="T9" fmla="*/ 66 h 318"/>
                <a:gd name="T10" fmla="*/ 10 w 261"/>
                <a:gd name="T11" fmla="*/ 61 h 318"/>
                <a:gd name="T12" fmla="*/ 112 w 261"/>
                <a:gd name="T13" fmla="*/ 289 h 318"/>
                <a:gd name="T14" fmla="*/ 148 w 261"/>
                <a:gd name="T15" fmla="*/ 197 h 318"/>
                <a:gd name="T16" fmla="*/ 241 w 261"/>
                <a:gd name="T17" fmla="*/ 233 h 318"/>
                <a:gd name="T18" fmla="*/ 139 w 261"/>
                <a:gd name="T19" fmla="*/ 5 h 318"/>
                <a:gd name="T20" fmla="*/ 149 w 261"/>
                <a:gd name="T21" fmla="*/ 0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1" h="318">
                  <a:moveTo>
                    <a:pt x="149" y="0"/>
                  </a:moveTo>
                  <a:lnTo>
                    <a:pt x="261" y="252"/>
                  </a:lnTo>
                  <a:lnTo>
                    <a:pt x="154" y="211"/>
                  </a:lnTo>
                  <a:lnTo>
                    <a:pt x="113" y="318"/>
                  </a:lnTo>
                  <a:lnTo>
                    <a:pt x="0" y="66"/>
                  </a:lnTo>
                  <a:lnTo>
                    <a:pt x="10" y="61"/>
                  </a:lnTo>
                  <a:lnTo>
                    <a:pt x="112" y="289"/>
                  </a:lnTo>
                  <a:lnTo>
                    <a:pt x="148" y="197"/>
                  </a:lnTo>
                  <a:lnTo>
                    <a:pt x="241" y="233"/>
                  </a:lnTo>
                  <a:lnTo>
                    <a:pt x="139" y="5"/>
                  </a:lnTo>
                  <a:lnTo>
                    <a:pt x="149" y="0"/>
                  </a:ln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32" name="Freeform 9"/>
            <p:cNvSpPr>
              <a:spLocks/>
            </p:cNvSpPr>
            <p:nvPr/>
          </p:nvSpPr>
          <p:spPr bwMode="auto">
            <a:xfrm>
              <a:off x="693" y="1568"/>
              <a:ext cx="547" cy="553"/>
            </a:xfrm>
            <a:custGeom>
              <a:avLst/>
              <a:gdLst>
                <a:gd name="T0" fmla="*/ 14 w 501"/>
                <a:gd name="T1" fmla="*/ 236 h 507"/>
                <a:gd name="T2" fmla="*/ 14 w 501"/>
                <a:gd name="T3" fmla="*/ 271 h 507"/>
                <a:gd name="T4" fmla="*/ 9 w 501"/>
                <a:gd name="T5" fmla="*/ 284 h 507"/>
                <a:gd name="T6" fmla="*/ 6 w 501"/>
                <a:gd name="T7" fmla="*/ 291 h 507"/>
                <a:gd name="T8" fmla="*/ 18 w 501"/>
                <a:gd name="T9" fmla="*/ 341 h 507"/>
                <a:gd name="T10" fmla="*/ 30 w 501"/>
                <a:gd name="T11" fmla="*/ 351 h 507"/>
                <a:gd name="T12" fmla="*/ 47 w 501"/>
                <a:gd name="T13" fmla="*/ 386 h 507"/>
                <a:gd name="T14" fmla="*/ 47 w 501"/>
                <a:gd name="T15" fmla="*/ 392 h 507"/>
                <a:gd name="T16" fmla="*/ 86 w 501"/>
                <a:gd name="T17" fmla="*/ 435 h 507"/>
                <a:gd name="T18" fmla="*/ 88 w 501"/>
                <a:gd name="T19" fmla="*/ 436 h 507"/>
                <a:gd name="T20" fmla="*/ 122 w 501"/>
                <a:gd name="T21" fmla="*/ 461 h 507"/>
                <a:gd name="T22" fmla="*/ 122 w 501"/>
                <a:gd name="T23" fmla="*/ 461 h 507"/>
                <a:gd name="T24" fmla="*/ 175 w 501"/>
                <a:gd name="T25" fmla="*/ 485 h 507"/>
                <a:gd name="T26" fmla="*/ 178 w 501"/>
                <a:gd name="T27" fmla="*/ 484 h 507"/>
                <a:gd name="T28" fmla="*/ 219 w 501"/>
                <a:gd name="T29" fmla="*/ 492 h 507"/>
                <a:gd name="T30" fmla="*/ 221 w 501"/>
                <a:gd name="T31" fmla="*/ 494 h 507"/>
                <a:gd name="T32" fmla="*/ 278 w 501"/>
                <a:gd name="T33" fmla="*/ 494 h 507"/>
                <a:gd name="T34" fmla="*/ 280 w 501"/>
                <a:gd name="T35" fmla="*/ 493 h 507"/>
                <a:gd name="T36" fmla="*/ 321 w 501"/>
                <a:gd name="T37" fmla="*/ 485 h 507"/>
                <a:gd name="T38" fmla="*/ 324 w 501"/>
                <a:gd name="T39" fmla="*/ 485 h 507"/>
                <a:gd name="T40" fmla="*/ 377 w 501"/>
                <a:gd name="T41" fmla="*/ 463 h 507"/>
                <a:gd name="T42" fmla="*/ 377 w 501"/>
                <a:gd name="T43" fmla="*/ 462 h 507"/>
                <a:gd name="T44" fmla="*/ 412 w 501"/>
                <a:gd name="T45" fmla="*/ 438 h 507"/>
                <a:gd name="T46" fmla="*/ 414 w 501"/>
                <a:gd name="T47" fmla="*/ 437 h 507"/>
                <a:gd name="T48" fmla="*/ 453 w 501"/>
                <a:gd name="T49" fmla="*/ 394 h 507"/>
                <a:gd name="T50" fmla="*/ 453 w 501"/>
                <a:gd name="T51" fmla="*/ 389 h 507"/>
                <a:gd name="T52" fmla="*/ 471 w 501"/>
                <a:gd name="T53" fmla="*/ 353 h 507"/>
                <a:gd name="T54" fmla="*/ 482 w 501"/>
                <a:gd name="T55" fmla="*/ 344 h 507"/>
                <a:gd name="T56" fmla="*/ 495 w 501"/>
                <a:gd name="T57" fmla="*/ 294 h 507"/>
                <a:gd name="T58" fmla="*/ 486 w 501"/>
                <a:gd name="T59" fmla="*/ 272 h 507"/>
                <a:gd name="T60" fmla="*/ 486 w 501"/>
                <a:gd name="T61" fmla="*/ 235 h 507"/>
                <a:gd name="T62" fmla="*/ 495 w 501"/>
                <a:gd name="T63" fmla="*/ 213 h 507"/>
                <a:gd name="T64" fmla="*/ 482 w 501"/>
                <a:gd name="T65" fmla="*/ 163 h 507"/>
                <a:gd name="T66" fmla="*/ 471 w 501"/>
                <a:gd name="T67" fmla="*/ 154 h 507"/>
                <a:gd name="T68" fmla="*/ 453 w 501"/>
                <a:gd name="T69" fmla="*/ 118 h 507"/>
                <a:gd name="T70" fmla="*/ 453 w 501"/>
                <a:gd name="T71" fmla="*/ 113 h 507"/>
                <a:gd name="T72" fmla="*/ 414 w 501"/>
                <a:gd name="T73" fmla="*/ 70 h 507"/>
                <a:gd name="T74" fmla="*/ 412 w 501"/>
                <a:gd name="T75" fmla="*/ 70 h 507"/>
                <a:gd name="T76" fmla="*/ 377 w 501"/>
                <a:gd name="T77" fmla="*/ 45 h 507"/>
                <a:gd name="T78" fmla="*/ 377 w 501"/>
                <a:gd name="T79" fmla="*/ 45 h 507"/>
                <a:gd name="T80" fmla="*/ 324 w 501"/>
                <a:gd name="T81" fmla="*/ 22 h 507"/>
                <a:gd name="T82" fmla="*/ 321 w 501"/>
                <a:gd name="T83" fmla="*/ 23 h 507"/>
                <a:gd name="T84" fmla="*/ 280 w 501"/>
                <a:gd name="T85" fmla="*/ 15 h 507"/>
                <a:gd name="T86" fmla="*/ 278 w 501"/>
                <a:gd name="T87" fmla="*/ 13 h 507"/>
                <a:gd name="T88" fmla="*/ 221 w 501"/>
                <a:gd name="T89" fmla="*/ 13 h 507"/>
                <a:gd name="T90" fmla="*/ 219 w 501"/>
                <a:gd name="T91" fmla="*/ 15 h 507"/>
                <a:gd name="T92" fmla="*/ 178 w 501"/>
                <a:gd name="T93" fmla="*/ 23 h 507"/>
                <a:gd name="T94" fmla="*/ 175 w 501"/>
                <a:gd name="T95" fmla="*/ 23 h 507"/>
                <a:gd name="T96" fmla="*/ 122 w 501"/>
                <a:gd name="T97" fmla="*/ 46 h 507"/>
                <a:gd name="T98" fmla="*/ 122 w 501"/>
                <a:gd name="T99" fmla="*/ 47 h 507"/>
                <a:gd name="T100" fmla="*/ 88 w 501"/>
                <a:gd name="T101" fmla="*/ 71 h 507"/>
                <a:gd name="T102" fmla="*/ 86 w 501"/>
                <a:gd name="T103" fmla="*/ 72 h 507"/>
                <a:gd name="T104" fmla="*/ 47 w 501"/>
                <a:gd name="T105" fmla="*/ 116 h 507"/>
                <a:gd name="T106" fmla="*/ 47 w 501"/>
                <a:gd name="T107" fmla="*/ 121 h 507"/>
                <a:gd name="T108" fmla="*/ 30 w 501"/>
                <a:gd name="T109" fmla="*/ 157 h 507"/>
                <a:gd name="T110" fmla="*/ 18 w 501"/>
                <a:gd name="T111" fmla="*/ 166 h 507"/>
                <a:gd name="T112" fmla="*/ 6 w 501"/>
                <a:gd name="T113" fmla="*/ 216 h 507"/>
                <a:gd name="T114" fmla="*/ 9 w 501"/>
                <a:gd name="T115" fmla="*/ 223 h 507"/>
                <a:gd name="T116" fmla="*/ 14 w 501"/>
                <a:gd name="T117" fmla="*/ 236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01" h="507">
                  <a:moveTo>
                    <a:pt x="14" y="236"/>
                  </a:moveTo>
                  <a:cubicBezTo>
                    <a:pt x="19" y="247"/>
                    <a:pt x="19" y="260"/>
                    <a:pt x="14" y="271"/>
                  </a:cubicBezTo>
                  <a:cubicBezTo>
                    <a:pt x="12" y="275"/>
                    <a:pt x="10" y="280"/>
                    <a:pt x="9" y="284"/>
                  </a:cubicBezTo>
                  <a:cubicBezTo>
                    <a:pt x="8" y="286"/>
                    <a:pt x="7" y="289"/>
                    <a:pt x="6" y="291"/>
                  </a:cubicBezTo>
                  <a:cubicBezTo>
                    <a:pt x="0" y="309"/>
                    <a:pt x="5" y="328"/>
                    <a:pt x="18" y="341"/>
                  </a:cubicBezTo>
                  <a:cubicBezTo>
                    <a:pt x="22" y="344"/>
                    <a:pt x="26" y="348"/>
                    <a:pt x="30" y="351"/>
                  </a:cubicBezTo>
                  <a:cubicBezTo>
                    <a:pt x="41" y="359"/>
                    <a:pt x="47" y="372"/>
                    <a:pt x="47" y="386"/>
                  </a:cubicBezTo>
                  <a:cubicBezTo>
                    <a:pt x="47" y="388"/>
                    <a:pt x="47" y="390"/>
                    <a:pt x="47" y="392"/>
                  </a:cubicBezTo>
                  <a:cubicBezTo>
                    <a:pt x="48" y="414"/>
                    <a:pt x="64" y="432"/>
                    <a:pt x="86" y="435"/>
                  </a:cubicBezTo>
                  <a:cubicBezTo>
                    <a:pt x="86" y="436"/>
                    <a:pt x="87" y="436"/>
                    <a:pt x="88" y="436"/>
                  </a:cubicBezTo>
                  <a:cubicBezTo>
                    <a:pt x="103" y="438"/>
                    <a:pt x="115" y="447"/>
                    <a:pt x="122" y="461"/>
                  </a:cubicBezTo>
                  <a:cubicBezTo>
                    <a:pt x="122" y="461"/>
                    <a:pt x="122" y="461"/>
                    <a:pt x="122" y="461"/>
                  </a:cubicBezTo>
                  <a:cubicBezTo>
                    <a:pt x="132" y="481"/>
                    <a:pt x="155" y="490"/>
                    <a:pt x="175" y="485"/>
                  </a:cubicBezTo>
                  <a:cubicBezTo>
                    <a:pt x="176" y="484"/>
                    <a:pt x="177" y="484"/>
                    <a:pt x="178" y="484"/>
                  </a:cubicBezTo>
                  <a:cubicBezTo>
                    <a:pt x="192" y="480"/>
                    <a:pt x="208" y="483"/>
                    <a:pt x="219" y="492"/>
                  </a:cubicBezTo>
                  <a:cubicBezTo>
                    <a:pt x="220" y="493"/>
                    <a:pt x="220" y="493"/>
                    <a:pt x="221" y="494"/>
                  </a:cubicBezTo>
                  <a:cubicBezTo>
                    <a:pt x="238" y="507"/>
                    <a:pt x="261" y="507"/>
                    <a:pt x="278" y="494"/>
                  </a:cubicBezTo>
                  <a:cubicBezTo>
                    <a:pt x="279" y="494"/>
                    <a:pt x="279" y="493"/>
                    <a:pt x="280" y="493"/>
                  </a:cubicBezTo>
                  <a:cubicBezTo>
                    <a:pt x="292" y="483"/>
                    <a:pt x="307" y="480"/>
                    <a:pt x="321" y="485"/>
                  </a:cubicBezTo>
                  <a:cubicBezTo>
                    <a:pt x="322" y="485"/>
                    <a:pt x="323" y="485"/>
                    <a:pt x="324" y="485"/>
                  </a:cubicBezTo>
                  <a:cubicBezTo>
                    <a:pt x="345" y="491"/>
                    <a:pt x="367" y="482"/>
                    <a:pt x="377" y="463"/>
                  </a:cubicBezTo>
                  <a:cubicBezTo>
                    <a:pt x="377" y="462"/>
                    <a:pt x="377" y="462"/>
                    <a:pt x="377" y="462"/>
                  </a:cubicBezTo>
                  <a:cubicBezTo>
                    <a:pt x="384" y="449"/>
                    <a:pt x="397" y="440"/>
                    <a:pt x="412" y="438"/>
                  </a:cubicBezTo>
                  <a:cubicBezTo>
                    <a:pt x="413" y="437"/>
                    <a:pt x="413" y="437"/>
                    <a:pt x="414" y="437"/>
                  </a:cubicBezTo>
                  <a:cubicBezTo>
                    <a:pt x="436" y="434"/>
                    <a:pt x="452" y="416"/>
                    <a:pt x="453" y="394"/>
                  </a:cubicBezTo>
                  <a:cubicBezTo>
                    <a:pt x="453" y="392"/>
                    <a:pt x="453" y="391"/>
                    <a:pt x="453" y="389"/>
                  </a:cubicBezTo>
                  <a:cubicBezTo>
                    <a:pt x="454" y="375"/>
                    <a:pt x="460" y="361"/>
                    <a:pt x="471" y="353"/>
                  </a:cubicBezTo>
                  <a:cubicBezTo>
                    <a:pt x="475" y="350"/>
                    <a:pt x="479" y="347"/>
                    <a:pt x="482" y="344"/>
                  </a:cubicBezTo>
                  <a:cubicBezTo>
                    <a:pt x="496" y="332"/>
                    <a:pt x="501" y="312"/>
                    <a:pt x="495" y="294"/>
                  </a:cubicBezTo>
                  <a:cubicBezTo>
                    <a:pt x="492" y="287"/>
                    <a:pt x="490" y="279"/>
                    <a:pt x="486" y="272"/>
                  </a:cubicBezTo>
                  <a:cubicBezTo>
                    <a:pt x="481" y="260"/>
                    <a:pt x="481" y="247"/>
                    <a:pt x="486" y="235"/>
                  </a:cubicBezTo>
                  <a:cubicBezTo>
                    <a:pt x="490" y="228"/>
                    <a:pt x="492" y="221"/>
                    <a:pt x="495" y="213"/>
                  </a:cubicBezTo>
                  <a:cubicBezTo>
                    <a:pt x="501" y="195"/>
                    <a:pt x="496" y="176"/>
                    <a:pt x="482" y="163"/>
                  </a:cubicBezTo>
                  <a:cubicBezTo>
                    <a:pt x="479" y="160"/>
                    <a:pt x="475" y="157"/>
                    <a:pt x="471" y="154"/>
                  </a:cubicBezTo>
                  <a:cubicBezTo>
                    <a:pt x="460" y="146"/>
                    <a:pt x="454" y="132"/>
                    <a:pt x="453" y="118"/>
                  </a:cubicBezTo>
                  <a:cubicBezTo>
                    <a:pt x="453" y="117"/>
                    <a:pt x="453" y="115"/>
                    <a:pt x="453" y="113"/>
                  </a:cubicBezTo>
                  <a:cubicBezTo>
                    <a:pt x="452" y="91"/>
                    <a:pt x="436" y="73"/>
                    <a:pt x="414" y="70"/>
                  </a:cubicBezTo>
                  <a:cubicBezTo>
                    <a:pt x="413" y="70"/>
                    <a:pt x="413" y="70"/>
                    <a:pt x="412" y="70"/>
                  </a:cubicBezTo>
                  <a:cubicBezTo>
                    <a:pt x="397" y="68"/>
                    <a:pt x="384" y="58"/>
                    <a:pt x="377" y="45"/>
                  </a:cubicBezTo>
                  <a:cubicBezTo>
                    <a:pt x="377" y="45"/>
                    <a:pt x="377" y="45"/>
                    <a:pt x="377" y="45"/>
                  </a:cubicBezTo>
                  <a:cubicBezTo>
                    <a:pt x="367" y="25"/>
                    <a:pt x="345" y="16"/>
                    <a:pt x="324" y="22"/>
                  </a:cubicBezTo>
                  <a:cubicBezTo>
                    <a:pt x="323" y="22"/>
                    <a:pt x="322" y="22"/>
                    <a:pt x="321" y="23"/>
                  </a:cubicBezTo>
                  <a:cubicBezTo>
                    <a:pt x="307" y="27"/>
                    <a:pt x="292" y="24"/>
                    <a:pt x="280" y="15"/>
                  </a:cubicBezTo>
                  <a:cubicBezTo>
                    <a:pt x="279" y="14"/>
                    <a:pt x="279" y="14"/>
                    <a:pt x="278" y="13"/>
                  </a:cubicBezTo>
                  <a:cubicBezTo>
                    <a:pt x="261" y="0"/>
                    <a:pt x="238" y="0"/>
                    <a:pt x="221" y="13"/>
                  </a:cubicBezTo>
                  <a:cubicBezTo>
                    <a:pt x="220" y="14"/>
                    <a:pt x="220" y="14"/>
                    <a:pt x="219" y="15"/>
                  </a:cubicBezTo>
                  <a:cubicBezTo>
                    <a:pt x="208" y="24"/>
                    <a:pt x="192" y="28"/>
                    <a:pt x="178" y="23"/>
                  </a:cubicBezTo>
                  <a:cubicBezTo>
                    <a:pt x="177" y="23"/>
                    <a:pt x="176" y="23"/>
                    <a:pt x="175" y="23"/>
                  </a:cubicBezTo>
                  <a:cubicBezTo>
                    <a:pt x="155" y="17"/>
                    <a:pt x="132" y="27"/>
                    <a:pt x="122" y="46"/>
                  </a:cubicBezTo>
                  <a:cubicBezTo>
                    <a:pt x="122" y="46"/>
                    <a:pt x="122" y="46"/>
                    <a:pt x="122" y="47"/>
                  </a:cubicBezTo>
                  <a:cubicBezTo>
                    <a:pt x="115" y="60"/>
                    <a:pt x="103" y="69"/>
                    <a:pt x="88" y="71"/>
                  </a:cubicBezTo>
                  <a:cubicBezTo>
                    <a:pt x="87" y="72"/>
                    <a:pt x="86" y="72"/>
                    <a:pt x="86" y="72"/>
                  </a:cubicBezTo>
                  <a:cubicBezTo>
                    <a:pt x="64" y="75"/>
                    <a:pt x="48" y="94"/>
                    <a:pt x="47" y="116"/>
                  </a:cubicBezTo>
                  <a:cubicBezTo>
                    <a:pt x="47" y="118"/>
                    <a:pt x="47" y="119"/>
                    <a:pt x="47" y="121"/>
                  </a:cubicBezTo>
                  <a:cubicBezTo>
                    <a:pt x="47" y="135"/>
                    <a:pt x="41" y="148"/>
                    <a:pt x="30" y="157"/>
                  </a:cubicBezTo>
                  <a:cubicBezTo>
                    <a:pt x="26" y="160"/>
                    <a:pt x="22" y="163"/>
                    <a:pt x="18" y="166"/>
                  </a:cubicBezTo>
                  <a:cubicBezTo>
                    <a:pt x="5" y="179"/>
                    <a:pt x="0" y="198"/>
                    <a:pt x="6" y="216"/>
                  </a:cubicBezTo>
                  <a:cubicBezTo>
                    <a:pt x="7" y="218"/>
                    <a:pt x="8" y="221"/>
                    <a:pt x="9" y="223"/>
                  </a:cubicBezTo>
                  <a:cubicBezTo>
                    <a:pt x="10" y="228"/>
                    <a:pt x="12" y="232"/>
                    <a:pt x="14" y="236"/>
                  </a:cubicBezTo>
                  <a:close/>
                </a:path>
              </a:pathLst>
            </a:custGeom>
            <a:solidFill>
              <a:srgbClr val="17375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33" name="Freeform 10"/>
            <p:cNvSpPr>
              <a:spLocks/>
            </p:cNvSpPr>
            <p:nvPr/>
          </p:nvSpPr>
          <p:spPr bwMode="auto">
            <a:xfrm>
              <a:off x="982" y="1649"/>
              <a:ext cx="33" cy="26"/>
            </a:xfrm>
            <a:custGeom>
              <a:avLst/>
              <a:gdLst>
                <a:gd name="T0" fmla="*/ 20 w 30"/>
                <a:gd name="T1" fmla="*/ 18 h 24"/>
                <a:gd name="T2" fmla="*/ 30 w 30"/>
                <a:gd name="T3" fmla="*/ 2 h 24"/>
                <a:gd name="T4" fmla="*/ 10 w 30"/>
                <a:gd name="T5" fmla="*/ 5 h 24"/>
                <a:gd name="T6" fmla="*/ 0 w 30"/>
                <a:gd name="T7" fmla="*/ 22 h 24"/>
                <a:gd name="T8" fmla="*/ 20 w 30"/>
                <a:gd name="T9" fmla="*/ 18 h 24"/>
              </a:gdLst>
              <a:ahLst/>
              <a:cxnLst>
                <a:cxn ang="0">
                  <a:pos x="T0" y="T1"/>
                </a:cxn>
                <a:cxn ang="0">
                  <a:pos x="T2" y="T3"/>
                </a:cxn>
                <a:cxn ang="0">
                  <a:pos x="T4" y="T5"/>
                </a:cxn>
                <a:cxn ang="0">
                  <a:pos x="T6" y="T7"/>
                </a:cxn>
                <a:cxn ang="0">
                  <a:pos x="T8" y="T9"/>
                </a:cxn>
              </a:cxnLst>
              <a:rect l="0" t="0" r="r" b="b"/>
              <a:pathLst>
                <a:path w="30" h="24">
                  <a:moveTo>
                    <a:pt x="20" y="18"/>
                  </a:moveTo>
                  <a:cubicBezTo>
                    <a:pt x="25" y="14"/>
                    <a:pt x="29" y="8"/>
                    <a:pt x="30" y="2"/>
                  </a:cubicBezTo>
                  <a:cubicBezTo>
                    <a:pt x="23" y="0"/>
                    <a:pt x="16" y="1"/>
                    <a:pt x="10" y="5"/>
                  </a:cubicBezTo>
                  <a:cubicBezTo>
                    <a:pt x="5" y="9"/>
                    <a:pt x="1" y="16"/>
                    <a:pt x="0" y="22"/>
                  </a:cubicBezTo>
                  <a:cubicBezTo>
                    <a:pt x="7" y="24"/>
                    <a:pt x="14" y="23"/>
                    <a:pt x="20"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34" name="Freeform 11"/>
            <p:cNvSpPr>
              <a:spLocks/>
            </p:cNvSpPr>
            <p:nvPr/>
          </p:nvSpPr>
          <p:spPr bwMode="auto">
            <a:xfrm>
              <a:off x="991" y="1618"/>
              <a:ext cx="25" cy="33"/>
            </a:xfrm>
            <a:custGeom>
              <a:avLst/>
              <a:gdLst>
                <a:gd name="T0" fmla="*/ 5 w 23"/>
                <a:gd name="T1" fmla="*/ 20 h 30"/>
                <a:gd name="T2" fmla="*/ 22 w 23"/>
                <a:gd name="T3" fmla="*/ 30 h 30"/>
                <a:gd name="T4" fmla="*/ 18 w 23"/>
                <a:gd name="T5" fmla="*/ 10 h 30"/>
                <a:gd name="T6" fmla="*/ 1 w 23"/>
                <a:gd name="T7" fmla="*/ 0 h 30"/>
                <a:gd name="T8" fmla="*/ 5 w 23"/>
                <a:gd name="T9" fmla="*/ 20 h 30"/>
              </a:gdLst>
              <a:ahLst/>
              <a:cxnLst>
                <a:cxn ang="0">
                  <a:pos x="T0" y="T1"/>
                </a:cxn>
                <a:cxn ang="0">
                  <a:pos x="T2" y="T3"/>
                </a:cxn>
                <a:cxn ang="0">
                  <a:pos x="T4" y="T5"/>
                </a:cxn>
                <a:cxn ang="0">
                  <a:pos x="T6" y="T7"/>
                </a:cxn>
                <a:cxn ang="0">
                  <a:pos x="T8" y="T9"/>
                </a:cxn>
              </a:cxnLst>
              <a:rect l="0" t="0" r="r" b="b"/>
              <a:pathLst>
                <a:path w="23" h="30">
                  <a:moveTo>
                    <a:pt x="5" y="20"/>
                  </a:moveTo>
                  <a:cubicBezTo>
                    <a:pt x="9" y="25"/>
                    <a:pt x="15" y="29"/>
                    <a:pt x="22" y="30"/>
                  </a:cubicBezTo>
                  <a:cubicBezTo>
                    <a:pt x="23" y="23"/>
                    <a:pt x="22" y="16"/>
                    <a:pt x="18" y="10"/>
                  </a:cubicBezTo>
                  <a:cubicBezTo>
                    <a:pt x="14" y="5"/>
                    <a:pt x="8" y="1"/>
                    <a:pt x="1" y="0"/>
                  </a:cubicBezTo>
                  <a:cubicBezTo>
                    <a:pt x="0" y="7"/>
                    <a:pt x="1" y="14"/>
                    <a:pt x="5" y="2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35" name="Freeform 12"/>
            <p:cNvSpPr>
              <a:spLocks/>
            </p:cNvSpPr>
            <p:nvPr/>
          </p:nvSpPr>
          <p:spPr bwMode="auto">
            <a:xfrm>
              <a:off x="917" y="2039"/>
              <a:ext cx="25" cy="32"/>
            </a:xfrm>
            <a:custGeom>
              <a:avLst/>
              <a:gdLst>
                <a:gd name="T0" fmla="*/ 5 w 23"/>
                <a:gd name="T1" fmla="*/ 19 h 29"/>
                <a:gd name="T2" fmla="*/ 1 w 23"/>
                <a:gd name="T3" fmla="*/ 0 h 29"/>
                <a:gd name="T4" fmla="*/ 18 w 23"/>
                <a:gd name="T5" fmla="*/ 10 h 29"/>
                <a:gd name="T6" fmla="*/ 22 w 23"/>
                <a:gd name="T7" fmla="*/ 29 h 29"/>
                <a:gd name="T8" fmla="*/ 5 w 23"/>
                <a:gd name="T9" fmla="*/ 19 h 29"/>
              </a:gdLst>
              <a:ahLst/>
              <a:cxnLst>
                <a:cxn ang="0">
                  <a:pos x="T0" y="T1"/>
                </a:cxn>
                <a:cxn ang="0">
                  <a:pos x="T2" y="T3"/>
                </a:cxn>
                <a:cxn ang="0">
                  <a:pos x="T4" y="T5"/>
                </a:cxn>
                <a:cxn ang="0">
                  <a:pos x="T6" y="T7"/>
                </a:cxn>
                <a:cxn ang="0">
                  <a:pos x="T8" y="T9"/>
                </a:cxn>
              </a:cxnLst>
              <a:rect l="0" t="0" r="r" b="b"/>
              <a:pathLst>
                <a:path w="23" h="29">
                  <a:moveTo>
                    <a:pt x="5" y="19"/>
                  </a:moveTo>
                  <a:cubicBezTo>
                    <a:pt x="1" y="13"/>
                    <a:pt x="0" y="6"/>
                    <a:pt x="1" y="0"/>
                  </a:cubicBezTo>
                  <a:cubicBezTo>
                    <a:pt x="8" y="0"/>
                    <a:pt x="14" y="4"/>
                    <a:pt x="18" y="10"/>
                  </a:cubicBezTo>
                  <a:cubicBezTo>
                    <a:pt x="22" y="15"/>
                    <a:pt x="23" y="22"/>
                    <a:pt x="22" y="29"/>
                  </a:cubicBezTo>
                  <a:cubicBezTo>
                    <a:pt x="15" y="28"/>
                    <a:pt x="9" y="25"/>
                    <a:pt x="5" y="19"/>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36" name="Freeform 13"/>
            <p:cNvSpPr>
              <a:spLocks/>
            </p:cNvSpPr>
            <p:nvPr/>
          </p:nvSpPr>
          <p:spPr bwMode="auto">
            <a:xfrm>
              <a:off x="918" y="2018"/>
              <a:ext cx="33" cy="25"/>
            </a:xfrm>
            <a:custGeom>
              <a:avLst/>
              <a:gdLst>
                <a:gd name="T0" fmla="*/ 20 w 30"/>
                <a:gd name="T1" fmla="*/ 18 h 23"/>
                <a:gd name="T2" fmla="*/ 0 w 30"/>
                <a:gd name="T3" fmla="*/ 22 h 23"/>
                <a:gd name="T4" fmla="*/ 11 w 30"/>
                <a:gd name="T5" fmla="*/ 5 h 23"/>
                <a:gd name="T6" fmla="*/ 30 w 30"/>
                <a:gd name="T7" fmla="*/ 1 h 23"/>
                <a:gd name="T8" fmla="*/ 20 w 30"/>
                <a:gd name="T9" fmla="*/ 18 h 23"/>
              </a:gdLst>
              <a:ahLst/>
              <a:cxnLst>
                <a:cxn ang="0">
                  <a:pos x="T0" y="T1"/>
                </a:cxn>
                <a:cxn ang="0">
                  <a:pos x="T2" y="T3"/>
                </a:cxn>
                <a:cxn ang="0">
                  <a:pos x="T4" y="T5"/>
                </a:cxn>
                <a:cxn ang="0">
                  <a:pos x="T6" y="T7"/>
                </a:cxn>
                <a:cxn ang="0">
                  <a:pos x="T8" y="T9"/>
                </a:cxn>
              </a:cxnLst>
              <a:rect l="0" t="0" r="r" b="b"/>
              <a:pathLst>
                <a:path w="30" h="23">
                  <a:moveTo>
                    <a:pt x="20" y="18"/>
                  </a:moveTo>
                  <a:cubicBezTo>
                    <a:pt x="14" y="22"/>
                    <a:pt x="7" y="23"/>
                    <a:pt x="0" y="22"/>
                  </a:cubicBezTo>
                  <a:cubicBezTo>
                    <a:pt x="1" y="15"/>
                    <a:pt x="5" y="9"/>
                    <a:pt x="11" y="5"/>
                  </a:cubicBezTo>
                  <a:cubicBezTo>
                    <a:pt x="16" y="1"/>
                    <a:pt x="23" y="0"/>
                    <a:pt x="30" y="1"/>
                  </a:cubicBezTo>
                  <a:cubicBezTo>
                    <a:pt x="29" y="8"/>
                    <a:pt x="26" y="14"/>
                    <a:pt x="20"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37" name="Freeform 14"/>
            <p:cNvSpPr>
              <a:spLocks/>
            </p:cNvSpPr>
            <p:nvPr/>
          </p:nvSpPr>
          <p:spPr bwMode="auto">
            <a:xfrm>
              <a:off x="1012" y="1658"/>
              <a:ext cx="36" cy="23"/>
            </a:xfrm>
            <a:custGeom>
              <a:avLst/>
              <a:gdLst>
                <a:gd name="T0" fmla="*/ 20 w 33"/>
                <a:gd name="T1" fmla="*/ 18 h 21"/>
                <a:gd name="T2" fmla="*/ 33 w 33"/>
                <a:gd name="T3" fmla="*/ 3 h 21"/>
                <a:gd name="T4" fmla="*/ 13 w 33"/>
                <a:gd name="T5" fmla="*/ 3 h 21"/>
                <a:gd name="T6" fmla="*/ 0 w 33"/>
                <a:gd name="T7" fmla="*/ 18 h 21"/>
                <a:gd name="T8" fmla="*/ 20 w 33"/>
                <a:gd name="T9" fmla="*/ 18 h 21"/>
              </a:gdLst>
              <a:ahLst/>
              <a:cxnLst>
                <a:cxn ang="0">
                  <a:pos x="T0" y="T1"/>
                </a:cxn>
                <a:cxn ang="0">
                  <a:pos x="T2" y="T3"/>
                </a:cxn>
                <a:cxn ang="0">
                  <a:pos x="T4" y="T5"/>
                </a:cxn>
                <a:cxn ang="0">
                  <a:pos x="T6" y="T7"/>
                </a:cxn>
                <a:cxn ang="0">
                  <a:pos x="T8" y="T9"/>
                </a:cxn>
              </a:cxnLst>
              <a:rect l="0" t="0" r="r" b="b"/>
              <a:pathLst>
                <a:path w="33" h="21">
                  <a:moveTo>
                    <a:pt x="20" y="18"/>
                  </a:moveTo>
                  <a:cubicBezTo>
                    <a:pt x="26" y="15"/>
                    <a:pt x="31" y="9"/>
                    <a:pt x="33" y="3"/>
                  </a:cubicBezTo>
                  <a:cubicBezTo>
                    <a:pt x="27" y="0"/>
                    <a:pt x="20" y="0"/>
                    <a:pt x="13" y="3"/>
                  </a:cubicBezTo>
                  <a:cubicBezTo>
                    <a:pt x="7" y="6"/>
                    <a:pt x="2" y="12"/>
                    <a:pt x="0" y="18"/>
                  </a:cubicBezTo>
                  <a:cubicBezTo>
                    <a:pt x="6" y="21"/>
                    <a:pt x="14" y="21"/>
                    <a:pt x="20"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38" name="Freeform 15"/>
            <p:cNvSpPr>
              <a:spLocks/>
            </p:cNvSpPr>
            <p:nvPr/>
          </p:nvSpPr>
          <p:spPr bwMode="auto">
            <a:xfrm>
              <a:off x="1028" y="1626"/>
              <a:ext cx="23" cy="36"/>
            </a:xfrm>
            <a:custGeom>
              <a:avLst/>
              <a:gdLst>
                <a:gd name="T0" fmla="*/ 3 w 21"/>
                <a:gd name="T1" fmla="*/ 20 h 33"/>
                <a:gd name="T2" fmla="*/ 18 w 21"/>
                <a:gd name="T3" fmla="*/ 33 h 33"/>
                <a:gd name="T4" fmla="*/ 18 w 21"/>
                <a:gd name="T5" fmla="*/ 13 h 33"/>
                <a:gd name="T6" fmla="*/ 3 w 21"/>
                <a:gd name="T7" fmla="*/ 0 h 33"/>
                <a:gd name="T8" fmla="*/ 3 w 21"/>
                <a:gd name="T9" fmla="*/ 20 h 33"/>
              </a:gdLst>
              <a:ahLst/>
              <a:cxnLst>
                <a:cxn ang="0">
                  <a:pos x="T0" y="T1"/>
                </a:cxn>
                <a:cxn ang="0">
                  <a:pos x="T2" y="T3"/>
                </a:cxn>
                <a:cxn ang="0">
                  <a:pos x="T4" y="T5"/>
                </a:cxn>
                <a:cxn ang="0">
                  <a:pos x="T6" y="T7"/>
                </a:cxn>
                <a:cxn ang="0">
                  <a:pos x="T8" y="T9"/>
                </a:cxn>
              </a:cxnLst>
              <a:rect l="0" t="0" r="r" b="b"/>
              <a:pathLst>
                <a:path w="21" h="33">
                  <a:moveTo>
                    <a:pt x="3" y="20"/>
                  </a:moveTo>
                  <a:cubicBezTo>
                    <a:pt x="6" y="27"/>
                    <a:pt x="11" y="31"/>
                    <a:pt x="18" y="33"/>
                  </a:cubicBezTo>
                  <a:cubicBezTo>
                    <a:pt x="20" y="27"/>
                    <a:pt x="21" y="20"/>
                    <a:pt x="18" y="13"/>
                  </a:cubicBezTo>
                  <a:cubicBezTo>
                    <a:pt x="15" y="7"/>
                    <a:pt x="9" y="2"/>
                    <a:pt x="3" y="0"/>
                  </a:cubicBezTo>
                  <a:cubicBezTo>
                    <a:pt x="0" y="7"/>
                    <a:pt x="0" y="14"/>
                    <a:pt x="3" y="2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39" name="Freeform 16"/>
            <p:cNvSpPr>
              <a:spLocks/>
            </p:cNvSpPr>
            <p:nvPr/>
          </p:nvSpPr>
          <p:spPr bwMode="auto">
            <a:xfrm>
              <a:off x="883" y="2027"/>
              <a:ext cx="22" cy="36"/>
            </a:xfrm>
            <a:custGeom>
              <a:avLst/>
              <a:gdLst>
                <a:gd name="T0" fmla="*/ 3 w 20"/>
                <a:gd name="T1" fmla="*/ 20 h 33"/>
                <a:gd name="T2" fmla="*/ 2 w 20"/>
                <a:gd name="T3" fmla="*/ 0 h 33"/>
                <a:gd name="T4" fmla="*/ 17 w 20"/>
                <a:gd name="T5" fmla="*/ 13 h 33"/>
                <a:gd name="T6" fmla="*/ 17 w 20"/>
                <a:gd name="T7" fmla="*/ 33 h 33"/>
                <a:gd name="T8" fmla="*/ 3 w 20"/>
                <a:gd name="T9" fmla="*/ 20 h 33"/>
              </a:gdLst>
              <a:ahLst/>
              <a:cxnLst>
                <a:cxn ang="0">
                  <a:pos x="T0" y="T1"/>
                </a:cxn>
                <a:cxn ang="0">
                  <a:pos x="T2" y="T3"/>
                </a:cxn>
                <a:cxn ang="0">
                  <a:pos x="T4" y="T5"/>
                </a:cxn>
                <a:cxn ang="0">
                  <a:pos x="T6" y="T7"/>
                </a:cxn>
                <a:cxn ang="0">
                  <a:pos x="T8" y="T9"/>
                </a:cxn>
              </a:cxnLst>
              <a:rect l="0" t="0" r="r" b="b"/>
              <a:pathLst>
                <a:path w="20" h="33">
                  <a:moveTo>
                    <a:pt x="3" y="20"/>
                  </a:moveTo>
                  <a:cubicBezTo>
                    <a:pt x="0" y="13"/>
                    <a:pt x="0" y="6"/>
                    <a:pt x="2" y="0"/>
                  </a:cubicBezTo>
                  <a:cubicBezTo>
                    <a:pt x="9" y="2"/>
                    <a:pt x="14" y="7"/>
                    <a:pt x="17" y="13"/>
                  </a:cubicBezTo>
                  <a:cubicBezTo>
                    <a:pt x="20" y="20"/>
                    <a:pt x="20" y="27"/>
                    <a:pt x="17" y="33"/>
                  </a:cubicBezTo>
                  <a:cubicBezTo>
                    <a:pt x="11" y="31"/>
                    <a:pt x="6" y="26"/>
                    <a:pt x="3" y="2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40" name="Freeform 17"/>
            <p:cNvSpPr>
              <a:spLocks/>
            </p:cNvSpPr>
            <p:nvPr/>
          </p:nvSpPr>
          <p:spPr bwMode="auto">
            <a:xfrm>
              <a:off x="885" y="2007"/>
              <a:ext cx="36" cy="23"/>
            </a:xfrm>
            <a:custGeom>
              <a:avLst/>
              <a:gdLst>
                <a:gd name="T0" fmla="*/ 20 w 33"/>
                <a:gd name="T1" fmla="*/ 18 h 21"/>
                <a:gd name="T2" fmla="*/ 0 w 33"/>
                <a:gd name="T3" fmla="*/ 18 h 21"/>
                <a:gd name="T4" fmla="*/ 13 w 33"/>
                <a:gd name="T5" fmla="*/ 3 h 21"/>
                <a:gd name="T6" fmla="*/ 33 w 33"/>
                <a:gd name="T7" fmla="*/ 3 h 21"/>
                <a:gd name="T8" fmla="*/ 20 w 33"/>
                <a:gd name="T9" fmla="*/ 18 h 21"/>
              </a:gdLst>
              <a:ahLst/>
              <a:cxnLst>
                <a:cxn ang="0">
                  <a:pos x="T0" y="T1"/>
                </a:cxn>
                <a:cxn ang="0">
                  <a:pos x="T2" y="T3"/>
                </a:cxn>
                <a:cxn ang="0">
                  <a:pos x="T4" y="T5"/>
                </a:cxn>
                <a:cxn ang="0">
                  <a:pos x="T6" y="T7"/>
                </a:cxn>
                <a:cxn ang="0">
                  <a:pos x="T8" y="T9"/>
                </a:cxn>
              </a:cxnLst>
              <a:rect l="0" t="0" r="r" b="b"/>
              <a:pathLst>
                <a:path w="33" h="21">
                  <a:moveTo>
                    <a:pt x="20" y="18"/>
                  </a:moveTo>
                  <a:cubicBezTo>
                    <a:pt x="13" y="21"/>
                    <a:pt x="6" y="21"/>
                    <a:pt x="0" y="18"/>
                  </a:cubicBezTo>
                  <a:cubicBezTo>
                    <a:pt x="2" y="12"/>
                    <a:pt x="7" y="6"/>
                    <a:pt x="13" y="3"/>
                  </a:cubicBezTo>
                  <a:cubicBezTo>
                    <a:pt x="20" y="0"/>
                    <a:pt x="27" y="1"/>
                    <a:pt x="33" y="3"/>
                  </a:cubicBezTo>
                  <a:cubicBezTo>
                    <a:pt x="31" y="9"/>
                    <a:pt x="26" y="15"/>
                    <a:pt x="20"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41" name="Freeform 18"/>
            <p:cNvSpPr>
              <a:spLocks/>
            </p:cNvSpPr>
            <p:nvPr/>
          </p:nvSpPr>
          <p:spPr bwMode="auto">
            <a:xfrm>
              <a:off x="1040" y="1673"/>
              <a:ext cx="38" cy="21"/>
            </a:xfrm>
            <a:custGeom>
              <a:avLst/>
              <a:gdLst>
                <a:gd name="T0" fmla="*/ 19 w 35"/>
                <a:gd name="T1" fmla="*/ 18 h 20"/>
                <a:gd name="T2" fmla="*/ 35 w 35"/>
                <a:gd name="T3" fmla="*/ 5 h 20"/>
                <a:gd name="T4" fmla="*/ 15 w 35"/>
                <a:gd name="T5" fmla="*/ 2 h 20"/>
                <a:gd name="T6" fmla="*/ 0 w 35"/>
                <a:gd name="T7" fmla="*/ 15 h 20"/>
                <a:gd name="T8" fmla="*/ 19 w 35"/>
                <a:gd name="T9" fmla="*/ 18 h 20"/>
              </a:gdLst>
              <a:ahLst/>
              <a:cxnLst>
                <a:cxn ang="0">
                  <a:pos x="T0" y="T1"/>
                </a:cxn>
                <a:cxn ang="0">
                  <a:pos x="T2" y="T3"/>
                </a:cxn>
                <a:cxn ang="0">
                  <a:pos x="T4" y="T5"/>
                </a:cxn>
                <a:cxn ang="0">
                  <a:pos x="T6" y="T7"/>
                </a:cxn>
                <a:cxn ang="0">
                  <a:pos x="T8" y="T9"/>
                </a:cxn>
              </a:cxnLst>
              <a:rect l="0" t="0" r="r" b="b"/>
              <a:pathLst>
                <a:path w="35" h="20">
                  <a:moveTo>
                    <a:pt x="19" y="18"/>
                  </a:moveTo>
                  <a:cubicBezTo>
                    <a:pt x="26" y="16"/>
                    <a:pt x="32" y="11"/>
                    <a:pt x="35" y="5"/>
                  </a:cubicBezTo>
                  <a:cubicBezTo>
                    <a:pt x="29" y="2"/>
                    <a:pt x="22" y="0"/>
                    <a:pt x="15" y="2"/>
                  </a:cubicBezTo>
                  <a:cubicBezTo>
                    <a:pt x="8" y="4"/>
                    <a:pt x="3" y="9"/>
                    <a:pt x="0" y="15"/>
                  </a:cubicBezTo>
                  <a:cubicBezTo>
                    <a:pt x="6" y="18"/>
                    <a:pt x="13" y="20"/>
                    <a:pt x="19"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42" name="Freeform 19"/>
            <p:cNvSpPr>
              <a:spLocks/>
            </p:cNvSpPr>
            <p:nvPr/>
          </p:nvSpPr>
          <p:spPr bwMode="auto">
            <a:xfrm>
              <a:off x="1063" y="1641"/>
              <a:ext cx="21" cy="37"/>
            </a:xfrm>
            <a:custGeom>
              <a:avLst/>
              <a:gdLst>
                <a:gd name="T0" fmla="*/ 1 w 19"/>
                <a:gd name="T1" fmla="*/ 19 h 34"/>
                <a:gd name="T2" fmla="*/ 14 w 19"/>
                <a:gd name="T3" fmla="*/ 34 h 34"/>
                <a:gd name="T4" fmla="*/ 17 w 19"/>
                <a:gd name="T5" fmla="*/ 15 h 34"/>
                <a:gd name="T6" fmla="*/ 4 w 19"/>
                <a:gd name="T7" fmla="*/ 0 h 34"/>
                <a:gd name="T8" fmla="*/ 1 w 19"/>
                <a:gd name="T9" fmla="*/ 19 h 34"/>
              </a:gdLst>
              <a:ahLst/>
              <a:cxnLst>
                <a:cxn ang="0">
                  <a:pos x="T0" y="T1"/>
                </a:cxn>
                <a:cxn ang="0">
                  <a:pos x="T2" y="T3"/>
                </a:cxn>
                <a:cxn ang="0">
                  <a:pos x="T4" y="T5"/>
                </a:cxn>
                <a:cxn ang="0">
                  <a:pos x="T6" y="T7"/>
                </a:cxn>
                <a:cxn ang="0">
                  <a:pos x="T8" y="T9"/>
                </a:cxn>
              </a:cxnLst>
              <a:rect l="0" t="0" r="r" b="b"/>
              <a:pathLst>
                <a:path w="19" h="34">
                  <a:moveTo>
                    <a:pt x="1" y="19"/>
                  </a:moveTo>
                  <a:cubicBezTo>
                    <a:pt x="3" y="26"/>
                    <a:pt x="8" y="31"/>
                    <a:pt x="14" y="34"/>
                  </a:cubicBezTo>
                  <a:cubicBezTo>
                    <a:pt x="17" y="29"/>
                    <a:pt x="19" y="22"/>
                    <a:pt x="17" y="15"/>
                  </a:cubicBezTo>
                  <a:cubicBezTo>
                    <a:pt x="15" y="8"/>
                    <a:pt x="10" y="3"/>
                    <a:pt x="4" y="0"/>
                  </a:cubicBezTo>
                  <a:cubicBezTo>
                    <a:pt x="1" y="5"/>
                    <a:pt x="0" y="12"/>
                    <a:pt x="1" y="19"/>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43" name="Freeform 20"/>
            <p:cNvSpPr>
              <a:spLocks/>
            </p:cNvSpPr>
            <p:nvPr/>
          </p:nvSpPr>
          <p:spPr bwMode="auto">
            <a:xfrm>
              <a:off x="849" y="2011"/>
              <a:ext cx="22" cy="37"/>
            </a:xfrm>
            <a:custGeom>
              <a:avLst/>
              <a:gdLst>
                <a:gd name="T0" fmla="*/ 2 w 20"/>
                <a:gd name="T1" fmla="*/ 19 h 34"/>
                <a:gd name="T2" fmla="*/ 5 w 20"/>
                <a:gd name="T3" fmla="*/ 0 h 34"/>
                <a:gd name="T4" fmla="*/ 18 w 20"/>
                <a:gd name="T5" fmla="*/ 15 h 34"/>
                <a:gd name="T6" fmla="*/ 15 w 20"/>
                <a:gd name="T7" fmla="*/ 34 h 34"/>
                <a:gd name="T8" fmla="*/ 2 w 20"/>
                <a:gd name="T9" fmla="*/ 19 h 34"/>
              </a:gdLst>
              <a:ahLst/>
              <a:cxnLst>
                <a:cxn ang="0">
                  <a:pos x="T0" y="T1"/>
                </a:cxn>
                <a:cxn ang="0">
                  <a:pos x="T2" y="T3"/>
                </a:cxn>
                <a:cxn ang="0">
                  <a:pos x="T4" y="T5"/>
                </a:cxn>
                <a:cxn ang="0">
                  <a:pos x="T6" y="T7"/>
                </a:cxn>
                <a:cxn ang="0">
                  <a:pos x="T8" y="T9"/>
                </a:cxn>
              </a:cxnLst>
              <a:rect l="0" t="0" r="r" b="b"/>
              <a:pathLst>
                <a:path w="20" h="34">
                  <a:moveTo>
                    <a:pt x="2" y="19"/>
                  </a:moveTo>
                  <a:cubicBezTo>
                    <a:pt x="0" y="12"/>
                    <a:pt x="2" y="5"/>
                    <a:pt x="5" y="0"/>
                  </a:cubicBezTo>
                  <a:cubicBezTo>
                    <a:pt x="11" y="3"/>
                    <a:pt x="16" y="8"/>
                    <a:pt x="18" y="15"/>
                  </a:cubicBezTo>
                  <a:cubicBezTo>
                    <a:pt x="20" y="22"/>
                    <a:pt x="18" y="29"/>
                    <a:pt x="15" y="34"/>
                  </a:cubicBezTo>
                  <a:cubicBezTo>
                    <a:pt x="9" y="31"/>
                    <a:pt x="4" y="26"/>
                    <a:pt x="2" y="19"/>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44" name="Freeform 21"/>
            <p:cNvSpPr>
              <a:spLocks/>
            </p:cNvSpPr>
            <p:nvPr/>
          </p:nvSpPr>
          <p:spPr bwMode="auto">
            <a:xfrm>
              <a:off x="855" y="1995"/>
              <a:ext cx="38" cy="21"/>
            </a:xfrm>
            <a:custGeom>
              <a:avLst/>
              <a:gdLst>
                <a:gd name="T0" fmla="*/ 20 w 35"/>
                <a:gd name="T1" fmla="*/ 17 h 19"/>
                <a:gd name="T2" fmla="*/ 0 w 35"/>
                <a:gd name="T3" fmla="*/ 14 h 19"/>
                <a:gd name="T4" fmla="*/ 16 w 35"/>
                <a:gd name="T5" fmla="*/ 1 h 19"/>
                <a:gd name="T6" fmla="*/ 35 w 35"/>
                <a:gd name="T7" fmla="*/ 5 h 19"/>
                <a:gd name="T8" fmla="*/ 20 w 35"/>
                <a:gd name="T9" fmla="*/ 17 h 19"/>
              </a:gdLst>
              <a:ahLst/>
              <a:cxnLst>
                <a:cxn ang="0">
                  <a:pos x="T0" y="T1"/>
                </a:cxn>
                <a:cxn ang="0">
                  <a:pos x="T2" y="T3"/>
                </a:cxn>
                <a:cxn ang="0">
                  <a:pos x="T4" y="T5"/>
                </a:cxn>
                <a:cxn ang="0">
                  <a:pos x="T6" y="T7"/>
                </a:cxn>
                <a:cxn ang="0">
                  <a:pos x="T8" y="T9"/>
                </a:cxn>
              </a:cxnLst>
              <a:rect l="0" t="0" r="r" b="b"/>
              <a:pathLst>
                <a:path w="35" h="19">
                  <a:moveTo>
                    <a:pt x="20" y="17"/>
                  </a:moveTo>
                  <a:cubicBezTo>
                    <a:pt x="13" y="19"/>
                    <a:pt x="6" y="17"/>
                    <a:pt x="0" y="14"/>
                  </a:cubicBezTo>
                  <a:cubicBezTo>
                    <a:pt x="3" y="8"/>
                    <a:pt x="9" y="3"/>
                    <a:pt x="16" y="1"/>
                  </a:cubicBezTo>
                  <a:cubicBezTo>
                    <a:pt x="22" y="0"/>
                    <a:pt x="29" y="1"/>
                    <a:pt x="35" y="5"/>
                  </a:cubicBezTo>
                  <a:cubicBezTo>
                    <a:pt x="32" y="10"/>
                    <a:pt x="27" y="15"/>
                    <a:pt x="20" y="1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45" name="Freeform 22"/>
            <p:cNvSpPr>
              <a:spLocks/>
            </p:cNvSpPr>
            <p:nvPr/>
          </p:nvSpPr>
          <p:spPr bwMode="auto">
            <a:xfrm>
              <a:off x="1066" y="1692"/>
              <a:ext cx="39" cy="20"/>
            </a:xfrm>
            <a:custGeom>
              <a:avLst/>
              <a:gdLst>
                <a:gd name="T0" fmla="*/ 18 w 35"/>
                <a:gd name="T1" fmla="*/ 17 h 18"/>
                <a:gd name="T2" fmla="*/ 35 w 35"/>
                <a:gd name="T3" fmla="*/ 7 h 18"/>
                <a:gd name="T4" fmla="*/ 17 w 35"/>
                <a:gd name="T5" fmla="*/ 1 h 18"/>
                <a:gd name="T6" fmla="*/ 0 w 35"/>
                <a:gd name="T7" fmla="*/ 11 h 18"/>
                <a:gd name="T8" fmla="*/ 18 w 35"/>
                <a:gd name="T9" fmla="*/ 17 h 18"/>
              </a:gdLst>
              <a:ahLst/>
              <a:cxnLst>
                <a:cxn ang="0">
                  <a:pos x="T0" y="T1"/>
                </a:cxn>
                <a:cxn ang="0">
                  <a:pos x="T2" y="T3"/>
                </a:cxn>
                <a:cxn ang="0">
                  <a:pos x="T4" y="T5"/>
                </a:cxn>
                <a:cxn ang="0">
                  <a:pos x="T6" y="T7"/>
                </a:cxn>
                <a:cxn ang="0">
                  <a:pos x="T8" y="T9"/>
                </a:cxn>
              </a:cxnLst>
              <a:rect l="0" t="0" r="r" b="b"/>
              <a:pathLst>
                <a:path w="35" h="18">
                  <a:moveTo>
                    <a:pt x="18" y="17"/>
                  </a:moveTo>
                  <a:cubicBezTo>
                    <a:pt x="25" y="16"/>
                    <a:pt x="32" y="13"/>
                    <a:pt x="35" y="7"/>
                  </a:cubicBezTo>
                  <a:cubicBezTo>
                    <a:pt x="31" y="3"/>
                    <a:pt x="24" y="0"/>
                    <a:pt x="17" y="1"/>
                  </a:cubicBezTo>
                  <a:cubicBezTo>
                    <a:pt x="10" y="2"/>
                    <a:pt x="4" y="5"/>
                    <a:pt x="0" y="11"/>
                  </a:cubicBezTo>
                  <a:cubicBezTo>
                    <a:pt x="5" y="15"/>
                    <a:pt x="11" y="18"/>
                    <a:pt x="18" y="1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46" name="Freeform 23"/>
            <p:cNvSpPr>
              <a:spLocks/>
            </p:cNvSpPr>
            <p:nvPr/>
          </p:nvSpPr>
          <p:spPr bwMode="auto">
            <a:xfrm>
              <a:off x="1094" y="1662"/>
              <a:ext cx="19" cy="38"/>
            </a:xfrm>
            <a:custGeom>
              <a:avLst/>
              <a:gdLst>
                <a:gd name="T0" fmla="*/ 1 w 18"/>
                <a:gd name="T1" fmla="*/ 18 h 35"/>
                <a:gd name="T2" fmla="*/ 11 w 18"/>
                <a:gd name="T3" fmla="*/ 35 h 35"/>
                <a:gd name="T4" fmla="*/ 17 w 18"/>
                <a:gd name="T5" fmla="*/ 17 h 35"/>
                <a:gd name="T6" fmla="*/ 7 w 18"/>
                <a:gd name="T7" fmla="*/ 0 h 35"/>
                <a:gd name="T8" fmla="*/ 1 w 18"/>
                <a:gd name="T9" fmla="*/ 18 h 35"/>
              </a:gdLst>
              <a:ahLst/>
              <a:cxnLst>
                <a:cxn ang="0">
                  <a:pos x="T0" y="T1"/>
                </a:cxn>
                <a:cxn ang="0">
                  <a:pos x="T2" y="T3"/>
                </a:cxn>
                <a:cxn ang="0">
                  <a:pos x="T4" y="T5"/>
                </a:cxn>
                <a:cxn ang="0">
                  <a:pos x="T6" y="T7"/>
                </a:cxn>
                <a:cxn ang="0">
                  <a:pos x="T8" y="T9"/>
                </a:cxn>
              </a:cxnLst>
              <a:rect l="0" t="0" r="r" b="b"/>
              <a:pathLst>
                <a:path w="18" h="35">
                  <a:moveTo>
                    <a:pt x="1" y="18"/>
                  </a:moveTo>
                  <a:cubicBezTo>
                    <a:pt x="2" y="25"/>
                    <a:pt x="5" y="31"/>
                    <a:pt x="11" y="35"/>
                  </a:cubicBezTo>
                  <a:cubicBezTo>
                    <a:pt x="15" y="31"/>
                    <a:pt x="18" y="24"/>
                    <a:pt x="17" y="17"/>
                  </a:cubicBezTo>
                  <a:cubicBezTo>
                    <a:pt x="16" y="10"/>
                    <a:pt x="13" y="4"/>
                    <a:pt x="7" y="0"/>
                  </a:cubicBezTo>
                  <a:cubicBezTo>
                    <a:pt x="3" y="5"/>
                    <a:pt x="0" y="11"/>
                    <a:pt x="1"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47" name="Freeform 24"/>
            <p:cNvSpPr>
              <a:spLocks/>
            </p:cNvSpPr>
            <p:nvPr/>
          </p:nvSpPr>
          <p:spPr bwMode="auto">
            <a:xfrm>
              <a:off x="821" y="1989"/>
              <a:ext cx="18" cy="38"/>
            </a:xfrm>
            <a:custGeom>
              <a:avLst/>
              <a:gdLst>
                <a:gd name="T0" fmla="*/ 0 w 17"/>
                <a:gd name="T1" fmla="*/ 18 h 35"/>
                <a:gd name="T2" fmla="*/ 7 w 17"/>
                <a:gd name="T3" fmla="*/ 0 h 35"/>
                <a:gd name="T4" fmla="*/ 16 w 17"/>
                <a:gd name="T5" fmla="*/ 17 h 35"/>
                <a:gd name="T6" fmla="*/ 10 w 17"/>
                <a:gd name="T7" fmla="*/ 35 h 35"/>
                <a:gd name="T8" fmla="*/ 0 w 17"/>
                <a:gd name="T9" fmla="*/ 18 h 35"/>
              </a:gdLst>
              <a:ahLst/>
              <a:cxnLst>
                <a:cxn ang="0">
                  <a:pos x="T0" y="T1"/>
                </a:cxn>
                <a:cxn ang="0">
                  <a:pos x="T2" y="T3"/>
                </a:cxn>
                <a:cxn ang="0">
                  <a:pos x="T4" y="T5"/>
                </a:cxn>
                <a:cxn ang="0">
                  <a:pos x="T6" y="T7"/>
                </a:cxn>
                <a:cxn ang="0">
                  <a:pos x="T8" y="T9"/>
                </a:cxn>
              </a:cxnLst>
              <a:rect l="0" t="0" r="r" b="b"/>
              <a:pathLst>
                <a:path w="17" h="35">
                  <a:moveTo>
                    <a:pt x="0" y="18"/>
                  </a:moveTo>
                  <a:cubicBezTo>
                    <a:pt x="0" y="11"/>
                    <a:pt x="2" y="5"/>
                    <a:pt x="7" y="0"/>
                  </a:cubicBezTo>
                  <a:cubicBezTo>
                    <a:pt x="12" y="4"/>
                    <a:pt x="15" y="10"/>
                    <a:pt x="16" y="17"/>
                  </a:cubicBezTo>
                  <a:cubicBezTo>
                    <a:pt x="17" y="24"/>
                    <a:pt x="14" y="31"/>
                    <a:pt x="10" y="35"/>
                  </a:cubicBezTo>
                  <a:cubicBezTo>
                    <a:pt x="4" y="32"/>
                    <a:pt x="1" y="25"/>
                    <a:pt x="0"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48" name="Freeform 25"/>
            <p:cNvSpPr>
              <a:spLocks/>
            </p:cNvSpPr>
            <p:nvPr/>
          </p:nvSpPr>
          <p:spPr bwMode="auto">
            <a:xfrm>
              <a:off x="828" y="1978"/>
              <a:ext cx="39" cy="18"/>
            </a:xfrm>
            <a:custGeom>
              <a:avLst/>
              <a:gdLst>
                <a:gd name="T0" fmla="*/ 18 w 35"/>
                <a:gd name="T1" fmla="*/ 16 h 17"/>
                <a:gd name="T2" fmla="*/ 0 w 35"/>
                <a:gd name="T3" fmla="*/ 10 h 17"/>
                <a:gd name="T4" fmla="*/ 17 w 35"/>
                <a:gd name="T5" fmla="*/ 0 h 17"/>
                <a:gd name="T6" fmla="*/ 35 w 35"/>
                <a:gd name="T7" fmla="*/ 7 h 17"/>
                <a:gd name="T8" fmla="*/ 18 w 35"/>
                <a:gd name="T9" fmla="*/ 16 h 17"/>
              </a:gdLst>
              <a:ahLst/>
              <a:cxnLst>
                <a:cxn ang="0">
                  <a:pos x="T0" y="T1"/>
                </a:cxn>
                <a:cxn ang="0">
                  <a:pos x="T2" y="T3"/>
                </a:cxn>
                <a:cxn ang="0">
                  <a:pos x="T4" y="T5"/>
                </a:cxn>
                <a:cxn ang="0">
                  <a:pos x="T6" y="T7"/>
                </a:cxn>
                <a:cxn ang="0">
                  <a:pos x="T8" y="T9"/>
                </a:cxn>
              </a:cxnLst>
              <a:rect l="0" t="0" r="r" b="b"/>
              <a:pathLst>
                <a:path w="35" h="17">
                  <a:moveTo>
                    <a:pt x="18" y="16"/>
                  </a:moveTo>
                  <a:cubicBezTo>
                    <a:pt x="11" y="17"/>
                    <a:pt x="4" y="14"/>
                    <a:pt x="0" y="10"/>
                  </a:cubicBezTo>
                  <a:cubicBezTo>
                    <a:pt x="4" y="5"/>
                    <a:pt x="10" y="1"/>
                    <a:pt x="17" y="0"/>
                  </a:cubicBezTo>
                  <a:cubicBezTo>
                    <a:pt x="24" y="0"/>
                    <a:pt x="30" y="2"/>
                    <a:pt x="35" y="7"/>
                  </a:cubicBezTo>
                  <a:cubicBezTo>
                    <a:pt x="31" y="12"/>
                    <a:pt x="25" y="16"/>
                    <a:pt x="18" y="16"/>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49" name="Freeform 26"/>
            <p:cNvSpPr>
              <a:spLocks/>
            </p:cNvSpPr>
            <p:nvPr/>
          </p:nvSpPr>
          <p:spPr bwMode="auto">
            <a:xfrm>
              <a:off x="1089" y="1715"/>
              <a:ext cx="38" cy="20"/>
            </a:xfrm>
            <a:custGeom>
              <a:avLst/>
              <a:gdLst>
                <a:gd name="T0" fmla="*/ 17 w 35"/>
                <a:gd name="T1" fmla="*/ 17 h 18"/>
                <a:gd name="T2" fmla="*/ 35 w 35"/>
                <a:gd name="T3" fmla="*/ 11 h 18"/>
                <a:gd name="T4" fmla="*/ 18 w 35"/>
                <a:gd name="T5" fmla="*/ 1 h 18"/>
                <a:gd name="T6" fmla="*/ 0 w 35"/>
                <a:gd name="T7" fmla="*/ 7 h 18"/>
                <a:gd name="T8" fmla="*/ 17 w 35"/>
                <a:gd name="T9" fmla="*/ 17 h 18"/>
              </a:gdLst>
              <a:ahLst/>
              <a:cxnLst>
                <a:cxn ang="0">
                  <a:pos x="T0" y="T1"/>
                </a:cxn>
                <a:cxn ang="0">
                  <a:pos x="T2" y="T3"/>
                </a:cxn>
                <a:cxn ang="0">
                  <a:pos x="T4" y="T5"/>
                </a:cxn>
                <a:cxn ang="0">
                  <a:pos x="T6" y="T7"/>
                </a:cxn>
                <a:cxn ang="0">
                  <a:pos x="T8" y="T9"/>
                </a:cxn>
              </a:cxnLst>
              <a:rect l="0" t="0" r="r" b="b"/>
              <a:pathLst>
                <a:path w="35" h="18">
                  <a:moveTo>
                    <a:pt x="17" y="17"/>
                  </a:moveTo>
                  <a:cubicBezTo>
                    <a:pt x="24" y="18"/>
                    <a:pt x="31" y="15"/>
                    <a:pt x="35" y="11"/>
                  </a:cubicBezTo>
                  <a:cubicBezTo>
                    <a:pt x="32" y="5"/>
                    <a:pt x="25" y="2"/>
                    <a:pt x="18" y="1"/>
                  </a:cubicBezTo>
                  <a:cubicBezTo>
                    <a:pt x="11" y="0"/>
                    <a:pt x="5" y="3"/>
                    <a:pt x="0" y="7"/>
                  </a:cubicBezTo>
                  <a:cubicBezTo>
                    <a:pt x="4" y="13"/>
                    <a:pt x="10" y="16"/>
                    <a:pt x="17" y="1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50" name="Freeform 27"/>
            <p:cNvSpPr>
              <a:spLocks/>
            </p:cNvSpPr>
            <p:nvPr/>
          </p:nvSpPr>
          <p:spPr bwMode="auto">
            <a:xfrm>
              <a:off x="1120" y="1688"/>
              <a:ext cx="19" cy="38"/>
            </a:xfrm>
            <a:custGeom>
              <a:avLst/>
              <a:gdLst>
                <a:gd name="T0" fmla="*/ 1 w 18"/>
                <a:gd name="T1" fmla="*/ 17 h 35"/>
                <a:gd name="T2" fmla="*/ 8 w 18"/>
                <a:gd name="T3" fmla="*/ 35 h 35"/>
                <a:gd name="T4" fmla="*/ 17 w 18"/>
                <a:gd name="T5" fmla="*/ 18 h 35"/>
                <a:gd name="T6" fmla="*/ 11 w 18"/>
                <a:gd name="T7" fmla="*/ 0 h 35"/>
                <a:gd name="T8" fmla="*/ 1 w 18"/>
                <a:gd name="T9" fmla="*/ 17 h 35"/>
              </a:gdLst>
              <a:ahLst/>
              <a:cxnLst>
                <a:cxn ang="0">
                  <a:pos x="T0" y="T1"/>
                </a:cxn>
                <a:cxn ang="0">
                  <a:pos x="T2" y="T3"/>
                </a:cxn>
                <a:cxn ang="0">
                  <a:pos x="T4" y="T5"/>
                </a:cxn>
                <a:cxn ang="0">
                  <a:pos x="T6" y="T7"/>
                </a:cxn>
                <a:cxn ang="0">
                  <a:pos x="T8" y="T9"/>
                </a:cxn>
              </a:cxnLst>
              <a:rect l="0" t="0" r="r" b="b"/>
              <a:pathLst>
                <a:path w="18" h="35">
                  <a:moveTo>
                    <a:pt x="1" y="17"/>
                  </a:moveTo>
                  <a:cubicBezTo>
                    <a:pt x="0" y="24"/>
                    <a:pt x="3" y="31"/>
                    <a:pt x="8" y="35"/>
                  </a:cubicBezTo>
                  <a:cubicBezTo>
                    <a:pt x="13" y="32"/>
                    <a:pt x="16" y="25"/>
                    <a:pt x="17" y="18"/>
                  </a:cubicBezTo>
                  <a:cubicBezTo>
                    <a:pt x="18" y="11"/>
                    <a:pt x="15" y="5"/>
                    <a:pt x="11" y="0"/>
                  </a:cubicBezTo>
                  <a:cubicBezTo>
                    <a:pt x="5" y="4"/>
                    <a:pt x="2" y="10"/>
                    <a:pt x="1" y="1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51" name="Freeform 28"/>
            <p:cNvSpPr>
              <a:spLocks/>
            </p:cNvSpPr>
            <p:nvPr/>
          </p:nvSpPr>
          <p:spPr bwMode="auto">
            <a:xfrm>
              <a:off x="794" y="1963"/>
              <a:ext cx="19" cy="38"/>
            </a:xfrm>
            <a:custGeom>
              <a:avLst/>
              <a:gdLst>
                <a:gd name="T0" fmla="*/ 1 w 18"/>
                <a:gd name="T1" fmla="*/ 17 h 35"/>
                <a:gd name="T2" fmla="*/ 11 w 18"/>
                <a:gd name="T3" fmla="*/ 0 h 35"/>
                <a:gd name="T4" fmla="*/ 17 w 18"/>
                <a:gd name="T5" fmla="*/ 18 h 35"/>
                <a:gd name="T6" fmla="*/ 7 w 18"/>
                <a:gd name="T7" fmla="*/ 35 h 35"/>
                <a:gd name="T8" fmla="*/ 1 w 18"/>
                <a:gd name="T9" fmla="*/ 17 h 35"/>
              </a:gdLst>
              <a:ahLst/>
              <a:cxnLst>
                <a:cxn ang="0">
                  <a:pos x="T0" y="T1"/>
                </a:cxn>
                <a:cxn ang="0">
                  <a:pos x="T2" y="T3"/>
                </a:cxn>
                <a:cxn ang="0">
                  <a:pos x="T4" y="T5"/>
                </a:cxn>
                <a:cxn ang="0">
                  <a:pos x="T6" y="T7"/>
                </a:cxn>
                <a:cxn ang="0">
                  <a:pos x="T8" y="T9"/>
                </a:cxn>
              </a:cxnLst>
              <a:rect l="0" t="0" r="r" b="b"/>
              <a:pathLst>
                <a:path w="18" h="35">
                  <a:moveTo>
                    <a:pt x="1" y="17"/>
                  </a:moveTo>
                  <a:cubicBezTo>
                    <a:pt x="2" y="10"/>
                    <a:pt x="5" y="4"/>
                    <a:pt x="11" y="0"/>
                  </a:cubicBezTo>
                  <a:cubicBezTo>
                    <a:pt x="15" y="5"/>
                    <a:pt x="18" y="11"/>
                    <a:pt x="17" y="18"/>
                  </a:cubicBezTo>
                  <a:cubicBezTo>
                    <a:pt x="16" y="25"/>
                    <a:pt x="13" y="31"/>
                    <a:pt x="7" y="35"/>
                  </a:cubicBezTo>
                  <a:cubicBezTo>
                    <a:pt x="3" y="31"/>
                    <a:pt x="0" y="24"/>
                    <a:pt x="1" y="1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52" name="Freeform 29"/>
            <p:cNvSpPr>
              <a:spLocks/>
            </p:cNvSpPr>
            <p:nvPr/>
          </p:nvSpPr>
          <p:spPr bwMode="auto">
            <a:xfrm>
              <a:off x="806" y="1955"/>
              <a:ext cx="38" cy="19"/>
            </a:xfrm>
            <a:custGeom>
              <a:avLst/>
              <a:gdLst>
                <a:gd name="T0" fmla="*/ 17 w 35"/>
                <a:gd name="T1" fmla="*/ 16 h 17"/>
                <a:gd name="T2" fmla="*/ 0 w 35"/>
                <a:gd name="T3" fmla="*/ 7 h 17"/>
                <a:gd name="T4" fmla="*/ 18 w 35"/>
                <a:gd name="T5" fmla="*/ 0 h 17"/>
                <a:gd name="T6" fmla="*/ 35 w 35"/>
                <a:gd name="T7" fmla="*/ 10 h 17"/>
                <a:gd name="T8" fmla="*/ 17 w 35"/>
                <a:gd name="T9" fmla="*/ 16 h 17"/>
              </a:gdLst>
              <a:ahLst/>
              <a:cxnLst>
                <a:cxn ang="0">
                  <a:pos x="T0" y="T1"/>
                </a:cxn>
                <a:cxn ang="0">
                  <a:pos x="T2" y="T3"/>
                </a:cxn>
                <a:cxn ang="0">
                  <a:pos x="T4" y="T5"/>
                </a:cxn>
                <a:cxn ang="0">
                  <a:pos x="T6" y="T7"/>
                </a:cxn>
                <a:cxn ang="0">
                  <a:pos x="T8" y="T9"/>
                </a:cxn>
              </a:cxnLst>
              <a:rect l="0" t="0" r="r" b="b"/>
              <a:pathLst>
                <a:path w="35" h="17">
                  <a:moveTo>
                    <a:pt x="17" y="16"/>
                  </a:moveTo>
                  <a:cubicBezTo>
                    <a:pt x="10" y="16"/>
                    <a:pt x="4" y="12"/>
                    <a:pt x="0" y="7"/>
                  </a:cubicBezTo>
                  <a:cubicBezTo>
                    <a:pt x="4" y="2"/>
                    <a:pt x="11" y="0"/>
                    <a:pt x="18" y="0"/>
                  </a:cubicBezTo>
                  <a:cubicBezTo>
                    <a:pt x="25" y="1"/>
                    <a:pt x="31" y="5"/>
                    <a:pt x="35" y="10"/>
                  </a:cubicBezTo>
                  <a:cubicBezTo>
                    <a:pt x="30" y="14"/>
                    <a:pt x="24" y="17"/>
                    <a:pt x="17" y="16"/>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53" name="Freeform 30"/>
            <p:cNvSpPr>
              <a:spLocks/>
            </p:cNvSpPr>
            <p:nvPr/>
          </p:nvSpPr>
          <p:spPr bwMode="auto">
            <a:xfrm>
              <a:off x="1108" y="1741"/>
              <a:ext cx="38" cy="21"/>
            </a:xfrm>
            <a:custGeom>
              <a:avLst/>
              <a:gdLst>
                <a:gd name="T0" fmla="*/ 16 w 35"/>
                <a:gd name="T1" fmla="*/ 17 h 19"/>
                <a:gd name="T2" fmla="*/ 35 w 35"/>
                <a:gd name="T3" fmla="*/ 14 h 19"/>
                <a:gd name="T4" fmla="*/ 20 w 35"/>
                <a:gd name="T5" fmla="*/ 2 h 19"/>
                <a:gd name="T6" fmla="*/ 0 w 35"/>
                <a:gd name="T7" fmla="*/ 5 h 19"/>
                <a:gd name="T8" fmla="*/ 16 w 35"/>
                <a:gd name="T9" fmla="*/ 17 h 19"/>
              </a:gdLst>
              <a:ahLst/>
              <a:cxnLst>
                <a:cxn ang="0">
                  <a:pos x="T0" y="T1"/>
                </a:cxn>
                <a:cxn ang="0">
                  <a:pos x="T2" y="T3"/>
                </a:cxn>
                <a:cxn ang="0">
                  <a:pos x="T4" y="T5"/>
                </a:cxn>
                <a:cxn ang="0">
                  <a:pos x="T6" y="T7"/>
                </a:cxn>
                <a:cxn ang="0">
                  <a:pos x="T8" y="T9"/>
                </a:cxn>
              </a:cxnLst>
              <a:rect l="0" t="0" r="r" b="b"/>
              <a:pathLst>
                <a:path w="35" h="19">
                  <a:moveTo>
                    <a:pt x="16" y="17"/>
                  </a:moveTo>
                  <a:cubicBezTo>
                    <a:pt x="22" y="19"/>
                    <a:pt x="29" y="18"/>
                    <a:pt x="35" y="14"/>
                  </a:cubicBezTo>
                  <a:cubicBezTo>
                    <a:pt x="32" y="8"/>
                    <a:pt x="27" y="3"/>
                    <a:pt x="20" y="2"/>
                  </a:cubicBezTo>
                  <a:cubicBezTo>
                    <a:pt x="13" y="0"/>
                    <a:pt x="6" y="1"/>
                    <a:pt x="0" y="5"/>
                  </a:cubicBezTo>
                  <a:cubicBezTo>
                    <a:pt x="3" y="11"/>
                    <a:pt x="9" y="15"/>
                    <a:pt x="16" y="1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54" name="Freeform 31"/>
            <p:cNvSpPr>
              <a:spLocks/>
            </p:cNvSpPr>
            <p:nvPr/>
          </p:nvSpPr>
          <p:spPr bwMode="auto">
            <a:xfrm>
              <a:off x="1141" y="1718"/>
              <a:ext cx="20" cy="38"/>
            </a:xfrm>
            <a:custGeom>
              <a:avLst/>
              <a:gdLst>
                <a:gd name="T0" fmla="*/ 2 w 19"/>
                <a:gd name="T1" fmla="*/ 16 h 35"/>
                <a:gd name="T2" fmla="*/ 5 w 19"/>
                <a:gd name="T3" fmla="*/ 35 h 35"/>
                <a:gd name="T4" fmla="*/ 17 w 19"/>
                <a:gd name="T5" fmla="*/ 20 h 35"/>
                <a:gd name="T6" fmla="*/ 14 w 19"/>
                <a:gd name="T7" fmla="*/ 0 h 35"/>
                <a:gd name="T8" fmla="*/ 2 w 19"/>
                <a:gd name="T9" fmla="*/ 16 h 35"/>
              </a:gdLst>
              <a:ahLst/>
              <a:cxnLst>
                <a:cxn ang="0">
                  <a:pos x="T0" y="T1"/>
                </a:cxn>
                <a:cxn ang="0">
                  <a:pos x="T2" y="T3"/>
                </a:cxn>
                <a:cxn ang="0">
                  <a:pos x="T4" y="T5"/>
                </a:cxn>
                <a:cxn ang="0">
                  <a:pos x="T6" y="T7"/>
                </a:cxn>
                <a:cxn ang="0">
                  <a:pos x="T8" y="T9"/>
                </a:cxn>
              </a:cxnLst>
              <a:rect l="0" t="0" r="r" b="b"/>
              <a:pathLst>
                <a:path w="19" h="35">
                  <a:moveTo>
                    <a:pt x="2" y="16"/>
                  </a:moveTo>
                  <a:cubicBezTo>
                    <a:pt x="0" y="22"/>
                    <a:pt x="1" y="29"/>
                    <a:pt x="5" y="35"/>
                  </a:cubicBezTo>
                  <a:cubicBezTo>
                    <a:pt x="11" y="32"/>
                    <a:pt x="16" y="27"/>
                    <a:pt x="17" y="20"/>
                  </a:cubicBezTo>
                  <a:cubicBezTo>
                    <a:pt x="19" y="13"/>
                    <a:pt x="18" y="6"/>
                    <a:pt x="14" y="0"/>
                  </a:cubicBezTo>
                  <a:cubicBezTo>
                    <a:pt x="8" y="3"/>
                    <a:pt x="4" y="9"/>
                    <a:pt x="2" y="16"/>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55" name="Freeform 32"/>
            <p:cNvSpPr>
              <a:spLocks/>
            </p:cNvSpPr>
            <p:nvPr/>
          </p:nvSpPr>
          <p:spPr bwMode="auto">
            <a:xfrm>
              <a:off x="772" y="1932"/>
              <a:ext cx="20" cy="38"/>
            </a:xfrm>
            <a:custGeom>
              <a:avLst/>
              <a:gdLst>
                <a:gd name="T0" fmla="*/ 2 w 19"/>
                <a:gd name="T1" fmla="*/ 16 h 35"/>
                <a:gd name="T2" fmla="*/ 14 w 19"/>
                <a:gd name="T3" fmla="*/ 0 h 35"/>
                <a:gd name="T4" fmla="*/ 17 w 19"/>
                <a:gd name="T5" fmla="*/ 20 h 35"/>
                <a:gd name="T6" fmla="*/ 5 w 19"/>
                <a:gd name="T7" fmla="*/ 35 h 35"/>
                <a:gd name="T8" fmla="*/ 2 w 19"/>
                <a:gd name="T9" fmla="*/ 16 h 35"/>
              </a:gdLst>
              <a:ahLst/>
              <a:cxnLst>
                <a:cxn ang="0">
                  <a:pos x="T0" y="T1"/>
                </a:cxn>
                <a:cxn ang="0">
                  <a:pos x="T2" y="T3"/>
                </a:cxn>
                <a:cxn ang="0">
                  <a:pos x="T4" y="T5"/>
                </a:cxn>
                <a:cxn ang="0">
                  <a:pos x="T6" y="T7"/>
                </a:cxn>
                <a:cxn ang="0">
                  <a:pos x="T8" y="T9"/>
                </a:cxn>
              </a:cxnLst>
              <a:rect l="0" t="0" r="r" b="b"/>
              <a:pathLst>
                <a:path w="19" h="35">
                  <a:moveTo>
                    <a:pt x="2" y="16"/>
                  </a:moveTo>
                  <a:cubicBezTo>
                    <a:pt x="4" y="9"/>
                    <a:pt x="8" y="3"/>
                    <a:pt x="14" y="0"/>
                  </a:cubicBezTo>
                  <a:cubicBezTo>
                    <a:pt x="18" y="6"/>
                    <a:pt x="19" y="13"/>
                    <a:pt x="17" y="20"/>
                  </a:cubicBezTo>
                  <a:cubicBezTo>
                    <a:pt x="15" y="27"/>
                    <a:pt x="11" y="32"/>
                    <a:pt x="5" y="35"/>
                  </a:cubicBezTo>
                  <a:cubicBezTo>
                    <a:pt x="1" y="29"/>
                    <a:pt x="0" y="22"/>
                    <a:pt x="2" y="16"/>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56" name="Freeform 33"/>
            <p:cNvSpPr>
              <a:spLocks/>
            </p:cNvSpPr>
            <p:nvPr/>
          </p:nvSpPr>
          <p:spPr bwMode="auto">
            <a:xfrm>
              <a:off x="787" y="1927"/>
              <a:ext cx="38" cy="21"/>
            </a:xfrm>
            <a:custGeom>
              <a:avLst/>
              <a:gdLst>
                <a:gd name="T0" fmla="*/ 15 w 35"/>
                <a:gd name="T1" fmla="*/ 18 h 20"/>
                <a:gd name="T2" fmla="*/ 0 w 35"/>
                <a:gd name="T3" fmla="*/ 5 h 20"/>
                <a:gd name="T4" fmla="*/ 19 w 35"/>
                <a:gd name="T5" fmla="*/ 2 h 20"/>
                <a:gd name="T6" fmla="*/ 35 w 35"/>
                <a:gd name="T7" fmla="*/ 15 h 20"/>
                <a:gd name="T8" fmla="*/ 15 w 35"/>
                <a:gd name="T9" fmla="*/ 18 h 20"/>
              </a:gdLst>
              <a:ahLst/>
              <a:cxnLst>
                <a:cxn ang="0">
                  <a:pos x="T0" y="T1"/>
                </a:cxn>
                <a:cxn ang="0">
                  <a:pos x="T2" y="T3"/>
                </a:cxn>
                <a:cxn ang="0">
                  <a:pos x="T4" y="T5"/>
                </a:cxn>
                <a:cxn ang="0">
                  <a:pos x="T6" y="T7"/>
                </a:cxn>
                <a:cxn ang="0">
                  <a:pos x="T8" y="T9"/>
                </a:cxn>
              </a:cxnLst>
              <a:rect l="0" t="0" r="r" b="b"/>
              <a:pathLst>
                <a:path w="35" h="20">
                  <a:moveTo>
                    <a:pt x="15" y="18"/>
                  </a:moveTo>
                  <a:cubicBezTo>
                    <a:pt x="8" y="16"/>
                    <a:pt x="3" y="11"/>
                    <a:pt x="0" y="5"/>
                  </a:cubicBezTo>
                  <a:cubicBezTo>
                    <a:pt x="6" y="2"/>
                    <a:pt x="13" y="0"/>
                    <a:pt x="19" y="2"/>
                  </a:cubicBezTo>
                  <a:cubicBezTo>
                    <a:pt x="26" y="4"/>
                    <a:pt x="32" y="9"/>
                    <a:pt x="35" y="15"/>
                  </a:cubicBezTo>
                  <a:cubicBezTo>
                    <a:pt x="29" y="18"/>
                    <a:pt x="22" y="20"/>
                    <a:pt x="15"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57" name="Freeform 34"/>
            <p:cNvSpPr>
              <a:spLocks/>
            </p:cNvSpPr>
            <p:nvPr/>
          </p:nvSpPr>
          <p:spPr bwMode="auto">
            <a:xfrm>
              <a:off x="1123" y="1770"/>
              <a:ext cx="35" cy="22"/>
            </a:xfrm>
            <a:custGeom>
              <a:avLst/>
              <a:gdLst>
                <a:gd name="T0" fmla="*/ 13 w 32"/>
                <a:gd name="T1" fmla="*/ 17 h 21"/>
                <a:gd name="T2" fmla="*/ 32 w 32"/>
                <a:gd name="T3" fmla="*/ 18 h 21"/>
                <a:gd name="T4" fmla="*/ 20 w 32"/>
                <a:gd name="T5" fmla="*/ 3 h 21"/>
                <a:gd name="T6" fmla="*/ 0 w 32"/>
                <a:gd name="T7" fmla="*/ 3 h 21"/>
                <a:gd name="T8" fmla="*/ 13 w 32"/>
                <a:gd name="T9" fmla="*/ 17 h 21"/>
              </a:gdLst>
              <a:ahLst/>
              <a:cxnLst>
                <a:cxn ang="0">
                  <a:pos x="T0" y="T1"/>
                </a:cxn>
                <a:cxn ang="0">
                  <a:pos x="T2" y="T3"/>
                </a:cxn>
                <a:cxn ang="0">
                  <a:pos x="T4" y="T5"/>
                </a:cxn>
                <a:cxn ang="0">
                  <a:pos x="T6" y="T7"/>
                </a:cxn>
                <a:cxn ang="0">
                  <a:pos x="T8" y="T9"/>
                </a:cxn>
              </a:cxnLst>
              <a:rect l="0" t="0" r="r" b="b"/>
              <a:pathLst>
                <a:path w="32" h="21">
                  <a:moveTo>
                    <a:pt x="13" y="17"/>
                  </a:moveTo>
                  <a:cubicBezTo>
                    <a:pt x="19" y="21"/>
                    <a:pt x="26" y="20"/>
                    <a:pt x="32" y="18"/>
                  </a:cubicBezTo>
                  <a:cubicBezTo>
                    <a:pt x="31" y="11"/>
                    <a:pt x="26" y="6"/>
                    <a:pt x="20" y="3"/>
                  </a:cubicBezTo>
                  <a:cubicBezTo>
                    <a:pt x="13" y="0"/>
                    <a:pt x="6" y="0"/>
                    <a:pt x="0" y="3"/>
                  </a:cubicBezTo>
                  <a:cubicBezTo>
                    <a:pt x="2" y="9"/>
                    <a:pt x="6" y="14"/>
                    <a:pt x="13" y="1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58" name="Freeform 35"/>
            <p:cNvSpPr>
              <a:spLocks/>
            </p:cNvSpPr>
            <p:nvPr/>
          </p:nvSpPr>
          <p:spPr bwMode="auto">
            <a:xfrm>
              <a:off x="1156" y="1753"/>
              <a:ext cx="22" cy="36"/>
            </a:xfrm>
            <a:custGeom>
              <a:avLst/>
              <a:gdLst>
                <a:gd name="T0" fmla="*/ 3 w 20"/>
                <a:gd name="T1" fmla="*/ 13 h 33"/>
                <a:gd name="T2" fmla="*/ 3 w 20"/>
                <a:gd name="T3" fmla="*/ 33 h 33"/>
                <a:gd name="T4" fmla="*/ 17 w 20"/>
                <a:gd name="T5" fmla="*/ 20 h 33"/>
                <a:gd name="T6" fmla="*/ 18 w 20"/>
                <a:gd name="T7" fmla="*/ 0 h 33"/>
                <a:gd name="T8" fmla="*/ 3 w 20"/>
                <a:gd name="T9" fmla="*/ 13 h 33"/>
              </a:gdLst>
              <a:ahLst/>
              <a:cxnLst>
                <a:cxn ang="0">
                  <a:pos x="T0" y="T1"/>
                </a:cxn>
                <a:cxn ang="0">
                  <a:pos x="T2" y="T3"/>
                </a:cxn>
                <a:cxn ang="0">
                  <a:pos x="T4" y="T5"/>
                </a:cxn>
                <a:cxn ang="0">
                  <a:pos x="T6" y="T7"/>
                </a:cxn>
                <a:cxn ang="0">
                  <a:pos x="T8" y="T9"/>
                </a:cxn>
              </a:cxnLst>
              <a:rect l="0" t="0" r="r" b="b"/>
              <a:pathLst>
                <a:path w="20" h="33">
                  <a:moveTo>
                    <a:pt x="3" y="13"/>
                  </a:moveTo>
                  <a:cubicBezTo>
                    <a:pt x="0" y="20"/>
                    <a:pt x="0" y="27"/>
                    <a:pt x="3" y="33"/>
                  </a:cubicBezTo>
                  <a:cubicBezTo>
                    <a:pt x="9" y="31"/>
                    <a:pt x="14" y="26"/>
                    <a:pt x="17" y="20"/>
                  </a:cubicBezTo>
                  <a:cubicBezTo>
                    <a:pt x="20" y="14"/>
                    <a:pt x="20" y="6"/>
                    <a:pt x="18" y="0"/>
                  </a:cubicBezTo>
                  <a:cubicBezTo>
                    <a:pt x="11" y="2"/>
                    <a:pt x="6" y="7"/>
                    <a:pt x="3" y="13"/>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59" name="Freeform 36"/>
            <p:cNvSpPr>
              <a:spLocks/>
            </p:cNvSpPr>
            <p:nvPr/>
          </p:nvSpPr>
          <p:spPr bwMode="auto">
            <a:xfrm>
              <a:off x="755" y="1899"/>
              <a:ext cx="22" cy="36"/>
            </a:xfrm>
            <a:custGeom>
              <a:avLst/>
              <a:gdLst>
                <a:gd name="T0" fmla="*/ 3 w 20"/>
                <a:gd name="T1" fmla="*/ 13 h 33"/>
                <a:gd name="T2" fmla="*/ 18 w 20"/>
                <a:gd name="T3" fmla="*/ 0 h 33"/>
                <a:gd name="T4" fmla="*/ 17 w 20"/>
                <a:gd name="T5" fmla="*/ 20 h 33"/>
                <a:gd name="T6" fmla="*/ 2 w 20"/>
                <a:gd name="T7" fmla="*/ 33 h 33"/>
                <a:gd name="T8" fmla="*/ 3 w 20"/>
                <a:gd name="T9" fmla="*/ 13 h 33"/>
              </a:gdLst>
              <a:ahLst/>
              <a:cxnLst>
                <a:cxn ang="0">
                  <a:pos x="T0" y="T1"/>
                </a:cxn>
                <a:cxn ang="0">
                  <a:pos x="T2" y="T3"/>
                </a:cxn>
                <a:cxn ang="0">
                  <a:pos x="T4" y="T5"/>
                </a:cxn>
                <a:cxn ang="0">
                  <a:pos x="T6" y="T7"/>
                </a:cxn>
                <a:cxn ang="0">
                  <a:pos x="T8" y="T9"/>
                </a:cxn>
              </a:cxnLst>
              <a:rect l="0" t="0" r="r" b="b"/>
              <a:pathLst>
                <a:path w="20" h="33">
                  <a:moveTo>
                    <a:pt x="3" y="13"/>
                  </a:moveTo>
                  <a:cubicBezTo>
                    <a:pt x="6" y="7"/>
                    <a:pt x="11" y="2"/>
                    <a:pt x="18" y="0"/>
                  </a:cubicBezTo>
                  <a:cubicBezTo>
                    <a:pt x="20" y="7"/>
                    <a:pt x="20" y="14"/>
                    <a:pt x="17" y="20"/>
                  </a:cubicBezTo>
                  <a:cubicBezTo>
                    <a:pt x="14" y="26"/>
                    <a:pt x="9" y="31"/>
                    <a:pt x="2" y="33"/>
                  </a:cubicBezTo>
                  <a:cubicBezTo>
                    <a:pt x="0" y="27"/>
                    <a:pt x="0" y="20"/>
                    <a:pt x="3" y="13"/>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60" name="Freeform 37"/>
            <p:cNvSpPr>
              <a:spLocks/>
            </p:cNvSpPr>
            <p:nvPr/>
          </p:nvSpPr>
          <p:spPr bwMode="auto">
            <a:xfrm>
              <a:off x="775" y="1897"/>
              <a:ext cx="35" cy="22"/>
            </a:xfrm>
            <a:custGeom>
              <a:avLst/>
              <a:gdLst>
                <a:gd name="T0" fmla="*/ 12 w 32"/>
                <a:gd name="T1" fmla="*/ 17 h 20"/>
                <a:gd name="T2" fmla="*/ 0 w 32"/>
                <a:gd name="T3" fmla="*/ 2 h 20"/>
                <a:gd name="T4" fmla="*/ 19 w 32"/>
                <a:gd name="T5" fmla="*/ 3 h 20"/>
                <a:gd name="T6" fmla="*/ 32 w 32"/>
                <a:gd name="T7" fmla="*/ 18 h 20"/>
                <a:gd name="T8" fmla="*/ 12 w 32"/>
                <a:gd name="T9" fmla="*/ 17 h 20"/>
              </a:gdLst>
              <a:ahLst/>
              <a:cxnLst>
                <a:cxn ang="0">
                  <a:pos x="T0" y="T1"/>
                </a:cxn>
                <a:cxn ang="0">
                  <a:pos x="T2" y="T3"/>
                </a:cxn>
                <a:cxn ang="0">
                  <a:pos x="T4" y="T5"/>
                </a:cxn>
                <a:cxn ang="0">
                  <a:pos x="T6" y="T7"/>
                </a:cxn>
                <a:cxn ang="0">
                  <a:pos x="T8" y="T9"/>
                </a:cxn>
              </a:cxnLst>
              <a:rect l="0" t="0" r="r" b="b"/>
              <a:pathLst>
                <a:path w="32" h="20">
                  <a:moveTo>
                    <a:pt x="12" y="17"/>
                  </a:moveTo>
                  <a:cubicBezTo>
                    <a:pt x="6" y="14"/>
                    <a:pt x="2" y="9"/>
                    <a:pt x="0" y="2"/>
                  </a:cubicBezTo>
                  <a:cubicBezTo>
                    <a:pt x="6" y="0"/>
                    <a:pt x="13" y="0"/>
                    <a:pt x="19" y="3"/>
                  </a:cubicBezTo>
                  <a:cubicBezTo>
                    <a:pt x="26" y="6"/>
                    <a:pt x="30" y="11"/>
                    <a:pt x="32" y="18"/>
                  </a:cubicBezTo>
                  <a:cubicBezTo>
                    <a:pt x="26" y="20"/>
                    <a:pt x="19" y="20"/>
                    <a:pt x="12" y="1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61" name="Freeform 38"/>
            <p:cNvSpPr>
              <a:spLocks/>
            </p:cNvSpPr>
            <p:nvPr/>
          </p:nvSpPr>
          <p:spPr bwMode="auto">
            <a:xfrm>
              <a:off x="1133" y="1799"/>
              <a:ext cx="33" cy="26"/>
            </a:xfrm>
            <a:custGeom>
              <a:avLst/>
              <a:gdLst>
                <a:gd name="T0" fmla="*/ 10 w 30"/>
                <a:gd name="T1" fmla="*/ 19 h 24"/>
                <a:gd name="T2" fmla="*/ 30 w 30"/>
                <a:gd name="T3" fmla="*/ 22 h 24"/>
                <a:gd name="T4" fmla="*/ 20 w 30"/>
                <a:gd name="T5" fmla="*/ 5 h 24"/>
                <a:gd name="T6" fmla="*/ 0 w 30"/>
                <a:gd name="T7" fmla="*/ 2 h 24"/>
                <a:gd name="T8" fmla="*/ 10 w 30"/>
                <a:gd name="T9" fmla="*/ 19 h 24"/>
              </a:gdLst>
              <a:ahLst/>
              <a:cxnLst>
                <a:cxn ang="0">
                  <a:pos x="T0" y="T1"/>
                </a:cxn>
                <a:cxn ang="0">
                  <a:pos x="T2" y="T3"/>
                </a:cxn>
                <a:cxn ang="0">
                  <a:pos x="T4" y="T5"/>
                </a:cxn>
                <a:cxn ang="0">
                  <a:pos x="T6" y="T7"/>
                </a:cxn>
                <a:cxn ang="0">
                  <a:pos x="T8" y="T9"/>
                </a:cxn>
              </a:cxnLst>
              <a:rect l="0" t="0" r="r" b="b"/>
              <a:pathLst>
                <a:path w="30" h="24">
                  <a:moveTo>
                    <a:pt x="10" y="19"/>
                  </a:moveTo>
                  <a:cubicBezTo>
                    <a:pt x="16" y="23"/>
                    <a:pt x="23" y="24"/>
                    <a:pt x="30" y="22"/>
                  </a:cubicBezTo>
                  <a:cubicBezTo>
                    <a:pt x="29" y="16"/>
                    <a:pt x="25" y="9"/>
                    <a:pt x="20" y="5"/>
                  </a:cubicBezTo>
                  <a:cubicBezTo>
                    <a:pt x="14" y="1"/>
                    <a:pt x="7" y="0"/>
                    <a:pt x="0" y="2"/>
                  </a:cubicBezTo>
                  <a:cubicBezTo>
                    <a:pt x="1" y="8"/>
                    <a:pt x="5" y="14"/>
                    <a:pt x="10" y="19"/>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62" name="Freeform 39"/>
            <p:cNvSpPr>
              <a:spLocks/>
            </p:cNvSpPr>
            <p:nvPr/>
          </p:nvSpPr>
          <p:spPr bwMode="auto">
            <a:xfrm>
              <a:off x="1163" y="1791"/>
              <a:ext cx="27" cy="32"/>
            </a:xfrm>
            <a:custGeom>
              <a:avLst/>
              <a:gdLst>
                <a:gd name="T0" fmla="*/ 5 w 24"/>
                <a:gd name="T1" fmla="*/ 10 h 29"/>
                <a:gd name="T2" fmla="*/ 2 w 24"/>
                <a:gd name="T3" fmla="*/ 29 h 29"/>
                <a:gd name="T4" fmla="*/ 19 w 24"/>
                <a:gd name="T5" fmla="*/ 19 h 29"/>
                <a:gd name="T6" fmla="*/ 22 w 24"/>
                <a:gd name="T7" fmla="*/ 0 h 29"/>
                <a:gd name="T8" fmla="*/ 5 w 24"/>
                <a:gd name="T9" fmla="*/ 10 h 29"/>
              </a:gdLst>
              <a:ahLst/>
              <a:cxnLst>
                <a:cxn ang="0">
                  <a:pos x="T0" y="T1"/>
                </a:cxn>
                <a:cxn ang="0">
                  <a:pos x="T2" y="T3"/>
                </a:cxn>
                <a:cxn ang="0">
                  <a:pos x="T4" y="T5"/>
                </a:cxn>
                <a:cxn ang="0">
                  <a:pos x="T6" y="T7"/>
                </a:cxn>
                <a:cxn ang="0">
                  <a:pos x="T8" y="T9"/>
                </a:cxn>
              </a:cxnLst>
              <a:rect l="0" t="0" r="r" b="b"/>
              <a:pathLst>
                <a:path w="24" h="29">
                  <a:moveTo>
                    <a:pt x="5" y="10"/>
                  </a:moveTo>
                  <a:cubicBezTo>
                    <a:pt x="1" y="16"/>
                    <a:pt x="0" y="23"/>
                    <a:pt x="2" y="29"/>
                  </a:cubicBezTo>
                  <a:cubicBezTo>
                    <a:pt x="8" y="28"/>
                    <a:pt x="15" y="25"/>
                    <a:pt x="19" y="19"/>
                  </a:cubicBezTo>
                  <a:cubicBezTo>
                    <a:pt x="23" y="13"/>
                    <a:pt x="24" y="6"/>
                    <a:pt x="22" y="0"/>
                  </a:cubicBezTo>
                  <a:cubicBezTo>
                    <a:pt x="16" y="1"/>
                    <a:pt x="10" y="4"/>
                    <a:pt x="5" y="1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63" name="Freeform 40"/>
            <p:cNvSpPr>
              <a:spLocks/>
            </p:cNvSpPr>
            <p:nvPr/>
          </p:nvSpPr>
          <p:spPr bwMode="auto">
            <a:xfrm>
              <a:off x="743" y="1866"/>
              <a:ext cx="26" cy="31"/>
            </a:xfrm>
            <a:custGeom>
              <a:avLst/>
              <a:gdLst>
                <a:gd name="T0" fmla="*/ 6 w 24"/>
                <a:gd name="T1" fmla="*/ 10 h 29"/>
                <a:gd name="T2" fmla="*/ 22 w 24"/>
                <a:gd name="T3" fmla="*/ 0 h 29"/>
                <a:gd name="T4" fmla="*/ 19 w 24"/>
                <a:gd name="T5" fmla="*/ 19 h 29"/>
                <a:gd name="T6" fmla="*/ 2 w 24"/>
                <a:gd name="T7" fmla="*/ 29 h 29"/>
                <a:gd name="T8" fmla="*/ 6 w 24"/>
                <a:gd name="T9" fmla="*/ 10 h 29"/>
              </a:gdLst>
              <a:ahLst/>
              <a:cxnLst>
                <a:cxn ang="0">
                  <a:pos x="T0" y="T1"/>
                </a:cxn>
                <a:cxn ang="0">
                  <a:pos x="T2" y="T3"/>
                </a:cxn>
                <a:cxn ang="0">
                  <a:pos x="T4" y="T5"/>
                </a:cxn>
                <a:cxn ang="0">
                  <a:pos x="T6" y="T7"/>
                </a:cxn>
                <a:cxn ang="0">
                  <a:pos x="T8" y="T9"/>
                </a:cxn>
              </a:cxnLst>
              <a:rect l="0" t="0" r="r" b="b"/>
              <a:pathLst>
                <a:path w="24" h="29">
                  <a:moveTo>
                    <a:pt x="6" y="10"/>
                  </a:moveTo>
                  <a:cubicBezTo>
                    <a:pt x="10" y="4"/>
                    <a:pt x="16" y="1"/>
                    <a:pt x="22" y="0"/>
                  </a:cubicBezTo>
                  <a:cubicBezTo>
                    <a:pt x="24" y="6"/>
                    <a:pt x="23" y="13"/>
                    <a:pt x="19" y="19"/>
                  </a:cubicBezTo>
                  <a:cubicBezTo>
                    <a:pt x="15" y="25"/>
                    <a:pt x="8" y="29"/>
                    <a:pt x="2" y="29"/>
                  </a:cubicBezTo>
                  <a:cubicBezTo>
                    <a:pt x="0" y="23"/>
                    <a:pt x="1" y="16"/>
                    <a:pt x="6" y="1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64" name="Freeform 41"/>
            <p:cNvSpPr>
              <a:spLocks/>
            </p:cNvSpPr>
            <p:nvPr/>
          </p:nvSpPr>
          <p:spPr bwMode="auto">
            <a:xfrm>
              <a:off x="767" y="1863"/>
              <a:ext cx="33" cy="27"/>
            </a:xfrm>
            <a:custGeom>
              <a:avLst/>
              <a:gdLst>
                <a:gd name="T0" fmla="*/ 10 w 30"/>
                <a:gd name="T1" fmla="*/ 19 h 24"/>
                <a:gd name="T2" fmla="*/ 0 w 30"/>
                <a:gd name="T3" fmla="*/ 2 h 24"/>
                <a:gd name="T4" fmla="*/ 20 w 30"/>
                <a:gd name="T5" fmla="*/ 6 h 24"/>
                <a:gd name="T6" fmla="*/ 30 w 30"/>
                <a:gd name="T7" fmla="*/ 23 h 24"/>
                <a:gd name="T8" fmla="*/ 10 w 30"/>
                <a:gd name="T9" fmla="*/ 19 h 24"/>
              </a:gdLst>
              <a:ahLst/>
              <a:cxnLst>
                <a:cxn ang="0">
                  <a:pos x="T0" y="T1"/>
                </a:cxn>
                <a:cxn ang="0">
                  <a:pos x="T2" y="T3"/>
                </a:cxn>
                <a:cxn ang="0">
                  <a:pos x="T4" y="T5"/>
                </a:cxn>
                <a:cxn ang="0">
                  <a:pos x="T6" y="T7"/>
                </a:cxn>
                <a:cxn ang="0">
                  <a:pos x="T8" y="T9"/>
                </a:cxn>
              </a:cxnLst>
              <a:rect l="0" t="0" r="r" b="b"/>
              <a:pathLst>
                <a:path w="30" h="24">
                  <a:moveTo>
                    <a:pt x="10" y="19"/>
                  </a:moveTo>
                  <a:cubicBezTo>
                    <a:pt x="5" y="15"/>
                    <a:pt x="1" y="9"/>
                    <a:pt x="0" y="2"/>
                  </a:cubicBezTo>
                  <a:cubicBezTo>
                    <a:pt x="7" y="0"/>
                    <a:pt x="14" y="2"/>
                    <a:pt x="20" y="6"/>
                  </a:cubicBezTo>
                  <a:cubicBezTo>
                    <a:pt x="25" y="10"/>
                    <a:pt x="29" y="16"/>
                    <a:pt x="30" y="23"/>
                  </a:cubicBezTo>
                  <a:cubicBezTo>
                    <a:pt x="23" y="24"/>
                    <a:pt x="16" y="23"/>
                    <a:pt x="10" y="19"/>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65" name="Freeform 42"/>
            <p:cNvSpPr>
              <a:spLocks/>
            </p:cNvSpPr>
            <p:nvPr/>
          </p:nvSpPr>
          <p:spPr bwMode="auto">
            <a:xfrm>
              <a:off x="1138" y="1831"/>
              <a:ext cx="29" cy="28"/>
            </a:xfrm>
            <a:custGeom>
              <a:avLst/>
              <a:gdLst>
                <a:gd name="T0" fmla="*/ 7 w 26"/>
                <a:gd name="T1" fmla="*/ 18 h 26"/>
                <a:gd name="T2" fmla="*/ 25 w 26"/>
                <a:gd name="T3" fmla="*/ 25 h 26"/>
                <a:gd name="T4" fmla="*/ 18 w 26"/>
                <a:gd name="T5" fmla="*/ 7 h 26"/>
                <a:gd name="T6" fmla="*/ 0 w 26"/>
                <a:gd name="T7" fmla="*/ 0 h 26"/>
                <a:gd name="T8" fmla="*/ 7 w 26"/>
                <a:gd name="T9" fmla="*/ 18 h 26"/>
              </a:gdLst>
              <a:ahLst/>
              <a:cxnLst>
                <a:cxn ang="0">
                  <a:pos x="T0" y="T1"/>
                </a:cxn>
                <a:cxn ang="0">
                  <a:pos x="T2" y="T3"/>
                </a:cxn>
                <a:cxn ang="0">
                  <a:pos x="T4" y="T5"/>
                </a:cxn>
                <a:cxn ang="0">
                  <a:pos x="T6" y="T7"/>
                </a:cxn>
                <a:cxn ang="0">
                  <a:pos x="T8" y="T9"/>
                </a:cxn>
              </a:cxnLst>
              <a:rect l="0" t="0" r="r" b="b"/>
              <a:pathLst>
                <a:path w="26" h="26">
                  <a:moveTo>
                    <a:pt x="7" y="18"/>
                  </a:moveTo>
                  <a:cubicBezTo>
                    <a:pt x="12" y="23"/>
                    <a:pt x="19" y="26"/>
                    <a:pt x="25" y="25"/>
                  </a:cubicBezTo>
                  <a:cubicBezTo>
                    <a:pt x="26" y="19"/>
                    <a:pt x="23" y="12"/>
                    <a:pt x="18" y="7"/>
                  </a:cubicBezTo>
                  <a:cubicBezTo>
                    <a:pt x="13" y="2"/>
                    <a:pt x="7" y="0"/>
                    <a:pt x="0" y="0"/>
                  </a:cubicBezTo>
                  <a:cubicBezTo>
                    <a:pt x="0" y="7"/>
                    <a:pt x="2" y="13"/>
                    <a:pt x="7"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66" name="Freeform 43"/>
            <p:cNvSpPr>
              <a:spLocks/>
            </p:cNvSpPr>
            <p:nvPr/>
          </p:nvSpPr>
          <p:spPr bwMode="auto">
            <a:xfrm>
              <a:off x="1166" y="1831"/>
              <a:ext cx="28" cy="28"/>
            </a:xfrm>
            <a:custGeom>
              <a:avLst/>
              <a:gdLst>
                <a:gd name="T0" fmla="*/ 7 w 26"/>
                <a:gd name="T1" fmla="*/ 7 h 26"/>
                <a:gd name="T2" fmla="*/ 0 w 26"/>
                <a:gd name="T3" fmla="*/ 25 h 26"/>
                <a:gd name="T4" fmla="*/ 19 w 26"/>
                <a:gd name="T5" fmla="*/ 18 h 26"/>
                <a:gd name="T6" fmla="*/ 26 w 26"/>
                <a:gd name="T7" fmla="*/ 0 h 26"/>
                <a:gd name="T8" fmla="*/ 7 w 26"/>
                <a:gd name="T9" fmla="*/ 7 h 26"/>
              </a:gdLst>
              <a:ahLst/>
              <a:cxnLst>
                <a:cxn ang="0">
                  <a:pos x="T0" y="T1"/>
                </a:cxn>
                <a:cxn ang="0">
                  <a:pos x="T2" y="T3"/>
                </a:cxn>
                <a:cxn ang="0">
                  <a:pos x="T4" y="T5"/>
                </a:cxn>
                <a:cxn ang="0">
                  <a:pos x="T6" y="T7"/>
                </a:cxn>
                <a:cxn ang="0">
                  <a:pos x="T8" y="T9"/>
                </a:cxn>
              </a:cxnLst>
              <a:rect l="0" t="0" r="r" b="b"/>
              <a:pathLst>
                <a:path w="26" h="26">
                  <a:moveTo>
                    <a:pt x="7" y="7"/>
                  </a:moveTo>
                  <a:cubicBezTo>
                    <a:pt x="2" y="12"/>
                    <a:pt x="0" y="19"/>
                    <a:pt x="0" y="25"/>
                  </a:cubicBezTo>
                  <a:cubicBezTo>
                    <a:pt x="7" y="26"/>
                    <a:pt x="14" y="23"/>
                    <a:pt x="19" y="18"/>
                  </a:cubicBezTo>
                  <a:cubicBezTo>
                    <a:pt x="24" y="13"/>
                    <a:pt x="26" y="7"/>
                    <a:pt x="26" y="0"/>
                  </a:cubicBezTo>
                  <a:cubicBezTo>
                    <a:pt x="19" y="0"/>
                    <a:pt x="12" y="2"/>
                    <a:pt x="7" y="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67" name="Freeform 44"/>
            <p:cNvSpPr>
              <a:spLocks/>
            </p:cNvSpPr>
            <p:nvPr/>
          </p:nvSpPr>
          <p:spPr bwMode="auto">
            <a:xfrm>
              <a:off x="739" y="1831"/>
              <a:ext cx="28" cy="28"/>
            </a:xfrm>
            <a:custGeom>
              <a:avLst/>
              <a:gdLst>
                <a:gd name="T0" fmla="*/ 7 w 26"/>
                <a:gd name="T1" fmla="*/ 7 h 26"/>
                <a:gd name="T2" fmla="*/ 26 w 26"/>
                <a:gd name="T3" fmla="*/ 0 h 26"/>
                <a:gd name="T4" fmla="*/ 19 w 26"/>
                <a:gd name="T5" fmla="*/ 18 h 26"/>
                <a:gd name="T6" fmla="*/ 0 w 26"/>
                <a:gd name="T7" fmla="*/ 25 h 26"/>
                <a:gd name="T8" fmla="*/ 7 w 26"/>
                <a:gd name="T9" fmla="*/ 7 h 26"/>
              </a:gdLst>
              <a:ahLst/>
              <a:cxnLst>
                <a:cxn ang="0">
                  <a:pos x="T0" y="T1"/>
                </a:cxn>
                <a:cxn ang="0">
                  <a:pos x="T2" y="T3"/>
                </a:cxn>
                <a:cxn ang="0">
                  <a:pos x="T4" y="T5"/>
                </a:cxn>
                <a:cxn ang="0">
                  <a:pos x="T6" y="T7"/>
                </a:cxn>
                <a:cxn ang="0">
                  <a:pos x="T8" y="T9"/>
                </a:cxn>
              </a:cxnLst>
              <a:rect l="0" t="0" r="r" b="b"/>
              <a:pathLst>
                <a:path w="26" h="26">
                  <a:moveTo>
                    <a:pt x="7" y="7"/>
                  </a:moveTo>
                  <a:cubicBezTo>
                    <a:pt x="12" y="2"/>
                    <a:pt x="19" y="0"/>
                    <a:pt x="26" y="0"/>
                  </a:cubicBezTo>
                  <a:cubicBezTo>
                    <a:pt x="26" y="7"/>
                    <a:pt x="24" y="13"/>
                    <a:pt x="19" y="18"/>
                  </a:cubicBezTo>
                  <a:cubicBezTo>
                    <a:pt x="14" y="23"/>
                    <a:pt x="7" y="26"/>
                    <a:pt x="0" y="25"/>
                  </a:cubicBezTo>
                  <a:cubicBezTo>
                    <a:pt x="0" y="19"/>
                    <a:pt x="2" y="12"/>
                    <a:pt x="7" y="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68" name="Freeform 45"/>
            <p:cNvSpPr>
              <a:spLocks/>
            </p:cNvSpPr>
            <p:nvPr/>
          </p:nvSpPr>
          <p:spPr bwMode="auto">
            <a:xfrm>
              <a:off x="766" y="1831"/>
              <a:ext cx="29" cy="28"/>
            </a:xfrm>
            <a:custGeom>
              <a:avLst/>
              <a:gdLst>
                <a:gd name="T0" fmla="*/ 8 w 26"/>
                <a:gd name="T1" fmla="*/ 18 h 26"/>
                <a:gd name="T2" fmla="*/ 1 w 26"/>
                <a:gd name="T3" fmla="*/ 0 h 26"/>
                <a:gd name="T4" fmla="*/ 19 w 26"/>
                <a:gd name="T5" fmla="*/ 7 h 26"/>
                <a:gd name="T6" fmla="*/ 26 w 26"/>
                <a:gd name="T7" fmla="*/ 25 h 26"/>
                <a:gd name="T8" fmla="*/ 8 w 26"/>
                <a:gd name="T9" fmla="*/ 18 h 26"/>
              </a:gdLst>
              <a:ahLst/>
              <a:cxnLst>
                <a:cxn ang="0">
                  <a:pos x="T0" y="T1"/>
                </a:cxn>
                <a:cxn ang="0">
                  <a:pos x="T2" y="T3"/>
                </a:cxn>
                <a:cxn ang="0">
                  <a:pos x="T4" y="T5"/>
                </a:cxn>
                <a:cxn ang="0">
                  <a:pos x="T6" y="T7"/>
                </a:cxn>
                <a:cxn ang="0">
                  <a:pos x="T8" y="T9"/>
                </a:cxn>
              </a:cxnLst>
              <a:rect l="0" t="0" r="r" b="b"/>
              <a:pathLst>
                <a:path w="26" h="26">
                  <a:moveTo>
                    <a:pt x="8" y="18"/>
                  </a:moveTo>
                  <a:cubicBezTo>
                    <a:pt x="3" y="13"/>
                    <a:pt x="0" y="7"/>
                    <a:pt x="1" y="0"/>
                  </a:cubicBezTo>
                  <a:cubicBezTo>
                    <a:pt x="7" y="0"/>
                    <a:pt x="14" y="2"/>
                    <a:pt x="19" y="7"/>
                  </a:cubicBezTo>
                  <a:cubicBezTo>
                    <a:pt x="24" y="12"/>
                    <a:pt x="26" y="19"/>
                    <a:pt x="26" y="25"/>
                  </a:cubicBezTo>
                  <a:cubicBezTo>
                    <a:pt x="19" y="26"/>
                    <a:pt x="13" y="23"/>
                    <a:pt x="8"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69" name="Freeform 46"/>
            <p:cNvSpPr>
              <a:spLocks/>
            </p:cNvSpPr>
            <p:nvPr/>
          </p:nvSpPr>
          <p:spPr bwMode="auto">
            <a:xfrm>
              <a:off x="1136" y="1860"/>
              <a:ext cx="26" cy="33"/>
            </a:xfrm>
            <a:custGeom>
              <a:avLst/>
              <a:gdLst>
                <a:gd name="T0" fmla="*/ 6 w 24"/>
                <a:gd name="T1" fmla="*/ 20 h 30"/>
                <a:gd name="T2" fmla="*/ 22 w 24"/>
                <a:gd name="T3" fmla="*/ 30 h 30"/>
                <a:gd name="T4" fmla="*/ 19 w 24"/>
                <a:gd name="T5" fmla="*/ 10 h 30"/>
                <a:gd name="T6" fmla="*/ 2 w 24"/>
                <a:gd name="T7" fmla="*/ 0 h 30"/>
                <a:gd name="T8" fmla="*/ 6 w 24"/>
                <a:gd name="T9" fmla="*/ 20 h 30"/>
              </a:gdLst>
              <a:ahLst/>
              <a:cxnLst>
                <a:cxn ang="0">
                  <a:pos x="T0" y="T1"/>
                </a:cxn>
                <a:cxn ang="0">
                  <a:pos x="T2" y="T3"/>
                </a:cxn>
                <a:cxn ang="0">
                  <a:pos x="T4" y="T5"/>
                </a:cxn>
                <a:cxn ang="0">
                  <a:pos x="T6" y="T7"/>
                </a:cxn>
                <a:cxn ang="0">
                  <a:pos x="T8" y="T9"/>
                </a:cxn>
              </a:cxnLst>
              <a:rect l="0" t="0" r="r" b="b"/>
              <a:pathLst>
                <a:path w="24" h="30">
                  <a:moveTo>
                    <a:pt x="6" y="20"/>
                  </a:moveTo>
                  <a:cubicBezTo>
                    <a:pt x="10" y="25"/>
                    <a:pt x="16" y="29"/>
                    <a:pt x="22" y="30"/>
                  </a:cubicBezTo>
                  <a:cubicBezTo>
                    <a:pt x="24" y="23"/>
                    <a:pt x="23" y="16"/>
                    <a:pt x="19" y="10"/>
                  </a:cubicBezTo>
                  <a:cubicBezTo>
                    <a:pt x="15" y="5"/>
                    <a:pt x="9" y="1"/>
                    <a:pt x="2" y="0"/>
                  </a:cubicBezTo>
                  <a:cubicBezTo>
                    <a:pt x="0" y="7"/>
                    <a:pt x="2" y="14"/>
                    <a:pt x="6" y="2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70" name="Freeform 47"/>
            <p:cNvSpPr>
              <a:spLocks/>
            </p:cNvSpPr>
            <p:nvPr/>
          </p:nvSpPr>
          <p:spPr bwMode="auto">
            <a:xfrm>
              <a:off x="1161" y="1869"/>
              <a:ext cx="32" cy="25"/>
            </a:xfrm>
            <a:custGeom>
              <a:avLst/>
              <a:gdLst>
                <a:gd name="T0" fmla="*/ 10 w 29"/>
                <a:gd name="T1" fmla="*/ 5 h 23"/>
                <a:gd name="T2" fmla="*/ 0 w 29"/>
                <a:gd name="T3" fmla="*/ 22 h 23"/>
                <a:gd name="T4" fmla="*/ 19 w 29"/>
                <a:gd name="T5" fmla="*/ 18 h 23"/>
                <a:gd name="T6" fmla="*/ 29 w 29"/>
                <a:gd name="T7" fmla="*/ 1 h 23"/>
                <a:gd name="T8" fmla="*/ 10 w 29"/>
                <a:gd name="T9" fmla="*/ 5 h 23"/>
              </a:gdLst>
              <a:ahLst/>
              <a:cxnLst>
                <a:cxn ang="0">
                  <a:pos x="T0" y="T1"/>
                </a:cxn>
                <a:cxn ang="0">
                  <a:pos x="T2" y="T3"/>
                </a:cxn>
                <a:cxn ang="0">
                  <a:pos x="T4" y="T5"/>
                </a:cxn>
                <a:cxn ang="0">
                  <a:pos x="T6" y="T7"/>
                </a:cxn>
                <a:cxn ang="0">
                  <a:pos x="T8" y="T9"/>
                </a:cxn>
              </a:cxnLst>
              <a:rect l="0" t="0" r="r" b="b"/>
              <a:pathLst>
                <a:path w="29" h="23">
                  <a:moveTo>
                    <a:pt x="10" y="5"/>
                  </a:moveTo>
                  <a:cubicBezTo>
                    <a:pt x="4" y="9"/>
                    <a:pt x="0" y="15"/>
                    <a:pt x="0" y="22"/>
                  </a:cubicBezTo>
                  <a:cubicBezTo>
                    <a:pt x="6" y="23"/>
                    <a:pt x="13" y="22"/>
                    <a:pt x="19" y="18"/>
                  </a:cubicBezTo>
                  <a:cubicBezTo>
                    <a:pt x="25" y="14"/>
                    <a:pt x="28" y="8"/>
                    <a:pt x="29" y="1"/>
                  </a:cubicBezTo>
                  <a:cubicBezTo>
                    <a:pt x="22" y="0"/>
                    <a:pt x="15" y="1"/>
                    <a:pt x="10" y="5"/>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71" name="Freeform 48"/>
            <p:cNvSpPr>
              <a:spLocks/>
            </p:cNvSpPr>
            <p:nvPr/>
          </p:nvSpPr>
          <p:spPr bwMode="auto">
            <a:xfrm>
              <a:off x="740" y="1795"/>
              <a:ext cx="33" cy="26"/>
            </a:xfrm>
            <a:custGeom>
              <a:avLst/>
              <a:gdLst>
                <a:gd name="T0" fmla="*/ 10 w 30"/>
                <a:gd name="T1" fmla="*/ 5 h 24"/>
                <a:gd name="T2" fmla="*/ 30 w 30"/>
                <a:gd name="T3" fmla="*/ 2 h 24"/>
                <a:gd name="T4" fmla="*/ 19 w 30"/>
                <a:gd name="T5" fmla="*/ 18 h 24"/>
                <a:gd name="T6" fmla="*/ 0 w 30"/>
                <a:gd name="T7" fmla="*/ 22 h 24"/>
                <a:gd name="T8" fmla="*/ 10 w 30"/>
                <a:gd name="T9" fmla="*/ 5 h 24"/>
              </a:gdLst>
              <a:ahLst/>
              <a:cxnLst>
                <a:cxn ang="0">
                  <a:pos x="T0" y="T1"/>
                </a:cxn>
                <a:cxn ang="0">
                  <a:pos x="T2" y="T3"/>
                </a:cxn>
                <a:cxn ang="0">
                  <a:pos x="T4" y="T5"/>
                </a:cxn>
                <a:cxn ang="0">
                  <a:pos x="T6" y="T7"/>
                </a:cxn>
                <a:cxn ang="0">
                  <a:pos x="T8" y="T9"/>
                </a:cxn>
              </a:cxnLst>
              <a:rect l="0" t="0" r="r" b="b"/>
              <a:pathLst>
                <a:path w="30" h="24">
                  <a:moveTo>
                    <a:pt x="10" y="5"/>
                  </a:moveTo>
                  <a:cubicBezTo>
                    <a:pt x="16" y="1"/>
                    <a:pt x="23" y="0"/>
                    <a:pt x="30" y="2"/>
                  </a:cubicBezTo>
                  <a:cubicBezTo>
                    <a:pt x="29" y="8"/>
                    <a:pt x="25" y="14"/>
                    <a:pt x="19" y="18"/>
                  </a:cubicBezTo>
                  <a:cubicBezTo>
                    <a:pt x="14" y="22"/>
                    <a:pt x="7" y="24"/>
                    <a:pt x="0" y="22"/>
                  </a:cubicBezTo>
                  <a:cubicBezTo>
                    <a:pt x="1" y="15"/>
                    <a:pt x="4" y="9"/>
                    <a:pt x="10" y="5"/>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72" name="Freeform 49"/>
            <p:cNvSpPr>
              <a:spLocks/>
            </p:cNvSpPr>
            <p:nvPr/>
          </p:nvSpPr>
          <p:spPr bwMode="auto">
            <a:xfrm>
              <a:off x="771" y="1797"/>
              <a:ext cx="26" cy="31"/>
            </a:xfrm>
            <a:custGeom>
              <a:avLst/>
              <a:gdLst>
                <a:gd name="T0" fmla="*/ 5 w 24"/>
                <a:gd name="T1" fmla="*/ 19 h 29"/>
                <a:gd name="T2" fmla="*/ 2 w 24"/>
                <a:gd name="T3" fmla="*/ 0 h 29"/>
                <a:gd name="T4" fmla="*/ 18 w 24"/>
                <a:gd name="T5" fmla="*/ 10 h 29"/>
                <a:gd name="T6" fmla="*/ 22 w 24"/>
                <a:gd name="T7" fmla="*/ 29 h 29"/>
                <a:gd name="T8" fmla="*/ 5 w 24"/>
                <a:gd name="T9" fmla="*/ 19 h 29"/>
              </a:gdLst>
              <a:ahLst/>
              <a:cxnLst>
                <a:cxn ang="0">
                  <a:pos x="T0" y="T1"/>
                </a:cxn>
                <a:cxn ang="0">
                  <a:pos x="T2" y="T3"/>
                </a:cxn>
                <a:cxn ang="0">
                  <a:pos x="T4" y="T5"/>
                </a:cxn>
                <a:cxn ang="0">
                  <a:pos x="T6" y="T7"/>
                </a:cxn>
                <a:cxn ang="0">
                  <a:pos x="T8" y="T9"/>
                </a:cxn>
              </a:cxnLst>
              <a:rect l="0" t="0" r="r" b="b"/>
              <a:pathLst>
                <a:path w="24" h="29">
                  <a:moveTo>
                    <a:pt x="5" y="19"/>
                  </a:moveTo>
                  <a:cubicBezTo>
                    <a:pt x="1" y="13"/>
                    <a:pt x="0" y="6"/>
                    <a:pt x="2" y="0"/>
                  </a:cubicBezTo>
                  <a:cubicBezTo>
                    <a:pt x="8" y="0"/>
                    <a:pt x="14" y="4"/>
                    <a:pt x="18" y="10"/>
                  </a:cubicBezTo>
                  <a:cubicBezTo>
                    <a:pt x="23" y="15"/>
                    <a:pt x="24" y="22"/>
                    <a:pt x="22" y="29"/>
                  </a:cubicBezTo>
                  <a:cubicBezTo>
                    <a:pt x="16" y="28"/>
                    <a:pt x="9" y="25"/>
                    <a:pt x="5" y="19"/>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73" name="Freeform 50"/>
            <p:cNvSpPr>
              <a:spLocks/>
            </p:cNvSpPr>
            <p:nvPr/>
          </p:nvSpPr>
          <p:spPr bwMode="auto">
            <a:xfrm>
              <a:off x="1130" y="1890"/>
              <a:ext cx="23" cy="36"/>
            </a:xfrm>
            <a:custGeom>
              <a:avLst/>
              <a:gdLst>
                <a:gd name="T0" fmla="*/ 3 w 21"/>
                <a:gd name="T1" fmla="*/ 20 h 33"/>
                <a:gd name="T2" fmla="*/ 18 w 21"/>
                <a:gd name="T3" fmla="*/ 33 h 33"/>
                <a:gd name="T4" fmla="*/ 18 w 21"/>
                <a:gd name="T5" fmla="*/ 13 h 33"/>
                <a:gd name="T6" fmla="*/ 3 w 21"/>
                <a:gd name="T7" fmla="*/ 0 h 33"/>
                <a:gd name="T8" fmla="*/ 3 w 21"/>
                <a:gd name="T9" fmla="*/ 20 h 33"/>
              </a:gdLst>
              <a:ahLst/>
              <a:cxnLst>
                <a:cxn ang="0">
                  <a:pos x="T0" y="T1"/>
                </a:cxn>
                <a:cxn ang="0">
                  <a:pos x="T2" y="T3"/>
                </a:cxn>
                <a:cxn ang="0">
                  <a:pos x="T4" y="T5"/>
                </a:cxn>
                <a:cxn ang="0">
                  <a:pos x="T6" y="T7"/>
                </a:cxn>
                <a:cxn ang="0">
                  <a:pos x="T8" y="T9"/>
                </a:cxn>
              </a:cxnLst>
              <a:rect l="0" t="0" r="r" b="b"/>
              <a:pathLst>
                <a:path w="21" h="33">
                  <a:moveTo>
                    <a:pt x="3" y="20"/>
                  </a:moveTo>
                  <a:cubicBezTo>
                    <a:pt x="6" y="26"/>
                    <a:pt x="12" y="31"/>
                    <a:pt x="18" y="33"/>
                  </a:cubicBezTo>
                  <a:cubicBezTo>
                    <a:pt x="21" y="27"/>
                    <a:pt x="21" y="20"/>
                    <a:pt x="18" y="13"/>
                  </a:cubicBezTo>
                  <a:cubicBezTo>
                    <a:pt x="15" y="7"/>
                    <a:pt x="9" y="2"/>
                    <a:pt x="3" y="0"/>
                  </a:cubicBezTo>
                  <a:cubicBezTo>
                    <a:pt x="0" y="6"/>
                    <a:pt x="0" y="14"/>
                    <a:pt x="3" y="2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74" name="Freeform 51"/>
            <p:cNvSpPr>
              <a:spLocks/>
            </p:cNvSpPr>
            <p:nvPr/>
          </p:nvSpPr>
          <p:spPr bwMode="auto">
            <a:xfrm>
              <a:off x="1149" y="1906"/>
              <a:ext cx="36" cy="23"/>
            </a:xfrm>
            <a:custGeom>
              <a:avLst/>
              <a:gdLst>
                <a:gd name="T0" fmla="*/ 13 w 33"/>
                <a:gd name="T1" fmla="*/ 3 h 21"/>
                <a:gd name="T2" fmla="*/ 0 w 33"/>
                <a:gd name="T3" fmla="*/ 18 h 21"/>
                <a:gd name="T4" fmla="*/ 20 w 33"/>
                <a:gd name="T5" fmla="*/ 18 h 21"/>
                <a:gd name="T6" fmla="*/ 33 w 33"/>
                <a:gd name="T7" fmla="*/ 3 h 21"/>
                <a:gd name="T8" fmla="*/ 13 w 33"/>
                <a:gd name="T9" fmla="*/ 3 h 21"/>
              </a:gdLst>
              <a:ahLst/>
              <a:cxnLst>
                <a:cxn ang="0">
                  <a:pos x="T0" y="T1"/>
                </a:cxn>
                <a:cxn ang="0">
                  <a:pos x="T2" y="T3"/>
                </a:cxn>
                <a:cxn ang="0">
                  <a:pos x="T4" y="T5"/>
                </a:cxn>
                <a:cxn ang="0">
                  <a:pos x="T6" y="T7"/>
                </a:cxn>
                <a:cxn ang="0">
                  <a:pos x="T8" y="T9"/>
                </a:cxn>
              </a:cxnLst>
              <a:rect l="0" t="0" r="r" b="b"/>
              <a:pathLst>
                <a:path w="33" h="21">
                  <a:moveTo>
                    <a:pt x="13" y="3"/>
                  </a:moveTo>
                  <a:cubicBezTo>
                    <a:pt x="7" y="6"/>
                    <a:pt x="2" y="12"/>
                    <a:pt x="0" y="18"/>
                  </a:cubicBezTo>
                  <a:cubicBezTo>
                    <a:pt x="6" y="20"/>
                    <a:pt x="13" y="21"/>
                    <a:pt x="20" y="18"/>
                  </a:cubicBezTo>
                  <a:cubicBezTo>
                    <a:pt x="26" y="15"/>
                    <a:pt x="31" y="9"/>
                    <a:pt x="33" y="3"/>
                  </a:cubicBezTo>
                  <a:cubicBezTo>
                    <a:pt x="27" y="0"/>
                    <a:pt x="20" y="0"/>
                    <a:pt x="13" y="3"/>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75" name="Freeform 52"/>
            <p:cNvSpPr>
              <a:spLocks/>
            </p:cNvSpPr>
            <p:nvPr/>
          </p:nvSpPr>
          <p:spPr bwMode="auto">
            <a:xfrm>
              <a:off x="748" y="1761"/>
              <a:ext cx="36" cy="22"/>
            </a:xfrm>
            <a:custGeom>
              <a:avLst/>
              <a:gdLst>
                <a:gd name="T0" fmla="*/ 13 w 33"/>
                <a:gd name="T1" fmla="*/ 3 h 20"/>
                <a:gd name="T2" fmla="*/ 33 w 33"/>
                <a:gd name="T3" fmla="*/ 2 h 20"/>
                <a:gd name="T4" fmla="*/ 20 w 33"/>
                <a:gd name="T5" fmla="*/ 17 h 20"/>
                <a:gd name="T6" fmla="*/ 0 w 33"/>
                <a:gd name="T7" fmla="*/ 17 h 20"/>
                <a:gd name="T8" fmla="*/ 13 w 33"/>
                <a:gd name="T9" fmla="*/ 3 h 20"/>
              </a:gdLst>
              <a:ahLst/>
              <a:cxnLst>
                <a:cxn ang="0">
                  <a:pos x="T0" y="T1"/>
                </a:cxn>
                <a:cxn ang="0">
                  <a:pos x="T2" y="T3"/>
                </a:cxn>
                <a:cxn ang="0">
                  <a:pos x="T4" y="T5"/>
                </a:cxn>
                <a:cxn ang="0">
                  <a:pos x="T6" y="T7"/>
                </a:cxn>
                <a:cxn ang="0">
                  <a:pos x="T8" y="T9"/>
                </a:cxn>
              </a:cxnLst>
              <a:rect l="0" t="0" r="r" b="b"/>
              <a:pathLst>
                <a:path w="33" h="20">
                  <a:moveTo>
                    <a:pt x="13" y="3"/>
                  </a:moveTo>
                  <a:cubicBezTo>
                    <a:pt x="20" y="0"/>
                    <a:pt x="27" y="0"/>
                    <a:pt x="33" y="2"/>
                  </a:cubicBezTo>
                  <a:cubicBezTo>
                    <a:pt x="31" y="9"/>
                    <a:pt x="26" y="14"/>
                    <a:pt x="20" y="17"/>
                  </a:cubicBezTo>
                  <a:cubicBezTo>
                    <a:pt x="14" y="20"/>
                    <a:pt x="6" y="20"/>
                    <a:pt x="0" y="17"/>
                  </a:cubicBezTo>
                  <a:cubicBezTo>
                    <a:pt x="2" y="11"/>
                    <a:pt x="7" y="6"/>
                    <a:pt x="13" y="3"/>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76" name="Freeform 53"/>
            <p:cNvSpPr>
              <a:spLocks/>
            </p:cNvSpPr>
            <p:nvPr/>
          </p:nvSpPr>
          <p:spPr bwMode="auto">
            <a:xfrm>
              <a:off x="780" y="1763"/>
              <a:ext cx="23" cy="36"/>
            </a:xfrm>
            <a:custGeom>
              <a:avLst/>
              <a:gdLst>
                <a:gd name="T0" fmla="*/ 3 w 21"/>
                <a:gd name="T1" fmla="*/ 20 h 33"/>
                <a:gd name="T2" fmla="*/ 3 w 21"/>
                <a:gd name="T3" fmla="*/ 0 h 33"/>
                <a:gd name="T4" fmla="*/ 18 w 21"/>
                <a:gd name="T5" fmla="*/ 13 h 33"/>
                <a:gd name="T6" fmla="*/ 18 w 21"/>
                <a:gd name="T7" fmla="*/ 33 h 33"/>
                <a:gd name="T8" fmla="*/ 3 w 21"/>
                <a:gd name="T9" fmla="*/ 20 h 33"/>
              </a:gdLst>
              <a:ahLst/>
              <a:cxnLst>
                <a:cxn ang="0">
                  <a:pos x="T0" y="T1"/>
                </a:cxn>
                <a:cxn ang="0">
                  <a:pos x="T2" y="T3"/>
                </a:cxn>
                <a:cxn ang="0">
                  <a:pos x="T4" y="T5"/>
                </a:cxn>
                <a:cxn ang="0">
                  <a:pos x="T6" y="T7"/>
                </a:cxn>
                <a:cxn ang="0">
                  <a:pos x="T8" y="T9"/>
                </a:cxn>
              </a:cxnLst>
              <a:rect l="0" t="0" r="r" b="b"/>
              <a:pathLst>
                <a:path w="21" h="33">
                  <a:moveTo>
                    <a:pt x="3" y="20"/>
                  </a:moveTo>
                  <a:cubicBezTo>
                    <a:pt x="0" y="14"/>
                    <a:pt x="0" y="6"/>
                    <a:pt x="3" y="0"/>
                  </a:cubicBezTo>
                  <a:cubicBezTo>
                    <a:pt x="9" y="2"/>
                    <a:pt x="15" y="7"/>
                    <a:pt x="18" y="13"/>
                  </a:cubicBezTo>
                  <a:cubicBezTo>
                    <a:pt x="21" y="20"/>
                    <a:pt x="21" y="27"/>
                    <a:pt x="18" y="33"/>
                  </a:cubicBezTo>
                  <a:cubicBezTo>
                    <a:pt x="12" y="31"/>
                    <a:pt x="6" y="26"/>
                    <a:pt x="3" y="2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77" name="Freeform 54"/>
            <p:cNvSpPr>
              <a:spLocks/>
            </p:cNvSpPr>
            <p:nvPr/>
          </p:nvSpPr>
          <p:spPr bwMode="auto">
            <a:xfrm>
              <a:off x="1118" y="1918"/>
              <a:ext cx="20" cy="38"/>
            </a:xfrm>
            <a:custGeom>
              <a:avLst/>
              <a:gdLst>
                <a:gd name="T0" fmla="*/ 1 w 19"/>
                <a:gd name="T1" fmla="*/ 20 h 35"/>
                <a:gd name="T2" fmla="*/ 14 w 19"/>
                <a:gd name="T3" fmla="*/ 35 h 35"/>
                <a:gd name="T4" fmla="*/ 17 w 19"/>
                <a:gd name="T5" fmla="*/ 15 h 35"/>
                <a:gd name="T6" fmla="*/ 5 w 19"/>
                <a:gd name="T7" fmla="*/ 0 h 35"/>
                <a:gd name="T8" fmla="*/ 1 w 19"/>
                <a:gd name="T9" fmla="*/ 20 h 35"/>
              </a:gdLst>
              <a:ahLst/>
              <a:cxnLst>
                <a:cxn ang="0">
                  <a:pos x="T0" y="T1"/>
                </a:cxn>
                <a:cxn ang="0">
                  <a:pos x="T2" y="T3"/>
                </a:cxn>
                <a:cxn ang="0">
                  <a:pos x="T4" y="T5"/>
                </a:cxn>
                <a:cxn ang="0">
                  <a:pos x="T6" y="T7"/>
                </a:cxn>
                <a:cxn ang="0">
                  <a:pos x="T8" y="T9"/>
                </a:cxn>
              </a:cxnLst>
              <a:rect l="0" t="0" r="r" b="b"/>
              <a:pathLst>
                <a:path w="19" h="35">
                  <a:moveTo>
                    <a:pt x="1" y="20"/>
                  </a:moveTo>
                  <a:cubicBezTo>
                    <a:pt x="3" y="26"/>
                    <a:pt x="8" y="32"/>
                    <a:pt x="14" y="35"/>
                  </a:cubicBezTo>
                  <a:cubicBezTo>
                    <a:pt x="17" y="29"/>
                    <a:pt x="19" y="22"/>
                    <a:pt x="17" y="15"/>
                  </a:cubicBezTo>
                  <a:cubicBezTo>
                    <a:pt x="15" y="9"/>
                    <a:pt x="10" y="3"/>
                    <a:pt x="5" y="0"/>
                  </a:cubicBezTo>
                  <a:cubicBezTo>
                    <a:pt x="1" y="6"/>
                    <a:pt x="0" y="13"/>
                    <a:pt x="1" y="2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78" name="Freeform 55"/>
            <p:cNvSpPr>
              <a:spLocks/>
            </p:cNvSpPr>
            <p:nvPr/>
          </p:nvSpPr>
          <p:spPr bwMode="auto">
            <a:xfrm>
              <a:off x="1133" y="1941"/>
              <a:ext cx="37" cy="21"/>
            </a:xfrm>
            <a:custGeom>
              <a:avLst/>
              <a:gdLst>
                <a:gd name="T0" fmla="*/ 15 w 34"/>
                <a:gd name="T1" fmla="*/ 1 h 19"/>
                <a:gd name="T2" fmla="*/ 0 w 34"/>
                <a:gd name="T3" fmla="*/ 14 h 19"/>
                <a:gd name="T4" fmla="*/ 19 w 34"/>
                <a:gd name="T5" fmla="*/ 17 h 19"/>
                <a:gd name="T6" fmla="*/ 34 w 34"/>
                <a:gd name="T7" fmla="*/ 5 h 19"/>
                <a:gd name="T8" fmla="*/ 15 w 34"/>
                <a:gd name="T9" fmla="*/ 1 h 19"/>
              </a:gdLst>
              <a:ahLst/>
              <a:cxnLst>
                <a:cxn ang="0">
                  <a:pos x="T0" y="T1"/>
                </a:cxn>
                <a:cxn ang="0">
                  <a:pos x="T2" y="T3"/>
                </a:cxn>
                <a:cxn ang="0">
                  <a:pos x="T4" y="T5"/>
                </a:cxn>
                <a:cxn ang="0">
                  <a:pos x="T6" y="T7"/>
                </a:cxn>
                <a:cxn ang="0">
                  <a:pos x="T8" y="T9"/>
                </a:cxn>
              </a:cxnLst>
              <a:rect l="0" t="0" r="r" b="b"/>
              <a:pathLst>
                <a:path w="34" h="19">
                  <a:moveTo>
                    <a:pt x="15" y="1"/>
                  </a:moveTo>
                  <a:cubicBezTo>
                    <a:pt x="8" y="3"/>
                    <a:pt x="3" y="8"/>
                    <a:pt x="0" y="14"/>
                  </a:cubicBezTo>
                  <a:cubicBezTo>
                    <a:pt x="5" y="17"/>
                    <a:pt x="12" y="19"/>
                    <a:pt x="19" y="17"/>
                  </a:cubicBezTo>
                  <a:cubicBezTo>
                    <a:pt x="26" y="15"/>
                    <a:pt x="31" y="10"/>
                    <a:pt x="34" y="5"/>
                  </a:cubicBezTo>
                  <a:cubicBezTo>
                    <a:pt x="29" y="1"/>
                    <a:pt x="22" y="0"/>
                    <a:pt x="15" y="1"/>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79" name="Freeform 56"/>
            <p:cNvSpPr>
              <a:spLocks/>
            </p:cNvSpPr>
            <p:nvPr/>
          </p:nvSpPr>
          <p:spPr bwMode="auto">
            <a:xfrm>
              <a:off x="763" y="1727"/>
              <a:ext cx="37" cy="22"/>
            </a:xfrm>
            <a:custGeom>
              <a:avLst/>
              <a:gdLst>
                <a:gd name="T0" fmla="*/ 15 w 34"/>
                <a:gd name="T1" fmla="*/ 2 h 20"/>
                <a:gd name="T2" fmla="*/ 34 w 34"/>
                <a:gd name="T3" fmla="*/ 5 h 20"/>
                <a:gd name="T4" fmla="*/ 19 w 34"/>
                <a:gd name="T5" fmla="*/ 18 h 20"/>
                <a:gd name="T6" fmla="*/ 0 w 34"/>
                <a:gd name="T7" fmla="*/ 15 h 20"/>
                <a:gd name="T8" fmla="*/ 15 w 34"/>
                <a:gd name="T9" fmla="*/ 2 h 20"/>
              </a:gdLst>
              <a:ahLst/>
              <a:cxnLst>
                <a:cxn ang="0">
                  <a:pos x="T0" y="T1"/>
                </a:cxn>
                <a:cxn ang="0">
                  <a:pos x="T2" y="T3"/>
                </a:cxn>
                <a:cxn ang="0">
                  <a:pos x="T4" y="T5"/>
                </a:cxn>
                <a:cxn ang="0">
                  <a:pos x="T6" y="T7"/>
                </a:cxn>
                <a:cxn ang="0">
                  <a:pos x="T8" y="T9"/>
                </a:cxn>
              </a:cxnLst>
              <a:rect l="0" t="0" r="r" b="b"/>
              <a:pathLst>
                <a:path w="34" h="20">
                  <a:moveTo>
                    <a:pt x="15" y="2"/>
                  </a:moveTo>
                  <a:cubicBezTo>
                    <a:pt x="22" y="0"/>
                    <a:pt x="29" y="2"/>
                    <a:pt x="34" y="5"/>
                  </a:cubicBezTo>
                  <a:cubicBezTo>
                    <a:pt x="31" y="11"/>
                    <a:pt x="26" y="16"/>
                    <a:pt x="19" y="18"/>
                  </a:cubicBezTo>
                  <a:cubicBezTo>
                    <a:pt x="12" y="20"/>
                    <a:pt x="5" y="18"/>
                    <a:pt x="0" y="15"/>
                  </a:cubicBezTo>
                  <a:cubicBezTo>
                    <a:pt x="3" y="9"/>
                    <a:pt x="8" y="4"/>
                    <a:pt x="15" y="2"/>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80" name="Freeform 57"/>
            <p:cNvSpPr>
              <a:spLocks/>
            </p:cNvSpPr>
            <p:nvPr/>
          </p:nvSpPr>
          <p:spPr bwMode="auto">
            <a:xfrm>
              <a:off x="795" y="1732"/>
              <a:ext cx="21" cy="39"/>
            </a:xfrm>
            <a:custGeom>
              <a:avLst/>
              <a:gdLst>
                <a:gd name="T0" fmla="*/ 2 w 20"/>
                <a:gd name="T1" fmla="*/ 20 h 35"/>
                <a:gd name="T2" fmla="*/ 5 w 20"/>
                <a:gd name="T3" fmla="*/ 0 h 35"/>
                <a:gd name="T4" fmla="*/ 18 w 20"/>
                <a:gd name="T5" fmla="*/ 16 h 35"/>
                <a:gd name="T6" fmla="*/ 15 w 20"/>
                <a:gd name="T7" fmla="*/ 35 h 35"/>
                <a:gd name="T8" fmla="*/ 2 w 20"/>
                <a:gd name="T9" fmla="*/ 20 h 35"/>
              </a:gdLst>
              <a:ahLst/>
              <a:cxnLst>
                <a:cxn ang="0">
                  <a:pos x="T0" y="T1"/>
                </a:cxn>
                <a:cxn ang="0">
                  <a:pos x="T2" y="T3"/>
                </a:cxn>
                <a:cxn ang="0">
                  <a:pos x="T4" y="T5"/>
                </a:cxn>
                <a:cxn ang="0">
                  <a:pos x="T6" y="T7"/>
                </a:cxn>
                <a:cxn ang="0">
                  <a:pos x="T8" y="T9"/>
                </a:cxn>
              </a:cxnLst>
              <a:rect l="0" t="0" r="r" b="b"/>
              <a:pathLst>
                <a:path w="20" h="35">
                  <a:moveTo>
                    <a:pt x="2" y="20"/>
                  </a:moveTo>
                  <a:cubicBezTo>
                    <a:pt x="0" y="13"/>
                    <a:pt x="2" y="6"/>
                    <a:pt x="5" y="0"/>
                  </a:cubicBezTo>
                  <a:cubicBezTo>
                    <a:pt x="11" y="3"/>
                    <a:pt x="16" y="9"/>
                    <a:pt x="18" y="16"/>
                  </a:cubicBezTo>
                  <a:cubicBezTo>
                    <a:pt x="20" y="23"/>
                    <a:pt x="18" y="30"/>
                    <a:pt x="15" y="35"/>
                  </a:cubicBezTo>
                  <a:cubicBezTo>
                    <a:pt x="9" y="32"/>
                    <a:pt x="4" y="27"/>
                    <a:pt x="2" y="2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81" name="Freeform 58"/>
            <p:cNvSpPr>
              <a:spLocks/>
            </p:cNvSpPr>
            <p:nvPr/>
          </p:nvSpPr>
          <p:spPr bwMode="auto">
            <a:xfrm>
              <a:off x="1100" y="1944"/>
              <a:ext cx="19" cy="39"/>
            </a:xfrm>
            <a:custGeom>
              <a:avLst/>
              <a:gdLst>
                <a:gd name="T0" fmla="*/ 0 w 17"/>
                <a:gd name="T1" fmla="*/ 18 h 36"/>
                <a:gd name="T2" fmla="*/ 10 w 17"/>
                <a:gd name="T3" fmla="*/ 36 h 36"/>
                <a:gd name="T4" fmla="*/ 16 w 17"/>
                <a:gd name="T5" fmla="*/ 17 h 36"/>
                <a:gd name="T6" fmla="*/ 7 w 17"/>
                <a:gd name="T7" fmla="*/ 0 h 36"/>
                <a:gd name="T8" fmla="*/ 0 w 17"/>
                <a:gd name="T9" fmla="*/ 18 h 36"/>
              </a:gdLst>
              <a:ahLst/>
              <a:cxnLst>
                <a:cxn ang="0">
                  <a:pos x="T0" y="T1"/>
                </a:cxn>
                <a:cxn ang="0">
                  <a:pos x="T2" y="T3"/>
                </a:cxn>
                <a:cxn ang="0">
                  <a:pos x="T4" y="T5"/>
                </a:cxn>
                <a:cxn ang="0">
                  <a:pos x="T6" y="T7"/>
                </a:cxn>
                <a:cxn ang="0">
                  <a:pos x="T8" y="T9"/>
                </a:cxn>
              </a:cxnLst>
              <a:rect l="0" t="0" r="r" b="b"/>
              <a:pathLst>
                <a:path w="17" h="36">
                  <a:moveTo>
                    <a:pt x="0" y="18"/>
                  </a:moveTo>
                  <a:cubicBezTo>
                    <a:pt x="1" y="26"/>
                    <a:pt x="4" y="32"/>
                    <a:pt x="10" y="36"/>
                  </a:cubicBezTo>
                  <a:cubicBezTo>
                    <a:pt x="14" y="31"/>
                    <a:pt x="17" y="24"/>
                    <a:pt x="16" y="17"/>
                  </a:cubicBezTo>
                  <a:cubicBezTo>
                    <a:pt x="16" y="10"/>
                    <a:pt x="12" y="4"/>
                    <a:pt x="7" y="0"/>
                  </a:cubicBezTo>
                  <a:cubicBezTo>
                    <a:pt x="2" y="5"/>
                    <a:pt x="0" y="11"/>
                    <a:pt x="0"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82" name="Freeform 59"/>
            <p:cNvSpPr>
              <a:spLocks/>
            </p:cNvSpPr>
            <p:nvPr/>
          </p:nvSpPr>
          <p:spPr bwMode="auto">
            <a:xfrm>
              <a:off x="1111" y="1971"/>
              <a:ext cx="38" cy="20"/>
            </a:xfrm>
            <a:custGeom>
              <a:avLst/>
              <a:gdLst>
                <a:gd name="T0" fmla="*/ 17 w 35"/>
                <a:gd name="T1" fmla="*/ 1 h 18"/>
                <a:gd name="T2" fmla="*/ 0 w 35"/>
                <a:gd name="T3" fmla="*/ 11 h 18"/>
                <a:gd name="T4" fmla="*/ 18 w 35"/>
                <a:gd name="T5" fmla="*/ 17 h 18"/>
                <a:gd name="T6" fmla="*/ 35 w 35"/>
                <a:gd name="T7" fmla="*/ 7 h 18"/>
                <a:gd name="T8" fmla="*/ 17 w 35"/>
                <a:gd name="T9" fmla="*/ 1 h 18"/>
              </a:gdLst>
              <a:ahLst/>
              <a:cxnLst>
                <a:cxn ang="0">
                  <a:pos x="T0" y="T1"/>
                </a:cxn>
                <a:cxn ang="0">
                  <a:pos x="T2" y="T3"/>
                </a:cxn>
                <a:cxn ang="0">
                  <a:pos x="T4" y="T5"/>
                </a:cxn>
                <a:cxn ang="0">
                  <a:pos x="T6" y="T7"/>
                </a:cxn>
                <a:cxn ang="0">
                  <a:pos x="T8" y="T9"/>
                </a:cxn>
              </a:cxnLst>
              <a:rect l="0" t="0" r="r" b="b"/>
              <a:pathLst>
                <a:path w="35" h="18">
                  <a:moveTo>
                    <a:pt x="17" y="1"/>
                  </a:moveTo>
                  <a:cubicBezTo>
                    <a:pt x="10" y="2"/>
                    <a:pt x="4" y="5"/>
                    <a:pt x="0" y="11"/>
                  </a:cubicBezTo>
                  <a:cubicBezTo>
                    <a:pt x="5" y="15"/>
                    <a:pt x="11" y="18"/>
                    <a:pt x="18" y="17"/>
                  </a:cubicBezTo>
                  <a:cubicBezTo>
                    <a:pt x="25" y="16"/>
                    <a:pt x="31" y="13"/>
                    <a:pt x="35" y="7"/>
                  </a:cubicBezTo>
                  <a:cubicBezTo>
                    <a:pt x="31" y="3"/>
                    <a:pt x="24" y="0"/>
                    <a:pt x="17" y="1"/>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83" name="Freeform 60"/>
            <p:cNvSpPr>
              <a:spLocks/>
            </p:cNvSpPr>
            <p:nvPr/>
          </p:nvSpPr>
          <p:spPr bwMode="auto">
            <a:xfrm>
              <a:off x="784" y="1699"/>
              <a:ext cx="38" cy="18"/>
            </a:xfrm>
            <a:custGeom>
              <a:avLst/>
              <a:gdLst>
                <a:gd name="T0" fmla="*/ 17 w 35"/>
                <a:gd name="T1" fmla="*/ 0 h 17"/>
                <a:gd name="T2" fmla="*/ 35 w 35"/>
                <a:gd name="T3" fmla="*/ 7 h 17"/>
                <a:gd name="T4" fmla="*/ 18 w 35"/>
                <a:gd name="T5" fmla="*/ 16 h 17"/>
                <a:gd name="T6" fmla="*/ 0 w 35"/>
                <a:gd name="T7" fmla="*/ 10 h 17"/>
                <a:gd name="T8" fmla="*/ 17 w 35"/>
                <a:gd name="T9" fmla="*/ 0 h 17"/>
              </a:gdLst>
              <a:ahLst/>
              <a:cxnLst>
                <a:cxn ang="0">
                  <a:pos x="T0" y="T1"/>
                </a:cxn>
                <a:cxn ang="0">
                  <a:pos x="T2" y="T3"/>
                </a:cxn>
                <a:cxn ang="0">
                  <a:pos x="T4" y="T5"/>
                </a:cxn>
                <a:cxn ang="0">
                  <a:pos x="T6" y="T7"/>
                </a:cxn>
                <a:cxn ang="0">
                  <a:pos x="T8" y="T9"/>
                </a:cxn>
              </a:cxnLst>
              <a:rect l="0" t="0" r="r" b="b"/>
              <a:pathLst>
                <a:path w="35" h="17">
                  <a:moveTo>
                    <a:pt x="17" y="0"/>
                  </a:moveTo>
                  <a:cubicBezTo>
                    <a:pt x="24" y="0"/>
                    <a:pt x="31" y="2"/>
                    <a:pt x="35" y="7"/>
                  </a:cubicBezTo>
                  <a:cubicBezTo>
                    <a:pt x="31" y="12"/>
                    <a:pt x="25" y="16"/>
                    <a:pt x="18" y="16"/>
                  </a:cubicBezTo>
                  <a:cubicBezTo>
                    <a:pt x="11" y="17"/>
                    <a:pt x="5" y="14"/>
                    <a:pt x="0" y="10"/>
                  </a:cubicBezTo>
                  <a:cubicBezTo>
                    <a:pt x="4" y="4"/>
                    <a:pt x="10" y="1"/>
                    <a:pt x="17" y="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84" name="Freeform 61"/>
            <p:cNvSpPr>
              <a:spLocks/>
            </p:cNvSpPr>
            <p:nvPr/>
          </p:nvSpPr>
          <p:spPr bwMode="auto">
            <a:xfrm>
              <a:off x="814" y="1706"/>
              <a:ext cx="20" cy="38"/>
            </a:xfrm>
            <a:custGeom>
              <a:avLst/>
              <a:gdLst>
                <a:gd name="T0" fmla="*/ 1 w 18"/>
                <a:gd name="T1" fmla="*/ 18 h 35"/>
                <a:gd name="T2" fmla="*/ 7 w 18"/>
                <a:gd name="T3" fmla="*/ 0 h 35"/>
                <a:gd name="T4" fmla="*/ 17 w 18"/>
                <a:gd name="T5" fmla="*/ 17 h 35"/>
                <a:gd name="T6" fmla="*/ 10 w 18"/>
                <a:gd name="T7" fmla="*/ 35 h 35"/>
                <a:gd name="T8" fmla="*/ 1 w 18"/>
                <a:gd name="T9" fmla="*/ 18 h 35"/>
              </a:gdLst>
              <a:ahLst/>
              <a:cxnLst>
                <a:cxn ang="0">
                  <a:pos x="T0" y="T1"/>
                </a:cxn>
                <a:cxn ang="0">
                  <a:pos x="T2" y="T3"/>
                </a:cxn>
                <a:cxn ang="0">
                  <a:pos x="T4" y="T5"/>
                </a:cxn>
                <a:cxn ang="0">
                  <a:pos x="T6" y="T7"/>
                </a:cxn>
                <a:cxn ang="0">
                  <a:pos x="T8" y="T9"/>
                </a:cxn>
              </a:cxnLst>
              <a:rect l="0" t="0" r="r" b="b"/>
              <a:pathLst>
                <a:path w="18" h="35">
                  <a:moveTo>
                    <a:pt x="1" y="18"/>
                  </a:moveTo>
                  <a:cubicBezTo>
                    <a:pt x="0" y="11"/>
                    <a:pt x="3" y="4"/>
                    <a:pt x="7" y="0"/>
                  </a:cubicBezTo>
                  <a:cubicBezTo>
                    <a:pt x="13" y="4"/>
                    <a:pt x="16" y="10"/>
                    <a:pt x="17" y="17"/>
                  </a:cubicBezTo>
                  <a:cubicBezTo>
                    <a:pt x="18" y="24"/>
                    <a:pt x="15" y="30"/>
                    <a:pt x="10" y="35"/>
                  </a:cubicBezTo>
                  <a:cubicBezTo>
                    <a:pt x="5" y="31"/>
                    <a:pt x="2" y="25"/>
                    <a:pt x="1"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85" name="Freeform 62"/>
            <p:cNvSpPr>
              <a:spLocks/>
            </p:cNvSpPr>
            <p:nvPr/>
          </p:nvSpPr>
          <p:spPr bwMode="auto">
            <a:xfrm>
              <a:off x="1077" y="1967"/>
              <a:ext cx="19" cy="39"/>
            </a:xfrm>
            <a:custGeom>
              <a:avLst/>
              <a:gdLst>
                <a:gd name="T0" fmla="*/ 0 w 17"/>
                <a:gd name="T1" fmla="*/ 17 h 36"/>
                <a:gd name="T2" fmla="*/ 7 w 17"/>
                <a:gd name="T3" fmla="*/ 36 h 36"/>
                <a:gd name="T4" fmla="*/ 16 w 17"/>
                <a:gd name="T5" fmla="*/ 18 h 36"/>
                <a:gd name="T6" fmla="*/ 10 w 17"/>
                <a:gd name="T7" fmla="*/ 0 h 36"/>
                <a:gd name="T8" fmla="*/ 0 w 17"/>
                <a:gd name="T9" fmla="*/ 17 h 36"/>
              </a:gdLst>
              <a:ahLst/>
              <a:cxnLst>
                <a:cxn ang="0">
                  <a:pos x="T0" y="T1"/>
                </a:cxn>
                <a:cxn ang="0">
                  <a:pos x="T2" y="T3"/>
                </a:cxn>
                <a:cxn ang="0">
                  <a:pos x="T4" y="T5"/>
                </a:cxn>
                <a:cxn ang="0">
                  <a:pos x="T6" y="T7"/>
                </a:cxn>
                <a:cxn ang="0">
                  <a:pos x="T8" y="T9"/>
                </a:cxn>
              </a:cxnLst>
              <a:rect l="0" t="0" r="r" b="b"/>
              <a:pathLst>
                <a:path w="17" h="36">
                  <a:moveTo>
                    <a:pt x="0" y="17"/>
                  </a:moveTo>
                  <a:cubicBezTo>
                    <a:pt x="0" y="24"/>
                    <a:pt x="2" y="31"/>
                    <a:pt x="7" y="36"/>
                  </a:cubicBezTo>
                  <a:cubicBezTo>
                    <a:pt x="12" y="32"/>
                    <a:pt x="16" y="25"/>
                    <a:pt x="16" y="18"/>
                  </a:cubicBezTo>
                  <a:cubicBezTo>
                    <a:pt x="17" y="11"/>
                    <a:pt x="14" y="5"/>
                    <a:pt x="10" y="0"/>
                  </a:cubicBezTo>
                  <a:cubicBezTo>
                    <a:pt x="4" y="4"/>
                    <a:pt x="1" y="10"/>
                    <a:pt x="0" y="1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86" name="Freeform 63"/>
            <p:cNvSpPr>
              <a:spLocks/>
            </p:cNvSpPr>
            <p:nvPr/>
          </p:nvSpPr>
          <p:spPr bwMode="auto">
            <a:xfrm>
              <a:off x="1085" y="1999"/>
              <a:ext cx="38" cy="18"/>
            </a:xfrm>
            <a:custGeom>
              <a:avLst/>
              <a:gdLst>
                <a:gd name="T0" fmla="*/ 18 w 35"/>
                <a:gd name="T1" fmla="*/ 0 h 17"/>
                <a:gd name="T2" fmla="*/ 0 w 35"/>
                <a:gd name="T3" fmla="*/ 7 h 17"/>
                <a:gd name="T4" fmla="*/ 17 w 35"/>
                <a:gd name="T5" fmla="*/ 16 h 17"/>
                <a:gd name="T6" fmla="*/ 35 w 35"/>
                <a:gd name="T7" fmla="*/ 10 h 17"/>
                <a:gd name="T8" fmla="*/ 18 w 35"/>
                <a:gd name="T9" fmla="*/ 0 h 17"/>
              </a:gdLst>
              <a:ahLst/>
              <a:cxnLst>
                <a:cxn ang="0">
                  <a:pos x="T0" y="T1"/>
                </a:cxn>
                <a:cxn ang="0">
                  <a:pos x="T2" y="T3"/>
                </a:cxn>
                <a:cxn ang="0">
                  <a:pos x="T4" y="T5"/>
                </a:cxn>
                <a:cxn ang="0">
                  <a:pos x="T6" y="T7"/>
                </a:cxn>
                <a:cxn ang="0">
                  <a:pos x="T8" y="T9"/>
                </a:cxn>
              </a:cxnLst>
              <a:rect l="0" t="0" r="r" b="b"/>
              <a:pathLst>
                <a:path w="35" h="17">
                  <a:moveTo>
                    <a:pt x="18" y="0"/>
                  </a:moveTo>
                  <a:cubicBezTo>
                    <a:pt x="11" y="0"/>
                    <a:pt x="4" y="2"/>
                    <a:pt x="0" y="7"/>
                  </a:cubicBezTo>
                  <a:cubicBezTo>
                    <a:pt x="4" y="12"/>
                    <a:pt x="10" y="16"/>
                    <a:pt x="17" y="16"/>
                  </a:cubicBezTo>
                  <a:cubicBezTo>
                    <a:pt x="24" y="17"/>
                    <a:pt x="31" y="14"/>
                    <a:pt x="35" y="10"/>
                  </a:cubicBezTo>
                  <a:cubicBezTo>
                    <a:pt x="31" y="4"/>
                    <a:pt x="25" y="1"/>
                    <a:pt x="18" y="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87" name="Freeform 64"/>
            <p:cNvSpPr>
              <a:spLocks/>
            </p:cNvSpPr>
            <p:nvPr/>
          </p:nvSpPr>
          <p:spPr bwMode="auto">
            <a:xfrm>
              <a:off x="810" y="1671"/>
              <a:ext cx="38" cy="20"/>
            </a:xfrm>
            <a:custGeom>
              <a:avLst/>
              <a:gdLst>
                <a:gd name="T0" fmla="*/ 18 w 35"/>
                <a:gd name="T1" fmla="*/ 1 h 18"/>
                <a:gd name="T2" fmla="*/ 35 w 35"/>
                <a:gd name="T3" fmla="*/ 11 h 18"/>
                <a:gd name="T4" fmla="*/ 17 w 35"/>
                <a:gd name="T5" fmla="*/ 17 h 18"/>
                <a:gd name="T6" fmla="*/ 0 w 35"/>
                <a:gd name="T7" fmla="*/ 8 h 18"/>
                <a:gd name="T8" fmla="*/ 18 w 35"/>
                <a:gd name="T9" fmla="*/ 1 h 18"/>
              </a:gdLst>
              <a:ahLst/>
              <a:cxnLst>
                <a:cxn ang="0">
                  <a:pos x="T0" y="T1"/>
                </a:cxn>
                <a:cxn ang="0">
                  <a:pos x="T2" y="T3"/>
                </a:cxn>
                <a:cxn ang="0">
                  <a:pos x="T4" y="T5"/>
                </a:cxn>
                <a:cxn ang="0">
                  <a:pos x="T6" y="T7"/>
                </a:cxn>
                <a:cxn ang="0">
                  <a:pos x="T8" y="T9"/>
                </a:cxn>
              </a:cxnLst>
              <a:rect l="0" t="0" r="r" b="b"/>
              <a:pathLst>
                <a:path w="35" h="18">
                  <a:moveTo>
                    <a:pt x="18" y="1"/>
                  </a:moveTo>
                  <a:cubicBezTo>
                    <a:pt x="25" y="2"/>
                    <a:pt x="31" y="5"/>
                    <a:pt x="35" y="11"/>
                  </a:cubicBezTo>
                  <a:cubicBezTo>
                    <a:pt x="31" y="15"/>
                    <a:pt x="24" y="18"/>
                    <a:pt x="17" y="17"/>
                  </a:cubicBezTo>
                  <a:cubicBezTo>
                    <a:pt x="10" y="16"/>
                    <a:pt x="4" y="13"/>
                    <a:pt x="0" y="8"/>
                  </a:cubicBezTo>
                  <a:cubicBezTo>
                    <a:pt x="5" y="3"/>
                    <a:pt x="11" y="0"/>
                    <a:pt x="18" y="1"/>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88" name="Freeform 65"/>
            <p:cNvSpPr>
              <a:spLocks/>
            </p:cNvSpPr>
            <p:nvPr/>
          </p:nvSpPr>
          <p:spPr bwMode="auto">
            <a:xfrm>
              <a:off x="837" y="1683"/>
              <a:ext cx="20" cy="39"/>
            </a:xfrm>
            <a:custGeom>
              <a:avLst/>
              <a:gdLst>
                <a:gd name="T0" fmla="*/ 1 w 18"/>
                <a:gd name="T1" fmla="*/ 17 h 35"/>
                <a:gd name="T2" fmla="*/ 10 w 18"/>
                <a:gd name="T3" fmla="*/ 0 h 35"/>
                <a:gd name="T4" fmla="*/ 17 w 18"/>
                <a:gd name="T5" fmla="*/ 18 h 35"/>
                <a:gd name="T6" fmla="*/ 7 w 18"/>
                <a:gd name="T7" fmla="*/ 35 h 35"/>
                <a:gd name="T8" fmla="*/ 1 w 18"/>
                <a:gd name="T9" fmla="*/ 17 h 35"/>
              </a:gdLst>
              <a:ahLst/>
              <a:cxnLst>
                <a:cxn ang="0">
                  <a:pos x="T0" y="T1"/>
                </a:cxn>
                <a:cxn ang="0">
                  <a:pos x="T2" y="T3"/>
                </a:cxn>
                <a:cxn ang="0">
                  <a:pos x="T4" y="T5"/>
                </a:cxn>
                <a:cxn ang="0">
                  <a:pos x="T6" y="T7"/>
                </a:cxn>
                <a:cxn ang="0">
                  <a:pos x="T8" y="T9"/>
                </a:cxn>
              </a:cxnLst>
              <a:rect l="0" t="0" r="r" b="b"/>
              <a:pathLst>
                <a:path w="18" h="35">
                  <a:moveTo>
                    <a:pt x="1" y="17"/>
                  </a:moveTo>
                  <a:cubicBezTo>
                    <a:pt x="2" y="10"/>
                    <a:pt x="5" y="4"/>
                    <a:pt x="10" y="0"/>
                  </a:cubicBezTo>
                  <a:cubicBezTo>
                    <a:pt x="15" y="4"/>
                    <a:pt x="18" y="11"/>
                    <a:pt x="17" y="18"/>
                  </a:cubicBezTo>
                  <a:cubicBezTo>
                    <a:pt x="16" y="25"/>
                    <a:pt x="13" y="31"/>
                    <a:pt x="7" y="35"/>
                  </a:cubicBezTo>
                  <a:cubicBezTo>
                    <a:pt x="3" y="31"/>
                    <a:pt x="0" y="24"/>
                    <a:pt x="1" y="1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89" name="Freeform 66"/>
            <p:cNvSpPr>
              <a:spLocks/>
            </p:cNvSpPr>
            <p:nvPr/>
          </p:nvSpPr>
          <p:spPr bwMode="auto">
            <a:xfrm>
              <a:off x="1049" y="1985"/>
              <a:ext cx="21" cy="39"/>
            </a:xfrm>
            <a:custGeom>
              <a:avLst/>
              <a:gdLst>
                <a:gd name="T0" fmla="*/ 2 w 19"/>
                <a:gd name="T1" fmla="*/ 16 h 35"/>
                <a:gd name="T2" fmla="*/ 5 w 19"/>
                <a:gd name="T3" fmla="*/ 35 h 35"/>
                <a:gd name="T4" fmla="*/ 18 w 19"/>
                <a:gd name="T5" fmla="*/ 20 h 35"/>
                <a:gd name="T6" fmla="*/ 14 w 19"/>
                <a:gd name="T7" fmla="*/ 0 h 35"/>
                <a:gd name="T8" fmla="*/ 2 w 19"/>
                <a:gd name="T9" fmla="*/ 16 h 35"/>
              </a:gdLst>
              <a:ahLst/>
              <a:cxnLst>
                <a:cxn ang="0">
                  <a:pos x="T0" y="T1"/>
                </a:cxn>
                <a:cxn ang="0">
                  <a:pos x="T2" y="T3"/>
                </a:cxn>
                <a:cxn ang="0">
                  <a:pos x="T4" y="T5"/>
                </a:cxn>
                <a:cxn ang="0">
                  <a:pos x="T6" y="T7"/>
                </a:cxn>
                <a:cxn ang="0">
                  <a:pos x="T8" y="T9"/>
                </a:cxn>
              </a:cxnLst>
              <a:rect l="0" t="0" r="r" b="b"/>
              <a:pathLst>
                <a:path w="19" h="35">
                  <a:moveTo>
                    <a:pt x="2" y="16"/>
                  </a:moveTo>
                  <a:cubicBezTo>
                    <a:pt x="0" y="23"/>
                    <a:pt x="2" y="30"/>
                    <a:pt x="5" y="35"/>
                  </a:cubicBezTo>
                  <a:cubicBezTo>
                    <a:pt x="11" y="32"/>
                    <a:pt x="16" y="27"/>
                    <a:pt x="18" y="20"/>
                  </a:cubicBezTo>
                  <a:cubicBezTo>
                    <a:pt x="19" y="13"/>
                    <a:pt x="18" y="6"/>
                    <a:pt x="14" y="0"/>
                  </a:cubicBezTo>
                  <a:cubicBezTo>
                    <a:pt x="9" y="3"/>
                    <a:pt x="4" y="9"/>
                    <a:pt x="2" y="16"/>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90" name="Freeform 67"/>
            <p:cNvSpPr>
              <a:spLocks/>
            </p:cNvSpPr>
            <p:nvPr/>
          </p:nvSpPr>
          <p:spPr bwMode="auto">
            <a:xfrm>
              <a:off x="1054" y="2018"/>
              <a:ext cx="39" cy="21"/>
            </a:xfrm>
            <a:custGeom>
              <a:avLst/>
              <a:gdLst>
                <a:gd name="T0" fmla="*/ 20 w 35"/>
                <a:gd name="T1" fmla="*/ 2 h 19"/>
                <a:gd name="T2" fmla="*/ 0 w 35"/>
                <a:gd name="T3" fmla="*/ 5 h 19"/>
                <a:gd name="T4" fmla="*/ 15 w 35"/>
                <a:gd name="T5" fmla="*/ 17 h 19"/>
                <a:gd name="T6" fmla="*/ 35 w 35"/>
                <a:gd name="T7" fmla="*/ 14 h 19"/>
                <a:gd name="T8" fmla="*/ 20 w 35"/>
                <a:gd name="T9" fmla="*/ 2 h 19"/>
              </a:gdLst>
              <a:ahLst/>
              <a:cxnLst>
                <a:cxn ang="0">
                  <a:pos x="T0" y="T1"/>
                </a:cxn>
                <a:cxn ang="0">
                  <a:pos x="T2" y="T3"/>
                </a:cxn>
                <a:cxn ang="0">
                  <a:pos x="T4" y="T5"/>
                </a:cxn>
                <a:cxn ang="0">
                  <a:pos x="T6" y="T7"/>
                </a:cxn>
                <a:cxn ang="0">
                  <a:pos x="T8" y="T9"/>
                </a:cxn>
              </a:cxnLst>
              <a:rect l="0" t="0" r="r" b="b"/>
              <a:pathLst>
                <a:path w="35" h="19">
                  <a:moveTo>
                    <a:pt x="20" y="2"/>
                  </a:moveTo>
                  <a:cubicBezTo>
                    <a:pt x="13" y="0"/>
                    <a:pt x="6" y="1"/>
                    <a:pt x="0" y="5"/>
                  </a:cubicBezTo>
                  <a:cubicBezTo>
                    <a:pt x="3" y="11"/>
                    <a:pt x="9" y="16"/>
                    <a:pt x="15" y="17"/>
                  </a:cubicBezTo>
                  <a:cubicBezTo>
                    <a:pt x="22" y="19"/>
                    <a:pt x="29" y="18"/>
                    <a:pt x="35" y="14"/>
                  </a:cubicBezTo>
                  <a:cubicBezTo>
                    <a:pt x="32" y="8"/>
                    <a:pt x="26" y="4"/>
                    <a:pt x="20" y="2"/>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91" name="Freeform 68"/>
            <p:cNvSpPr>
              <a:spLocks/>
            </p:cNvSpPr>
            <p:nvPr/>
          </p:nvSpPr>
          <p:spPr bwMode="auto">
            <a:xfrm>
              <a:off x="840" y="1650"/>
              <a:ext cx="39" cy="20"/>
            </a:xfrm>
            <a:custGeom>
              <a:avLst/>
              <a:gdLst>
                <a:gd name="T0" fmla="*/ 20 w 35"/>
                <a:gd name="T1" fmla="*/ 2 h 19"/>
                <a:gd name="T2" fmla="*/ 35 w 35"/>
                <a:gd name="T3" fmla="*/ 14 h 19"/>
                <a:gd name="T4" fmla="*/ 15 w 35"/>
                <a:gd name="T5" fmla="*/ 17 h 19"/>
                <a:gd name="T6" fmla="*/ 0 w 35"/>
                <a:gd name="T7" fmla="*/ 5 h 19"/>
                <a:gd name="T8" fmla="*/ 20 w 35"/>
                <a:gd name="T9" fmla="*/ 2 h 19"/>
              </a:gdLst>
              <a:ahLst/>
              <a:cxnLst>
                <a:cxn ang="0">
                  <a:pos x="T0" y="T1"/>
                </a:cxn>
                <a:cxn ang="0">
                  <a:pos x="T2" y="T3"/>
                </a:cxn>
                <a:cxn ang="0">
                  <a:pos x="T4" y="T5"/>
                </a:cxn>
                <a:cxn ang="0">
                  <a:pos x="T6" y="T7"/>
                </a:cxn>
                <a:cxn ang="0">
                  <a:pos x="T8" y="T9"/>
                </a:cxn>
              </a:cxnLst>
              <a:rect l="0" t="0" r="r" b="b"/>
              <a:pathLst>
                <a:path w="35" h="19">
                  <a:moveTo>
                    <a:pt x="20" y="2"/>
                  </a:moveTo>
                  <a:cubicBezTo>
                    <a:pt x="26" y="4"/>
                    <a:pt x="32" y="8"/>
                    <a:pt x="35" y="14"/>
                  </a:cubicBezTo>
                  <a:cubicBezTo>
                    <a:pt x="29" y="18"/>
                    <a:pt x="22" y="19"/>
                    <a:pt x="15" y="17"/>
                  </a:cubicBezTo>
                  <a:cubicBezTo>
                    <a:pt x="9" y="15"/>
                    <a:pt x="3" y="11"/>
                    <a:pt x="0" y="5"/>
                  </a:cubicBezTo>
                  <a:cubicBezTo>
                    <a:pt x="6" y="1"/>
                    <a:pt x="13" y="0"/>
                    <a:pt x="20" y="2"/>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92" name="Freeform 69"/>
            <p:cNvSpPr>
              <a:spLocks/>
            </p:cNvSpPr>
            <p:nvPr/>
          </p:nvSpPr>
          <p:spPr bwMode="auto">
            <a:xfrm>
              <a:off x="863" y="1665"/>
              <a:ext cx="21" cy="38"/>
            </a:xfrm>
            <a:custGeom>
              <a:avLst/>
              <a:gdLst>
                <a:gd name="T0" fmla="*/ 1 w 19"/>
                <a:gd name="T1" fmla="*/ 15 h 35"/>
                <a:gd name="T2" fmla="*/ 14 w 19"/>
                <a:gd name="T3" fmla="*/ 0 h 35"/>
                <a:gd name="T4" fmla="*/ 17 w 19"/>
                <a:gd name="T5" fmla="*/ 20 h 35"/>
                <a:gd name="T6" fmla="*/ 5 w 19"/>
                <a:gd name="T7" fmla="*/ 35 h 35"/>
                <a:gd name="T8" fmla="*/ 1 w 19"/>
                <a:gd name="T9" fmla="*/ 15 h 35"/>
              </a:gdLst>
              <a:ahLst/>
              <a:cxnLst>
                <a:cxn ang="0">
                  <a:pos x="T0" y="T1"/>
                </a:cxn>
                <a:cxn ang="0">
                  <a:pos x="T2" y="T3"/>
                </a:cxn>
                <a:cxn ang="0">
                  <a:pos x="T4" y="T5"/>
                </a:cxn>
                <a:cxn ang="0">
                  <a:pos x="T6" y="T7"/>
                </a:cxn>
                <a:cxn ang="0">
                  <a:pos x="T8" y="T9"/>
                </a:cxn>
              </a:cxnLst>
              <a:rect l="0" t="0" r="r" b="b"/>
              <a:pathLst>
                <a:path w="19" h="35">
                  <a:moveTo>
                    <a:pt x="1" y="15"/>
                  </a:moveTo>
                  <a:cubicBezTo>
                    <a:pt x="3" y="9"/>
                    <a:pt x="8" y="3"/>
                    <a:pt x="14" y="0"/>
                  </a:cubicBezTo>
                  <a:cubicBezTo>
                    <a:pt x="17" y="6"/>
                    <a:pt x="19" y="13"/>
                    <a:pt x="17" y="20"/>
                  </a:cubicBezTo>
                  <a:cubicBezTo>
                    <a:pt x="15" y="26"/>
                    <a:pt x="10" y="32"/>
                    <a:pt x="5" y="35"/>
                  </a:cubicBezTo>
                  <a:cubicBezTo>
                    <a:pt x="1" y="29"/>
                    <a:pt x="0" y="22"/>
                    <a:pt x="1" y="15"/>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93" name="Freeform 70"/>
            <p:cNvSpPr>
              <a:spLocks/>
            </p:cNvSpPr>
            <p:nvPr/>
          </p:nvSpPr>
          <p:spPr bwMode="auto">
            <a:xfrm>
              <a:off x="1019" y="2001"/>
              <a:ext cx="22" cy="36"/>
            </a:xfrm>
            <a:custGeom>
              <a:avLst/>
              <a:gdLst>
                <a:gd name="T0" fmla="*/ 3 w 20"/>
                <a:gd name="T1" fmla="*/ 13 h 33"/>
                <a:gd name="T2" fmla="*/ 2 w 20"/>
                <a:gd name="T3" fmla="*/ 33 h 33"/>
                <a:gd name="T4" fmla="*/ 17 w 20"/>
                <a:gd name="T5" fmla="*/ 20 h 33"/>
                <a:gd name="T6" fmla="*/ 17 w 20"/>
                <a:gd name="T7" fmla="*/ 0 h 33"/>
                <a:gd name="T8" fmla="*/ 3 w 20"/>
                <a:gd name="T9" fmla="*/ 13 h 33"/>
              </a:gdLst>
              <a:ahLst/>
              <a:cxnLst>
                <a:cxn ang="0">
                  <a:pos x="T0" y="T1"/>
                </a:cxn>
                <a:cxn ang="0">
                  <a:pos x="T2" y="T3"/>
                </a:cxn>
                <a:cxn ang="0">
                  <a:pos x="T4" y="T5"/>
                </a:cxn>
                <a:cxn ang="0">
                  <a:pos x="T6" y="T7"/>
                </a:cxn>
                <a:cxn ang="0">
                  <a:pos x="T8" y="T9"/>
                </a:cxn>
              </a:cxnLst>
              <a:rect l="0" t="0" r="r" b="b"/>
              <a:pathLst>
                <a:path w="20" h="33">
                  <a:moveTo>
                    <a:pt x="3" y="13"/>
                  </a:moveTo>
                  <a:cubicBezTo>
                    <a:pt x="0" y="19"/>
                    <a:pt x="0" y="26"/>
                    <a:pt x="2" y="33"/>
                  </a:cubicBezTo>
                  <a:cubicBezTo>
                    <a:pt x="9" y="31"/>
                    <a:pt x="14" y="26"/>
                    <a:pt x="17" y="20"/>
                  </a:cubicBezTo>
                  <a:cubicBezTo>
                    <a:pt x="20" y="13"/>
                    <a:pt x="20" y="6"/>
                    <a:pt x="17" y="0"/>
                  </a:cubicBezTo>
                  <a:cubicBezTo>
                    <a:pt x="11" y="2"/>
                    <a:pt x="6" y="7"/>
                    <a:pt x="3" y="13"/>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94" name="Freeform 71"/>
            <p:cNvSpPr>
              <a:spLocks/>
            </p:cNvSpPr>
            <p:nvPr/>
          </p:nvSpPr>
          <p:spPr bwMode="auto">
            <a:xfrm>
              <a:off x="1022" y="2033"/>
              <a:ext cx="36" cy="22"/>
            </a:xfrm>
            <a:custGeom>
              <a:avLst/>
              <a:gdLst>
                <a:gd name="T0" fmla="*/ 20 w 33"/>
                <a:gd name="T1" fmla="*/ 3 h 20"/>
                <a:gd name="T2" fmla="*/ 0 w 33"/>
                <a:gd name="T3" fmla="*/ 3 h 20"/>
                <a:gd name="T4" fmla="*/ 13 w 33"/>
                <a:gd name="T5" fmla="*/ 17 h 20"/>
                <a:gd name="T6" fmla="*/ 33 w 33"/>
                <a:gd name="T7" fmla="*/ 18 h 20"/>
                <a:gd name="T8" fmla="*/ 20 w 33"/>
                <a:gd name="T9" fmla="*/ 3 h 20"/>
              </a:gdLst>
              <a:ahLst/>
              <a:cxnLst>
                <a:cxn ang="0">
                  <a:pos x="T0" y="T1"/>
                </a:cxn>
                <a:cxn ang="0">
                  <a:pos x="T2" y="T3"/>
                </a:cxn>
                <a:cxn ang="0">
                  <a:pos x="T4" y="T5"/>
                </a:cxn>
                <a:cxn ang="0">
                  <a:pos x="T6" y="T7"/>
                </a:cxn>
                <a:cxn ang="0">
                  <a:pos x="T8" y="T9"/>
                </a:cxn>
              </a:cxnLst>
              <a:rect l="0" t="0" r="r" b="b"/>
              <a:pathLst>
                <a:path w="33" h="20">
                  <a:moveTo>
                    <a:pt x="20" y="3"/>
                  </a:moveTo>
                  <a:cubicBezTo>
                    <a:pt x="14" y="0"/>
                    <a:pt x="6" y="0"/>
                    <a:pt x="0" y="3"/>
                  </a:cubicBezTo>
                  <a:cubicBezTo>
                    <a:pt x="2" y="9"/>
                    <a:pt x="7" y="14"/>
                    <a:pt x="13" y="17"/>
                  </a:cubicBezTo>
                  <a:cubicBezTo>
                    <a:pt x="20" y="20"/>
                    <a:pt x="27" y="20"/>
                    <a:pt x="33" y="18"/>
                  </a:cubicBezTo>
                  <a:cubicBezTo>
                    <a:pt x="31" y="11"/>
                    <a:pt x="26" y="6"/>
                    <a:pt x="20" y="3"/>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95" name="Freeform 72"/>
            <p:cNvSpPr>
              <a:spLocks/>
            </p:cNvSpPr>
            <p:nvPr/>
          </p:nvSpPr>
          <p:spPr bwMode="auto">
            <a:xfrm>
              <a:off x="875" y="1633"/>
              <a:ext cx="36" cy="22"/>
            </a:xfrm>
            <a:custGeom>
              <a:avLst/>
              <a:gdLst>
                <a:gd name="T0" fmla="*/ 20 w 33"/>
                <a:gd name="T1" fmla="*/ 3 h 20"/>
                <a:gd name="T2" fmla="*/ 33 w 33"/>
                <a:gd name="T3" fmla="*/ 18 h 20"/>
                <a:gd name="T4" fmla="*/ 13 w 33"/>
                <a:gd name="T5" fmla="*/ 17 h 20"/>
                <a:gd name="T6" fmla="*/ 0 w 33"/>
                <a:gd name="T7" fmla="*/ 2 h 20"/>
                <a:gd name="T8" fmla="*/ 20 w 33"/>
                <a:gd name="T9" fmla="*/ 3 h 20"/>
              </a:gdLst>
              <a:ahLst/>
              <a:cxnLst>
                <a:cxn ang="0">
                  <a:pos x="T0" y="T1"/>
                </a:cxn>
                <a:cxn ang="0">
                  <a:pos x="T2" y="T3"/>
                </a:cxn>
                <a:cxn ang="0">
                  <a:pos x="T4" y="T5"/>
                </a:cxn>
                <a:cxn ang="0">
                  <a:pos x="T6" y="T7"/>
                </a:cxn>
                <a:cxn ang="0">
                  <a:pos x="T8" y="T9"/>
                </a:cxn>
              </a:cxnLst>
              <a:rect l="0" t="0" r="r" b="b"/>
              <a:pathLst>
                <a:path w="33" h="20">
                  <a:moveTo>
                    <a:pt x="20" y="3"/>
                  </a:moveTo>
                  <a:cubicBezTo>
                    <a:pt x="26" y="6"/>
                    <a:pt x="31" y="11"/>
                    <a:pt x="33" y="18"/>
                  </a:cubicBezTo>
                  <a:cubicBezTo>
                    <a:pt x="27" y="20"/>
                    <a:pt x="20" y="20"/>
                    <a:pt x="13" y="17"/>
                  </a:cubicBezTo>
                  <a:cubicBezTo>
                    <a:pt x="7" y="14"/>
                    <a:pt x="2" y="9"/>
                    <a:pt x="0" y="2"/>
                  </a:cubicBezTo>
                  <a:cubicBezTo>
                    <a:pt x="6" y="0"/>
                    <a:pt x="13" y="0"/>
                    <a:pt x="20" y="3"/>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96" name="Freeform 73"/>
            <p:cNvSpPr>
              <a:spLocks/>
            </p:cNvSpPr>
            <p:nvPr/>
          </p:nvSpPr>
          <p:spPr bwMode="auto">
            <a:xfrm>
              <a:off x="892" y="1653"/>
              <a:ext cx="22" cy="35"/>
            </a:xfrm>
            <a:custGeom>
              <a:avLst/>
              <a:gdLst>
                <a:gd name="T0" fmla="*/ 3 w 20"/>
                <a:gd name="T1" fmla="*/ 12 h 32"/>
                <a:gd name="T2" fmla="*/ 18 w 20"/>
                <a:gd name="T3" fmla="*/ 0 h 32"/>
                <a:gd name="T4" fmla="*/ 17 w 20"/>
                <a:gd name="T5" fmla="*/ 19 h 32"/>
                <a:gd name="T6" fmla="*/ 3 w 20"/>
                <a:gd name="T7" fmla="*/ 32 h 32"/>
                <a:gd name="T8" fmla="*/ 3 w 20"/>
                <a:gd name="T9" fmla="*/ 12 h 32"/>
              </a:gdLst>
              <a:ahLst/>
              <a:cxnLst>
                <a:cxn ang="0">
                  <a:pos x="T0" y="T1"/>
                </a:cxn>
                <a:cxn ang="0">
                  <a:pos x="T2" y="T3"/>
                </a:cxn>
                <a:cxn ang="0">
                  <a:pos x="T4" y="T5"/>
                </a:cxn>
                <a:cxn ang="0">
                  <a:pos x="T6" y="T7"/>
                </a:cxn>
                <a:cxn ang="0">
                  <a:pos x="T8" y="T9"/>
                </a:cxn>
              </a:cxnLst>
              <a:rect l="0" t="0" r="r" b="b"/>
              <a:pathLst>
                <a:path w="20" h="32">
                  <a:moveTo>
                    <a:pt x="3" y="12"/>
                  </a:moveTo>
                  <a:cubicBezTo>
                    <a:pt x="6" y="6"/>
                    <a:pt x="11" y="2"/>
                    <a:pt x="18" y="0"/>
                  </a:cubicBezTo>
                  <a:cubicBezTo>
                    <a:pt x="20" y="6"/>
                    <a:pt x="20" y="13"/>
                    <a:pt x="17" y="19"/>
                  </a:cubicBezTo>
                  <a:cubicBezTo>
                    <a:pt x="14" y="26"/>
                    <a:pt x="9" y="30"/>
                    <a:pt x="3" y="32"/>
                  </a:cubicBezTo>
                  <a:cubicBezTo>
                    <a:pt x="0" y="26"/>
                    <a:pt x="0" y="19"/>
                    <a:pt x="3" y="12"/>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97" name="Freeform 74"/>
            <p:cNvSpPr>
              <a:spLocks/>
            </p:cNvSpPr>
            <p:nvPr/>
          </p:nvSpPr>
          <p:spPr bwMode="auto">
            <a:xfrm>
              <a:off x="986" y="2011"/>
              <a:ext cx="26" cy="32"/>
            </a:xfrm>
            <a:custGeom>
              <a:avLst/>
              <a:gdLst>
                <a:gd name="T0" fmla="*/ 6 w 24"/>
                <a:gd name="T1" fmla="*/ 11 h 30"/>
                <a:gd name="T2" fmla="*/ 2 w 24"/>
                <a:gd name="T3" fmla="*/ 30 h 30"/>
                <a:gd name="T4" fmla="*/ 19 w 24"/>
                <a:gd name="T5" fmla="*/ 20 h 30"/>
                <a:gd name="T6" fmla="*/ 22 w 24"/>
                <a:gd name="T7" fmla="*/ 0 h 30"/>
                <a:gd name="T8" fmla="*/ 6 w 24"/>
                <a:gd name="T9" fmla="*/ 11 h 30"/>
              </a:gdLst>
              <a:ahLst/>
              <a:cxnLst>
                <a:cxn ang="0">
                  <a:pos x="T0" y="T1"/>
                </a:cxn>
                <a:cxn ang="0">
                  <a:pos x="T2" y="T3"/>
                </a:cxn>
                <a:cxn ang="0">
                  <a:pos x="T4" y="T5"/>
                </a:cxn>
                <a:cxn ang="0">
                  <a:pos x="T6" y="T7"/>
                </a:cxn>
                <a:cxn ang="0">
                  <a:pos x="T8" y="T9"/>
                </a:cxn>
              </a:cxnLst>
              <a:rect l="0" t="0" r="r" b="b"/>
              <a:pathLst>
                <a:path w="24" h="30">
                  <a:moveTo>
                    <a:pt x="6" y="11"/>
                  </a:moveTo>
                  <a:cubicBezTo>
                    <a:pt x="2" y="16"/>
                    <a:pt x="0" y="23"/>
                    <a:pt x="2" y="30"/>
                  </a:cubicBezTo>
                  <a:cubicBezTo>
                    <a:pt x="8" y="29"/>
                    <a:pt x="15" y="26"/>
                    <a:pt x="19" y="20"/>
                  </a:cubicBezTo>
                  <a:cubicBezTo>
                    <a:pt x="23" y="14"/>
                    <a:pt x="24" y="7"/>
                    <a:pt x="22" y="0"/>
                  </a:cubicBezTo>
                  <a:cubicBezTo>
                    <a:pt x="16" y="1"/>
                    <a:pt x="10" y="5"/>
                    <a:pt x="6" y="11"/>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98" name="Freeform 75"/>
            <p:cNvSpPr>
              <a:spLocks/>
            </p:cNvSpPr>
            <p:nvPr/>
          </p:nvSpPr>
          <p:spPr bwMode="auto">
            <a:xfrm>
              <a:off x="988" y="2041"/>
              <a:ext cx="31" cy="26"/>
            </a:xfrm>
            <a:custGeom>
              <a:avLst/>
              <a:gdLst>
                <a:gd name="T0" fmla="*/ 19 w 29"/>
                <a:gd name="T1" fmla="*/ 6 h 24"/>
                <a:gd name="T2" fmla="*/ 0 w 29"/>
                <a:gd name="T3" fmla="*/ 2 h 24"/>
                <a:gd name="T4" fmla="*/ 10 w 29"/>
                <a:gd name="T5" fmla="*/ 19 h 24"/>
                <a:gd name="T6" fmla="*/ 29 w 29"/>
                <a:gd name="T7" fmla="*/ 22 h 24"/>
                <a:gd name="T8" fmla="*/ 19 w 29"/>
                <a:gd name="T9" fmla="*/ 6 h 24"/>
              </a:gdLst>
              <a:ahLst/>
              <a:cxnLst>
                <a:cxn ang="0">
                  <a:pos x="T0" y="T1"/>
                </a:cxn>
                <a:cxn ang="0">
                  <a:pos x="T2" y="T3"/>
                </a:cxn>
                <a:cxn ang="0">
                  <a:pos x="T4" y="T5"/>
                </a:cxn>
                <a:cxn ang="0">
                  <a:pos x="T6" y="T7"/>
                </a:cxn>
                <a:cxn ang="0">
                  <a:pos x="T8" y="T9"/>
                </a:cxn>
              </a:cxnLst>
              <a:rect l="0" t="0" r="r" b="b"/>
              <a:pathLst>
                <a:path w="29" h="24">
                  <a:moveTo>
                    <a:pt x="19" y="6"/>
                  </a:moveTo>
                  <a:cubicBezTo>
                    <a:pt x="13" y="1"/>
                    <a:pt x="6" y="0"/>
                    <a:pt x="0" y="2"/>
                  </a:cubicBezTo>
                  <a:cubicBezTo>
                    <a:pt x="1" y="8"/>
                    <a:pt x="4" y="15"/>
                    <a:pt x="10" y="19"/>
                  </a:cubicBezTo>
                  <a:cubicBezTo>
                    <a:pt x="16" y="23"/>
                    <a:pt x="23" y="24"/>
                    <a:pt x="29" y="22"/>
                  </a:cubicBezTo>
                  <a:cubicBezTo>
                    <a:pt x="28" y="16"/>
                    <a:pt x="25" y="10"/>
                    <a:pt x="19" y="6"/>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99" name="Freeform 76"/>
            <p:cNvSpPr>
              <a:spLocks/>
            </p:cNvSpPr>
            <p:nvPr/>
          </p:nvSpPr>
          <p:spPr bwMode="auto">
            <a:xfrm>
              <a:off x="914" y="1621"/>
              <a:ext cx="31" cy="26"/>
            </a:xfrm>
            <a:custGeom>
              <a:avLst/>
              <a:gdLst>
                <a:gd name="T0" fmla="*/ 19 w 29"/>
                <a:gd name="T1" fmla="*/ 6 h 24"/>
                <a:gd name="T2" fmla="*/ 29 w 29"/>
                <a:gd name="T3" fmla="*/ 22 h 24"/>
                <a:gd name="T4" fmla="*/ 10 w 29"/>
                <a:gd name="T5" fmla="*/ 19 h 24"/>
                <a:gd name="T6" fmla="*/ 0 w 29"/>
                <a:gd name="T7" fmla="*/ 2 h 24"/>
                <a:gd name="T8" fmla="*/ 19 w 29"/>
                <a:gd name="T9" fmla="*/ 6 h 24"/>
              </a:gdLst>
              <a:ahLst/>
              <a:cxnLst>
                <a:cxn ang="0">
                  <a:pos x="T0" y="T1"/>
                </a:cxn>
                <a:cxn ang="0">
                  <a:pos x="T2" y="T3"/>
                </a:cxn>
                <a:cxn ang="0">
                  <a:pos x="T4" y="T5"/>
                </a:cxn>
                <a:cxn ang="0">
                  <a:pos x="T6" y="T7"/>
                </a:cxn>
                <a:cxn ang="0">
                  <a:pos x="T8" y="T9"/>
                </a:cxn>
              </a:cxnLst>
              <a:rect l="0" t="0" r="r" b="b"/>
              <a:pathLst>
                <a:path w="29" h="24">
                  <a:moveTo>
                    <a:pt x="19" y="6"/>
                  </a:moveTo>
                  <a:cubicBezTo>
                    <a:pt x="25" y="10"/>
                    <a:pt x="28" y="16"/>
                    <a:pt x="29" y="22"/>
                  </a:cubicBezTo>
                  <a:cubicBezTo>
                    <a:pt x="23" y="24"/>
                    <a:pt x="16" y="23"/>
                    <a:pt x="10" y="19"/>
                  </a:cubicBezTo>
                  <a:cubicBezTo>
                    <a:pt x="4" y="15"/>
                    <a:pt x="1" y="8"/>
                    <a:pt x="0" y="2"/>
                  </a:cubicBezTo>
                  <a:cubicBezTo>
                    <a:pt x="6" y="0"/>
                    <a:pt x="13" y="2"/>
                    <a:pt x="19" y="6"/>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00" name="Freeform 77"/>
            <p:cNvSpPr>
              <a:spLocks/>
            </p:cNvSpPr>
            <p:nvPr/>
          </p:nvSpPr>
          <p:spPr bwMode="auto">
            <a:xfrm>
              <a:off x="921" y="1645"/>
              <a:ext cx="26" cy="33"/>
            </a:xfrm>
            <a:custGeom>
              <a:avLst/>
              <a:gdLst>
                <a:gd name="T0" fmla="*/ 5 w 24"/>
                <a:gd name="T1" fmla="*/ 11 h 30"/>
                <a:gd name="T2" fmla="*/ 22 w 24"/>
                <a:gd name="T3" fmla="*/ 0 h 30"/>
                <a:gd name="T4" fmla="*/ 18 w 24"/>
                <a:gd name="T5" fmla="*/ 20 h 30"/>
                <a:gd name="T6" fmla="*/ 2 w 24"/>
                <a:gd name="T7" fmla="*/ 30 h 30"/>
                <a:gd name="T8" fmla="*/ 5 w 24"/>
                <a:gd name="T9" fmla="*/ 11 h 30"/>
              </a:gdLst>
              <a:ahLst/>
              <a:cxnLst>
                <a:cxn ang="0">
                  <a:pos x="T0" y="T1"/>
                </a:cxn>
                <a:cxn ang="0">
                  <a:pos x="T2" y="T3"/>
                </a:cxn>
                <a:cxn ang="0">
                  <a:pos x="T4" y="T5"/>
                </a:cxn>
                <a:cxn ang="0">
                  <a:pos x="T6" y="T7"/>
                </a:cxn>
                <a:cxn ang="0">
                  <a:pos x="T8" y="T9"/>
                </a:cxn>
              </a:cxnLst>
              <a:rect l="0" t="0" r="r" b="b"/>
              <a:pathLst>
                <a:path w="24" h="30">
                  <a:moveTo>
                    <a:pt x="5" y="11"/>
                  </a:moveTo>
                  <a:cubicBezTo>
                    <a:pt x="9" y="5"/>
                    <a:pt x="16" y="1"/>
                    <a:pt x="22" y="0"/>
                  </a:cubicBezTo>
                  <a:cubicBezTo>
                    <a:pt x="24" y="7"/>
                    <a:pt x="23" y="14"/>
                    <a:pt x="18" y="20"/>
                  </a:cubicBezTo>
                  <a:cubicBezTo>
                    <a:pt x="14" y="26"/>
                    <a:pt x="8" y="29"/>
                    <a:pt x="2" y="30"/>
                  </a:cubicBezTo>
                  <a:cubicBezTo>
                    <a:pt x="0" y="23"/>
                    <a:pt x="1" y="16"/>
                    <a:pt x="5" y="11"/>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01" name="Freeform 78"/>
            <p:cNvSpPr>
              <a:spLocks/>
            </p:cNvSpPr>
            <p:nvPr/>
          </p:nvSpPr>
          <p:spPr bwMode="auto">
            <a:xfrm>
              <a:off x="953" y="2018"/>
              <a:ext cx="28" cy="28"/>
            </a:xfrm>
            <a:custGeom>
              <a:avLst/>
              <a:gdLst>
                <a:gd name="T0" fmla="*/ 7 w 26"/>
                <a:gd name="T1" fmla="*/ 7 h 26"/>
                <a:gd name="T2" fmla="*/ 0 w 26"/>
                <a:gd name="T3" fmla="*/ 25 h 26"/>
                <a:gd name="T4" fmla="*/ 18 w 26"/>
                <a:gd name="T5" fmla="*/ 18 h 26"/>
                <a:gd name="T6" fmla="*/ 25 w 26"/>
                <a:gd name="T7" fmla="*/ 0 h 26"/>
                <a:gd name="T8" fmla="*/ 7 w 26"/>
                <a:gd name="T9" fmla="*/ 7 h 26"/>
              </a:gdLst>
              <a:ahLst/>
              <a:cxnLst>
                <a:cxn ang="0">
                  <a:pos x="T0" y="T1"/>
                </a:cxn>
                <a:cxn ang="0">
                  <a:pos x="T2" y="T3"/>
                </a:cxn>
                <a:cxn ang="0">
                  <a:pos x="T4" y="T5"/>
                </a:cxn>
                <a:cxn ang="0">
                  <a:pos x="T6" y="T7"/>
                </a:cxn>
                <a:cxn ang="0">
                  <a:pos x="T8" y="T9"/>
                </a:cxn>
              </a:cxnLst>
              <a:rect l="0" t="0" r="r" b="b"/>
              <a:pathLst>
                <a:path w="26" h="26">
                  <a:moveTo>
                    <a:pt x="7" y="7"/>
                  </a:moveTo>
                  <a:cubicBezTo>
                    <a:pt x="2" y="12"/>
                    <a:pt x="0" y="19"/>
                    <a:pt x="0" y="25"/>
                  </a:cubicBezTo>
                  <a:cubicBezTo>
                    <a:pt x="6" y="26"/>
                    <a:pt x="13" y="23"/>
                    <a:pt x="18" y="18"/>
                  </a:cubicBezTo>
                  <a:cubicBezTo>
                    <a:pt x="23" y="13"/>
                    <a:pt x="26" y="7"/>
                    <a:pt x="25" y="0"/>
                  </a:cubicBezTo>
                  <a:cubicBezTo>
                    <a:pt x="19" y="0"/>
                    <a:pt x="12" y="2"/>
                    <a:pt x="7" y="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02" name="Freeform 79"/>
            <p:cNvSpPr>
              <a:spLocks/>
            </p:cNvSpPr>
            <p:nvPr/>
          </p:nvSpPr>
          <p:spPr bwMode="auto">
            <a:xfrm>
              <a:off x="953" y="2043"/>
              <a:ext cx="28" cy="29"/>
            </a:xfrm>
            <a:custGeom>
              <a:avLst/>
              <a:gdLst>
                <a:gd name="T0" fmla="*/ 18 w 26"/>
                <a:gd name="T1" fmla="*/ 7 h 26"/>
                <a:gd name="T2" fmla="*/ 0 w 26"/>
                <a:gd name="T3" fmla="*/ 1 h 26"/>
                <a:gd name="T4" fmla="*/ 7 w 26"/>
                <a:gd name="T5" fmla="*/ 19 h 26"/>
                <a:gd name="T6" fmla="*/ 25 w 26"/>
                <a:gd name="T7" fmla="*/ 26 h 26"/>
                <a:gd name="T8" fmla="*/ 18 w 26"/>
                <a:gd name="T9" fmla="*/ 7 h 26"/>
              </a:gdLst>
              <a:ahLst/>
              <a:cxnLst>
                <a:cxn ang="0">
                  <a:pos x="T0" y="T1"/>
                </a:cxn>
                <a:cxn ang="0">
                  <a:pos x="T2" y="T3"/>
                </a:cxn>
                <a:cxn ang="0">
                  <a:pos x="T4" y="T5"/>
                </a:cxn>
                <a:cxn ang="0">
                  <a:pos x="T6" y="T7"/>
                </a:cxn>
                <a:cxn ang="0">
                  <a:pos x="T8" y="T9"/>
                </a:cxn>
              </a:cxnLst>
              <a:rect l="0" t="0" r="r" b="b"/>
              <a:pathLst>
                <a:path w="26" h="26">
                  <a:moveTo>
                    <a:pt x="18" y="7"/>
                  </a:moveTo>
                  <a:cubicBezTo>
                    <a:pt x="13" y="2"/>
                    <a:pt x="6" y="0"/>
                    <a:pt x="0" y="1"/>
                  </a:cubicBezTo>
                  <a:cubicBezTo>
                    <a:pt x="0" y="7"/>
                    <a:pt x="2" y="14"/>
                    <a:pt x="7" y="19"/>
                  </a:cubicBezTo>
                  <a:cubicBezTo>
                    <a:pt x="12" y="24"/>
                    <a:pt x="19" y="26"/>
                    <a:pt x="25" y="26"/>
                  </a:cubicBezTo>
                  <a:cubicBezTo>
                    <a:pt x="26" y="19"/>
                    <a:pt x="23" y="13"/>
                    <a:pt x="18" y="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03" name="Freeform 80"/>
            <p:cNvSpPr>
              <a:spLocks/>
            </p:cNvSpPr>
            <p:nvPr/>
          </p:nvSpPr>
          <p:spPr bwMode="auto">
            <a:xfrm>
              <a:off x="953" y="1617"/>
              <a:ext cx="28" cy="28"/>
            </a:xfrm>
            <a:custGeom>
              <a:avLst/>
              <a:gdLst>
                <a:gd name="T0" fmla="*/ 18 w 26"/>
                <a:gd name="T1" fmla="*/ 7 h 26"/>
                <a:gd name="T2" fmla="*/ 25 w 26"/>
                <a:gd name="T3" fmla="*/ 26 h 26"/>
                <a:gd name="T4" fmla="*/ 7 w 26"/>
                <a:gd name="T5" fmla="*/ 19 h 26"/>
                <a:gd name="T6" fmla="*/ 0 w 26"/>
                <a:gd name="T7" fmla="*/ 0 h 26"/>
                <a:gd name="T8" fmla="*/ 18 w 26"/>
                <a:gd name="T9" fmla="*/ 7 h 26"/>
              </a:gdLst>
              <a:ahLst/>
              <a:cxnLst>
                <a:cxn ang="0">
                  <a:pos x="T0" y="T1"/>
                </a:cxn>
                <a:cxn ang="0">
                  <a:pos x="T2" y="T3"/>
                </a:cxn>
                <a:cxn ang="0">
                  <a:pos x="T4" y="T5"/>
                </a:cxn>
                <a:cxn ang="0">
                  <a:pos x="T6" y="T7"/>
                </a:cxn>
                <a:cxn ang="0">
                  <a:pos x="T8" y="T9"/>
                </a:cxn>
              </a:cxnLst>
              <a:rect l="0" t="0" r="r" b="b"/>
              <a:pathLst>
                <a:path w="26" h="26">
                  <a:moveTo>
                    <a:pt x="18" y="7"/>
                  </a:moveTo>
                  <a:cubicBezTo>
                    <a:pt x="23" y="12"/>
                    <a:pt x="26" y="19"/>
                    <a:pt x="25" y="26"/>
                  </a:cubicBezTo>
                  <a:cubicBezTo>
                    <a:pt x="19" y="26"/>
                    <a:pt x="12" y="24"/>
                    <a:pt x="7" y="19"/>
                  </a:cubicBezTo>
                  <a:cubicBezTo>
                    <a:pt x="2" y="14"/>
                    <a:pt x="0" y="7"/>
                    <a:pt x="0" y="0"/>
                  </a:cubicBezTo>
                  <a:cubicBezTo>
                    <a:pt x="6" y="0"/>
                    <a:pt x="13" y="2"/>
                    <a:pt x="18" y="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04" name="Freeform 81"/>
            <p:cNvSpPr>
              <a:spLocks/>
            </p:cNvSpPr>
            <p:nvPr/>
          </p:nvSpPr>
          <p:spPr bwMode="auto">
            <a:xfrm>
              <a:off x="953" y="1644"/>
              <a:ext cx="28" cy="29"/>
            </a:xfrm>
            <a:custGeom>
              <a:avLst/>
              <a:gdLst>
                <a:gd name="T0" fmla="*/ 7 w 26"/>
                <a:gd name="T1" fmla="*/ 8 h 26"/>
                <a:gd name="T2" fmla="*/ 25 w 26"/>
                <a:gd name="T3" fmla="*/ 1 h 26"/>
                <a:gd name="T4" fmla="*/ 18 w 26"/>
                <a:gd name="T5" fmla="*/ 19 h 26"/>
                <a:gd name="T6" fmla="*/ 0 w 26"/>
                <a:gd name="T7" fmla="*/ 26 h 26"/>
                <a:gd name="T8" fmla="*/ 7 w 26"/>
                <a:gd name="T9" fmla="*/ 8 h 26"/>
              </a:gdLst>
              <a:ahLst/>
              <a:cxnLst>
                <a:cxn ang="0">
                  <a:pos x="T0" y="T1"/>
                </a:cxn>
                <a:cxn ang="0">
                  <a:pos x="T2" y="T3"/>
                </a:cxn>
                <a:cxn ang="0">
                  <a:pos x="T4" y="T5"/>
                </a:cxn>
                <a:cxn ang="0">
                  <a:pos x="T6" y="T7"/>
                </a:cxn>
                <a:cxn ang="0">
                  <a:pos x="T8" y="T9"/>
                </a:cxn>
              </a:cxnLst>
              <a:rect l="0" t="0" r="r" b="b"/>
              <a:pathLst>
                <a:path w="26" h="26">
                  <a:moveTo>
                    <a:pt x="7" y="8"/>
                  </a:moveTo>
                  <a:cubicBezTo>
                    <a:pt x="12" y="3"/>
                    <a:pt x="19" y="0"/>
                    <a:pt x="25" y="1"/>
                  </a:cubicBezTo>
                  <a:cubicBezTo>
                    <a:pt x="26" y="7"/>
                    <a:pt x="23" y="14"/>
                    <a:pt x="18" y="19"/>
                  </a:cubicBezTo>
                  <a:cubicBezTo>
                    <a:pt x="13" y="24"/>
                    <a:pt x="6" y="26"/>
                    <a:pt x="0" y="26"/>
                  </a:cubicBezTo>
                  <a:cubicBezTo>
                    <a:pt x="0" y="19"/>
                    <a:pt x="2" y="13"/>
                    <a:pt x="7" y="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05" name="Freeform 82"/>
            <p:cNvSpPr>
              <a:spLocks/>
            </p:cNvSpPr>
            <p:nvPr/>
          </p:nvSpPr>
          <p:spPr bwMode="auto">
            <a:xfrm>
              <a:off x="692" y="1873"/>
              <a:ext cx="338" cy="457"/>
            </a:xfrm>
            <a:custGeom>
              <a:avLst/>
              <a:gdLst>
                <a:gd name="T0" fmla="*/ 170 w 338"/>
                <a:gd name="T1" fmla="*/ 0 h 457"/>
                <a:gd name="T2" fmla="*/ 0 w 338"/>
                <a:gd name="T3" fmla="*/ 382 h 457"/>
                <a:gd name="T4" fmla="*/ 121 w 338"/>
                <a:gd name="T5" fmla="*/ 336 h 457"/>
                <a:gd name="T6" fmla="*/ 168 w 338"/>
                <a:gd name="T7" fmla="*/ 457 h 457"/>
                <a:gd name="T8" fmla="*/ 338 w 338"/>
                <a:gd name="T9" fmla="*/ 74 h 457"/>
                <a:gd name="T10" fmla="*/ 170 w 338"/>
                <a:gd name="T11" fmla="*/ 0 h 457"/>
              </a:gdLst>
              <a:ahLst/>
              <a:cxnLst>
                <a:cxn ang="0">
                  <a:pos x="T0" y="T1"/>
                </a:cxn>
                <a:cxn ang="0">
                  <a:pos x="T2" y="T3"/>
                </a:cxn>
                <a:cxn ang="0">
                  <a:pos x="T4" y="T5"/>
                </a:cxn>
                <a:cxn ang="0">
                  <a:pos x="T6" y="T7"/>
                </a:cxn>
                <a:cxn ang="0">
                  <a:pos x="T8" y="T9"/>
                </a:cxn>
                <a:cxn ang="0">
                  <a:pos x="T10" y="T11"/>
                </a:cxn>
              </a:cxnLst>
              <a:rect l="0" t="0" r="r" b="b"/>
              <a:pathLst>
                <a:path w="338" h="457">
                  <a:moveTo>
                    <a:pt x="170" y="0"/>
                  </a:moveTo>
                  <a:lnTo>
                    <a:pt x="0" y="382"/>
                  </a:lnTo>
                  <a:lnTo>
                    <a:pt x="121" y="336"/>
                  </a:lnTo>
                  <a:lnTo>
                    <a:pt x="168" y="457"/>
                  </a:lnTo>
                  <a:lnTo>
                    <a:pt x="338" y="74"/>
                  </a:lnTo>
                  <a:lnTo>
                    <a:pt x="170" y="0"/>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06" name="Freeform 83"/>
            <p:cNvSpPr>
              <a:spLocks/>
            </p:cNvSpPr>
            <p:nvPr/>
          </p:nvSpPr>
          <p:spPr bwMode="auto">
            <a:xfrm>
              <a:off x="712" y="1984"/>
              <a:ext cx="260" cy="318"/>
            </a:xfrm>
            <a:custGeom>
              <a:avLst/>
              <a:gdLst>
                <a:gd name="T0" fmla="*/ 260 w 260"/>
                <a:gd name="T1" fmla="*/ 66 h 318"/>
                <a:gd name="T2" fmla="*/ 148 w 260"/>
                <a:gd name="T3" fmla="*/ 318 h 318"/>
                <a:gd name="T4" fmla="*/ 107 w 260"/>
                <a:gd name="T5" fmla="*/ 211 h 318"/>
                <a:gd name="T6" fmla="*/ 0 w 260"/>
                <a:gd name="T7" fmla="*/ 252 h 318"/>
                <a:gd name="T8" fmla="*/ 112 w 260"/>
                <a:gd name="T9" fmla="*/ 0 h 318"/>
                <a:gd name="T10" fmla="*/ 122 w 260"/>
                <a:gd name="T11" fmla="*/ 5 h 318"/>
                <a:gd name="T12" fmla="*/ 20 w 260"/>
                <a:gd name="T13" fmla="*/ 233 h 318"/>
                <a:gd name="T14" fmla="*/ 113 w 260"/>
                <a:gd name="T15" fmla="*/ 197 h 318"/>
                <a:gd name="T16" fmla="*/ 149 w 260"/>
                <a:gd name="T17" fmla="*/ 289 h 318"/>
                <a:gd name="T18" fmla="*/ 251 w 260"/>
                <a:gd name="T19" fmla="*/ 61 h 318"/>
                <a:gd name="T20" fmla="*/ 260 w 260"/>
                <a:gd name="T21" fmla="*/ 66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0" h="318">
                  <a:moveTo>
                    <a:pt x="260" y="66"/>
                  </a:moveTo>
                  <a:lnTo>
                    <a:pt x="148" y="318"/>
                  </a:lnTo>
                  <a:lnTo>
                    <a:pt x="107" y="211"/>
                  </a:lnTo>
                  <a:lnTo>
                    <a:pt x="0" y="252"/>
                  </a:lnTo>
                  <a:lnTo>
                    <a:pt x="112" y="0"/>
                  </a:lnTo>
                  <a:lnTo>
                    <a:pt x="122" y="5"/>
                  </a:lnTo>
                  <a:lnTo>
                    <a:pt x="20" y="233"/>
                  </a:lnTo>
                  <a:lnTo>
                    <a:pt x="113" y="197"/>
                  </a:lnTo>
                  <a:lnTo>
                    <a:pt x="149" y="289"/>
                  </a:lnTo>
                  <a:lnTo>
                    <a:pt x="251" y="61"/>
                  </a:lnTo>
                  <a:lnTo>
                    <a:pt x="260" y="6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07" name="Freeform 84"/>
            <p:cNvSpPr>
              <a:spLocks/>
            </p:cNvSpPr>
            <p:nvPr/>
          </p:nvSpPr>
          <p:spPr bwMode="auto">
            <a:xfrm>
              <a:off x="903" y="1873"/>
              <a:ext cx="338" cy="457"/>
            </a:xfrm>
            <a:custGeom>
              <a:avLst/>
              <a:gdLst>
                <a:gd name="T0" fmla="*/ 0 w 338"/>
                <a:gd name="T1" fmla="*/ 74 h 457"/>
                <a:gd name="T2" fmla="*/ 171 w 338"/>
                <a:gd name="T3" fmla="*/ 457 h 457"/>
                <a:gd name="T4" fmla="*/ 217 w 338"/>
                <a:gd name="T5" fmla="*/ 336 h 457"/>
                <a:gd name="T6" fmla="*/ 338 w 338"/>
                <a:gd name="T7" fmla="*/ 382 h 457"/>
                <a:gd name="T8" fmla="*/ 168 w 338"/>
                <a:gd name="T9" fmla="*/ 0 h 457"/>
                <a:gd name="T10" fmla="*/ 0 w 338"/>
                <a:gd name="T11" fmla="*/ 74 h 457"/>
              </a:gdLst>
              <a:ahLst/>
              <a:cxnLst>
                <a:cxn ang="0">
                  <a:pos x="T0" y="T1"/>
                </a:cxn>
                <a:cxn ang="0">
                  <a:pos x="T2" y="T3"/>
                </a:cxn>
                <a:cxn ang="0">
                  <a:pos x="T4" y="T5"/>
                </a:cxn>
                <a:cxn ang="0">
                  <a:pos x="T6" y="T7"/>
                </a:cxn>
                <a:cxn ang="0">
                  <a:pos x="T8" y="T9"/>
                </a:cxn>
                <a:cxn ang="0">
                  <a:pos x="T10" y="T11"/>
                </a:cxn>
              </a:cxnLst>
              <a:rect l="0" t="0" r="r" b="b"/>
              <a:pathLst>
                <a:path w="338" h="457">
                  <a:moveTo>
                    <a:pt x="0" y="74"/>
                  </a:moveTo>
                  <a:lnTo>
                    <a:pt x="171" y="457"/>
                  </a:lnTo>
                  <a:lnTo>
                    <a:pt x="217" y="336"/>
                  </a:lnTo>
                  <a:lnTo>
                    <a:pt x="338" y="382"/>
                  </a:lnTo>
                  <a:lnTo>
                    <a:pt x="168" y="0"/>
                  </a:lnTo>
                  <a:lnTo>
                    <a:pt x="0" y="74"/>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08" name="Freeform 85"/>
            <p:cNvSpPr>
              <a:spLocks/>
            </p:cNvSpPr>
            <p:nvPr/>
          </p:nvSpPr>
          <p:spPr bwMode="auto">
            <a:xfrm>
              <a:off x="960" y="1984"/>
              <a:ext cx="261" cy="318"/>
            </a:xfrm>
            <a:custGeom>
              <a:avLst/>
              <a:gdLst>
                <a:gd name="T0" fmla="*/ 149 w 261"/>
                <a:gd name="T1" fmla="*/ 0 h 318"/>
                <a:gd name="T2" fmla="*/ 261 w 261"/>
                <a:gd name="T3" fmla="*/ 252 h 318"/>
                <a:gd name="T4" fmla="*/ 154 w 261"/>
                <a:gd name="T5" fmla="*/ 211 h 318"/>
                <a:gd name="T6" fmla="*/ 113 w 261"/>
                <a:gd name="T7" fmla="*/ 318 h 318"/>
                <a:gd name="T8" fmla="*/ 0 w 261"/>
                <a:gd name="T9" fmla="*/ 66 h 318"/>
                <a:gd name="T10" fmla="*/ 10 w 261"/>
                <a:gd name="T11" fmla="*/ 61 h 318"/>
                <a:gd name="T12" fmla="*/ 112 w 261"/>
                <a:gd name="T13" fmla="*/ 289 h 318"/>
                <a:gd name="T14" fmla="*/ 148 w 261"/>
                <a:gd name="T15" fmla="*/ 197 h 318"/>
                <a:gd name="T16" fmla="*/ 241 w 261"/>
                <a:gd name="T17" fmla="*/ 233 h 318"/>
                <a:gd name="T18" fmla="*/ 139 w 261"/>
                <a:gd name="T19" fmla="*/ 5 h 318"/>
                <a:gd name="T20" fmla="*/ 149 w 261"/>
                <a:gd name="T21" fmla="*/ 0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1" h="318">
                  <a:moveTo>
                    <a:pt x="149" y="0"/>
                  </a:moveTo>
                  <a:lnTo>
                    <a:pt x="261" y="252"/>
                  </a:lnTo>
                  <a:lnTo>
                    <a:pt x="154" y="211"/>
                  </a:lnTo>
                  <a:lnTo>
                    <a:pt x="113" y="318"/>
                  </a:lnTo>
                  <a:lnTo>
                    <a:pt x="0" y="66"/>
                  </a:lnTo>
                  <a:lnTo>
                    <a:pt x="10" y="61"/>
                  </a:lnTo>
                  <a:lnTo>
                    <a:pt x="112" y="289"/>
                  </a:lnTo>
                  <a:lnTo>
                    <a:pt x="148" y="197"/>
                  </a:lnTo>
                  <a:lnTo>
                    <a:pt x="241" y="233"/>
                  </a:lnTo>
                  <a:lnTo>
                    <a:pt x="139" y="5"/>
                  </a:lnTo>
                  <a:lnTo>
                    <a:pt x="14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09" name="Freeform 86"/>
            <p:cNvSpPr>
              <a:spLocks/>
            </p:cNvSpPr>
            <p:nvPr/>
          </p:nvSpPr>
          <p:spPr bwMode="auto">
            <a:xfrm>
              <a:off x="693" y="1568"/>
              <a:ext cx="547" cy="553"/>
            </a:xfrm>
            <a:custGeom>
              <a:avLst/>
              <a:gdLst>
                <a:gd name="T0" fmla="*/ 14 w 501"/>
                <a:gd name="T1" fmla="*/ 236 h 507"/>
                <a:gd name="T2" fmla="*/ 14 w 501"/>
                <a:gd name="T3" fmla="*/ 271 h 507"/>
                <a:gd name="T4" fmla="*/ 9 w 501"/>
                <a:gd name="T5" fmla="*/ 284 h 507"/>
                <a:gd name="T6" fmla="*/ 6 w 501"/>
                <a:gd name="T7" fmla="*/ 291 h 507"/>
                <a:gd name="T8" fmla="*/ 18 w 501"/>
                <a:gd name="T9" fmla="*/ 341 h 507"/>
                <a:gd name="T10" fmla="*/ 30 w 501"/>
                <a:gd name="T11" fmla="*/ 351 h 507"/>
                <a:gd name="T12" fmla="*/ 47 w 501"/>
                <a:gd name="T13" fmla="*/ 386 h 507"/>
                <a:gd name="T14" fmla="*/ 47 w 501"/>
                <a:gd name="T15" fmla="*/ 392 h 507"/>
                <a:gd name="T16" fmla="*/ 86 w 501"/>
                <a:gd name="T17" fmla="*/ 435 h 507"/>
                <a:gd name="T18" fmla="*/ 88 w 501"/>
                <a:gd name="T19" fmla="*/ 436 h 507"/>
                <a:gd name="T20" fmla="*/ 122 w 501"/>
                <a:gd name="T21" fmla="*/ 461 h 507"/>
                <a:gd name="T22" fmla="*/ 122 w 501"/>
                <a:gd name="T23" fmla="*/ 461 h 507"/>
                <a:gd name="T24" fmla="*/ 175 w 501"/>
                <a:gd name="T25" fmla="*/ 485 h 507"/>
                <a:gd name="T26" fmla="*/ 178 w 501"/>
                <a:gd name="T27" fmla="*/ 484 h 507"/>
                <a:gd name="T28" fmla="*/ 219 w 501"/>
                <a:gd name="T29" fmla="*/ 492 h 507"/>
                <a:gd name="T30" fmla="*/ 221 w 501"/>
                <a:gd name="T31" fmla="*/ 494 h 507"/>
                <a:gd name="T32" fmla="*/ 278 w 501"/>
                <a:gd name="T33" fmla="*/ 494 h 507"/>
                <a:gd name="T34" fmla="*/ 280 w 501"/>
                <a:gd name="T35" fmla="*/ 493 h 507"/>
                <a:gd name="T36" fmla="*/ 321 w 501"/>
                <a:gd name="T37" fmla="*/ 485 h 507"/>
                <a:gd name="T38" fmla="*/ 324 w 501"/>
                <a:gd name="T39" fmla="*/ 485 h 507"/>
                <a:gd name="T40" fmla="*/ 377 w 501"/>
                <a:gd name="T41" fmla="*/ 463 h 507"/>
                <a:gd name="T42" fmla="*/ 377 w 501"/>
                <a:gd name="T43" fmla="*/ 462 h 507"/>
                <a:gd name="T44" fmla="*/ 412 w 501"/>
                <a:gd name="T45" fmla="*/ 438 h 507"/>
                <a:gd name="T46" fmla="*/ 414 w 501"/>
                <a:gd name="T47" fmla="*/ 437 h 507"/>
                <a:gd name="T48" fmla="*/ 453 w 501"/>
                <a:gd name="T49" fmla="*/ 394 h 507"/>
                <a:gd name="T50" fmla="*/ 453 w 501"/>
                <a:gd name="T51" fmla="*/ 389 h 507"/>
                <a:gd name="T52" fmla="*/ 471 w 501"/>
                <a:gd name="T53" fmla="*/ 353 h 507"/>
                <a:gd name="T54" fmla="*/ 482 w 501"/>
                <a:gd name="T55" fmla="*/ 344 h 507"/>
                <a:gd name="T56" fmla="*/ 495 w 501"/>
                <a:gd name="T57" fmla="*/ 294 h 507"/>
                <a:gd name="T58" fmla="*/ 486 w 501"/>
                <a:gd name="T59" fmla="*/ 272 h 507"/>
                <a:gd name="T60" fmla="*/ 486 w 501"/>
                <a:gd name="T61" fmla="*/ 235 h 507"/>
                <a:gd name="T62" fmla="*/ 495 w 501"/>
                <a:gd name="T63" fmla="*/ 213 h 507"/>
                <a:gd name="T64" fmla="*/ 482 w 501"/>
                <a:gd name="T65" fmla="*/ 163 h 507"/>
                <a:gd name="T66" fmla="*/ 471 w 501"/>
                <a:gd name="T67" fmla="*/ 154 h 507"/>
                <a:gd name="T68" fmla="*/ 453 w 501"/>
                <a:gd name="T69" fmla="*/ 118 h 507"/>
                <a:gd name="T70" fmla="*/ 453 w 501"/>
                <a:gd name="T71" fmla="*/ 113 h 507"/>
                <a:gd name="T72" fmla="*/ 414 w 501"/>
                <a:gd name="T73" fmla="*/ 70 h 507"/>
                <a:gd name="T74" fmla="*/ 412 w 501"/>
                <a:gd name="T75" fmla="*/ 70 h 507"/>
                <a:gd name="T76" fmla="*/ 377 w 501"/>
                <a:gd name="T77" fmla="*/ 45 h 507"/>
                <a:gd name="T78" fmla="*/ 377 w 501"/>
                <a:gd name="T79" fmla="*/ 45 h 507"/>
                <a:gd name="T80" fmla="*/ 324 w 501"/>
                <a:gd name="T81" fmla="*/ 22 h 507"/>
                <a:gd name="T82" fmla="*/ 321 w 501"/>
                <a:gd name="T83" fmla="*/ 23 h 507"/>
                <a:gd name="T84" fmla="*/ 280 w 501"/>
                <a:gd name="T85" fmla="*/ 15 h 507"/>
                <a:gd name="T86" fmla="*/ 278 w 501"/>
                <a:gd name="T87" fmla="*/ 13 h 507"/>
                <a:gd name="T88" fmla="*/ 221 w 501"/>
                <a:gd name="T89" fmla="*/ 13 h 507"/>
                <a:gd name="T90" fmla="*/ 219 w 501"/>
                <a:gd name="T91" fmla="*/ 15 h 507"/>
                <a:gd name="T92" fmla="*/ 178 w 501"/>
                <a:gd name="T93" fmla="*/ 23 h 507"/>
                <a:gd name="T94" fmla="*/ 175 w 501"/>
                <a:gd name="T95" fmla="*/ 23 h 507"/>
                <a:gd name="T96" fmla="*/ 122 w 501"/>
                <a:gd name="T97" fmla="*/ 46 h 507"/>
                <a:gd name="T98" fmla="*/ 122 w 501"/>
                <a:gd name="T99" fmla="*/ 47 h 507"/>
                <a:gd name="T100" fmla="*/ 88 w 501"/>
                <a:gd name="T101" fmla="*/ 71 h 507"/>
                <a:gd name="T102" fmla="*/ 86 w 501"/>
                <a:gd name="T103" fmla="*/ 72 h 507"/>
                <a:gd name="T104" fmla="*/ 47 w 501"/>
                <a:gd name="T105" fmla="*/ 116 h 507"/>
                <a:gd name="T106" fmla="*/ 47 w 501"/>
                <a:gd name="T107" fmla="*/ 121 h 507"/>
                <a:gd name="T108" fmla="*/ 30 w 501"/>
                <a:gd name="T109" fmla="*/ 157 h 507"/>
                <a:gd name="T110" fmla="*/ 18 w 501"/>
                <a:gd name="T111" fmla="*/ 166 h 507"/>
                <a:gd name="T112" fmla="*/ 6 w 501"/>
                <a:gd name="T113" fmla="*/ 216 h 507"/>
                <a:gd name="T114" fmla="*/ 9 w 501"/>
                <a:gd name="T115" fmla="*/ 223 h 507"/>
                <a:gd name="T116" fmla="*/ 14 w 501"/>
                <a:gd name="T117" fmla="*/ 236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01" h="507">
                  <a:moveTo>
                    <a:pt x="14" y="236"/>
                  </a:moveTo>
                  <a:cubicBezTo>
                    <a:pt x="19" y="247"/>
                    <a:pt x="19" y="260"/>
                    <a:pt x="14" y="271"/>
                  </a:cubicBezTo>
                  <a:cubicBezTo>
                    <a:pt x="12" y="275"/>
                    <a:pt x="10" y="280"/>
                    <a:pt x="9" y="284"/>
                  </a:cubicBezTo>
                  <a:cubicBezTo>
                    <a:pt x="8" y="286"/>
                    <a:pt x="7" y="289"/>
                    <a:pt x="6" y="291"/>
                  </a:cubicBezTo>
                  <a:cubicBezTo>
                    <a:pt x="0" y="309"/>
                    <a:pt x="5" y="328"/>
                    <a:pt x="18" y="341"/>
                  </a:cubicBezTo>
                  <a:cubicBezTo>
                    <a:pt x="22" y="344"/>
                    <a:pt x="26" y="348"/>
                    <a:pt x="30" y="351"/>
                  </a:cubicBezTo>
                  <a:cubicBezTo>
                    <a:pt x="41" y="359"/>
                    <a:pt x="47" y="372"/>
                    <a:pt x="47" y="386"/>
                  </a:cubicBezTo>
                  <a:cubicBezTo>
                    <a:pt x="47" y="388"/>
                    <a:pt x="47" y="390"/>
                    <a:pt x="47" y="392"/>
                  </a:cubicBezTo>
                  <a:cubicBezTo>
                    <a:pt x="48" y="414"/>
                    <a:pt x="64" y="432"/>
                    <a:pt x="86" y="435"/>
                  </a:cubicBezTo>
                  <a:cubicBezTo>
                    <a:pt x="86" y="436"/>
                    <a:pt x="87" y="436"/>
                    <a:pt x="88" y="436"/>
                  </a:cubicBezTo>
                  <a:cubicBezTo>
                    <a:pt x="103" y="438"/>
                    <a:pt x="115" y="447"/>
                    <a:pt x="122" y="461"/>
                  </a:cubicBezTo>
                  <a:cubicBezTo>
                    <a:pt x="122" y="461"/>
                    <a:pt x="122" y="461"/>
                    <a:pt x="122" y="461"/>
                  </a:cubicBezTo>
                  <a:cubicBezTo>
                    <a:pt x="132" y="481"/>
                    <a:pt x="155" y="490"/>
                    <a:pt x="175" y="485"/>
                  </a:cubicBezTo>
                  <a:cubicBezTo>
                    <a:pt x="176" y="484"/>
                    <a:pt x="177" y="484"/>
                    <a:pt x="178" y="484"/>
                  </a:cubicBezTo>
                  <a:cubicBezTo>
                    <a:pt x="192" y="480"/>
                    <a:pt x="208" y="483"/>
                    <a:pt x="219" y="492"/>
                  </a:cubicBezTo>
                  <a:cubicBezTo>
                    <a:pt x="220" y="493"/>
                    <a:pt x="220" y="493"/>
                    <a:pt x="221" y="494"/>
                  </a:cubicBezTo>
                  <a:cubicBezTo>
                    <a:pt x="238" y="507"/>
                    <a:pt x="261" y="507"/>
                    <a:pt x="278" y="494"/>
                  </a:cubicBezTo>
                  <a:cubicBezTo>
                    <a:pt x="279" y="494"/>
                    <a:pt x="279" y="493"/>
                    <a:pt x="280" y="493"/>
                  </a:cubicBezTo>
                  <a:cubicBezTo>
                    <a:pt x="292" y="483"/>
                    <a:pt x="307" y="480"/>
                    <a:pt x="321" y="485"/>
                  </a:cubicBezTo>
                  <a:cubicBezTo>
                    <a:pt x="322" y="485"/>
                    <a:pt x="323" y="485"/>
                    <a:pt x="324" y="485"/>
                  </a:cubicBezTo>
                  <a:cubicBezTo>
                    <a:pt x="345" y="491"/>
                    <a:pt x="367" y="482"/>
                    <a:pt x="377" y="463"/>
                  </a:cubicBezTo>
                  <a:cubicBezTo>
                    <a:pt x="377" y="462"/>
                    <a:pt x="377" y="462"/>
                    <a:pt x="377" y="462"/>
                  </a:cubicBezTo>
                  <a:cubicBezTo>
                    <a:pt x="384" y="449"/>
                    <a:pt x="397" y="440"/>
                    <a:pt x="412" y="438"/>
                  </a:cubicBezTo>
                  <a:cubicBezTo>
                    <a:pt x="413" y="437"/>
                    <a:pt x="413" y="437"/>
                    <a:pt x="414" y="437"/>
                  </a:cubicBezTo>
                  <a:cubicBezTo>
                    <a:pt x="436" y="434"/>
                    <a:pt x="452" y="416"/>
                    <a:pt x="453" y="394"/>
                  </a:cubicBezTo>
                  <a:cubicBezTo>
                    <a:pt x="453" y="392"/>
                    <a:pt x="453" y="391"/>
                    <a:pt x="453" y="389"/>
                  </a:cubicBezTo>
                  <a:cubicBezTo>
                    <a:pt x="454" y="375"/>
                    <a:pt x="460" y="361"/>
                    <a:pt x="471" y="353"/>
                  </a:cubicBezTo>
                  <a:cubicBezTo>
                    <a:pt x="475" y="350"/>
                    <a:pt x="479" y="347"/>
                    <a:pt x="482" y="344"/>
                  </a:cubicBezTo>
                  <a:cubicBezTo>
                    <a:pt x="496" y="332"/>
                    <a:pt x="501" y="312"/>
                    <a:pt x="495" y="294"/>
                  </a:cubicBezTo>
                  <a:cubicBezTo>
                    <a:pt x="492" y="287"/>
                    <a:pt x="490" y="279"/>
                    <a:pt x="486" y="272"/>
                  </a:cubicBezTo>
                  <a:cubicBezTo>
                    <a:pt x="481" y="260"/>
                    <a:pt x="481" y="247"/>
                    <a:pt x="486" y="235"/>
                  </a:cubicBezTo>
                  <a:cubicBezTo>
                    <a:pt x="490" y="228"/>
                    <a:pt x="492" y="221"/>
                    <a:pt x="495" y="213"/>
                  </a:cubicBezTo>
                  <a:cubicBezTo>
                    <a:pt x="501" y="195"/>
                    <a:pt x="496" y="176"/>
                    <a:pt x="482" y="163"/>
                  </a:cubicBezTo>
                  <a:cubicBezTo>
                    <a:pt x="479" y="160"/>
                    <a:pt x="475" y="157"/>
                    <a:pt x="471" y="154"/>
                  </a:cubicBezTo>
                  <a:cubicBezTo>
                    <a:pt x="460" y="146"/>
                    <a:pt x="454" y="132"/>
                    <a:pt x="453" y="118"/>
                  </a:cubicBezTo>
                  <a:cubicBezTo>
                    <a:pt x="453" y="117"/>
                    <a:pt x="453" y="115"/>
                    <a:pt x="453" y="113"/>
                  </a:cubicBezTo>
                  <a:cubicBezTo>
                    <a:pt x="452" y="91"/>
                    <a:pt x="436" y="73"/>
                    <a:pt x="414" y="70"/>
                  </a:cubicBezTo>
                  <a:cubicBezTo>
                    <a:pt x="413" y="70"/>
                    <a:pt x="413" y="70"/>
                    <a:pt x="412" y="70"/>
                  </a:cubicBezTo>
                  <a:cubicBezTo>
                    <a:pt x="397" y="68"/>
                    <a:pt x="384" y="58"/>
                    <a:pt x="377" y="45"/>
                  </a:cubicBezTo>
                  <a:cubicBezTo>
                    <a:pt x="377" y="45"/>
                    <a:pt x="377" y="45"/>
                    <a:pt x="377" y="45"/>
                  </a:cubicBezTo>
                  <a:cubicBezTo>
                    <a:pt x="367" y="25"/>
                    <a:pt x="345" y="16"/>
                    <a:pt x="324" y="22"/>
                  </a:cubicBezTo>
                  <a:cubicBezTo>
                    <a:pt x="323" y="22"/>
                    <a:pt x="322" y="22"/>
                    <a:pt x="321" y="23"/>
                  </a:cubicBezTo>
                  <a:cubicBezTo>
                    <a:pt x="307" y="27"/>
                    <a:pt x="292" y="24"/>
                    <a:pt x="280" y="15"/>
                  </a:cubicBezTo>
                  <a:cubicBezTo>
                    <a:pt x="279" y="14"/>
                    <a:pt x="279" y="14"/>
                    <a:pt x="278" y="13"/>
                  </a:cubicBezTo>
                  <a:cubicBezTo>
                    <a:pt x="261" y="0"/>
                    <a:pt x="238" y="0"/>
                    <a:pt x="221" y="13"/>
                  </a:cubicBezTo>
                  <a:cubicBezTo>
                    <a:pt x="220" y="14"/>
                    <a:pt x="220" y="14"/>
                    <a:pt x="219" y="15"/>
                  </a:cubicBezTo>
                  <a:cubicBezTo>
                    <a:pt x="208" y="24"/>
                    <a:pt x="192" y="28"/>
                    <a:pt x="178" y="23"/>
                  </a:cubicBezTo>
                  <a:cubicBezTo>
                    <a:pt x="177" y="23"/>
                    <a:pt x="176" y="23"/>
                    <a:pt x="175" y="23"/>
                  </a:cubicBezTo>
                  <a:cubicBezTo>
                    <a:pt x="155" y="17"/>
                    <a:pt x="132" y="27"/>
                    <a:pt x="122" y="46"/>
                  </a:cubicBezTo>
                  <a:cubicBezTo>
                    <a:pt x="122" y="46"/>
                    <a:pt x="122" y="46"/>
                    <a:pt x="122" y="47"/>
                  </a:cubicBezTo>
                  <a:cubicBezTo>
                    <a:pt x="115" y="60"/>
                    <a:pt x="103" y="69"/>
                    <a:pt x="88" y="71"/>
                  </a:cubicBezTo>
                  <a:cubicBezTo>
                    <a:pt x="87" y="72"/>
                    <a:pt x="86" y="72"/>
                    <a:pt x="86" y="72"/>
                  </a:cubicBezTo>
                  <a:cubicBezTo>
                    <a:pt x="64" y="75"/>
                    <a:pt x="48" y="94"/>
                    <a:pt x="47" y="116"/>
                  </a:cubicBezTo>
                  <a:cubicBezTo>
                    <a:pt x="47" y="118"/>
                    <a:pt x="47" y="119"/>
                    <a:pt x="47" y="121"/>
                  </a:cubicBezTo>
                  <a:cubicBezTo>
                    <a:pt x="47" y="135"/>
                    <a:pt x="41" y="148"/>
                    <a:pt x="30" y="157"/>
                  </a:cubicBezTo>
                  <a:cubicBezTo>
                    <a:pt x="26" y="160"/>
                    <a:pt x="22" y="163"/>
                    <a:pt x="18" y="166"/>
                  </a:cubicBezTo>
                  <a:cubicBezTo>
                    <a:pt x="5" y="179"/>
                    <a:pt x="0" y="198"/>
                    <a:pt x="6" y="216"/>
                  </a:cubicBezTo>
                  <a:cubicBezTo>
                    <a:pt x="7" y="218"/>
                    <a:pt x="8" y="221"/>
                    <a:pt x="9" y="223"/>
                  </a:cubicBezTo>
                  <a:cubicBezTo>
                    <a:pt x="10" y="228"/>
                    <a:pt x="12" y="232"/>
                    <a:pt x="14" y="236"/>
                  </a:cubicBezTo>
                  <a:close/>
                </a:path>
              </a:pathLst>
            </a:custGeom>
            <a:solidFill>
              <a:srgbClr val="22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10" name="Freeform 87"/>
            <p:cNvSpPr>
              <a:spLocks/>
            </p:cNvSpPr>
            <p:nvPr/>
          </p:nvSpPr>
          <p:spPr bwMode="auto">
            <a:xfrm>
              <a:off x="982" y="1649"/>
              <a:ext cx="33" cy="26"/>
            </a:xfrm>
            <a:custGeom>
              <a:avLst/>
              <a:gdLst>
                <a:gd name="T0" fmla="*/ 20 w 30"/>
                <a:gd name="T1" fmla="*/ 18 h 24"/>
                <a:gd name="T2" fmla="*/ 30 w 30"/>
                <a:gd name="T3" fmla="*/ 2 h 24"/>
                <a:gd name="T4" fmla="*/ 10 w 30"/>
                <a:gd name="T5" fmla="*/ 5 h 24"/>
                <a:gd name="T6" fmla="*/ 0 w 30"/>
                <a:gd name="T7" fmla="*/ 22 h 24"/>
                <a:gd name="T8" fmla="*/ 20 w 30"/>
                <a:gd name="T9" fmla="*/ 18 h 24"/>
              </a:gdLst>
              <a:ahLst/>
              <a:cxnLst>
                <a:cxn ang="0">
                  <a:pos x="T0" y="T1"/>
                </a:cxn>
                <a:cxn ang="0">
                  <a:pos x="T2" y="T3"/>
                </a:cxn>
                <a:cxn ang="0">
                  <a:pos x="T4" y="T5"/>
                </a:cxn>
                <a:cxn ang="0">
                  <a:pos x="T6" y="T7"/>
                </a:cxn>
                <a:cxn ang="0">
                  <a:pos x="T8" y="T9"/>
                </a:cxn>
              </a:cxnLst>
              <a:rect l="0" t="0" r="r" b="b"/>
              <a:pathLst>
                <a:path w="30" h="24">
                  <a:moveTo>
                    <a:pt x="20" y="18"/>
                  </a:moveTo>
                  <a:cubicBezTo>
                    <a:pt x="25" y="14"/>
                    <a:pt x="29" y="8"/>
                    <a:pt x="30" y="2"/>
                  </a:cubicBezTo>
                  <a:cubicBezTo>
                    <a:pt x="23" y="0"/>
                    <a:pt x="16" y="1"/>
                    <a:pt x="10" y="5"/>
                  </a:cubicBezTo>
                  <a:cubicBezTo>
                    <a:pt x="5" y="9"/>
                    <a:pt x="1" y="16"/>
                    <a:pt x="0" y="22"/>
                  </a:cubicBezTo>
                  <a:cubicBezTo>
                    <a:pt x="7" y="24"/>
                    <a:pt x="14" y="23"/>
                    <a:pt x="20"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11" name="Freeform 88"/>
            <p:cNvSpPr>
              <a:spLocks/>
            </p:cNvSpPr>
            <p:nvPr/>
          </p:nvSpPr>
          <p:spPr bwMode="auto">
            <a:xfrm>
              <a:off x="991" y="1618"/>
              <a:ext cx="25" cy="33"/>
            </a:xfrm>
            <a:custGeom>
              <a:avLst/>
              <a:gdLst>
                <a:gd name="T0" fmla="*/ 5 w 23"/>
                <a:gd name="T1" fmla="*/ 20 h 30"/>
                <a:gd name="T2" fmla="*/ 22 w 23"/>
                <a:gd name="T3" fmla="*/ 30 h 30"/>
                <a:gd name="T4" fmla="*/ 18 w 23"/>
                <a:gd name="T5" fmla="*/ 10 h 30"/>
                <a:gd name="T6" fmla="*/ 1 w 23"/>
                <a:gd name="T7" fmla="*/ 0 h 30"/>
                <a:gd name="T8" fmla="*/ 5 w 23"/>
                <a:gd name="T9" fmla="*/ 20 h 30"/>
              </a:gdLst>
              <a:ahLst/>
              <a:cxnLst>
                <a:cxn ang="0">
                  <a:pos x="T0" y="T1"/>
                </a:cxn>
                <a:cxn ang="0">
                  <a:pos x="T2" y="T3"/>
                </a:cxn>
                <a:cxn ang="0">
                  <a:pos x="T4" y="T5"/>
                </a:cxn>
                <a:cxn ang="0">
                  <a:pos x="T6" y="T7"/>
                </a:cxn>
                <a:cxn ang="0">
                  <a:pos x="T8" y="T9"/>
                </a:cxn>
              </a:cxnLst>
              <a:rect l="0" t="0" r="r" b="b"/>
              <a:pathLst>
                <a:path w="23" h="30">
                  <a:moveTo>
                    <a:pt x="5" y="20"/>
                  </a:moveTo>
                  <a:cubicBezTo>
                    <a:pt x="9" y="25"/>
                    <a:pt x="15" y="29"/>
                    <a:pt x="22" y="30"/>
                  </a:cubicBezTo>
                  <a:cubicBezTo>
                    <a:pt x="23" y="23"/>
                    <a:pt x="22" y="16"/>
                    <a:pt x="18" y="10"/>
                  </a:cubicBezTo>
                  <a:cubicBezTo>
                    <a:pt x="14" y="5"/>
                    <a:pt x="8" y="1"/>
                    <a:pt x="1" y="0"/>
                  </a:cubicBezTo>
                  <a:cubicBezTo>
                    <a:pt x="0" y="7"/>
                    <a:pt x="1" y="14"/>
                    <a:pt x="5"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12" name="Freeform 89"/>
            <p:cNvSpPr>
              <a:spLocks/>
            </p:cNvSpPr>
            <p:nvPr/>
          </p:nvSpPr>
          <p:spPr bwMode="auto">
            <a:xfrm>
              <a:off x="917" y="2039"/>
              <a:ext cx="25" cy="32"/>
            </a:xfrm>
            <a:custGeom>
              <a:avLst/>
              <a:gdLst>
                <a:gd name="T0" fmla="*/ 5 w 23"/>
                <a:gd name="T1" fmla="*/ 19 h 29"/>
                <a:gd name="T2" fmla="*/ 1 w 23"/>
                <a:gd name="T3" fmla="*/ 0 h 29"/>
                <a:gd name="T4" fmla="*/ 18 w 23"/>
                <a:gd name="T5" fmla="*/ 10 h 29"/>
                <a:gd name="T6" fmla="*/ 22 w 23"/>
                <a:gd name="T7" fmla="*/ 29 h 29"/>
                <a:gd name="T8" fmla="*/ 5 w 23"/>
                <a:gd name="T9" fmla="*/ 19 h 29"/>
              </a:gdLst>
              <a:ahLst/>
              <a:cxnLst>
                <a:cxn ang="0">
                  <a:pos x="T0" y="T1"/>
                </a:cxn>
                <a:cxn ang="0">
                  <a:pos x="T2" y="T3"/>
                </a:cxn>
                <a:cxn ang="0">
                  <a:pos x="T4" y="T5"/>
                </a:cxn>
                <a:cxn ang="0">
                  <a:pos x="T6" y="T7"/>
                </a:cxn>
                <a:cxn ang="0">
                  <a:pos x="T8" y="T9"/>
                </a:cxn>
              </a:cxnLst>
              <a:rect l="0" t="0" r="r" b="b"/>
              <a:pathLst>
                <a:path w="23" h="29">
                  <a:moveTo>
                    <a:pt x="5" y="19"/>
                  </a:moveTo>
                  <a:cubicBezTo>
                    <a:pt x="1" y="13"/>
                    <a:pt x="0" y="6"/>
                    <a:pt x="1" y="0"/>
                  </a:cubicBezTo>
                  <a:cubicBezTo>
                    <a:pt x="8" y="0"/>
                    <a:pt x="14" y="4"/>
                    <a:pt x="18" y="10"/>
                  </a:cubicBezTo>
                  <a:cubicBezTo>
                    <a:pt x="22" y="15"/>
                    <a:pt x="23" y="22"/>
                    <a:pt x="22" y="29"/>
                  </a:cubicBezTo>
                  <a:cubicBezTo>
                    <a:pt x="15" y="28"/>
                    <a:pt x="9" y="25"/>
                    <a:pt x="5" y="1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13" name="Freeform 90"/>
            <p:cNvSpPr>
              <a:spLocks/>
            </p:cNvSpPr>
            <p:nvPr/>
          </p:nvSpPr>
          <p:spPr bwMode="auto">
            <a:xfrm>
              <a:off x="918" y="2018"/>
              <a:ext cx="33" cy="25"/>
            </a:xfrm>
            <a:custGeom>
              <a:avLst/>
              <a:gdLst>
                <a:gd name="T0" fmla="*/ 20 w 30"/>
                <a:gd name="T1" fmla="*/ 18 h 23"/>
                <a:gd name="T2" fmla="*/ 0 w 30"/>
                <a:gd name="T3" fmla="*/ 22 h 23"/>
                <a:gd name="T4" fmla="*/ 11 w 30"/>
                <a:gd name="T5" fmla="*/ 5 h 23"/>
                <a:gd name="T6" fmla="*/ 30 w 30"/>
                <a:gd name="T7" fmla="*/ 1 h 23"/>
                <a:gd name="T8" fmla="*/ 20 w 30"/>
                <a:gd name="T9" fmla="*/ 18 h 23"/>
              </a:gdLst>
              <a:ahLst/>
              <a:cxnLst>
                <a:cxn ang="0">
                  <a:pos x="T0" y="T1"/>
                </a:cxn>
                <a:cxn ang="0">
                  <a:pos x="T2" y="T3"/>
                </a:cxn>
                <a:cxn ang="0">
                  <a:pos x="T4" y="T5"/>
                </a:cxn>
                <a:cxn ang="0">
                  <a:pos x="T6" y="T7"/>
                </a:cxn>
                <a:cxn ang="0">
                  <a:pos x="T8" y="T9"/>
                </a:cxn>
              </a:cxnLst>
              <a:rect l="0" t="0" r="r" b="b"/>
              <a:pathLst>
                <a:path w="30" h="23">
                  <a:moveTo>
                    <a:pt x="20" y="18"/>
                  </a:moveTo>
                  <a:cubicBezTo>
                    <a:pt x="14" y="22"/>
                    <a:pt x="7" y="23"/>
                    <a:pt x="0" y="22"/>
                  </a:cubicBezTo>
                  <a:cubicBezTo>
                    <a:pt x="1" y="15"/>
                    <a:pt x="5" y="9"/>
                    <a:pt x="11" y="5"/>
                  </a:cubicBezTo>
                  <a:cubicBezTo>
                    <a:pt x="16" y="1"/>
                    <a:pt x="23" y="0"/>
                    <a:pt x="30" y="1"/>
                  </a:cubicBezTo>
                  <a:cubicBezTo>
                    <a:pt x="29" y="8"/>
                    <a:pt x="26" y="14"/>
                    <a:pt x="20"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14" name="Freeform 91"/>
            <p:cNvSpPr>
              <a:spLocks/>
            </p:cNvSpPr>
            <p:nvPr/>
          </p:nvSpPr>
          <p:spPr bwMode="auto">
            <a:xfrm>
              <a:off x="1012" y="1658"/>
              <a:ext cx="36" cy="23"/>
            </a:xfrm>
            <a:custGeom>
              <a:avLst/>
              <a:gdLst>
                <a:gd name="T0" fmla="*/ 20 w 33"/>
                <a:gd name="T1" fmla="*/ 18 h 21"/>
                <a:gd name="T2" fmla="*/ 33 w 33"/>
                <a:gd name="T3" fmla="*/ 3 h 21"/>
                <a:gd name="T4" fmla="*/ 13 w 33"/>
                <a:gd name="T5" fmla="*/ 3 h 21"/>
                <a:gd name="T6" fmla="*/ 0 w 33"/>
                <a:gd name="T7" fmla="*/ 18 h 21"/>
                <a:gd name="T8" fmla="*/ 20 w 33"/>
                <a:gd name="T9" fmla="*/ 18 h 21"/>
              </a:gdLst>
              <a:ahLst/>
              <a:cxnLst>
                <a:cxn ang="0">
                  <a:pos x="T0" y="T1"/>
                </a:cxn>
                <a:cxn ang="0">
                  <a:pos x="T2" y="T3"/>
                </a:cxn>
                <a:cxn ang="0">
                  <a:pos x="T4" y="T5"/>
                </a:cxn>
                <a:cxn ang="0">
                  <a:pos x="T6" y="T7"/>
                </a:cxn>
                <a:cxn ang="0">
                  <a:pos x="T8" y="T9"/>
                </a:cxn>
              </a:cxnLst>
              <a:rect l="0" t="0" r="r" b="b"/>
              <a:pathLst>
                <a:path w="33" h="21">
                  <a:moveTo>
                    <a:pt x="20" y="18"/>
                  </a:moveTo>
                  <a:cubicBezTo>
                    <a:pt x="26" y="15"/>
                    <a:pt x="31" y="9"/>
                    <a:pt x="33" y="3"/>
                  </a:cubicBezTo>
                  <a:cubicBezTo>
                    <a:pt x="27" y="0"/>
                    <a:pt x="20" y="0"/>
                    <a:pt x="13" y="3"/>
                  </a:cubicBezTo>
                  <a:cubicBezTo>
                    <a:pt x="7" y="6"/>
                    <a:pt x="2" y="12"/>
                    <a:pt x="0" y="18"/>
                  </a:cubicBezTo>
                  <a:cubicBezTo>
                    <a:pt x="6" y="21"/>
                    <a:pt x="14" y="21"/>
                    <a:pt x="20"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15" name="Freeform 92"/>
            <p:cNvSpPr>
              <a:spLocks/>
            </p:cNvSpPr>
            <p:nvPr/>
          </p:nvSpPr>
          <p:spPr bwMode="auto">
            <a:xfrm>
              <a:off x="1028" y="1626"/>
              <a:ext cx="23" cy="36"/>
            </a:xfrm>
            <a:custGeom>
              <a:avLst/>
              <a:gdLst>
                <a:gd name="T0" fmla="*/ 3 w 21"/>
                <a:gd name="T1" fmla="*/ 20 h 33"/>
                <a:gd name="T2" fmla="*/ 18 w 21"/>
                <a:gd name="T3" fmla="*/ 33 h 33"/>
                <a:gd name="T4" fmla="*/ 18 w 21"/>
                <a:gd name="T5" fmla="*/ 13 h 33"/>
                <a:gd name="T6" fmla="*/ 3 w 21"/>
                <a:gd name="T7" fmla="*/ 0 h 33"/>
                <a:gd name="T8" fmla="*/ 3 w 21"/>
                <a:gd name="T9" fmla="*/ 20 h 33"/>
              </a:gdLst>
              <a:ahLst/>
              <a:cxnLst>
                <a:cxn ang="0">
                  <a:pos x="T0" y="T1"/>
                </a:cxn>
                <a:cxn ang="0">
                  <a:pos x="T2" y="T3"/>
                </a:cxn>
                <a:cxn ang="0">
                  <a:pos x="T4" y="T5"/>
                </a:cxn>
                <a:cxn ang="0">
                  <a:pos x="T6" y="T7"/>
                </a:cxn>
                <a:cxn ang="0">
                  <a:pos x="T8" y="T9"/>
                </a:cxn>
              </a:cxnLst>
              <a:rect l="0" t="0" r="r" b="b"/>
              <a:pathLst>
                <a:path w="21" h="33">
                  <a:moveTo>
                    <a:pt x="3" y="20"/>
                  </a:moveTo>
                  <a:cubicBezTo>
                    <a:pt x="6" y="27"/>
                    <a:pt x="11" y="31"/>
                    <a:pt x="18" y="33"/>
                  </a:cubicBezTo>
                  <a:cubicBezTo>
                    <a:pt x="20" y="27"/>
                    <a:pt x="21" y="20"/>
                    <a:pt x="18" y="13"/>
                  </a:cubicBezTo>
                  <a:cubicBezTo>
                    <a:pt x="15" y="7"/>
                    <a:pt x="9" y="2"/>
                    <a:pt x="3" y="0"/>
                  </a:cubicBezTo>
                  <a:cubicBezTo>
                    <a:pt x="0" y="7"/>
                    <a:pt x="0" y="14"/>
                    <a:pt x="3"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16" name="Freeform 93"/>
            <p:cNvSpPr>
              <a:spLocks/>
            </p:cNvSpPr>
            <p:nvPr/>
          </p:nvSpPr>
          <p:spPr bwMode="auto">
            <a:xfrm>
              <a:off x="883" y="2027"/>
              <a:ext cx="22" cy="36"/>
            </a:xfrm>
            <a:custGeom>
              <a:avLst/>
              <a:gdLst>
                <a:gd name="T0" fmla="*/ 3 w 20"/>
                <a:gd name="T1" fmla="*/ 20 h 33"/>
                <a:gd name="T2" fmla="*/ 2 w 20"/>
                <a:gd name="T3" fmla="*/ 0 h 33"/>
                <a:gd name="T4" fmla="*/ 17 w 20"/>
                <a:gd name="T5" fmla="*/ 13 h 33"/>
                <a:gd name="T6" fmla="*/ 17 w 20"/>
                <a:gd name="T7" fmla="*/ 33 h 33"/>
                <a:gd name="T8" fmla="*/ 3 w 20"/>
                <a:gd name="T9" fmla="*/ 20 h 33"/>
              </a:gdLst>
              <a:ahLst/>
              <a:cxnLst>
                <a:cxn ang="0">
                  <a:pos x="T0" y="T1"/>
                </a:cxn>
                <a:cxn ang="0">
                  <a:pos x="T2" y="T3"/>
                </a:cxn>
                <a:cxn ang="0">
                  <a:pos x="T4" y="T5"/>
                </a:cxn>
                <a:cxn ang="0">
                  <a:pos x="T6" y="T7"/>
                </a:cxn>
                <a:cxn ang="0">
                  <a:pos x="T8" y="T9"/>
                </a:cxn>
              </a:cxnLst>
              <a:rect l="0" t="0" r="r" b="b"/>
              <a:pathLst>
                <a:path w="20" h="33">
                  <a:moveTo>
                    <a:pt x="3" y="20"/>
                  </a:moveTo>
                  <a:cubicBezTo>
                    <a:pt x="0" y="13"/>
                    <a:pt x="0" y="6"/>
                    <a:pt x="2" y="0"/>
                  </a:cubicBezTo>
                  <a:cubicBezTo>
                    <a:pt x="9" y="2"/>
                    <a:pt x="14" y="7"/>
                    <a:pt x="17" y="13"/>
                  </a:cubicBezTo>
                  <a:cubicBezTo>
                    <a:pt x="20" y="20"/>
                    <a:pt x="20" y="27"/>
                    <a:pt x="17" y="33"/>
                  </a:cubicBezTo>
                  <a:cubicBezTo>
                    <a:pt x="11" y="31"/>
                    <a:pt x="6" y="26"/>
                    <a:pt x="3"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17" name="Freeform 94"/>
            <p:cNvSpPr>
              <a:spLocks/>
            </p:cNvSpPr>
            <p:nvPr/>
          </p:nvSpPr>
          <p:spPr bwMode="auto">
            <a:xfrm>
              <a:off x="885" y="2007"/>
              <a:ext cx="36" cy="23"/>
            </a:xfrm>
            <a:custGeom>
              <a:avLst/>
              <a:gdLst>
                <a:gd name="T0" fmla="*/ 20 w 33"/>
                <a:gd name="T1" fmla="*/ 18 h 21"/>
                <a:gd name="T2" fmla="*/ 0 w 33"/>
                <a:gd name="T3" fmla="*/ 18 h 21"/>
                <a:gd name="T4" fmla="*/ 13 w 33"/>
                <a:gd name="T5" fmla="*/ 3 h 21"/>
                <a:gd name="T6" fmla="*/ 33 w 33"/>
                <a:gd name="T7" fmla="*/ 3 h 21"/>
                <a:gd name="T8" fmla="*/ 20 w 33"/>
                <a:gd name="T9" fmla="*/ 18 h 21"/>
              </a:gdLst>
              <a:ahLst/>
              <a:cxnLst>
                <a:cxn ang="0">
                  <a:pos x="T0" y="T1"/>
                </a:cxn>
                <a:cxn ang="0">
                  <a:pos x="T2" y="T3"/>
                </a:cxn>
                <a:cxn ang="0">
                  <a:pos x="T4" y="T5"/>
                </a:cxn>
                <a:cxn ang="0">
                  <a:pos x="T6" y="T7"/>
                </a:cxn>
                <a:cxn ang="0">
                  <a:pos x="T8" y="T9"/>
                </a:cxn>
              </a:cxnLst>
              <a:rect l="0" t="0" r="r" b="b"/>
              <a:pathLst>
                <a:path w="33" h="21">
                  <a:moveTo>
                    <a:pt x="20" y="18"/>
                  </a:moveTo>
                  <a:cubicBezTo>
                    <a:pt x="13" y="21"/>
                    <a:pt x="6" y="21"/>
                    <a:pt x="0" y="18"/>
                  </a:cubicBezTo>
                  <a:cubicBezTo>
                    <a:pt x="2" y="12"/>
                    <a:pt x="7" y="6"/>
                    <a:pt x="13" y="3"/>
                  </a:cubicBezTo>
                  <a:cubicBezTo>
                    <a:pt x="20" y="0"/>
                    <a:pt x="27" y="1"/>
                    <a:pt x="33" y="3"/>
                  </a:cubicBezTo>
                  <a:cubicBezTo>
                    <a:pt x="31" y="9"/>
                    <a:pt x="26" y="15"/>
                    <a:pt x="20"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18" name="Freeform 95"/>
            <p:cNvSpPr>
              <a:spLocks/>
            </p:cNvSpPr>
            <p:nvPr/>
          </p:nvSpPr>
          <p:spPr bwMode="auto">
            <a:xfrm>
              <a:off x="1040" y="1673"/>
              <a:ext cx="38" cy="21"/>
            </a:xfrm>
            <a:custGeom>
              <a:avLst/>
              <a:gdLst>
                <a:gd name="T0" fmla="*/ 19 w 35"/>
                <a:gd name="T1" fmla="*/ 18 h 20"/>
                <a:gd name="T2" fmla="*/ 35 w 35"/>
                <a:gd name="T3" fmla="*/ 5 h 20"/>
                <a:gd name="T4" fmla="*/ 15 w 35"/>
                <a:gd name="T5" fmla="*/ 2 h 20"/>
                <a:gd name="T6" fmla="*/ 0 w 35"/>
                <a:gd name="T7" fmla="*/ 15 h 20"/>
                <a:gd name="T8" fmla="*/ 19 w 35"/>
                <a:gd name="T9" fmla="*/ 18 h 20"/>
              </a:gdLst>
              <a:ahLst/>
              <a:cxnLst>
                <a:cxn ang="0">
                  <a:pos x="T0" y="T1"/>
                </a:cxn>
                <a:cxn ang="0">
                  <a:pos x="T2" y="T3"/>
                </a:cxn>
                <a:cxn ang="0">
                  <a:pos x="T4" y="T5"/>
                </a:cxn>
                <a:cxn ang="0">
                  <a:pos x="T6" y="T7"/>
                </a:cxn>
                <a:cxn ang="0">
                  <a:pos x="T8" y="T9"/>
                </a:cxn>
              </a:cxnLst>
              <a:rect l="0" t="0" r="r" b="b"/>
              <a:pathLst>
                <a:path w="35" h="20">
                  <a:moveTo>
                    <a:pt x="19" y="18"/>
                  </a:moveTo>
                  <a:cubicBezTo>
                    <a:pt x="26" y="16"/>
                    <a:pt x="32" y="11"/>
                    <a:pt x="35" y="5"/>
                  </a:cubicBezTo>
                  <a:cubicBezTo>
                    <a:pt x="29" y="2"/>
                    <a:pt x="22" y="0"/>
                    <a:pt x="15" y="2"/>
                  </a:cubicBezTo>
                  <a:cubicBezTo>
                    <a:pt x="8" y="4"/>
                    <a:pt x="3" y="9"/>
                    <a:pt x="0" y="15"/>
                  </a:cubicBezTo>
                  <a:cubicBezTo>
                    <a:pt x="6" y="18"/>
                    <a:pt x="13" y="20"/>
                    <a:pt x="19"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19" name="Freeform 96"/>
            <p:cNvSpPr>
              <a:spLocks/>
            </p:cNvSpPr>
            <p:nvPr/>
          </p:nvSpPr>
          <p:spPr bwMode="auto">
            <a:xfrm>
              <a:off x="1063" y="1641"/>
              <a:ext cx="21" cy="37"/>
            </a:xfrm>
            <a:custGeom>
              <a:avLst/>
              <a:gdLst>
                <a:gd name="T0" fmla="*/ 1 w 19"/>
                <a:gd name="T1" fmla="*/ 19 h 34"/>
                <a:gd name="T2" fmla="*/ 14 w 19"/>
                <a:gd name="T3" fmla="*/ 34 h 34"/>
                <a:gd name="T4" fmla="*/ 17 w 19"/>
                <a:gd name="T5" fmla="*/ 15 h 34"/>
                <a:gd name="T6" fmla="*/ 4 w 19"/>
                <a:gd name="T7" fmla="*/ 0 h 34"/>
                <a:gd name="T8" fmla="*/ 1 w 19"/>
                <a:gd name="T9" fmla="*/ 19 h 34"/>
              </a:gdLst>
              <a:ahLst/>
              <a:cxnLst>
                <a:cxn ang="0">
                  <a:pos x="T0" y="T1"/>
                </a:cxn>
                <a:cxn ang="0">
                  <a:pos x="T2" y="T3"/>
                </a:cxn>
                <a:cxn ang="0">
                  <a:pos x="T4" y="T5"/>
                </a:cxn>
                <a:cxn ang="0">
                  <a:pos x="T6" y="T7"/>
                </a:cxn>
                <a:cxn ang="0">
                  <a:pos x="T8" y="T9"/>
                </a:cxn>
              </a:cxnLst>
              <a:rect l="0" t="0" r="r" b="b"/>
              <a:pathLst>
                <a:path w="19" h="34">
                  <a:moveTo>
                    <a:pt x="1" y="19"/>
                  </a:moveTo>
                  <a:cubicBezTo>
                    <a:pt x="3" y="26"/>
                    <a:pt x="8" y="31"/>
                    <a:pt x="14" y="34"/>
                  </a:cubicBezTo>
                  <a:cubicBezTo>
                    <a:pt x="17" y="29"/>
                    <a:pt x="19" y="22"/>
                    <a:pt x="17" y="15"/>
                  </a:cubicBezTo>
                  <a:cubicBezTo>
                    <a:pt x="15" y="8"/>
                    <a:pt x="10" y="3"/>
                    <a:pt x="4" y="0"/>
                  </a:cubicBezTo>
                  <a:cubicBezTo>
                    <a:pt x="1" y="5"/>
                    <a:pt x="0" y="12"/>
                    <a:pt x="1" y="1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20" name="Freeform 97"/>
            <p:cNvSpPr>
              <a:spLocks/>
            </p:cNvSpPr>
            <p:nvPr/>
          </p:nvSpPr>
          <p:spPr bwMode="auto">
            <a:xfrm>
              <a:off x="849" y="2011"/>
              <a:ext cx="22" cy="37"/>
            </a:xfrm>
            <a:custGeom>
              <a:avLst/>
              <a:gdLst>
                <a:gd name="T0" fmla="*/ 2 w 20"/>
                <a:gd name="T1" fmla="*/ 19 h 34"/>
                <a:gd name="T2" fmla="*/ 5 w 20"/>
                <a:gd name="T3" fmla="*/ 0 h 34"/>
                <a:gd name="T4" fmla="*/ 18 w 20"/>
                <a:gd name="T5" fmla="*/ 15 h 34"/>
                <a:gd name="T6" fmla="*/ 15 w 20"/>
                <a:gd name="T7" fmla="*/ 34 h 34"/>
                <a:gd name="T8" fmla="*/ 2 w 20"/>
                <a:gd name="T9" fmla="*/ 19 h 34"/>
              </a:gdLst>
              <a:ahLst/>
              <a:cxnLst>
                <a:cxn ang="0">
                  <a:pos x="T0" y="T1"/>
                </a:cxn>
                <a:cxn ang="0">
                  <a:pos x="T2" y="T3"/>
                </a:cxn>
                <a:cxn ang="0">
                  <a:pos x="T4" y="T5"/>
                </a:cxn>
                <a:cxn ang="0">
                  <a:pos x="T6" y="T7"/>
                </a:cxn>
                <a:cxn ang="0">
                  <a:pos x="T8" y="T9"/>
                </a:cxn>
              </a:cxnLst>
              <a:rect l="0" t="0" r="r" b="b"/>
              <a:pathLst>
                <a:path w="20" h="34">
                  <a:moveTo>
                    <a:pt x="2" y="19"/>
                  </a:moveTo>
                  <a:cubicBezTo>
                    <a:pt x="0" y="12"/>
                    <a:pt x="2" y="5"/>
                    <a:pt x="5" y="0"/>
                  </a:cubicBezTo>
                  <a:cubicBezTo>
                    <a:pt x="11" y="3"/>
                    <a:pt x="16" y="8"/>
                    <a:pt x="18" y="15"/>
                  </a:cubicBezTo>
                  <a:cubicBezTo>
                    <a:pt x="20" y="22"/>
                    <a:pt x="18" y="29"/>
                    <a:pt x="15" y="34"/>
                  </a:cubicBezTo>
                  <a:cubicBezTo>
                    <a:pt x="9" y="31"/>
                    <a:pt x="4" y="26"/>
                    <a:pt x="2" y="1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21" name="Freeform 98"/>
            <p:cNvSpPr>
              <a:spLocks/>
            </p:cNvSpPr>
            <p:nvPr/>
          </p:nvSpPr>
          <p:spPr bwMode="auto">
            <a:xfrm>
              <a:off x="855" y="1995"/>
              <a:ext cx="38" cy="21"/>
            </a:xfrm>
            <a:custGeom>
              <a:avLst/>
              <a:gdLst>
                <a:gd name="T0" fmla="*/ 20 w 35"/>
                <a:gd name="T1" fmla="*/ 17 h 19"/>
                <a:gd name="T2" fmla="*/ 0 w 35"/>
                <a:gd name="T3" fmla="*/ 14 h 19"/>
                <a:gd name="T4" fmla="*/ 16 w 35"/>
                <a:gd name="T5" fmla="*/ 1 h 19"/>
                <a:gd name="T6" fmla="*/ 35 w 35"/>
                <a:gd name="T7" fmla="*/ 5 h 19"/>
                <a:gd name="T8" fmla="*/ 20 w 35"/>
                <a:gd name="T9" fmla="*/ 17 h 19"/>
              </a:gdLst>
              <a:ahLst/>
              <a:cxnLst>
                <a:cxn ang="0">
                  <a:pos x="T0" y="T1"/>
                </a:cxn>
                <a:cxn ang="0">
                  <a:pos x="T2" y="T3"/>
                </a:cxn>
                <a:cxn ang="0">
                  <a:pos x="T4" y="T5"/>
                </a:cxn>
                <a:cxn ang="0">
                  <a:pos x="T6" y="T7"/>
                </a:cxn>
                <a:cxn ang="0">
                  <a:pos x="T8" y="T9"/>
                </a:cxn>
              </a:cxnLst>
              <a:rect l="0" t="0" r="r" b="b"/>
              <a:pathLst>
                <a:path w="35" h="19">
                  <a:moveTo>
                    <a:pt x="20" y="17"/>
                  </a:moveTo>
                  <a:cubicBezTo>
                    <a:pt x="13" y="19"/>
                    <a:pt x="6" y="17"/>
                    <a:pt x="0" y="14"/>
                  </a:cubicBezTo>
                  <a:cubicBezTo>
                    <a:pt x="3" y="8"/>
                    <a:pt x="9" y="3"/>
                    <a:pt x="16" y="1"/>
                  </a:cubicBezTo>
                  <a:cubicBezTo>
                    <a:pt x="22" y="0"/>
                    <a:pt x="29" y="1"/>
                    <a:pt x="35" y="5"/>
                  </a:cubicBezTo>
                  <a:cubicBezTo>
                    <a:pt x="32" y="10"/>
                    <a:pt x="27" y="15"/>
                    <a:pt x="20"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22" name="Freeform 99"/>
            <p:cNvSpPr>
              <a:spLocks/>
            </p:cNvSpPr>
            <p:nvPr/>
          </p:nvSpPr>
          <p:spPr bwMode="auto">
            <a:xfrm>
              <a:off x="1066" y="1692"/>
              <a:ext cx="39" cy="20"/>
            </a:xfrm>
            <a:custGeom>
              <a:avLst/>
              <a:gdLst>
                <a:gd name="T0" fmla="*/ 18 w 35"/>
                <a:gd name="T1" fmla="*/ 17 h 18"/>
                <a:gd name="T2" fmla="*/ 35 w 35"/>
                <a:gd name="T3" fmla="*/ 7 h 18"/>
                <a:gd name="T4" fmla="*/ 17 w 35"/>
                <a:gd name="T5" fmla="*/ 1 h 18"/>
                <a:gd name="T6" fmla="*/ 0 w 35"/>
                <a:gd name="T7" fmla="*/ 11 h 18"/>
                <a:gd name="T8" fmla="*/ 18 w 35"/>
                <a:gd name="T9" fmla="*/ 17 h 18"/>
              </a:gdLst>
              <a:ahLst/>
              <a:cxnLst>
                <a:cxn ang="0">
                  <a:pos x="T0" y="T1"/>
                </a:cxn>
                <a:cxn ang="0">
                  <a:pos x="T2" y="T3"/>
                </a:cxn>
                <a:cxn ang="0">
                  <a:pos x="T4" y="T5"/>
                </a:cxn>
                <a:cxn ang="0">
                  <a:pos x="T6" y="T7"/>
                </a:cxn>
                <a:cxn ang="0">
                  <a:pos x="T8" y="T9"/>
                </a:cxn>
              </a:cxnLst>
              <a:rect l="0" t="0" r="r" b="b"/>
              <a:pathLst>
                <a:path w="35" h="18">
                  <a:moveTo>
                    <a:pt x="18" y="17"/>
                  </a:moveTo>
                  <a:cubicBezTo>
                    <a:pt x="25" y="16"/>
                    <a:pt x="32" y="13"/>
                    <a:pt x="35" y="7"/>
                  </a:cubicBezTo>
                  <a:cubicBezTo>
                    <a:pt x="31" y="3"/>
                    <a:pt x="24" y="0"/>
                    <a:pt x="17" y="1"/>
                  </a:cubicBezTo>
                  <a:cubicBezTo>
                    <a:pt x="10" y="2"/>
                    <a:pt x="4" y="5"/>
                    <a:pt x="0" y="11"/>
                  </a:cubicBezTo>
                  <a:cubicBezTo>
                    <a:pt x="5" y="15"/>
                    <a:pt x="11" y="18"/>
                    <a:pt x="18"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23" name="Freeform 100"/>
            <p:cNvSpPr>
              <a:spLocks/>
            </p:cNvSpPr>
            <p:nvPr/>
          </p:nvSpPr>
          <p:spPr bwMode="auto">
            <a:xfrm>
              <a:off x="1094" y="1662"/>
              <a:ext cx="19" cy="38"/>
            </a:xfrm>
            <a:custGeom>
              <a:avLst/>
              <a:gdLst>
                <a:gd name="T0" fmla="*/ 1 w 18"/>
                <a:gd name="T1" fmla="*/ 18 h 35"/>
                <a:gd name="T2" fmla="*/ 11 w 18"/>
                <a:gd name="T3" fmla="*/ 35 h 35"/>
                <a:gd name="T4" fmla="*/ 17 w 18"/>
                <a:gd name="T5" fmla="*/ 17 h 35"/>
                <a:gd name="T6" fmla="*/ 7 w 18"/>
                <a:gd name="T7" fmla="*/ 0 h 35"/>
                <a:gd name="T8" fmla="*/ 1 w 18"/>
                <a:gd name="T9" fmla="*/ 18 h 35"/>
              </a:gdLst>
              <a:ahLst/>
              <a:cxnLst>
                <a:cxn ang="0">
                  <a:pos x="T0" y="T1"/>
                </a:cxn>
                <a:cxn ang="0">
                  <a:pos x="T2" y="T3"/>
                </a:cxn>
                <a:cxn ang="0">
                  <a:pos x="T4" y="T5"/>
                </a:cxn>
                <a:cxn ang="0">
                  <a:pos x="T6" y="T7"/>
                </a:cxn>
                <a:cxn ang="0">
                  <a:pos x="T8" y="T9"/>
                </a:cxn>
              </a:cxnLst>
              <a:rect l="0" t="0" r="r" b="b"/>
              <a:pathLst>
                <a:path w="18" h="35">
                  <a:moveTo>
                    <a:pt x="1" y="18"/>
                  </a:moveTo>
                  <a:cubicBezTo>
                    <a:pt x="2" y="25"/>
                    <a:pt x="5" y="31"/>
                    <a:pt x="11" y="35"/>
                  </a:cubicBezTo>
                  <a:cubicBezTo>
                    <a:pt x="15" y="31"/>
                    <a:pt x="18" y="24"/>
                    <a:pt x="17" y="17"/>
                  </a:cubicBezTo>
                  <a:cubicBezTo>
                    <a:pt x="16" y="10"/>
                    <a:pt x="13" y="4"/>
                    <a:pt x="7" y="0"/>
                  </a:cubicBezTo>
                  <a:cubicBezTo>
                    <a:pt x="3" y="5"/>
                    <a:pt x="0" y="11"/>
                    <a:pt x="1"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24" name="Freeform 101"/>
            <p:cNvSpPr>
              <a:spLocks/>
            </p:cNvSpPr>
            <p:nvPr/>
          </p:nvSpPr>
          <p:spPr bwMode="auto">
            <a:xfrm>
              <a:off x="821" y="1989"/>
              <a:ext cx="18" cy="38"/>
            </a:xfrm>
            <a:custGeom>
              <a:avLst/>
              <a:gdLst>
                <a:gd name="T0" fmla="*/ 0 w 17"/>
                <a:gd name="T1" fmla="*/ 18 h 35"/>
                <a:gd name="T2" fmla="*/ 7 w 17"/>
                <a:gd name="T3" fmla="*/ 0 h 35"/>
                <a:gd name="T4" fmla="*/ 16 w 17"/>
                <a:gd name="T5" fmla="*/ 17 h 35"/>
                <a:gd name="T6" fmla="*/ 10 w 17"/>
                <a:gd name="T7" fmla="*/ 35 h 35"/>
                <a:gd name="T8" fmla="*/ 0 w 17"/>
                <a:gd name="T9" fmla="*/ 18 h 35"/>
              </a:gdLst>
              <a:ahLst/>
              <a:cxnLst>
                <a:cxn ang="0">
                  <a:pos x="T0" y="T1"/>
                </a:cxn>
                <a:cxn ang="0">
                  <a:pos x="T2" y="T3"/>
                </a:cxn>
                <a:cxn ang="0">
                  <a:pos x="T4" y="T5"/>
                </a:cxn>
                <a:cxn ang="0">
                  <a:pos x="T6" y="T7"/>
                </a:cxn>
                <a:cxn ang="0">
                  <a:pos x="T8" y="T9"/>
                </a:cxn>
              </a:cxnLst>
              <a:rect l="0" t="0" r="r" b="b"/>
              <a:pathLst>
                <a:path w="17" h="35">
                  <a:moveTo>
                    <a:pt x="0" y="18"/>
                  </a:moveTo>
                  <a:cubicBezTo>
                    <a:pt x="0" y="11"/>
                    <a:pt x="2" y="5"/>
                    <a:pt x="7" y="0"/>
                  </a:cubicBezTo>
                  <a:cubicBezTo>
                    <a:pt x="12" y="4"/>
                    <a:pt x="15" y="10"/>
                    <a:pt x="16" y="17"/>
                  </a:cubicBezTo>
                  <a:cubicBezTo>
                    <a:pt x="17" y="24"/>
                    <a:pt x="14" y="31"/>
                    <a:pt x="10" y="35"/>
                  </a:cubicBezTo>
                  <a:cubicBezTo>
                    <a:pt x="4" y="32"/>
                    <a:pt x="1" y="25"/>
                    <a:pt x="0"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25" name="Freeform 102"/>
            <p:cNvSpPr>
              <a:spLocks/>
            </p:cNvSpPr>
            <p:nvPr/>
          </p:nvSpPr>
          <p:spPr bwMode="auto">
            <a:xfrm>
              <a:off x="828" y="1978"/>
              <a:ext cx="39" cy="18"/>
            </a:xfrm>
            <a:custGeom>
              <a:avLst/>
              <a:gdLst>
                <a:gd name="T0" fmla="*/ 18 w 35"/>
                <a:gd name="T1" fmla="*/ 16 h 17"/>
                <a:gd name="T2" fmla="*/ 0 w 35"/>
                <a:gd name="T3" fmla="*/ 10 h 17"/>
                <a:gd name="T4" fmla="*/ 17 w 35"/>
                <a:gd name="T5" fmla="*/ 0 h 17"/>
                <a:gd name="T6" fmla="*/ 35 w 35"/>
                <a:gd name="T7" fmla="*/ 7 h 17"/>
                <a:gd name="T8" fmla="*/ 18 w 35"/>
                <a:gd name="T9" fmla="*/ 16 h 17"/>
              </a:gdLst>
              <a:ahLst/>
              <a:cxnLst>
                <a:cxn ang="0">
                  <a:pos x="T0" y="T1"/>
                </a:cxn>
                <a:cxn ang="0">
                  <a:pos x="T2" y="T3"/>
                </a:cxn>
                <a:cxn ang="0">
                  <a:pos x="T4" y="T5"/>
                </a:cxn>
                <a:cxn ang="0">
                  <a:pos x="T6" y="T7"/>
                </a:cxn>
                <a:cxn ang="0">
                  <a:pos x="T8" y="T9"/>
                </a:cxn>
              </a:cxnLst>
              <a:rect l="0" t="0" r="r" b="b"/>
              <a:pathLst>
                <a:path w="35" h="17">
                  <a:moveTo>
                    <a:pt x="18" y="16"/>
                  </a:moveTo>
                  <a:cubicBezTo>
                    <a:pt x="11" y="17"/>
                    <a:pt x="4" y="14"/>
                    <a:pt x="0" y="10"/>
                  </a:cubicBezTo>
                  <a:cubicBezTo>
                    <a:pt x="4" y="5"/>
                    <a:pt x="10" y="1"/>
                    <a:pt x="17" y="0"/>
                  </a:cubicBezTo>
                  <a:cubicBezTo>
                    <a:pt x="24" y="0"/>
                    <a:pt x="30" y="2"/>
                    <a:pt x="35" y="7"/>
                  </a:cubicBezTo>
                  <a:cubicBezTo>
                    <a:pt x="31" y="12"/>
                    <a:pt x="25" y="16"/>
                    <a:pt x="18"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26" name="Freeform 103"/>
            <p:cNvSpPr>
              <a:spLocks/>
            </p:cNvSpPr>
            <p:nvPr/>
          </p:nvSpPr>
          <p:spPr bwMode="auto">
            <a:xfrm>
              <a:off x="1089" y="1715"/>
              <a:ext cx="38" cy="20"/>
            </a:xfrm>
            <a:custGeom>
              <a:avLst/>
              <a:gdLst>
                <a:gd name="T0" fmla="*/ 17 w 35"/>
                <a:gd name="T1" fmla="*/ 17 h 18"/>
                <a:gd name="T2" fmla="*/ 35 w 35"/>
                <a:gd name="T3" fmla="*/ 11 h 18"/>
                <a:gd name="T4" fmla="*/ 18 w 35"/>
                <a:gd name="T5" fmla="*/ 1 h 18"/>
                <a:gd name="T6" fmla="*/ 0 w 35"/>
                <a:gd name="T7" fmla="*/ 7 h 18"/>
                <a:gd name="T8" fmla="*/ 17 w 35"/>
                <a:gd name="T9" fmla="*/ 17 h 18"/>
              </a:gdLst>
              <a:ahLst/>
              <a:cxnLst>
                <a:cxn ang="0">
                  <a:pos x="T0" y="T1"/>
                </a:cxn>
                <a:cxn ang="0">
                  <a:pos x="T2" y="T3"/>
                </a:cxn>
                <a:cxn ang="0">
                  <a:pos x="T4" y="T5"/>
                </a:cxn>
                <a:cxn ang="0">
                  <a:pos x="T6" y="T7"/>
                </a:cxn>
                <a:cxn ang="0">
                  <a:pos x="T8" y="T9"/>
                </a:cxn>
              </a:cxnLst>
              <a:rect l="0" t="0" r="r" b="b"/>
              <a:pathLst>
                <a:path w="35" h="18">
                  <a:moveTo>
                    <a:pt x="17" y="17"/>
                  </a:moveTo>
                  <a:cubicBezTo>
                    <a:pt x="24" y="18"/>
                    <a:pt x="31" y="15"/>
                    <a:pt x="35" y="11"/>
                  </a:cubicBezTo>
                  <a:cubicBezTo>
                    <a:pt x="32" y="5"/>
                    <a:pt x="25" y="2"/>
                    <a:pt x="18" y="1"/>
                  </a:cubicBezTo>
                  <a:cubicBezTo>
                    <a:pt x="11" y="0"/>
                    <a:pt x="5" y="3"/>
                    <a:pt x="0" y="7"/>
                  </a:cubicBezTo>
                  <a:cubicBezTo>
                    <a:pt x="4" y="13"/>
                    <a:pt x="10" y="16"/>
                    <a:pt x="17"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27" name="Freeform 104"/>
            <p:cNvSpPr>
              <a:spLocks/>
            </p:cNvSpPr>
            <p:nvPr/>
          </p:nvSpPr>
          <p:spPr bwMode="auto">
            <a:xfrm>
              <a:off x="1120" y="1688"/>
              <a:ext cx="19" cy="38"/>
            </a:xfrm>
            <a:custGeom>
              <a:avLst/>
              <a:gdLst>
                <a:gd name="T0" fmla="*/ 1 w 18"/>
                <a:gd name="T1" fmla="*/ 17 h 35"/>
                <a:gd name="T2" fmla="*/ 8 w 18"/>
                <a:gd name="T3" fmla="*/ 35 h 35"/>
                <a:gd name="T4" fmla="*/ 17 w 18"/>
                <a:gd name="T5" fmla="*/ 18 h 35"/>
                <a:gd name="T6" fmla="*/ 11 w 18"/>
                <a:gd name="T7" fmla="*/ 0 h 35"/>
                <a:gd name="T8" fmla="*/ 1 w 18"/>
                <a:gd name="T9" fmla="*/ 17 h 35"/>
              </a:gdLst>
              <a:ahLst/>
              <a:cxnLst>
                <a:cxn ang="0">
                  <a:pos x="T0" y="T1"/>
                </a:cxn>
                <a:cxn ang="0">
                  <a:pos x="T2" y="T3"/>
                </a:cxn>
                <a:cxn ang="0">
                  <a:pos x="T4" y="T5"/>
                </a:cxn>
                <a:cxn ang="0">
                  <a:pos x="T6" y="T7"/>
                </a:cxn>
                <a:cxn ang="0">
                  <a:pos x="T8" y="T9"/>
                </a:cxn>
              </a:cxnLst>
              <a:rect l="0" t="0" r="r" b="b"/>
              <a:pathLst>
                <a:path w="18" h="35">
                  <a:moveTo>
                    <a:pt x="1" y="17"/>
                  </a:moveTo>
                  <a:cubicBezTo>
                    <a:pt x="0" y="24"/>
                    <a:pt x="3" y="31"/>
                    <a:pt x="8" y="35"/>
                  </a:cubicBezTo>
                  <a:cubicBezTo>
                    <a:pt x="13" y="32"/>
                    <a:pt x="16" y="25"/>
                    <a:pt x="17" y="18"/>
                  </a:cubicBezTo>
                  <a:cubicBezTo>
                    <a:pt x="18" y="11"/>
                    <a:pt x="15" y="5"/>
                    <a:pt x="11" y="0"/>
                  </a:cubicBezTo>
                  <a:cubicBezTo>
                    <a:pt x="5" y="4"/>
                    <a:pt x="2" y="10"/>
                    <a:pt x="1"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28" name="Freeform 105"/>
            <p:cNvSpPr>
              <a:spLocks/>
            </p:cNvSpPr>
            <p:nvPr/>
          </p:nvSpPr>
          <p:spPr bwMode="auto">
            <a:xfrm>
              <a:off x="794" y="1963"/>
              <a:ext cx="19" cy="38"/>
            </a:xfrm>
            <a:custGeom>
              <a:avLst/>
              <a:gdLst>
                <a:gd name="T0" fmla="*/ 1 w 18"/>
                <a:gd name="T1" fmla="*/ 17 h 35"/>
                <a:gd name="T2" fmla="*/ 11 w 18"/>
                <a:gd name="T3" fmla="*/ 0 h 35"/>
                <a:gd name="T4" fmla="*/ 17 w 18"/>
                <a:gd name="T5" fmla="*/ 18 h 35"/>
                <a:gd name="T6" fmla="*/ 7 w 18"/>
                <a:gd name="T7" fmla="*/ 35 h 35"/>
                <a:gd name="T8" fmla="*/ 1 w 18"/>
                <a:gd name="T9" fmla="*/ 17 h 35"/>
              </a:gdLst>
              <a:ahLst/>
              <a:cxnLst>
                <a:cxn ang="0">
                  <a:pos x="T0" y="T1"/>
                </a:cxn>
                <a:cxn ang="0">
                  <a:pos x="T2" y="T3"/>
                </a:cxn>
                <a:cxn ang="0">
                  <a:pos x="T4" y="T5"/>
                </a:cxn>
                <a:cxn ang="0">
                  <a:pos x="T6" y="T7"/>
                </a:cxn>
                <a:cxn ang="0">
                  <a:pos x="T8" y="T9"/>
                </a:cxn>
              </a:cxnLst>
              <a:rect l="0" t="0" r="r" b="b"/>
              <a:pathLst>
                <a:path w="18" h="35">
                  <a:moveTo>
                    <a:pt x="1" y="17"/>
                  </a:moveTo>
                  <a:cubicBezTo>
                    <a:pt x="2" y="10"/>
                    <a:pt x="5" y="4"/>
                    <a:pt x="11" y="0"/>
                  </a:cubicBezTo>
                  <a:cubicBezTo>
                    <a:pt x="15" y="5"/>
                    <a:pt x="18" y="11"/>
                    <a:pt x="17" y="18"/>
                  </a:cubicBezTo>
                  <a:cubicBezTo>
                    <a:pt x="16" y="25"/>
                    <a:pt x="13" y="31"/>
                    <a:pt x="7" y="35"/>
                  </a:cubicBezTo>
                  <a:cubicBezTo>
                    <a:pt x="3" y="31"/>
                    <a:pt x="0" y="24"/>
                    <a:pt x="1"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29" name="Freeform 106"/>
            <p:cNvSpPr>
              <a:spLocks/>
            </p:cNvSpPr>
            <p:nvPr/>
          </p:nvSpPr>
          <p:spPr bwMode="auto">
            <a:xfrm>
              <a:off x="806" y="1955"/>
              <a:ext cx="38" cy="19"/>
            </a:xfrm>
            <a:custGeom>
              <a:avLst/>
              <a:gdLst>
                <a:gd name="T0" fmla="*/ 17 w 35"/>
                <a:gd name="T1" fmla="*/ 16 h 17"/>
                <a:gd name="T2" fmla="*/ 0 w 35"/>
                <a:gd name="T3" fmla="*/ 7 h 17"/>
                <a:gd name="T4" fmla="*/ 18 w 35"/>
                <a:gd name="T5" fmla="*/ 0 h 17"/>
                <a:gd name="T6" fmla="*/ 35 w 35"/>
                <a:gd name="T7" fmla="*/ 10 h 17"/>
                <a:gd name="T8" fmla="*/ 17 w 35"/>
                <a:gd name="T9" fmla="*/ 16 h 17"/>
              </a:gdLst>
              <a:ahLst/>
              <a:cxnLst>
                <a:cxn ang="0">
                  <a:pos x="T0" y="T1"/>
                </a:cxn>
                <a:cxn ang="0">
                  <a:pos x="T2" y="T3"/>
                </a:cxn>
                <a:cxn ang="0">
                  <a:pos x="T4" y="T5"/>
                </a:cxn>
                <a:cxn ang="0">
                  <a:pos x="T6" y="T7"/>
                </a:cxn>
                <a:cxn ang="0">
                  <a:pos x="T8" y="T9"/>
                </a:cxn>
              </a:cxnLst>
              <a:rect l="0" t="0" r="r" b="b"/>
              <a:pathLst>
                <a:path w="35" h="17">
                  <a:moveTo>
                    <a:pt x="17" y="16"/>
                  </a:moveTo>
                  <a:cubicBezTo>
                    <a:pt x="10" y="16"/>
                    <a:pt x="4" y="12"/>
                    <a:pt x="0" y="7"/>
                  </a:cubicBezTo>
                  <a:cubicBezTo>
                    <a:pt x="4" y="2"/>
                    <a:pt x="11" y="0"/>
                    <a:pt x="18" y="0"/>
                  </a:cubicBezTo>
                  <a:cubicBezTo>
                    <a:pt x="25" y="1"/>
                    <a:pt x="31" y="5"/>
                    <a:pt x="35" y="10"/>
                  </a:cubicBezTo>
                  <a:cubicBezTo>
                    <a:pt x="30" y="14"/>
                    <a:pt x="24" y="17"/>
                    <a:pt x="17"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30" name="Freeform 107"/>
            <p:cNvSpPr>
              <a:spLocks/>
            </p:cNvSpPr>
            <p:nvPr/>
          </p:nvSpPr>
          <p:spPr bwMode="auto">
            <a:xfrm>
              <a:off x="1108" y="1741"/>
              <a:ext cx="38" cy="21"/>
            </a:xfrm>
            <a:custGeom>
              <a:avLst/>
              <a:gdLst>
                <a:gd name="T0" fmla="*/ 16 w 35"/>
                <a:gd name="T1" fmla="*/ 17 h 19"/>
                <a:gd name="T2" fmla="*/ 35 w 35"/>
                <a:gd name="T3" fmla="*/ 14 h 19"/>
                <a:gd name="T4" fmla="*/ 20 w 35"/>
                <a:gd name="T5" fmla="*/ 2 h 19"/>
                <a:gd name="T6" fmla="*/ 0 w 35"/>
                <a:gd name="T7" fmla="*/ 5 h 19"/>
                <a:gd name="T8" fmla="*/ 16 w 35"/>
                <a:gd name="T9" fmla="*/ 17 h 19"/>
              </a:gdLst>
              <a:ahLst/>
              <a:cxnLst>
                <a:cxn ang="0">
                  <a:pos x="T0" y="T1"/>
                </a:cxn>
                <a:cxn ang="0">
                  <a:pos x="T2" y="T3"/>
                </a:cxn>
                <a:cxn ang="0">
                  <a:pos x="T4" y="T5"/>
                </a:cxn>
                <a:cxn ang="0">
                  <a:pos x="T6" y="T7"/>
                </a:cxn>
                <a:cxn ang="0">
                  <a:pos x="T8" y="T9"/>
                </a:cxn>
              </a:cxnLst>
              <a:rect l="0" t="0" r="r" b="b"/>
              <a:pathLst>
                <a:path w="35" h="19">
                  <a:moveTo>
                    <a:pt x="16" y="17"/>
                  </a:moveTo>
                  <a:cubicBezTo>
                    <a:pt x="22" y="19"/>
                    <a:pt x="29" y="18"/>
                    <a:pt x="35" y="14"/>
                  </a:cubicBezTo>
                  <a:cubicBezTo>
                    <a:pt x="32" y="8"/>
                    <a:pt x="27" y="3"/>
                    <a:pt x="20" y="2"/>
                  </a:cubicBezTo>
                  <a:cubicBezTo>
                    <a:pt x="13" y="0"/>
                    <a:pt x="6" y="1"/>
                    <a:pt x="0" y="5"/>
                  </a:cubicBezTo>
                  <a:cubicBezTo>
                    <a:pt x="3" y="11"/>
                    <a:pt x="9" y="15"/>
                    <a:pt x="16"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31" name="Freeform 108"/>
            <p:cNvSpPr>
              <a:spLocks/>
            </p:cNvSpPr>
            <p:nvPr/>
          </p:nvSpPr>
          <p:spPr bwMode="auto">
            <a:xfrm>
              <a:off x="1141" y="1718"/>
              <a:ext cx="20" cy="38"/>
            </a:xfrm>
            <a:custGeom>
              <a:avLst/>
              <a:gdLst>
                <a:gd name="T0" fmla="*/ 2 w 19"/>
                <a:gd name="T1" fmla="*/ 16 h 35"/>
                <a:gd name="T2" fmla="*/ 5 w 19"/>
                <a:gd name="T3" fmla="*/ 35 h 35"/>
                <a:gd name="T4" fmla="*/ 17 w 19"/>
                <a:gd name="T5" fmla="*/ 20 h 35"/>
                <a:gd name="T6" fmla="*/ 14 w 19"/>
                <a:gd name="T7" fmla="*/ 0 h 35"/>
                <a:gd name="T8" fmla="*/ 2 w 19"/>
                <a:gd name="T9" fmla="*/ 16 h 35"/>
              </a:gdLst>
              <a:ahLst/>
              <a:cxnLst>
                <a:cxn ang="0">
                  <a:pos x="T0" y="T1"/>
                </a:cxn>
                <a:cxn ang="0">
                  <a:pos x="T2" y="T3"/>
                </a:cxn>
                <a:cxn ang="0">
                  <a:pos x="T4" y="T5"/>
                </a:cxn>
                <a:cxn ang="0">
                  <a:pos x="T6" y="T7"/>
                </a:cxn>
                <a:cxn ang="0">
                  <a:pos x="T8" y="T9"/>
                </a:cxn>
              </a:cxnLst>
              <a:rect l="0" t="0" r="r" b="b"/>
              <a:pathLst>
                <a:path w="19" h="35">
                  <a:moveTo>
                    <a:pt x="2" y="16"/>
                  </a:moveTo>
                  <a:cubicBezTo>
                    <a:pt x="0" y="22"/>
                    <a:pt x="1" y="29"/>
                    <a:pt x="5" y="35"/>
                  </a:cubicBezTo>
                  <a:cubicBezTo>
                    <a:pt x="11" y="32"/>
                    <a:pt x="16" y="27"/>
                    <a:pt x="17" y="20"/>
                  </a:cubicBezTo>
                  <a:cubicBezTo>
                    <a:pt x="19" y="13"/>
                    <a:pt x="18" y="6"/>
                    <a:pt x="14" y="0"/>
                  </a:cubicBezTo>
                  <a:cubicBezTo>
                    <a:pt x="8" y="3"/>
                    <a:pt x="4" y="9"/>
                    <a:pt x="2"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32" name="Freeform 109"/>
            <p:cNvSpPr>
              <a:spLocks/>
            </p:cNvSpPr>
            <p:nvPr/>
          </p:nvSpPr>
          <p:spPr bwMode="auto">
            <a:xfrm>
              <a:off x="772" y="1932"/>
              <a:ext cx="20" cy="38"/>
            </a:xfrm>
            <a:custGeom>
              <a:avLst/>
              <a:gdLst>
                <a:gd name="T0" fmla="*/ 2 w 19"/>
                <a:gd name="T1" fmla="*/ 16 h 35"/>
                <a:gd name="T2" fmla="*/ 14 w 19"/>
                <a:gd name="T3" fmla="*/ 0 h 35"/>
                <a:gd name="T4" fmla="*/ 17 w 19"/>
                <a:gd name="T5" fmla="*/ 20 h 35"/>
                <a:gd name="T6" fmla="*/ 5 w 19"/>
                <a:gd name="T7" fmla="*/ 35 h 35"/>
                <a:gd name="T8" fmla="*/ 2 w 19"/>
                <a:gd name="T9" fmla="*/ 16 h 35"/>
              </a:gdLst>
              <a:ahLst/>
              <a:cxnLst>
                <a:cxn ang="0">
                  <a:pos x="T0" y="T1"/>
                </a:cxn>
                <a:cxn ang="0">
                  <a:pos x="T2" y="T3"/>
                </a:cxn>
                <a:cxn ang="0">
                  <a:pos x="T4" y="T5"/>
                </a:cxn>
                <a:cxn ang="0">
                  <a:pos x="T6" y="T7"/>
                </a:cxn>
                <a:cxn ang="0">
                  <a:pos x="T8" y="T9"/>
                </a:cxn>
              </a:cxnLst>
              <a:rect l="0" t="0" r="r" b="b"/>
              <a:pathLst>
                <a:path w="19" h="35">
                  <a:moveTo>
                    <a:pt x="2" y="16"/>
                  </a:moveTo>
                  <a:cubicBezTo>
                    <a:pt x="4" y="9"/>
                    <a:pt x="8" y="3"/>
                    <a:pt x="14" y="0"/>
                  </a:cubicBezTo>
                  <a:cubicBezTo>
                    <a:pt x="18" y="6"/>
                    <a:pt x="19" y="13"/>
                    <a:pt x="17" y="20"/>
                  </a:cubicBezTo>
                  <a:cubicBezTo>
                    <a:pt x="15" y="27"/>
                    <a:pt x="11" y="32"/>
                    <a:pt x="5" y="35"/>
                  </a:cubicBezTo>
                  <a:cubicBezTo>
                    <a:pt x="1" y="29"/>
                    <a:pt x="0" y="22"/>
                    <a:pt x="2"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33" name="Freeform 110"/>
            <p:cNvSpPr>
              <a:spLocks/>
            </p:cNvSpPr>
            <p:nvPr/>
          </p:nvSpPr>
          <p:spPr bwMode="auto">
            <a:xfrm>
              <a:off x="787" y="1927"/>
              <a:ext cx="38" cy="21"/>
            </a:xfrm>
            <a:custGeom>
              <a:avLst/>
              <a:gdLst>
                <a:gd name="T0" fmla="*/ 15 w 35"/>
                <a:gd name="T1" fmla="*/ 18 h 20"/>
                <a:gd name="T2" fmla="*/ 0 w 35"/>
                <a:gd name="T3" fmla="*/ 5 h 20"/>
                <a:gd name="T4" fmla="*/ 19 w 35"/>
                <a:gd name="T5" fmla="*/ 2 h 20"/>
                <a:gd name="T6" fmla="*/ 35 w 35"/>
                <a:gd name="T7" fmla="*/ 15 h 20"/>
                <a:gd name="T8" fmla="*/ 15 w 35"/>
                <a:gd name="T9" fmla="*/ 18 h 20"/>
              </a:gdLst>
              <a:ahLst/>
              <a:cxnLst>
                <a:cxn ang="0">
                  <a:pos x="T0" y="T1"/>
                </a:cxn>
                <a:cxn ang="0">
                  <a:pos x="T2" y="T3"/>
                </a:cxn>
                <a:cxn ang="0">
                  <a:pos x="T4" y="T5"/>
                </a:cxn>
                <a:cxn ang="0">
                  <a:pos x="T6" y="T7"/>
                </a:cxn>
                <a:cxn ang="0">
                  <a:pos x="T8" y="T9"/>
                </a:cxn>
              </a:cxnLst>
              <a:rect l="0" t="0" r="r" b="b"/>
              <a:pathLst>
                <a:path w="35" h="20">
                  <a:moveTo>
                    <a:pt x="15" y="18"/>
                  </a:moveTo>
                  <a:cubicBezTo>
                    <a:pt x="8" y="16"/>
                    <a:pt x="3" y="11"/>
                    <a:pt x="0" y="5"/>
                  </a:cubicBezTo>
                  <a:cubicBezTo>
                    <a:pt x="6" y="2"/>
                    <a:pt x="13" y="0"/>
                    <a:pt x="19" y="2"/>
                  </a:cubicBezTo>
                  <a:cubicBezTo>
                    <a:pt x="26" y="4"/>
                    <a:pt x="32" y="9"/>
                    <a:pt x="35" y="15"/>
                  </a:cubicBezTo>
                  <a:cubicBezTo>
                    <a:pt x="29" y="18"/>
                    <a:pt x="22" y="20"/>
                    <a:pt x="15"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34" name="Freeform 111"/>
            <p:cNvSpPr>
              <a:spLocks/>
            </p:cNvSpPr>
            <p:nvPr/>
          </p:nvSpPr>
          <p:spPr bwMode="auto">
            <a:xfrm>
              <a:off x="1123" y="1770"/>
              <a:ext cx="35" cy="22"/>
            </a:xfrm>
            <a:custGeom>
              <a:avLst/>
              <a:gdLst>
                <a:gd name="T0" fmla="*/ 13 w 32"/>
                <a:gd name="T1" fmla="*/ 17 h 21"/>
                <a:gd name="T2" fmla="*/ 32 w 32"/>
                <a:gd name="T3" fmla="*/ 18 h 21"/>
                <a:gd name="T4" fmla="*/ 20 w 32"/>
                <a:gd name="T5" fmla="*/ 3 h 21"/>
                <a:gd name="T6" fmla="*/ 0 w 32"/>
                <a:gd name="T7" fmla="*/ 3 h 21"/>
                <a:gd name="T8" fmla="*/ 13 w 32"/>
                <a:gd name="T9" fmla="*/ 17 h 21"/>
              </a:gdLst>
              <a:ahLst/>
              <a:cxnLst>
                <a:cxn ang="0">
                  <a:pos x="T0" y="T1"/>
                </a:cxn>
                <a:cxn ang="0">
                  <a:pos x="T2" y="T3"/>
                </a:cxn>
                <a:cxn ang="0">
                  <a:pos x="T4" y="T5"/>
                </a:cxn>
                <a:cxn ang="0">
                  <a:pos x="T6" y="T7"/>
                </a:cxn>
                <a:cxn ang="0">
                  <a:pos x="T8" y="T9"/>
                </a:cxn>
              </a:cxnLst>
              <a:rect l="0" t="0" r="r" b="b"/>
              <a:pathLst>
                <a:path w="32" h="21">
                  <a:moveTo>
                    <a:pt x="13" y="17"/>
                  </a:moveTo>
                  <a:cubicBezTo>
                    <a:pt x="19" y="21"/>
                    <a:pt x="26" y="20"/>
                    <a:pt x="32" y="18"/>
                  </a:cubicBezTo>
                  <a:cubicBezTo>
                    <a:pt x="31" y="11"/>
                    <a:pt x="26" y="6"/>
                    <a:pt x="20" y="3"/>
                  </a:cubicBezTo>
                  <a:cubicBezTo>
                    <a:pt x="13" y="0"/>
                    <a:pt x="6" y="0"/>
                    <a:pt x="0" y="3"/>
                  </a:cubicBezTo>
                  <a:cubicBezTo>
                    <a:pt x="2" y="9"/>
                    <a:pt x="6" y="14"/>
                    <a:pt x="13"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35" name="Freeform 112"/>
            <p:cNvSpPr>
              <a:spLocks/>
            </p:cNvSpPr>
            <p:nvPr/>
          </p:nvSpPr>
          <p:spPr bwMode="auto">
            <a:xfrm>
              <a:off x="1156" y="1753"/>
              <a:ext cx="22" cy="36"/>
            </a:xfrm>
            <a:custGeom>
              <a:avLst/>
              <a:gdLst>
                <a:gd name="T0" fmla="*/ 3 w 20"/>
                <a:gd name="T1" fmla="*/ 13 h 33"/>
                <a:gd name="T2" fmla="*/ 3 w 20"/>
                <a:gd name="T3" fmla="*/ 33 h 33"/>
                <a:gd name="T4" fmla="*/ 17 w 20"/>
                <a:gd name="T5" fmla="*/ 20 h 33"/>
                <a:gd name="T6" fmla="*/ 18 w 20"/>
                <a:gd name="T7" fmla="*/ 0 h 33"/>
                <a:gd name="T8" fmla="*/ 3 w 20"/>
                <a:gd name="T9" fmla="*/ 13 h 33"/>
              </a:gdLst>
              <a:ahLst/>
              <a:cxnLst>
                <a:cxn ang="0">
                  <a:pos x="T0" y="T1"/>
                </a:cxn>
                <a:cxn ang="0">
                  <a:pos x="T2" y="T3"/>
                </a:cxn>
                <a:cxn ang="0">
                  <a:pos x="T4" y="T5"/>
                </a:cxn>
                <a:cxn ang="0">
                  <a:pos x="T6" y="T7"/>
                </a:cxn>
                <a:cxn ang="0">
                  <a:pos x="T8" y="T9"/>
                </a:cxn>
              </a:cxnLst>
              <a:rect l="0" t="0" r="r" b="b"/>
              <a:pathLst>
                <a:path w="20" h="33">
                  <a:moveTo>
                    <a:pt x="3" y="13"/>
                  </a:moveTo>
                  <a:cubicBezTo>
                    <a:pt x="0" y="20"/>
                    <a:pt x="0" y="27"/>
                    <a:pt x="3" y="33"/>
                  </a:cubicBezTo>
                  <a:cubicBezTo>
                    <a:pt x="9" y="31"/>
                    <a:pt x="14" y="26"/>
                    <a:pt x="17" y="20"/>
                  </a:cubicBezTo>
                  <a:cubicBezTo>
                    <a:pt x="20" y="14"/>
                    <a:pt x="20" y="6"/>
                    <a:pt x="18" y="0"/>
                  </a:cubicBezTo>
                  <a:cubicBezTo>
                    <a:pt x="11" y="2"/>
                    <a:pt x="6" y="7"/>
                    <a:pt x="3" y="1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36" name="Freeform 113"/>
            <p:cNvSpPr>
              <a:spLocks/>
            </p:cNvSpPr>
            <p:nvPr/>
          </p:nvSpPr>
          <p:spPr bwMode="auto">
            <a:xfrm>
              <a:off x="755" y="1899"/>
              <a:ext cx="22" cy="36"/>
            </a:xfrm>
            <a:custGeom>
              <a:avLst/>
              <a:gdLst>
                <a:gd name="T0" fmla="*/ 3 w 20"/>
                <a:gd name="T1" fmla="*/ 13 h 33"/>
                <a:gd name="T2" fmla="*/ 18 w 20"/>
                <a:gd name="T3" fmla="*/ 0 h 33"/>
                <a:gd name="T4" fmla="*/ 17 w 20"/>
                <a:gd name="T5" fmla="*/ 20 h 33"/>
                <a:gd name="T6" fmla="*/ 2 w 20"/>
                <a:gd name="T7" fmla="*/ 33 h 33"/>
                <a:gd name="T8" fmla="*/ 3 w 20"/>
                <a:gd name="T9" fmla="*/ 13 h 33"/>
              </a:gdLst>
              <a:ahLst/>
              <a:cxnLst>
                <a:cxn ang="0">
                  <a:pos x="T0" y="T1"/>
                </a:cxn>
                <a:cxn ang="0">
                  <a:pos x="T2" y="T3"/>
                </a:cxn>
                <a:cxn ang="0">
                  <a:pos x="T4" y="T5"/>
                </a:cxn>
                <a:cxn ang="0">
                  <a:pos x="T6" y="T7"/>
                </a:cxn>
                <a:cxn ang="0">
                  <a:pos x="T8" y="T9"/>
                </a:cxn>
              </a:cxnLst>
              <a:rect l="0" t="0" r="r" b="b"/>
              <a:pathLst>
                <a:path w="20" h="33">
                  <a:moveTo>
                    <a:pt x="3" y="13"/>
                  </a:moveTo>
                  <a:cubicBezTo>
                    <a:pt x="6" y="7"/>
                    <a:pt x="11" y="2"/>
                    <a:pt x="18" y="0"/>
                  </a:cubicBezTo>
                  <a:cubicBezTo>
                    <a:pt x="20" y="7"/>
                    <a:pt x="20" y="14"/>
                    <a:pt x="17" y="20"/>
                  </a:cubicBezTo>
                  <a:cubicBezTo>
                    <a:pt x="14" y="26"/>
                    <a:pt x="9" y="31"/>
                    <a:pt x="2" y="33"/>
                  </a:cubicBezTo>
                  <a:cubicBezTo>
                    <a:pt x="0" y="27"/>
                    <a:pt x="0" y="20"/>
                    <a:pt x="3" y="1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37" name="Freeform 114"/>
            <p:cNvSpPr>
              <a:spLocks/>
            </p:cNvSpPr>
            <p:nvPr/>
          </p:nvSpPr>
          <p:spPr bwMode="auto">
            <a:xfrm>
              <a:off x="775" y="1897"/>
              <a:ext cx="35" cy="22"/>
            </a:xfrm>
            <a:custGeom>
              <a:avLst/>
              <a:gdLst>
                <a:gd name="T0" fmla="*/ 12 w 32"/>
                <a:gd name="T1" fmla="*/ 17 h 20"/>
                <a:gd name="T2" fmla="*/ 0 w 32"/>
                <a:gd name="T3" fmla="*/ 2 h 20"/>
                <a:gd name="T4" fmla="*/ 19 w 32"/>
                <a:gd name="T5" fmla="*/ 3 h 20"/>
                <a:gd name="T6" fmla="*/ 32 w 32"/>
                <a:gd name="T7" fmla="*/ 18 h 20"/>
                <a:gd name="T8" fmla="*/ 12 w 32"/>
                <a:gd name="T9" fmla="*/ 17 h 20"/>
              </a:gdLst>
              <a:ahLst/>
              <a:cxnLst>
                <a:cxn ang="0">
                  <a:pos x="T0" y="T1"/>
                </a:cxn>
                <a:cxn ang="0">
                  <a:pos x="T2" y="T3"/>
                </a:cxn>
                <a:cxn ang="0">
                  <a:pos x="T4" y="T5"/>
                </a:cxn>
                <a:cxn ang="0">
                  <a:pos x="T6" y="T7"/>
                </a:cxn>
                <a:cxn ang="0">
                  <a:pos x="T8" y="T9"/>
                </a:cxn>
              </a:cxnLst>
              <a:rect l="0" t="0" r="r" b="b"/>
              <a:pathLst>
                <a:path w="32" h="20">
                  <a:moveTo>
                    <a:pt x="12" y="17"/>
                  </a:moveTo>
                  <a:cubicBezTo>
                    <a:pt x="6" y="14"/>
                    <a:pt x="2" y="9"/>
                    <a:pt x="0" y="2"/>
                  </a:cubicBezTo>
                  <a:cubicBezTo>
                    <a:pt x="6" y="0"/>
                    <a:pt x="13" y="0"/>
                    <a:pt x="19" y="3"/>
                  </a:cubicBezTo>
                  <a:cubicBezTo>
                    <a:pt x="26" y="6"/>
                    <a:pt x="30" y="11"/>
                    <a:pt x="32" y="18"/>
                  </a:cubicBezTo>
                  <a:cubicBezTo>
                    <a:pt x="26" y="20"/>
                    <a:pt x="19" y="20"/>
                    <a:pt x="12"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38" name="Freeform 115"/>
            <p:cNvSpPr>
              <a:spLocks/>
            </p:cNvSpPr>
            <p:nvPr/>
          </p:nvSpPr>
          <p:spPr bwMode="auto">
            <a:xfrm>
              <a:off x="1133" y="1799"/>
              <a:ext cx="33" cy="26"/>
            </a:xfrm>
            <a:custGeom>
              <a:avLst/>
              <a:gdLst>
                <a:gd name="T0" fmla="*/ 10 w 30"/>
                <a:gd name="T1" fmla="*/ 19 h 24"/>
                <a:gd name="T2" fmla="*/ 30 w 30"/>
                <a:gd name="T3" fmla="*/ 22 h 24"/>
                <a:gd name="T4" fmla="*/ 20 w 30"/>
                <a:gd name="T5" fmla="*/ 5 h 24"/>
                <a:gd name="T6" fmla="*/ 0 w 30"/>
                <a:gd name="T7" fmla="*/ 2 h 24"/>
                <a:gd name="T8" fmla="*/ 10 w 30"/>
                <a:gd name="T9" fmla="*/ 19 h 24"/>
              </a:gdLst>
              <a:ahLst/>
              <a:cxnLst>
                <a:cxn ang="0">
                  <a:pos x="T0" y="T1"/>
                </a:cxn>
                <a:cxn ang="0">
                  <a:pos x="T2" y="T3"/>
                </a:cxn>
                <a:cxn ang="0">
                  <a:pos x="T4" y="T5"/>
                </a:cxn>
                <a:cxn ang="0">
                  <a:pos x="T6" y="T7"/>
                </a:cxn>
                <a:cxn ang="0">
                  <a:pos x="T8" y="T9"/>
                </a:cxn>
              </a:cxnLst>
              <a:rect l="0" t="0" r="r" b="b"/>
              <a:pathLst>
                <a:path w="30" h="24">
                  <a:moveTo>
                    <a:pt x="10" y="19"/>
                  </a:moveTo>
                  <a:cubicBezTo>
                    <a:pt x="16" y="23"/>
                    <a:pt x="23" y="24"/>
                    <a:pt x="30" y="22"/>
                  </a:cubicBezTo>
                  <a:cubicBezTo>
                    <a:pt x="29" y="16"/>
                    <a:pt x="25" y="9"/>
                    <a:pt x="20" y="5"/>
                  </a:cubicBezTo>
                  <a:cubicBezTo>
                    <a:pt x="14" y="1"/>
                    <a:pt x="7" y="0"/>
                    <a:pt x="0" y="2"/>
                  </a:cubicBezTo>
                  <a:cubicBezTo>
                    <a:pt x="1" y="8"/>
                    <a:pt x="5" y="14"/>
                    <a:pt x="10" y="1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39" name="Freeform 116"/>
            <p:cNvSpPr>
              <a:spLocks/>
            </p:cNvSpPr>
            <p:nvPr/>
          </p:nvSpPr>
          <p:spPr bwMode="auto">
            <a:xfrm>
              <a:off x="1163" y="1791"/>
              <a:ext cx="27" cy="32"/>
            </a:xfrm>
            <a:custGeom>
              <a:avLst/>
              <a:gdLst>
                <a:gd name="T0" fmla="*/ 5 w 24"/>
                <a:gd name="T1" fmla="*/ 10 h 29"/>
                <a:gd name="T2" fmla="*/ 2 w 24"/>
                <a:gd name="T3" fmla="*/ 29 h 29"/>
                <a:gd name="T4" fmla="*/ 19 w 24"/>
                <a:gd name="T5" fmla="*/ 19 h 29"/>
                <a:gd name="T6" fmla="*/ 22 w 24"/>
                <a:gd name="T7" fmla="*/ 0 h 29"/>
                <a:gd name="T8" fmla="*/ 5 w 24"/>
                <a:gd name="T9" fmla="*/ 10 h 29"/>
              </a:gdLst>
              <a:ahLst/>
              <a:cxnLst>
                <a:cxn ang="0">
                  <a:pos x="T0" y="T1"/>
                </a:cxn>
                <a:cxn ang="0">
                  <a:pos x="T2" y="T3"/>
                </a:cxn>
                <a:cxn ang="0">
                  <a:pos x="T4" y="T5"/>
                </a:cxn>
                <a:cxn ang="0">
                  <a:pos x="T6" y="T7"/>
                </a:cxn>
                <a:cxn ang="0">
                  <a:pos x="T8" y="T9"/>
                </a:cxn>
              </a:cxnLst>
              <a:rect l="0" t="0" r="r" b="b"/>
              <a:pathLst>
                <a:path w="24" h="29">
                  <a:moveTo>
                    <a:pt x="5" y="10"/>
                  </a:moveTo>
                  <a:cubicBezTo>
                    <a:pt x="1" y="16"/>
                    <a:pt x="0" y="23"/>
                    <a:pt x="2" y="29"/>
                  </a:cubicBezTo>
                  <a:cubicBezTo>
                    <a:pt x="8" y="28"/>
                    <a:pt x="15" y="25"/>
                    <a:pt x="19" y="19"/>
                  </a:cubicBezTo>
                  <a:cubicBezTo>
                    <a:pt x="23" y="13"/>
                    <a:pt x="24" y="6"/>
                    <a:pt x="22" y="0"/>
                  </a:cubicBezTo>
                  <a:cubicBezTo>
                    <a:pt x="16" y="1"/>
                    <a:pt x="10" y="4"/>
                    <a:pt x="5" y="1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40" name="Freeform 117"/>
            <p:cNvSpPr>
              <a:spLocks/>
            </p:cNvSpPr>
            <p:nvPr/>
          </p:nvSpPr>
          <p:spPr bwMode="auto">
            <a:xfrm>
              <a:off x="743" y="1866"/>
              <a:ext cx="26" cy="31"/>
            </a:xfrm>
            <a:custGeom>
              <a:avLst/>
              <a:gdLst>
                <a:gd name="T0" fmla="*/ 6 w 24"/>
                <a:gd name="T1" fmla="*/ 10 h 29"/>
                <a:gd name="T2" fmla="*/ 22 w 24"/>
                <a:gd name="T3" fmla="*/ 0 h 29"/>
                <a:gd name="T4" fmla="*/ 19 w 24"/>
                <a:gd name="T5" fmla="*/ 19 h 29"/>
                <a:gd name="T6" fmla="*/ 2 w 24"/>
                <a:gd name="T7" fmla="*/ 29 h 29"/>
                <a:gd name="T8" fmla="*/ 6 w 24"/>
                <a:gd name="T9" fmla="*/ 10 h 29"/>
              </a:gdLst>
              <a:ahLst/>
              <a:cxnLst>
                <a:cxn ang="0">
                  <a:pos x="T0" y="T1"/>
                </a:cxn>
                <a:cxn ang="0">
                  <a:pos x="T2" y="T3"/>
                </a:cxn>
                <a:cxn ang="0">
                  <a:pos x="T4" y="T5"/>
                </a:cxn>
                <a:cxn ang="0">
                  <a:pos x="T6" y="T7"/>
                </a:cxn>
                <a:cxn ang="0">
                  <a:pos x="T8" y="T9"/>
                </a:cxn>
              </a:cxnLst>
              <a:rect l="0" t="0" r="r" b="b"/>
              <a:pathLst>
                <a:path w="24" h="29">
                  <a:moveTo>
                    <a:pt x="6" y="10"/>
                  </a:moveTo>
                  <a:cubicBezTo>
                    <a:pt x="10" y="4"/>
                    <a:pt x="16" y="1"/>
                    <a:pt x="22" y="0"/>
                  </a:cubicBezTo>
                  <a:cubicBezTo>
                    <a:pt x="24" y="6"/>
                    <a:pt x="23" y="13"/>
                    <a:pt x="19" y="19"/>
                  </a:cubicBezTo>
                  <a:cubicBezTo>
                    <a:pt x="15" y="25"/>
                    <a:pt x="8" y="29"/>
                    <a:pt x="2" y="29"/>
                  </a:cubicBezTo>
                  <a:cubicBezTo>
                    <a:pt x="0" y="23"/>
                    <a:pt x="1" y="16"/>
                    <a:pt x="6" y="1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41" name="Freeform 118"/>
            <p:cNvSpPr>
              <a:spLocks/>
            </p:cNvSpPr>
            <p:nvPr/>
          </p:nvSpPr>
          <p:spPr bwMode="auto">
            <a:xfrm>
              <a:off x="767" y="1863"/>
              <a:ext cx="33" cy="27"/>
            </a:xfrm>
            <a:custGeom>
              <a:avLst/>
              <a:gdLst>
                <a:gd name="T0" fmla="*/ 10 w 30"/>
                <a:gd name="T1" fmla="*/ 19 h 24"/>
                <a:gd name="T2" fmla="*/ 0 w 30"/>
                <a:gd name="T3" fmla="*/ 2 h 24"/>
                <a:gd name="T4" fmla="*/ 20 w 30"/>
                <a:gd name="T5" fmla="*/ 6 h 24"/>
                <a:gd name="T6" fmla="*/ 30 w 30"/>
                <a:gd name="T7" fmla="*/ 23 h 24"/>
                <a:gd name="T8" fmla="*/ 10 w 30"/>
                <a:gd name="T9" fmla="*/ 19 h 24"/>
              </a:gdLst>
              <a:ahLst/>
              <a:cxnLst>
                <a:cxn ang="0">
                  <a:pos x="T0" y="T1"/>
                </a:cxn>
                <a:cxn ang="0">
                  <a:pos x="T2" y="T3"/>
                </a:cxn>
                <a:cxn ang="0">
                  <a:pos x="T4" y="T5"/>
                </a:cxn>
                <a:cxn ang="0">
                  <a:pos x="T6" y="T7"/>
                </a:cxn>
                <a:cxn ang="0">
                  <a:pos x="T8" y="T9"/>
                </a:cxn>
              </a:cxnLst>
              <a:rect l="0" t="0" r="r" b="b"/>
              <a:pathLst>
                <a:path w="30" h="24">
                  <a:moveTo>
                    <a:pt x="10" y="19"/>
                  </a:moveTo>
                  <a:cubicBezTo>
                    <a:pt x="5" y="15"/>
                    <a:pt x="1" y="9"/>
                    <a:pt x="0" y="2"/>
                  </a:cubicBezTo>
                  <a:cubicBezTo>
                    <a:pt x="7" y="0"/>
                    <a:pt x="14" y="2"/>
                    <a:pt x="20" y="6"/>
                  </a:cubicBezTo>
                  <a:cubicBezTo>
                    <a:pt x="25" y="10"/>
                    <a:pt x="29" y="16"/>
                    <a:pt x="30" y="23"/>
                  </a:cubicBezTo>
                  <a:cubicBezTo>
                    <a:pt x="23" y="24"/>
                    <a:pt x="16" y="23"/>
                    <a:pt x="10" y="1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42" name="Freeform 119"/>
            <p:cNvSpPr>
              <a:spLocks/>
            </p:cNvSpPr>
            <p:nvPr/>
          </p:nvSpPr>
          <p:spPr bwMode="auto">
            <a:xfrm>
              <a:off x="1138" y="1831"/>
              <a:ext cx="29" cy="28"/>
            </a:xfrm>
            <a:custGeom>
              <a:avLst/>
              <a:gdLst>
                <a:gd name="T0" fmla="*/ 7 w 26"/>
                <a:gd name="T1" fmla="*/ 18 h 26"/>
                <a:gd name="T2" fmla="*/ 25 w 26"/>
                <a:gd name="T3" fmla="*/ 25 h 26"/>
                <a:gd name="T4" fmla="*/ 18 w 26"/>
                <a:gd name="T5" fmla="*/ 7 h 26"/>
                <a:gd name="T6" fmla="*/ 0 w 26"/>
                <a:gd name="T7" fmla="*/ 0 h 26"/>
                <a:gd name="T8" fmla="*/ 7 w 26"/>
                <a:gd name="T9" fmla="*/ 18 h 26"/>
              </a:gdLst>
              <a:ahLst/>
              <a:cxnLst>
                <a:cxn ang="0">
                  <a:pos x="T0" y="T1"/>
                </a:cxn>
                <a:cxn ang="0">
                  <a:pos x="T2" y="T3"/>
                </a:cxn>
                <a:cxn ang="0">
                  <a:pos x="T4" y="T5"/>
                </a:cxn>
                <a:cxn ang="0">
                  <a:pos x="T6" y="T7"/>
                </a:cxn>
                <a:cxn ang="0">
                  <a:pos x="T8" y="T9"/>
                </a:cxn>
              </a:cxnLst>
              <a:rect l="0" t="0" r="r" b="b"/>
              <a:pathLst>
                <a:path w="26" h="26">
                  <a:moveTo>
                    <a:pt x="7" y="18"/>
                  </a:moveTo>
                  <a:cubicBezTo>
                    <a:pt x="12" y="23"/>
                    <a:pt x="19" y="26"/>
                    <a:pt x="25" y="25"/>
                  </a:cubicBezTo>
                  <a:cubicBezTo>
                    <a:pt x="26" y="19"/>
                    <a:pt x="23" y="12"/>
                    <a:pt x="18" y="7"/>
                  </a:cubicBezTo>
                  <a:cubicBezTo>
                    <a:pt x="13" y="2"/>
                    <a:pt x="7" y="0"/>
                    <a:pt x="0" y="0"/>
                  </a:cubicBezTo>
                  <a:cubicBezTo>
                    <a:pt x="0" y="7"/>
                    <a:pt x="2" y="13"/>
                    <a:pt x="7"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43" name="Freeform 120"/>
            <p:cNvSpPr>
              <a:spLocks/>
            </p:cNvSpPr>
            <p:nvPr/>
          </p:nvSpPr>
          <p:spPr bwMode="auto">
            <a:xfrm>
              <a:off x="1166" y="1831"/>
              <a:ext cx="28" cy="28"/>
            </a:xfrm>
            <a:custGeom>
              <a:avLst/>
              <a:gdLst>
                <a:gd name="T0" fmla="*/ 7 w 26"/>
                <a:gd name="T1" fmla="*/ 7 h 26"/>
                <a:gd name="T2" fmla="*/ 0 w 26"/>
                <a:gd name="T3" fmla="*/ 25 h 26"/>
                <a:gd name="T4" fmla="*/ 19 w 26"/>
                <a:gd name="T5" fmla="*/ 18 h 26"/>
                <a:gd name="T6" fmla="*/ 26 w 26"/>
                <a:gd name="T7" fmla="*/ 0 h 26"/>
                <a:gd name="T8" fmla="*/ 7 w 26"/>
                <a:gd name="T9" fmla="*/ 7 h 26"/>
              </a:gdLst>
              <a:ahLst/>
              <a:cxnLst>
                <a:cxn ang="0">
                  <a:pos x="T0" y="T1"/>
                </a:cxn>
                <a:cxn ang="0">
                  <a:pos x="T2" y="T3"/>
                </a:cxn>
                <a:cxn ang="0">
                  <a:pos x="T4" y="T5"/>
                </a:cxn>
                <a:cxn ang="0">
                  <a:pos x="T6" y="T7"/>
                </a:cxn>
                <a:cxn ang="0">
                  <a:pos x="T8" y="T9"/>
                </a:cxn>
              </a:cxnLst>
              <a:rect l="0" t="0" r="r" b="b"/>
              <a:pathLst>
                <a:path w="26" h="26">
                  <a:moveTo>
                    <a:pt x="7" y="7"/>
                  </a:moveTo>
                  <a:cubicBezTo>
                    <a:pt x="2" y="12"/>
                    <a:pt x="0" y="19"/>
                    <a:pt x="0" y="25"/>
                  </a:cubicBezTo>
                  <a:cubicBezTo>
                    <a:pt x="7" y="26"/>
                    <a:pt x="14" y="23"/>
                    <a:pt x="19" y="18"/>
                  </a:cubicBezTo>
                  <a:cubicBezTo>
                    <a:pt x="24" y="13"/>
                    <a:pt x="26" y="7"/>
                    <a:pt x="26" y="0"/>
                  </a:cubicBezTo>
                  <a:cubicBezTo>
                    <a:pt x="19" y="0"/>
                    <a:pt x="12" y="2"/>
                    <a:pt x="7" y="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44" name="Freeform 121"/>
            <p:cNvSpPr>
              <a:spLocks/>
            </p:cNvSpPr>
            <p:nvPr/>
          </p:nvSpPr>
          <p:spPr bwMode="auto">
            <a:xfrm>
              <a:off x="739" y="1831"/>
              <a:ext cx="28" cy="28"/>
            </a:xfrm>
            <a:custGeom>
              <a:avLst/>
              <a:gdLst>
                <a:gd name="T0" fmla="*/ 7 w 26"/>
                <a:gd name="T1" fmla="*/ 7 h 26"/>
                <a:gd name="T2" fmla="*/ 26 w 26"/>
                <a:gd name="T3" fmla="*/ 0 h 26"/>
                <a:gd name="T4" fmla="*/ 19 w 26"/>
                <a:gd name="T5" fmla="*/ 18 h 26"/>
                <a:gd name="T6" fmla="*/ 0 w 26"/>
                <a:gd name="T7" fmla="*/ 25 h 26"/>
                <a:gd name="T8" fmla="*/ 7 w 26"/>
                <a:gd name="T9" fmla="*/ 7 h 26"/>
              </a:gdLst>
              <a:ahLst/>
              <a:cxnLst>
                <a:cxn ang="0">
                  <a:pos x="T0" y="T1"/>
                </a:cxn>
                <a:cxn ang="0">
                  <a:pos x="T2" y="T3"/>
                </a:cxn>
                <a:cxn ang="0">
                  <a:pos x="T4" y="T5"/>
                </a:cxn>
                <a:cxn ang="0">
                  <a:pos x="T6" y="T7"/>
                </a:cxn>
                <a:cxn ang="0">
                  <a:pos x="T8" y="T9"/>
                </a:cxn>
              </a:cxnLst>
              <a:rect l="0" t="0" r="r" b="b"/>
              <a:pathLst>
                <a:path w="26" h="26">
                  <a:moveTo>
                    <a:pt x="7" y="7"/>
                  </a:moveTo>
                  <a:cubicBezTo>
                    <a:pt x="12" y="2"/>
                    <a:pt x="19" y="0"/>
                    <a:pt x="26" y="0"/>
                  </a:cubicBezTo>
                  <a:cubicBezTo>
                    <a:pt x="26" y="7"/>
                    <a:pt x="24" y="13"/>
                    <a:pt x="19" y="18"/>
                  </a:cubicBezTo>
                  <a:cubicBezTo>
                    <a:pt x="14" y="23"/>
                    <a:pt x="7" y="26"/>
                    <a:pt x="0" y="25"/>
                  </a:cubicBezTo>
                  <a:cubicBezTo>
                    <a:pt x="0" y="19"/>
                    <a:pt x="2" y="12"/>
                    <a:pt x="7" y="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45" name="Freeform 122"/>
            <p:cNvSpPr>
              <a:spLocks/>
            </p:cNvSpPr>
            <p:nvPr/>
          </p:nvSpPr>
          <p:spPr bwMode="auto">
            <a:xfrm>
              <a:off x="766" y="1831"/>
              <a:ext cx="29" cy="28"/>
            </a:xfrm>
            <a:custGeom>
              <a:avLst/>
              <a:gdLst>
                <a:gd name="T0" fmla="*/ 8 w 26"/>
                <a:gd name="T1" fmla="*/ 18 h 26"/>
                <a:gd name="T2" fmla="*/ 1 w 26"/>
                <a:gd name="T3" fmla="*/ 0 h 26"/>
                <a:gd name="T4" fmla="*/ 19 w 26"/>
                <a:gd name="T5" fmla="*/ 7 h 26"/>
                <a:gd name="T6" fmla="*/ 26 w 26"/>
                <a:gd name="T7" fmla="*/ 25 h 26"/>
                <a:gd name="T8" fmla="*/ 8 w 26"/>
                <a:gd name="T9" fmla="*/ 18 h 26"/>
              </a:gdLst>
              <a:ahLst/>
              <a:cxnLst>
                <a:cxn ang="0">
                  <a:pos x="T0" y="T1"/>
                </a:cxn>
                <a:cxn ang="0">
                  <a:pos x="T2" y="T3"/>
                </a:cxn>
                <a:cxn ang="0">
                  <a:pos x="T4" y="T5"/>
                </a:cxn>
                <a:cxn ang="0">
                  <a:pos x="T6" y="T7"/>
                </a:cxn>
                <a:cxn ang="0">
                  <a:pos x="T8" y="T9"/>
                </a:cxn>
              </a:cxnLst>
              <a:rect l="0" t="0" r="r" b="b"/>
              <a:pathLst>
                <a:path w="26" h="26">
                  <a:moveTo>
                    <a:pt x="8" y="18"/>
                  </a:moveTo>
                  <a:cubicBezTo>
                    <a:pt x="3" y="13"/>
                    <a:pt x="0" y="7"/>
                    <a:pt x="1" y="0"/>
                  </a:cubicBezTo>
                  <a:cubicBezTo>
                    <a:pt x="7" y="0"/>
                    <a:pt x="14" y="2"/>
                    <a:pt x="19" y="7"/>
                  </a:cubicBezTo>
                  <a:cubicBezTo>
                    <a:pt x="24" y="12"/>
                    <a:pt x="26" y="19"/>
                    <a:pt x="26" y="25"/>
                  </a:cubicBezTo>
                  <a:cubicBezTo>
                    <a:pt x="19" y="26"/>
                    <a:pt x="13" y="23"/>
                    <a:pt x="8"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46" name="Freeform 123"/>
            <p:cNvSpPr>
              <a:spLocks/>
            </p:cNvSpPr>
            <p:nvPr/>
          </p:nvSpPr>
          <p:spPr bwMode="auto">
            <a:xfrm>
              <a:off x="1136" y="1860"/>
              <a:ext cx="26" cy="33"/>
            </a:xfrm>
            <a:custGeom>
              <a:avLst/>
              <a:gdLst>
                <a:gd name="T0" fmla="*/ 6 w 24"/>
                <a:gd name="T1" fmla="*/ 20 h 30"/>
                <a:gd name="T2" fmla="*/ 22 w 24"/>
                <a:gd name="T3" fmla="*/ 30 h 30"/>
                <a:gd name="T4" fmla="*/ 19 w 24"/>
                <a:gd name="T5" fmla="*/ 10 h 30"/>
                <a:gd name="T6" fmla="*/ 2 w 24"/>
                <a:gd name="T7" fmla="*/ 0 h 30"/>
                <a:gd name="T8" fmla="*/ 6 w 24"/>
                <a:gd name="T9" fmla="*/ 20 h 30"/>
              </a:gdLst>
              <a:ahLst/>
              <a:cxnLst>
                <a:cxn ang="0">
                  <a:pos x="T0" y="T1"/>
                </a:cxn>
                <a:cxn ang="0">
                  <a:pos x="T2" y="T3"/>
                </a:cxn>
                <a:cxn ang="0">
                  <a:pos x="T4" y="T5"/>
                </a:cxn>
                <a:cxn ang="0">
                  <a:pos x="T6" y="T7"/>
                </a:cxn>
                <a:cxn ang="0">
                  <a:pos x="T8" y="T9"/>
                </a:cxn>
              </a:cxnLst>
              <a:rect l="0" t="0" r="r" b="b"/>
              <a:pathLst>
                <a:path w="24" h="30">
                  <a:moveTo>
                    <a:pt x="6" y="20"/>
                  </a:moveTo>
                  <a:cubicBezTo>
                    <a:pt x="10" y="25"/>
                    <a:pt x="16" y="29"/>
                    <a:pt x="22" y="30"/>
                  </a:cubicBezTo>
                  <a:cubicBezTo>
                    <a:pt x="24" y="23"/>
                    <a:pt x="23" y="16"/>
                    <a:pt x="19" y="10"/>
                  </a:cubicBezTo>
                  <a:cubicBezTo>
                    <a:pt x="15" y="5"/>
                    <a:pt x="9" y="1"/>
                    <a:pt x="2" y="0"/>
                  </a:cubicBezTo>
                  <a:cubicBezTo>
                    <a:pt x="0" y="7"/>
                    <a:pt x="2" y="14"/>
                    <a:pt x="6"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47" name="Freeform 124"/>
            <p:cNvSpPr>
              <a:spLocks/>
            </p:cNvSpPr>
            <p:nvPr/>
          </p:nvSpPr>
          <p:spPr bwMode="auto">
            <a:xfrm>
              <a:off x="1161" y="1869"/>
              <a:ext cx="32" cy="25"/>
            </a:xfrm>
            <a:custGeom>
              <a:avLst/>
              <a:gdLst>
                <a:gd name="T0" fmla="*/ 10 w 29"/>
                <a:gd name="T1" fmla="*/ 5 h 23"/>
                <a:gd name="T2" fmla="*/ 0 w 29"/>
                <a:gd name="T3" fmla="*/ 22 h 23"/>
                <a:gd name="T4" fmla="*/ 19 w 29"/>
                <a:gd name="T5" fmla="*/ 18 h 23"/>
                <a:gd name="T6" fmla="*/ 29 w 29"/>
                <a:gd name="T7" fmla="*/ 1 h 23"/>
                <a:gd name="T8" fmla="*/ 10 w 29"/>
                <a:gd name="T9" fmla="*/ 5 h 23"/>
              </a:gdLst>
              <a:ahLst/>
              <a:cxnLst>
                <a:cxn ang="0">
                  <a:pos x="T0" y="T1"/>
                </a:cxn>
                <a:cxn ang="0">
                  <a:pos x="T2" y="T3"/>
                </a:cxn>
                <a:cxn ang="0">
                  <a:pos x="T4" y="T5"/>
                </a:cxn>
                <a:cxn ang="0">
                  <a:pos x="T6" y="T7"/>
                </a:cxn>
                <a:cxn ang="0">
                  <a:pos x="T8" y="T9"/>
                </a:cxn>
              </a:cxnLst>
              <a:rect l="0" t="0" r="r" b="b"/>
              <a:pathLst>
                <a:path w="29" h="23">
                  <a:moveTo>
                    <a:pt x="10" y="5"/>
                  </a:moveTo>
                  <a:cubicBezTo>
                    <a:pt x="4" y="9"/>
                    <a:pt x="0" y="15"/>
                    <a:pt x="0" y="22"/>
                  </a:cubicBezTo>
                  <a:cubicBezTo>
                    <a:pt x="6" y="23"/>
                    <a:pt x="13" y="22"/>
                    <a:pt x="19" y="18"/>
                  </a:cubicBezTo>
                  <a:cubicBezTo>
                    <a:pt x="25" y="14"/>
                    <a:pt x="28" y="8"/>
                    <a:pt x="29" y="1"/>
                  </a:cubicBezTo>
                  <a:cubicBezTo>
                    <a:pt x="22" y="0"/>
                    <a:pt x="15" y="1"/>
                    <a:pt x="10" y="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48" name="Freeform 125"/>
            <p:cNvSpPr>
              <a:spLocks/>
            </p:cNvSpPr>
            <p:nvPr/>
          </p:nvSpPr>
          <p:spPr bwMode="auto">
            <a:xfrm>
              <a:off x="740" y="1795"/>
              <a:ext cx="33" cy="26"/>
            </a:xfrm>
            <a:custGeom>
              <a:avLst/>
              <a:gdLst>
                <a:gd name="T0" fmla="*/ 10 w 30"/>
                <a:gd name="T1" fmla="*/ 5 h 24"/>
                <a:gd name="T2" fmla="*/ 30 w 30"/>
                <a:gd name="T3" fmla="*/ 2 h 24"/>
                <a:gd name="T4" fmla="*/ 19 w 30"/>
                <a:gd name="T5" fmla="*/ 18 h 24"/>
                <a:gd name="T6" fmla="*/ 0 w 30"/>
                <a:gd name="T7" fmla="*/ 22 h 24"/>
                <a:gd name="T8" fmla="*/ 10 w 30"/>
                <a:gd name="T9" fmla="*/ 5 h 24"/>
              </a:gdLst>
              <a:ahLst/>
              <a:cxnLst>
                <a:cxn ang="0">
                  <a:pos x="T0" y="T1"/>
                </a:cxn>
                <a:cxn ang="0">
                  <a:pos x="T2" y="T3"/>
                </a:cxn>
                <a:cxn ang="0">
                  <a:pos x="T4" y="T5"/>
                </a:cxn>
                <a:cxn ang="0">
                  <a:pos x="T6" y="T7"/>
                </a:cxn>
                <a:cxn ang="0">
                  <a:pos x="T8" y="T9"/>
                </a:cxn>
              </a:cxnLst>
              <a:rect l="0" t="0" r="r" b="b"/>
              <a:pathLst>
                <a:path w="30" h="24">
                  <a:moveTo>
                    <a:pt x="10" y="5"/>
                  </a:moveTo>
                  <a:cubicBezTo>
                    <a:pt x="16" y="1"/>
                    <a:pt x="23" y="0"/>
                    <a:pt x="30" y="2"/>
                  </a:cubicBezTo>
                  <a:cubicBezTo>
                    <a:pt x="29" y="8"/>
                    <a:pt x="25" y="14"/>
                    <a:pt x="19" y="18"/>
                  </a:cubicBezTo>
                  <a:cubicBezTo>
                    <a:pt x="14" y="22"/>
                    <a:pt x="7" y="24"/>
                    <a:pt x="0" y="22"/>
                  </a:cubicBezTo>
                  <a:cubicBezTo>
                    <a:pt x="1" y="15"/>
                    <a:pt x="4" y="9"/>
                    <a:pt x="10" y="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49" name="Freeform 126"/>
            <p:cNvSpPr>
              <a:spLocks/>
            </p:cNvSpPr>
            <p:nvPr/>
          </p:nvSpPr>
          <p:spPr bwMode="auto">
            <a:xfrm>
              <a:off x="771" y="1797"/>
              <a:ext cx="26" cy="31"/>
            </a:xfrm>
            <a:custGeom>
              <a:avLst/>
              <a:gdLst>
                <a:gd name="T0" fmla="*/ 5 w 24"/>
                <a:gd name="T1" fmla="*/ 19 h 29"/>
                <a:gd name="T2" fmla="*/ 2 w 24"/>
                <a:gd name="T3" fmla="*/ 0 h 29"/>
                <a:gd name="T4" fmla="*/ 18 w 24"/>
                <a:gd name="T5" fmla="*/ 10 h 29"/>
                <a:gd name="T6" fmla="*/ 22 w 24"/>
                <a:gd name="T7" fmla="*/ 29 h 29"/>
                <a:gd name="T8" fmla="*/ 5 w 24"/>
                <a:gd name="T9" fmla="*/ 19 h 29"/>
              </a:gdLst>
              <a:ahLst/>
              <a:cxnLst>
                <a:cxn ang="0">
                  <a:pos x="T0" y="T1"/>
                </a:cxn>
                <a:cxn ang="0">
                  <a:pos x="T2" y="T3"/>
                </a:cxn>
                <a:cxn ang="0">
                  <a:pos x="T4" y="T5"/>
                </a:cxn>
                <a:cxn ang="0">
                  <a:pos x="T6" y="T7"/>
                </a:cxn>
                <a:cxn ang="0">
                  <a:pos x="T8" y="T9"/>
                </a:cxn>
              </a:cxnLst>
              <a:rect l="0" t="0" r="r" b="b"/>
              <a:pathLst>
                <a:path w="24" h="29">
                  <a:moveTo>
                    <a:pt x="5" y="19"/>
                  </a:moveTo>
                  <a:cubicBezTo>
                    <a:pt x="1" y="13"/>
                    <a:pt x="0" y="6"/>
                    <a:pt x="2" y="0"/>
                  </a:cubicBezTo>
                  <a:cubicBezTo>
                    <a:pt x="8" y="0"/>
                    <a:pt x="14" y="4"/>
                    <a:pt x="18" y="10"/>
                  </a:cubicBezTo>
                  <a:cubicBezTo>
                    <a:pt x="23" y="15"/>
                    <a:pt x="24" y="22"/>
                    <a:pt x="22" y="29"/>
                  </a:cubicBezTo>
                  <a:cubicBezTo>
                    <a:pt x="16" y="28"/>
                    <a:pt x="9" y="25"/>
                    <a:pt x="5" y="1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50" name="Freeform 127"/>
            <p:cNvSpPr>
              <a:spLocks/>
            </p:cNvSpPr>
            <p:nvPr/>
          </p:nvSpPr>
          <p:spPr bwMode="auto">
            <a:xfrm>
              <a:off x="1130" y="1890"/>
              <a:ext cx="23" cy="36"/>
            </a:xfrm>
            <a:custGeom>
              <a:avLst/>
              <a:gdLst>
                <a:gd name="T0" fmla="*/ 3 w 21"/>
                <a:gd name="T1" fmla="*/ 20 h 33"/>
                <a:gd name="T2" fmla="*/ 18 w 21"/>
                <a:gd name="T3" fmla="*/ 33 h 33"/>
                <a:gd name="T4" fmla="*/ 18 w 21"/>
                <a:gd name="T5" fmla="*/ 13 h 33"/>
                <a:gd name="T6" fmla="*/ 3 w 21"/>
                <a:gd name="T7" fmla="*/ 0 h 33"/>
                <a:gd name="T8" fmla="*/ 3 w 21"/>
                <a:gd name="T9" fmla="*/ 20 h 33"/>
              </a:gdLst>
              <a:ahLst/>
              <a:cxnLst>
                <a:cxn ang="0">
                  <a:pos x="T0" y="T1"/>
                </a:cxn>
                <a:cxn ang="0">
                  <a:pos x="T2" y="T3"/>
                </a:cxn>
                <a:cxn ang="0">
                  <a:pos x="T4" y="T5"/>
                </a:cxn>
                <a:cxn ang="0">
                  <a:pos x="T6" y="T7"/>
                </a:cxn>
                <a:cxn ang="0">
                  <a:pos x="T8" y="T9"/>
                </a:cxn>
              </a:cxnLst>
              <a:rect l="0" t="0" r="r" b="b"/>
              <a:pathLst>
                <a:path w="21" h="33">
                  <a:moveTo>
                    <a:pt x="3" y="20"/>
                  </a:moveTo>
                  <a:cubicBezTo>
                    <a:pt x="6" y="26"/>
                    <a:pt x="12" y="31"/>
                    <a:pt x="18" y="33"/>
                  </a:cubicBezTo>
                  <a:cubicBezTo>
                    <a:pt x="21" y="27"/>
                    <a:pt x="21" y="20"/>
                    <a:pt x="18" y="13"/>
                  </a:cubicBezTo>
                  <a:cubicBezTo>
                    <a:pt x="15" y="7"/>
                    <a:pt x="9" y="2"/>
                    <a:pt x="3" y="0"/>
                  </a:cubicBezTo>
                  <a:cubicBezTo>
                    <a:pt x="0" y="6"/>
                    <a:pt x="0" y="14"/>
                    <a:pt x="3"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51" name="Freeform 128"/>
            <p:cNvSpPr>
              <a:spLocks/>
            </p:cNvSpPr>
            <p:nvPr/>
          </p:nvSpPr>
          <p:spPr bwMode="auto">
            <a:xfrm>
              <a:off x="1149" y="1906"/>
              <a:ext cx="36" cy="23"/>
            </a:xfrm>
            <a:custGeom>
              <a:avLst/>
              <a:gdLst>
                <a:gd name="T0" fmla="*/ 13 w 33"/>
                <a:gd name="T1" fmla="*/ 3 h 21"/>
                <a:gd name="T2" fmla="*/ 0 w 33"/>
                <a:gd name="T3" fmla="*/ 18 h 21"/>
                <a:gd name="T4" fmla="*/ 20 w 33"/>
                <a:gd name="T5" fmla="*/ 18 h 21"/>
                <a:gd name="T6" fmla="*/ 33 w 33"/>
                <a:gd name="T7" fmla="*/ 3 h 21"/>
                <a:gd name="T8" fmla="*/ 13 w 33"/>
                <a:gd name="T9" fmla="*/ 3 h 21"/>
              </a:gdLst>
              <a:ahLst/>
              <a:cxnLst>
                <a:cxn ang="0">
                  <a:pos x="T0" y="T1"/>
                </a:cxn>
                <a:cxn ang="0">
                  <a:pos x="T2" y="T3"/>
                </a:cxn>
                <a:cxn ang="0">
                  <a:pos x="T4" y="T5"/>
                </a:cxn>
                <a:cxn ang="0">
                  <a:pos x="T6" y="T7"/>
                </a:cxn>
                <a:cxn ang="0">
                  <a:pos x="T8" y="T9"/>
                </a:cxn>
              </a:cxnLst>
              <a:rect l="0" t="0" r="r" b="b"/>
              <a:pathLst>
                <a:path w="33" h="21">
                  <a:moveTo>
                    <a:pt x="13" y="3"/>
                  </a:moveTo>
                  <a:cubicBezTo>
                    <a:pt x="7" y="6"/>
                    <a:pt x="2" y="12"/>
                    <a:pt x="0" y="18"/>
                  </a:cubicBezTo>
                  <a:cubicBezTo>
                    <a:pt x="6" y="20"/>
                    <a:pt x="13" y="21"/>
                    <a:pt x="20" y="18"/>
                  </a:cubicBezTo>
                  <a:cubicBezTo>
                    <a:pt x="26" y="15"/>
                    <a:pt x="31" y="9"/>
                    <a:pt x="33" y="3"/>
                  </a:cubicBezTo>
                  <a:cubicBezTo>
                    <a:pt x="27" y="0"/>
                    <a:pt x="20" y="0"/>
                    <a:pt x="13" y="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52" name="Freeform 129"/>
            <p:cNvSpPr>
              <a:spLocks/>
            </p:cNvSpPr>
            <p:nvPr/>
          </p:nvSpPr>
          <p:spPr bwMode="auto">
            <a:xfrm>
              <a:off x="748" y="1761"/>
              <a:ext cx="36" cy="22"/>
            </a:xfrm>
            <a:custGeom>
              <a:avLst/>
              <a:gdLst>
                <a:gd name="T0" fmla="*/ 13 w 33"/>
                <a:gd name="T1" fmla="*/ 3 h 20"/>
                <a:gd name="T2" fmla="*/ 33 w 33"/>
                <a:gd name="T3" fmla="*/ 2 h 20"/>
                <a:gd name="T4" fmla="*/ 20 w 33"/>
                <a:gd name="T5" fmla="*/ 17 h 20"/>
                <a:gd name="T6" fmla="*/ 0 w 33"/>
                <a:gd name="T7" fmla="*/ 17 h 20"/>
                <a:gd name="T8" fmla="*/ 13 w 33"/>
                <a:gd name="T9" fmla="*/ 3 h 20"/>
              </a:gdLst>
              <a:ahLst/>
              <a:cxnLst>
                <a:cxn ang="0">
                  <a:pos x="T0" y="T1"/>
                </a:cxn>
                <a:cxn ang="0">
                  <a:pos x="T2" y="T3"/>
                </a:cxn>
                <a:cxn ang="0">
                  <a:pos x="T4" y="T5"/>
                </a:cxn>
                <a:cxn ang="0">
                  <a:pos x="T6" y="T7"/>
                </a:cxn>
                <a:cxn ang="0">
                  <a:pos x="T8" y="T9"/>
                </a:cxn>
              </a:cxnLst>
              <a:rect l="0" t="0" r="r" b="b"/>
              <a:pathLst>
                <a:path w="33" h="20">
                  <a:moveTo>
                    <a:pt x="13" y="3"/>
                  </a:moveTo>
                  <a:cubicBezTo>
                    <a:pt x="20" y="0"/>
                    <a:pt x="27" y="0"/>
                    <a:pt x="33" y="2"/>
                  </a:cubicBezTo>
                  <a:cubicBezTo>
                    <a:pt x="31" y="9"/>
                    <a:pt x="26" y="14"/>
                    <a:pt x="20" y="17"/>
                  </a:cubicBezTo>
                  <a:cubicBezTo>
                    <a:pt x="14" y="20"/>
                    <a:pt x="6" y="20"/>
                    <a:pt x="0" y="17"/>
                  </a:cubicBezTo>
                  <a:cubicBezTo>
                    <a:pt x="2" y="11"/>
                    <a:pt x="7" y="6"/>
                    <a:pt x="13" y="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53" name="Freeform 130"/>
            <p:cNvSpPr>
              <a:spLocks/>
            </p:cNvSpPr>
            <p:nvPr/>
          </p:nvSpPr>
          <p:spPr bwMode="auto">
            <a:xfrm>
              <a:off x="780" y="1763"/>
              <a:ext cx="23" cy="36"/>
            </a:xfrm>
            <a:custGeom>
              <a:avLst/>
              <a:gdLst>
                <a:gd name="T0" fmla="*/ 3 w 21"/>
                <a:gd name="T1" fmla="*/ 20 h 33"/>
                <a:gd name="T2" fmla="*/ 3 w 21"/>
                <a:gd name="T3" fmla="*/ 0 h 33"/>
                <a:gd name="T4" fmla="*/ 18 w 21"/>
                <a:gd name="T5" fmla="*/ 13 h 33"/>
                <a:gd name="T6" fmla="*/ 18 w 21"/>
                <a:gd name="T7" fmla="*/ 33 h 33"/>
                <a:gd name="T8" fmla="*/ 3 w 21"/>
                <a:gd name="T9" fmla="*/ 20 h 33"/>
              </a:gdLst>
              <a:ahLst/>
              <a:cxnLst>
                <a:cxn ang="0">
                  <a:pos x="T0" y="T1"/>
                </a:cxn>
                <a:cxn ang="0">
                  <a:pos x="T2" y="T3"/>
                </a:cxn>
                <a:cxn ang="0">
                  <a:pos x="T4" y="T5"/>
                </a:cxn>
                <a:cxn ang="0">
                  <a:pos x="T6" y="T7"/>
                </a:cxn>
                <a:cxn ang="0">
                  <a:pos x="T8" y="T9"/>
                </a:cxn>
              </a:cxnLst>
              <a:rect l="0" t="0" r="r" b="b"/>
              <a:pathLst>
                <a:path w="21" h="33">
                  <a:moveTo>
                    <a:pt x="3" y="20"/>
                  </a:moveTo>
                  <a:cubicBezTo>
                    <a:pt x="0" y="14"/>
                    <a:pt x="0" y="6"/>
                    <a:pt x="3" y="0"/>
                  </a:cubicBezTo>
                  <a:cubicBezTo>
                    <a:pt x="9" y="2"/>
                    <a:pt x="15" y="7"/>
                    <a:pt x="18" y="13"/>
                  </a:cubicBezTo>
                  <a:cubicBezTo>
                    <a:pt x="21" y="20"/>
                    <a:pt x="21" y="27"/>
                    <a:pt x="18" y="33"/>
                  </a:cubicBezTo>
                  <a:cubicBezTo>
                    <a:pt x="12" y="31"/>
                    <a:pt x="6" y="26"/>
                    <a:pt x="3"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54" name="Freeform 131"/>
            <p:cNvSpPr>
              <a:spLocks/>
            </p:cNvSpPr>
            <p:nvPr/>
          </p:nvSpPr>
          <p:spPr bwMode="auto">
            <a:xfrm>
              <a:off x="1118" y="1918"/>
              <a:ext cx="20" cy="38"/>
            </a:xfrm>
            <a:custGeom>
              <a:avLst/>
              <a:gdLst>
                <a:gd name="T0" fmla="*/ 1 w 19"/>
                <a:gd name="T1" fmla="*/ 20 h 35"/>
                <a:gd name="T2" fmla="*/ 14 w 19"/>
                <a:gd name="T3" fmla="*/ 35 h 35"/>
                <a:gd name="T4" fmla="*/ 17 w 19"/>
                <a:gd name="T5" fmla="*/ 15 h 35"/>
                <a:gd name="T6" fmla="*/ 5 w 19"/>
                <a:gd name="T7" fmla="*/ 0 h 35"/>
                <a:gd name="T8" fmla="*/ 1 w 19"/>
                <a:gd name="T9" fmla="*/ 20 h 35"/>
              </a:gdLst>
              <a:ahLst/>
              <a:cxnLst>
                <a:cxn ang="0">
                  <a:pos x="T0" y="T1"/>
                </a:cxn>
                <a:cxn ang="0">
                  <a:pos x="T2" y="T3"/>
                </a:cxn>
                <a:cxn ang="0">
                  <a:pos x="T4" y="T5"/>
                </a:cxn>
                <a:cxn ang="0">
                  <a:pos x="T6" y="T7"/>
                </a:cxn>
                <a:cxn ang="0">
                  <a:pos x="T8" y="T9"/>
                </a:cxn>
              </a:cxnLst>
              <a:rect l="0" t="0" r="r" b="b"/>
              <a:pathLst>
                <a:path w="19" h="35">
                  <a:moveTo>
                    <a:pt x="1" y="20"/>
                  </a:moveTo>
                  <a:cubicBezTo>
                    <a:pt x="3" y="26"/>
                    <a:pt x="8" y="32"/>
                    <a:pt x="14" y="35"/>
                  </a:cubicBezTo>
                  <a:cubicBezTo>
                    <a:pt x="17" y="29"/>
                    <a:pt x="19" y="22"/>
                    <a:pt x="17" y="15"/>
                  </a:cubicBezTo>
                  <a:cubicBezTo>
                    <a:pt x="15" y="9"/>
                    <a:pt x="10" y="3"/>
                    <a:pt x="5" y="0"/>
                  </a:cubicBezTo>
                  <a:cubicBezTo>
                    <a:pt x="1" y="6"/>
                    <a:pt x="0" y="13"/>
                    <a:pt x="1"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55" name="Freeform 132"/>
            <p:cNvSpPr>
              <a:spLocks/>
            </p:cNvSpPr>
            <p:nvPr/>
          </p:nvSpPr>
          <p:spPr bwMode="auto">
            <a:xfrm>
              <a:off x="1133" y="1941"/>
              <a:ext cx="37" cy="21"/>
            </a:xfrm>
            <a:custGeom>
              <a:avLst/>
              <a:gdLst>
                <a:gd name="T0" fmla="*/ 15 w 34"/>
                <a:gd name="T1" fmla="*/ 1 h 19"/>
                <a:gd name="T2" fmla="*/ 0 w 34"/>
                <a:gd name="T3" fmla="*/ 14 h 19"/>
                <a:gd name="T4" fmla="*/ 19 w 34"/>
                <a:gd name="T5" fmla="*/ 17 h 19"/>
                <a:gd name="T6" fmla="*/ 34 w 34"/>
                <a:gd name="T7" fmla="*/ 5 h 19"/>
                <a:gd name="T8" fmla="*/ 15 w 34"/>
                <a:gd name="T9" fmla="*/ 1 h 19"/>
              </a:gdLst>
              <a:ahLst/>
              <a:cxnLst>
                <a:cxn ang="0">
                  <a:pos x="T0" y="T1"/>
                </a:cxn>
                <a:cxn ang="0">
                  <a:pos x="T2" y="T3"/>
                </a:cxn>
                <a:cxn ang="0">
                  <a:pos x="T4" y="T5"/>
                </a:cxn>
                <a:cxn ang="0">
                  <a:pos x="T6" y="T7"/>
                </a:cxn>
                <a:cxn ang="0">
                  <a:pos x="T8" y="T9"/>
                </a:cxn>
              </a:cxnLst>
              <a:rect l="0" t="0" r="r" b="b"/>
              <a:pathLst>
                <a:path w="34" h="19">
                  <a:moveTo>
                    <a:pt x="15" y="1"/>
                  </a:moveTo>
                  <a:cubicBezTo>
                    <a:pt x="8" y="3"/>
                    <a:pt x="3" y="8"/>
                    <a:pt x="0" y="14"/>
                  </a:cubicBezTo>
                  <a:cubicBezTo>
                    <a:pt x="5" y="17"/>
                    <a:pt x="12" y="19"/>
                    <a:pt x="19" y="17"/>
                  </a:cubicBezTo>
                  <a:cubicBezTo>
                    <a:pt x="26" y="15"/>
                    <a:pt x="31" y="10"/>
                    <a:pt x="34" y="5"/>
                  </a:cubicBezTo>
                  <a:cubicBezTo>
                    <a:pt x="29" y="1"/>
                    <a:pt x="22" y="0"/>
                    <a:pt x="15" y="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56" name="Freeform 133"/>
            <p:cNvSpPr>
              <a:spLocks/>
            </p:cNvSpPr>
            <p:nvPr/>
          </p:nvSpPr>
          <p:spPr bwMode="auto">
            <a:xfrm>
              <a:off x="763" y="1727"/>
              <a:ext cx="37" cy="22"/>
            </a:xfrm>
            <a:custGeom>
              <a:avLst/>
              <a:gdLst>
                <a:gd name="T0" fmla="*/ 15 w 34"/>
                <a:gd name="T1" fmla="*/ 2 h 20"/>
                <a:gd name="T2" fmla="*/ 34 w 34"/>
                <a:gd name="T3" fmla="*/ 5 h 20"/>
                <a:gd name="T4" fmla="*/ 19 w 34"/>
                <a:gd name="T5" fmla="*/ 18 h 20"/>
                <a:gd name="T6" fmla="*/ 0 w 34"/>
                <a:gd name="T7" fmla="*/ 15 h 20"/>
                <a:gd name="T8" fmla="*/ 15 w 34"/>
                <a:gd name="T9" fmla="*/ 2 h 20"/>
              </a:gdLst>
              <a:ahLst/>
              <a:cxnLst>
                <a:cxn ang="0">
                  <a:pos x="T0" y="T1"/>
                </a:cxn>
                <a:cxn ang="0">
                  <a:pos x="T2" y="T3"/>
                </a:cxn>
                <a:cxn ang="0">
                  <a:pos x="T4" y="T5"/>
                </a:cxn>
                <a:cxn ang="0">
                  <a:pos x="T6" y="T7"/>
                </a:cxn>
                <a:cxn ang="0">
                  <a:pos x="T8" y="T9"/>
                </a:cxn>
              </a:cxnLst>
              <a:rect l="0" t="0" r="r" b="b"/>
              <a:pathLst>
                <a:path w="34" h="20">
                  <a:moveTo>
                    <a:pt x="15" y="2"/>
                  </a:moveTo>
                  <a:cubicBezTo>
                    <a:pt x="22" y="0"/>
                    <a:pt x="29" y="2"/>
                    <a:pt x="34" y="5"/>
                  </a:cubicBezTo>
                  <a:cubicBezTo>
                    <a:pt x="31" y="11"/>
                    <a:pt x="26" y="16"/>
                    <a:pt x="19" y="18"/>
                  </a:cubicBezTo>
                  <a:cubicBezTo>
                    <a:pt x="12" y="20"/>
                    <a:pt x="5" y="18"/>
                    <a:pt x="0" y="15"/>
                  </a:cubicBezTo>
                  <a:cubicBezTo>
                    <a:pt x="3" y="9"/>
                    <a:pt x="8" y="4"/>
                    <a:pt x="15" y="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57" name="Freeform 134"/>
            <p:cNvSpPr>
              <a:spLocks/>
            </p:cNvSpPr>
            <p:nvPr/>
          </p:nvSpPr>
          <p:spPr bwMode="auto">
            <a:xfrm>
              <a:off x="795" y="1732"/>
              <a:ext cx="21" cy="39"/>
            </a:xfrm>
            <a:custGeom>
              <a:avLst/>
              <a:gdLst>
                <a:gd name="T0" fmla="*/ 2 w 20"/>
                <a:gd name="T1" fmla="*/ 20 h 35"/>
                <a:gd name="T2" fmla="*/ 5 w 20"/>
                <a:gd name="T3" fmla="*/ 0 h 35"/>
                <a:gd name="T4" fmla="*/ 18 w 20"/>
                <a:gd name="T5" fmla="*/ 16 h 35"/>
                <a:gd name="T6" fmla="*/ 15 w 20"/>
                <a:gd name="T7" fmla="*/ 35 h 35"/>
                <a:gd name="T8" fmla="*/ 2 w 20"/>
                <a:gd name="T9" fmla="*/ 20 h 35"/>
              </a:gdLst>
              <a:ahLst/>
              <a:cxnLst>
                <a:cxn ang="0">
                  <a:pos x="T0" y="T1"/>
                </a:cxn>
                <a:cxn ang="0">
                  <a:pos x="T2" y="T3"/>
                </a:cxn>
                <a:cxn ang="0">
                  <a:pos x="T4" y="T5"/>
                </a:cxn>
                <a:cxn ang="0">
                  <a:pos x="T6" y="T7"/>
                </a:cxn>
                <a:cxn ang="0">
                  <a:pos x="T8" y="T9"/>
                </a:cxn>
              </a:cxnLst>
              <a:rect l="0" t="0" r="r" b="b"/>
              <a:pathLst>
                <a:path w="20" h="35">
                  <a:moveTo>
                    <a:pt x="2" y="20"/>
                  </a:moveTo>
                  <a:cubicBezTo>
                    <a:pt x="0" y="13"/>
                    <a:pt x="2" y="6"/>
                    <a:pt x="5" y="0"/>
                  </a:cubicBezTo>
                  <a:cubicBezTo>
                    <a:pt x="11" y="3"/>
                    <a:pt x="16" y="9"/>
                    <a:pt x="18" y="16"/>
                  </a:cubicBezTo>
                  <a:cubicBezTo>
                    <a:pt x="20" y="23"/>
                    <a:pt x="18" y="30"/>
                    <a:pt x="15" y="35"/>
                  </a:cubicBezTo>
                  <a:cubicBezTo>
                    <a:pt x="9" y="32"/>
                    <a:pt x="4" y="27"/>
                    <a:pt x="2"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58" name="Freeform 135"/>
            <p:cNvSpPr>
              <a:spLocks/>
            </p:cNvSpPr>
            <p:nvPr/>
          </p:nvSpPr>
          <p:spPr bwMode="auto">
            <a:xfrm>
              <a:off x="1100" y="1944"/>
              <a:ext cx="19" cy="39"/>
            </a:xfrm>
            <a:custGeom>
              <a:avLst/>
              <a:gdLst>
                <a:gd name="T0" fmla="*/ 0 w 17"/>
                <a:gd name="T1" fmla="*/ 18 h 36"/>
                <a:gd name="T2" fmla="*/ 10 w 17"/>
                <a:gd name="T3" fmla="*/ 36 h 36"/>
                <a:gd name="T4" fmla="*/ 16 w 17"/>
                <a:gd name="T5" fmla="*/ 17 h 36"/>
                <a:gd name="T6" fmla="*/ 7 w 17"/>
                <a:gd name="T7" fmla="*/ 0 h 36"/>
                <a:gd name="T8" fmla="*/ 0 w 17"/>
                <a:gd name="T9" fmla="*/ 18 h 36"/>
              </a:gdLst>
              <a:ahLst/>
              <a:cxnLst>
                <a:cxn ang="0">
                  <a:pos x="T0" y="T1"/>
                </a:cxn>
                <a:cxn ang="0">
                  <a:pos x="T2" y="T3"/>
                </a:cxn>
                <a:cxn ang="0">
                  <a:pos x="T4" y="T5"/>
                </a:cxn>
                <a:cxn ang="0">
                  <a:pos x="T6" y="T7"/>
                </a:cxn>
                <a:cxn ang="0">
                  <a:pos x="T8" y="T9"/>
                </a:cxn>
              </a:cxnLst>
              <a:rect l="0" t="0" r="r" b="b"/>
              <a:pathLst>
                <a:path w="17" h="36">
                  <a:moveTo>
                    <a:pt x="0" y="18"/>
                  </a:moveTo>
                  <a:cubicBezTo>
                    <a:pt x="1" y="26"/>
                    <a:pt x="4" y="32"/>
                    <a:pt x="10" y="36"/>
                  </a:cubicBezTo>
                  <a:cubicBezTo>
                    <a:pt x="14" y="31"/>
                    <a:pt x="17" y="24"/>
                    <a:pt x="16" y="17"/>
                  </a:cubicBezTo>
                  <a:cubicBezTo>
                    <a:pt x="16" y="10"/>
                    <a:pt x="12" y="4"/>
                    <a:pt x="7" y="0"/>
                  </a:cubicBezTo>
                  <a:cubicBezTo>
                    <a:pt x="2" y="5"/>
                    <a:pt x="0" y="11"/>
                    <a:pt x="0"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59" name="Freeform 136"/>
            <p:cNvSpPr>
              <a:spLocks/>
            </p:cNvSpPr>
            <p:nvPr/>
          </p:nvSpPr>
          <p:spPr bwMode="auto">
            <a:xfrm>
              <a:off x="1111" y="1971"/>
              <a:ext cx="38" cy="20"/>
            </a:xfrm>
            <a:custGeom>
              <a:avLst/>
              <a:gdLst>
                <a:gd name="T0" fmla="*/ 17 w 35"/>
                <a:gd name="T1" fmla="*/ 1 h 18"/>
                <a:gd name="T2" fmla="*/ 0 w 35"/>
                <a:gd name="T3" fmla="*/ 11 h 18"/>
                <a:gd name="T4" fmla="*/ 18 w 35"/>
                <a:gd name="T5" fmla="*/ 17 h 18"/>
                <a:gd name="T6" fmla="*/ 35 w 35"/>
                <a:gd name="T7" fmla="*/ 7 h 18"/>
                <a:gd name="T8" fmla="*/ 17 w 35"/>
                <a:gd name="T9" fmla="*/ 1 h 18"/>
              </a:gdLst>
              <a:ahLst/>
              <a:cxnLst>
                <a:cxn ang="0">
                  <a:pos x="T0" y="T1"/>
                </a:cxn>
                <a:cxn ang="0">
                  <a:pos x="T2" y="T3"/>
                </a:cxn>
                <a:cxn ang="0">
                  <a:pos x="T4" y="T5"/>
                </a:cxn>
                <a:cxn ang="0">
                  <a:pos x="T6" y="T7"/>
                </a:cxn>
                <a:cxn ang="0">
                  <a:pos x="T8" y="T9"/>
                </a:cxn>
              </a:cxnLst>
              <a:rect l="0" t="0" r="r" b="b"/>
              <a:pathLst>
                <a:path w="35" h="18">
                  <a:moveTo>
                    <a:pt x="17" y="1"/>
                  </a:moveTo>
                  <a:cubicBezTo>
                    <a:pt x="10" y="2"/>
                    <a:pt x="4" y="5"/>
                    <a:pt x="0" y="11"/>
                  </a:cubicBezTo>
                  <a:cubicBezTo>
                    <a:pt x="5" y="15"/>
                    <a:pt x="11" y="18"/>
                    <a:pt x="18" y="17"/>
                  </a:cubicBezTo>
                  <a:cubicBezTo>
                    <a:pt x="25" y="16"/>
                    <a:pt x="31" y="13"/>
                    <a:pt x="35" y="7"/>
                  </a:cubicBezTo>
                  <a:cubicBezTo>
                    <a:pt x="31" y="3"/>
                    <a:pt x="24" y="0"/>
                    <a:pt x="17" y="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60" name="Freeform 137"/>
            <p:cNvSpPr>
              <a:spLocks/>
            </p:cNvSpPr>
            <p:nvPr/>
          </p:nvSpPr>
          <p:spPr bwMode="auto">
            <a:xfrm>
              <a:off x="784" y="1699"/>
              <a:ext cx="38" cy="18"/>
            </a:xfrm>
            <a:custGeom>
              <a:avLst/>
              <a:gdLst>
                <a:gd name="T0" fmla="*/ 17 w 35"/>
                <a:gd name="T1" fmla="*/ 0 h 17"/>
                <a:gd name="T2" fmla="*/ 35 w 35"/>
                <a:gd name="T3" fmla="*/ 7 h 17"/>
                <a:gd name="T4" fmla="*/ 18 w 35"/>
                <a:gd name="T5" fmla="*/ 16 h 17"/>
                <a:gd name="T6" fmla="*/ 0 w 35"/>
                <a:gd name="T7" fmla="*/ 10 h 17"/>
                <a:gd name="T8" fmla="*/ 17 w 35"/>
                <a:gd name="T9" fmla="*/ 0 h 17"/>
              </a:gdLst>
              <a:ahLst/>
              <a:cxnLst>
                <a:cxn ang="0">
                  <a:pos x="T0" y="T1"/>
                </a:cxn>
                <a:cxn ang="0">
                  <a:pos x="T2" y="T3"/>
                </a:cxn>
                <a:cxn ang="0">
                  <a:pos x="T4" y="T5"/>
                </a:cxn>
                <a:cxn ang="0">
                  <a:pos x="T6" y="T7"/>
                </a:cxn>
                <a:cxn ang="0">
                  <a:pos x="T8" y="T9"/>
                </a:cxn>
              </a:cxnLst>
              <a:rect l="0" t="0" r="r" b="b"/>
              <a:pathLst>
                <a:path w="35" h="17">
                  <a:moveTo>
                    <a:pt x="17" y="0"/>
                  </a:moveTo>
                  <a:cubicBezTo>
                    <a:pt x="24" y="0"/>
                    <a:pt x="31" y="2"/>
                    <a:pt x="35" y="7"/>
                  </a:cubicBezTo>
                  <a:cubicBezTo>
                    <a:pt x="31" y="12"/>
                    <a:pt x="25" y="16"/>
                    <a:pt x="18" y="16"/>
                  </a:cubicBezTo>
                  <a:cubicBezTo>
                    <a:pt x="11" y="17"/>
                    <a:pt x="5" y="14"/>
                    <a:pt x="0" y="10"/>
                  </a:cubicBezTo>
                  <a:cubicBezTo>
                    <a:pt x="4" y="4"/>
                    <a:pt x="10" y="1"/>
                    <a:pt x="17"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61" name="Freeform 138"/>
            <p:cNvSpPr>
              <a:spLocks/>
            </p:cNvSpPr>
            <p:nvPr/>
          </p:nvSpPr>
          <p:spPr bwMode="auto">
            <a:xfrm>
              <a:off x="814" y="1706"/>
              <a:ext cx="20" cy="38"/>
            </a:xfrm>
            <a:custGeom>
              <a:avLst/>
              <a:gdLst>
                <a:gd name="T0" fmla="*/ 1 w 18"/>
                <a:gd name="T1" fmla="*/ 18 h 35"/>
                <a:gd name="T2" fmla="*/ 7 w 18"/>
                <a:gd name="T3" fmla="*/ 0 h 35"/>
                <a:gd name="T4" fmla="*/ 17 w 18"/>
                <a:gd name="T5" fmla="*/ 17 h 35"/>
                <a:gd name="T6" fmla="*/ 10 w 18"/>
                <a:gd name="T7" fmla="*/ 35 h 35"/>
                <a:gd name="T8" fmla="*/ 1 w 18"/>
                <a:gd name="T9" fmla="*/ 18 h 35"/>
              </a:gdLst>
              <a:ahLst/>
              <a:cxnLst>
                <a:cxn ang="0">
                  <a:pos x="T0" y="T1"/>
                </a:cxn>
                <a:cxn ang="0">
                  <a:pos x="T2" y="T3"/>
                </a:cxn>
                <a:cxn ang="0">
                  <a:pos x="T4" y="T5"/>
                </a:cxn>
                <a:cxn ang="0">
                  <a:pos x="T6" y="T7"/>
                </a:cxn>
                <a:cxn ang="0">
                  <a:pos x="T8" y="T9"/>
                </a:cxn>
              </a:cxnLst>
              <a:rect l="0" t="0" r="r" b="b"/>
              <a:pathLst>
                <a:path w="18" h="35">
                  <a:moveTo>
                    <a:pt x="1" y="18"/>
                  </a:moveTo>
                  <a:cubicBezTo>
                    <a:pt x="0" y="11"/>
                    <a:pt x="3" y="4"/>
                    <a:pt x="7" y="0"/>
                  </a:cubicBezTo>
                  <a:cubicBezTo>
                    <a:pt x="13" y="4"/>
                    <a:pt x="16" y="10"/>
                    <a:pt x="17" y="17"/>
                  </a:cubicBezTo>
                  <a:cubicBezTo>
                    <a:pt x="18" y="24"/>
                    <a:pt x="15" y="30"/>
                    <a:pt x="10" y="35"/>
                  </a:cubicBezTo>
                  <a:cubicBezTo>
                    <a:pt x="5" y="31"/>
                    <a:pt x="2" y="25"/>
                    <a:pt x="1"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62" name="Freeform 139"/>
            <p:cNvSpPr>
              <a:spLocks/>
            </p:cNvSpPr>
            <p:nvPr/>
          </p:nvSpPr>
          <p:spPr bwMode="auto">
            <a:xfrm>
              <a:off x="1077" y="1967"/>
              <a:ext cx="19" cy="39"/>
            </a:xfrm>
            <a:custGeom>
              <a:avLst/>
              <a:gdLst>
                <a:gd name="T0" fmla="*/ 0 w 17"/>
                <a:gd name="T1" fmla="*/ 17 h 36"/>
                <a:gd name="T2" fmla="*/ 7 w 17"/>
                <a:gd name="T3" fmla="*/ 36 h 36"/>
                <a:gd name="T4" fmla="*/ 16 w 17"/>
                <a:gd name="T5" fmla="*/ 18 h 36"/>
                <a:gd name="T6" fmla="*/ 10 w 17"/>
                <a:gd name="T7" fmla="*/ 0 h 36"/>
                <a:gd name="T8" fmla="*/ 0 w 17"/>
                <a:gd name="T9" fmla="*/ 17 h 36"/>
              </a:gdLst>
              <a:ahLst/>
              <a:cxnLst>
                <a:cxn ang="0">
                  <a:pos x="T0" y="T1"/>
                </a:cxn>
                <a:cxn ang="0">
                  <a:pos x="T2" y="T3"/>
                </a:cxn>
                <a:cxn ang="0">
                  <a:pos x="T4" y="T5"/>
                </a:cxn>
                <a:cxn ang="0">
                  <a:pos x="T6" y="T7"/>
                </a:cxn>
                <a:cxn ang="0">
                  <a:pos x="T8" y="T9"/>
                </a:cxn>
              </a:cxnLst>
              <a:rect l="0" t="0" r="r" b="b"/>
              <a:pathLst>
                <a:path w="17" h="36">
                  <a:moveTo>
                    <a:pt x="0" y="17"/>
                  </a:moveTo>
                  <a:cubicBezTo>
                    <a:pt x="0" y="24"/>
                    <a:pt x="2" y="31"/>
                    <a:pt x="7" y="36"/>
                  </a:cubicBezTo>
                  <a:cubicBezTo>
                    <a:pt x="12" y="32"/>
                    <a:pt x="16" y="25"/>
                    <a:pt x="16" y="18"/>
                  </a:cubicBezTo>
                  <a:cubicBezTo>
                    <a:pt x="17" y="11"/>
                    <a:pt x="14" y="5"/>
                    <a:pt x="10" y="0"/>
                  </a:cubicBezTo>
                  <a:cubicBezTo>
                    <a:pt x="4" y="4"/>
                    <a:pt x="1" y="10"/>
                    <a:pt x="0"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63" name="Freeform 140"/>
            <p:cNvSpPr>
              <a:spLocks/>
            </p:cNvSpPr>
            <p:nvPr/>
          </p:nvSpPr>
          <p:spPr bwMode="auto">
            <a:xfrm>
              <a:off x="1085" y="1999"/>
              <a:ext cx="38" cy="18"/>
            </a:xfrm>
            <a:custGeom>
              <a:avLst/>
              <a:gdLst>
                <a:gd name="T0" fmla="*/ 18 w 35"/>
                <a:gd name="T1" fmla="*/ 0 h 17"/>
                <a:gd name="T2" fmla="*/ 0 w 35"/>
                <a:gd name="T3" fmla="*/ 7 h 17"/>
                <a:gd name="T4" fmla="*/ 17 w 35"/>
                <a:gd name="T5" fmla="*/ 16 h 17"/>
                <a:gd name="T6" fmla="*/ 35 w 35"/>
                <a:gd name="T7" fmla="*/ 10 h 17"/>
                <a:gd name="T8" fmla="*/ 18 w 35"/>
                <a:gd name="T9" fmla="*/ 0 h 17"/>
              </a:gdLst>
              <a:ahLst/>
              <a:cxnLst>
                <a:cxn ang="0">
                  <a:pos x="T0" y="T1"/>
                </a:cxn>
                <a:cxn ang="0">
                  <a:pos x="T2" y="T3"/>
                </a:cxn>
                <a:cxn ang="0">
                  <a:pos x="T4" y="T5"/>
                </a:cxn>
                <a:cxn ang="0">
                  <a:pos x="T6" y="T7"/>
                </a:cxn>
                <a:cxn ang="0">
                  <a:pos x="T8" y="T9"/>
                </a:cxn>
              </a:cxnLst>
              <a:rect l="0" t="0" r="r" b="b"/>
              <a:pathLst>
                <a:path w="35" h="17">
                  <a:moveTo>
                    <a:pt x="18" y="0"/>
                  </a:moveTo>
                  <a:cubicBezTo>
                    <a:pt x="11" y="0"/>
                    <a:pt x="4" y="2"/>
                    <a:pt x="0" y="7"/>
                  </a:cubicBezTo>
                  <a:cubicBezTo>
                    <a:pt x="4" y="12"/>
                    <a:pt x="10" y="16"/>
                    <a:pt x="17" y="16"/>
                  </a:cubicBezTo>
                  <a:cubicBezTo>
                    <a:pt x="24" y="17"/>
                    <a:pt x="31" y="14"/>
                    <a:pt x="35" y="10"/>
                  </a:cubicBezTo>
                  <a:cubicBezTo>
                    <a:pt x="31" y="4"/>
                    <a:pt x="25" y="1"/>
                    <a:pt x="1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64" name="Freeform 141"/>
            <p:cNvSpPr>
              <a:spLocks/>
            </p:cNvSpPr>
            <p:nvPr/>
          </p:nvSpPr>
          <p:spPr bwMode="auto">
            <a:xfrm>
              <a:off x="810" y="1671"/>
              <a:ext cx="38" cy="20"/>
            </a:xfrm>
            <a:custGeom>
              <a:avLst/>
              <a:gdLst>
                <a:gd name="T0" fmla="*/ 18 w 35"/>
                <a:gd name="T1" fmla="*/ 1 h 18"/>
                <a:gd name="T2" fmla="*/ 35 w 35"/>
                <a:gd name="T3" fmla="*/ 11 h 18"/>
                <a:gd name="T4" fmla="*/ 17 w 35"/>
                <a:gd name="T5" fmla="*/ 17 h 18"/>
                <a:gd name="T6" fmla="*/ 0 w 35"/>
                <a:gd name="T7" fmla="*/ 8 h 18"/>
                <a:gd name="T8" fmla="*/ 18 w 35"/>
                <a:gd name="T9" fmla="*/ 1 h 18"/>
              </a:gdLst>
              <a:ahLst/>
              <a:cxnLst>
                <a:cxn ang="0">
                  <a:pos x="T0" y="T1"/>
                </a:cxn>
                <a:cxn ang="0">
                  <a:pos x="T2" y="T3"/>
                </a:cxn>
                <a:cxn ang="0">
                  <a:pos x="T4" y="T5"/>
                </a:cxn>
                <a:cxn ang="0">
                  <a:pos x="T6" y="T7"/>
                </a:cxn>
                <a:cxn ang="0">
                  <a:pos x="T8" y="T9"/>
                </a:cxn>
              </a:cxnLst>
              <a:rect l="0" t="0" r="r" b="b"/>
              <a:pathLst>
                <a:path w="35" h="18">
                  <a:moveTo>
                    <a:pt x="18" y="1"/>
                  </a:moveTo>
                  <a:cubicBezTo>
                    <a:pt x="25" y="2"/>
                    <a:pt x="31" y="5"/>
                    <a:pt x="35" y="11"/>
                  </a:cubicBezTo>
                  <a:cubicBezTo>
                    <a:pt x="31" y="15"/>
                    <a:pt x="24" y="18"/>
                    <a:pt x="17" y="17"/>
                  </a:cubicBezTo>
                  <a:cubicBezTo>
                    <a:pt x="10" y="16"/>
                    <a:pt x="4" y="13"/>
                    <a:pt x="0" y="8"/>
                  </a:cubicBezTo>
                  <a:cubicBezTo>
                    <a:pt x="5" y="3"/>
                    <a:pt x="11" y="0"/>
                    <a:pt x="18" y="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65" name="Freeform 142"/>
            <p:cNvSpPr>
              <a:spLocks/>
            </p:cNvSpPr>
            <p:nvPr/>
          </p:nvSpPr>
          <p:spPr bwMode="auto">
            <a:xfrm>
              <a:off x="837" y="1683"/>
              <a:ext cx="20" cy="39"/>
            </a:xfrm>
            <a:custGeom>
              <a:avLst/>
              <a:gdLst>
                <a:gd name="T0" fmla="*/ 1 w 18"/>
                <a:gd name="T1" fmla="*/ 17 h 35"/>
                <a:gd name="T2" fmla="*/ 10 w 18"/>
                <a:gd name="T3" fmla="*/ 0 h 35"/>
                <a:gd name="T4" fmla="*/ 17 w 18"/>
                <a:gd name="T5" fmla="*/ 18 h 35"/>
                <a:gd name="T6" fmla="*/ 7 w 18"/>
                <a:gd name="T7" fmla="*/ 35 h 35"/>
                <a:gd name="T8" fmla="*/ 1 w 18"/>
                <a:gd name="T9" fmla="*/ 17 h 35"/>
              </a:gdLst>
              <a:ahLst/>
              <a:cxnLst>
                <a:cxn ang="0">
                  <a:pos x="T0" y="T1"/>
                </a:cxn>
                <a:cxn ang="0">
                  <a:pos x="T2" y="T3"/>
                </a:cxn>
                <a:cxn ang="0">
                  <a:pos x="T4" y="T5"/>
                </a:cxn>
                <a:cxn ang="0">
                  <a:pos x="T6" y="T7"/>
                </a:cxn>
                <a:cxn ang="0">
                  <a:pos x="T8" y="T9"/>
                </a:cxn>
              </a:cxnLst>
              <a:rect l="0" t="0" r="r" b="b"/>
              <a:pathLst>
                <a:path w="18" h="35">
                  <a:moveTo>
                    <a:pt x="1" y="17"/>
                  </a:moveTo>
                  <a:cubicBezTo>
                    <a:pt x="2" y="10"/>
                    <a:pt x="5" y="4"/>
                    <a:pt x="10" y="0"/>
                  </a:cubicBezTo>
                  <a:cubicBezTo>
                    <a:pt x="15" y="4"/>
                    <a:pt x="18" y="11"/>
                    <a:pt x="17" y="18"/>
                  </a:cubicBezTo>
                  <a:cubicBezTo>
                    <a:pt x="16" y="25"/>
                    <a:pt x="13" y="31"/>
                    <a:pt x="7" y="35"/>
                  </a:cubicBezTo>
                  <a:cubicBezTo>
                    <a:pt x="3" y="31"/>
                    <a:pt x="0" y="24"/>
                    <a:pt x="1"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66" name="Freeform 143"/>
            <p:cNvSpPr>
              <a:spLocks/>
            </p:cNvSpPr>
            <p:nvPr/>
          </p:nvSpPr>
          <p:spPr bwMode="auto">
            <a:xfrm>
              <a:off x="1049" y="1985"/>
              <a:ext cx="21" cy="39"/>
            </a:xfrm>
            <a:custGeom>
              <a:avLst/>
              <a:gdLst>
                <a:gd name="T0" fmla="*/ 2 w 19"/>
                <a:gd name="T1" fmla="*/ 16 h 35"/>
                <a:gd name="T2" fmla="*/ 5 w 19"/>
                <a:gd name="T3" fmla="*/ 35 h 35"/>
                <a:gd name="T4" fmla="*/ 18 w 19"/>
                <a:gd name="T5" fmla="*/ 20 h 35"/>
                <a:gd name="T6" fmla="*/ 14 w 19"/>
                <a:gd name="T7" fmla="*/ 0 h 35"/>
                <a:gd name="T8" fmla="*/ 2 w 19"/>
                <a:gd name="T9" fmla="*/ 16 h 35"/>
              </a:gdLst>
              <a:ahLst/>
              <a:cxnLst>
                <a:cxn ang="0">
                  <a:pos x="T0" y="T1"/>
                </a:cxn>
                <a:cxn ang="0">
                  <a:pos x="T2" y="T3"/>
                </a:cxn>
                <a:cxn ang="0">
                  <a:pos x="T4" y="T5"/>
                </a:cxn>
                <a:cxn ang="0">
                  <a:pos x="T6" y="T7"/>
                </a:cxn>
                <a:cxn ang="0">
                  <a:pos x="T8" y="T9"/>
                </a:cxn>
              </a:cxnLst>
              <a:rect l="0" t="0" r="r" b="b"/>
              <a:pathLst>
                <a:path w="19" h="35">
                  <a:moveTo>
                    <a:pt x="2" y="16"/>
                  </a:moveTo>
                  <a:cubicBezTo>
                    <a:pt x="0" y="23"/>
                    <a:pt x="2" y="30"/>
                    <a:pt x="5" y="35"/>
                  </a:cubicBezTo>
                  <a:cubicBezTo>
                    <a:pt x="11" y="32"/>
                    <a:pt x="16" y="27"/>
                    <a:pt x="18" y="20"/>
                  </a:cubicBezTo>
                  <a:cubicBezTo>
                    <a:pt x="19" y="13"/>
                    <a:pt x="18" y="6"/>
                    <a:pt x="14" y="0"/>
                  </a:cubicBezTo>
                  <a:cubicBezTo>
                    <a:pt x="9" y="3"/>
                    <a:pt x="4" y="9"/>
                    <a:pt x="2"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67" name="Freeform 144"/>
            <p:cNvSpPr>
              <a:spLocks/>
            </p:cNvSpPr>
            <p:nvPr/>
          </p:nvSpPr>
          <p:spPr bwMode="auto">
            <a:xfrm>
              <a:off x="1054" y="2018"/>
              <a:ext cx="39" cy="21"/>
            </a:xfrm>
            <a:custGeom>
              <a:avLst/>
              <a:gdLst>
                <a:gd name="T0" fmla="*/ 20 w 35"/>
                <a:gd name="T1" fmla="*/ 2 h 19"/>
                <a:gd name="T2" fmla="*/ 0 w 35"/>
                <a:gd name="T3" fmla="*/ 5 h 19"/>
                <a:gd name="T4" fmla="*/ 15 w 35"/>
                <a:gd name="T5" fmla="*/ 17 h 19"/>
                <a:gd name="T6" fmla="*/ 35 w 35"/>
                <a:gd name="T7" fmla="*/ 14 h 19"/>
                <a:gd name="T8" fmla="*/ 20 w 35"/>
                <a:gd name="T9" fmla="*/ 2 h 19"/>
              </a:gdLst>
              <a:ahLst/>
              <a:cxnLst>
                <a:cxn ang="0">
                  <a:pos x="T0" y="T1"/>
                </a:cxn>
                <a:cxn ang="0">
                  <a:pos x="T2" y="T3"/>
                </a:cxn>
                <a:cxn ang="0">
                  <a:pos x="T4" y="T5"/>
                </a:cxn>
                <a:cxn ang="0">
                  <a:pos x="T6" y="T7"/>
                </a:cxn>
                <a:cxn ang="0">
                  <a:pos x="T8" y="T9"/>
                </a:cxn>
              </a:cxnLst>
              <a:rect l="0" t="0" r="r" b="b"/>
              <a:pathLst>
                <a:path w="35" h="19">
                  <a:moveTo>
                    <a:pt x="20" y="2"/>
                  </a:moveTo>
                  <a:cubicBezTo>
                    <a:pt x="13" y="0"/>
                    <a:pt x="6" y="1"/>
                    <a:pt x="0" y="5"/>
                  </a:cubicBezTo>
                  <a:cubicBezTo>
                    <a:pt x="3" y="11"/>
                    <a:pt x="9" y="16"/>
                    <a:pt x="15" y="17"/>
                  </a:cubicBezTo>
                  <a:cubicBezTo>
                    <a:pt x="22" y="19"/>
                    <a:pt x="29" y="18"/>
                    <a:pt x="35" y="14"/>
                  </a:cubicBezTo>
                  <a:cubicBezTo>
                    <a:pt x="32" y="8"/>
                    <a:pt x="26" y="4"/>
                    <a:pt x="20" y="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68" name="Freeform 145"/>
            <p:cNvSpPr>
              <a:spLocks/>
            </p:cNvSpPr>
            <p:nvPr/>
          </p:nvSpPr>
          <p:spPr bwMode="auto">
            <a:xfrm>
              <a:off x="840" y="1650"/>
              <a:ext cx="39" cy="20"/>
            </a:xfrm>
            <a:custGeom>
              <a:avLst/>
              <a:gdLst>
                <a:gd name="T0" fmla="*/ 20 w 35"/>
                <a:gd name="T1" fmla="*/ 2 h 19"/>
                <a:gd name="T2" fmla="*/ 35 w 35"/>
                <a:gd name="T3" fmla="*/ 14 h 19"/>
                <a:gd name="T4" fmla="*/ 15 w 35"/>
                <a:gd name="T5" fmla="*/ 17 h 19"/>
                <a:gd name="T6" fmla="*/ 0 w 35"/>
                <a:gd name="T7" fmla="*/ 5 h 19"/>
                <a:gd name="T8" fmla="*/ 20 w 35"/>
                <a:gd name="T9" fmla="*/ 2 h 19"/>
              </a:gdLst>
              <a:ahLst/>
              <a:cxnLst>
                <a:cxn ang="0">
                  <a:pos x="T0" y="T1"/>
                </a:cxn>
                <a:cxn ang="0">
                  <a:pos x="T2" y="T3"/>
                </a:cxn>
                <a:cxn ang="0">
                  <a:pos x="T4" y="T5"/>
                </a:cxn>
                <a:cxn ang="0">
                  <a:pos x="T6" y="T7"/>
                </a:cxn>
                <a:cxn ang="0">
                  <a:pos x="T8" y="T9"/>
                </a:cxn>
              </a:cxnLst>
              <a:rect l="0" t="0" r="r" b="b"/>
              <a:pathLst>
                <a:path w="35" h="19">
                  <a:moveTo>
                    <a:pt x="20" y="2"/>
                  </a:moveTo>
                  <a:cubicBezTo>
                    <a:pt x="26" y="4"/>
                    <a:pt x="32" y="8"/>
                    <a:pt x="35" y="14"/>
                  </a:cubicBezTo>
                  <a:cubicBezTo>
                    <a:pt x="29" y="18"/>
                    <a:pt x="22" y="19"/>
                    <a:pt x="15" y="17"/>
                  </a:cubicBezTo>
                  <a:cubicBezTo>
                    <a:pt x="9" y="15"/>
                    <a:pt x="3" y="11"/>
                    <a:pt x="0" y="5"/>
                  </a:cubicBezTo>
                  <a:cubicBezTo>
                    <a:pt x="6" y="1"/>
                    <a:pt x="13" y="0"/>
                    <a:pt x="20" y="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69" name="Freeform 146"/>
            <p:cNvSpPr>
              <a:spLocks/>
            </p:cNvSpPr>
            <p:nvPr/>
          </p:nvSpPr>
          <p:spPr bwMode="auto">
            <a:xfrm>
              <a:off x="863" y="1665"/>
              <a:ext cx="21" cy="38"/>
            </a:xfrm>
            <a:custGeom>
              <a:avLst/>
              <a:gdLst>
                <a:gd name="T0" fmla="*/ 1 w 19"/>
                <a:gd name="T1" fmla="*/ 15 h 35"/>
                <a:gd name="T2" fmla="*/ 14 w 19"/>
                <a:gd name="T3" fmla="*/ 0 h 35"/>
                <a:gd name="T4" fmla="*/ 17 w 19"/>
                <a:gd name="T5" fmla="*/ 20 h 35"/>
                <a:gd name="T6" fmla="*/ 5 w 19"/>
                <a:gd name="T7" fmla="*/ 35 h 35"/>
                <a:gd name="T8" fmla="*/ 1 w 19"/>
                <a:gd name="T9" fmla="*/ 15 h 35"/>
              </a:gdLst>
              <a:ahLst/>
              <a:cxnLst>
                <a:cxn ang="0">
                  <a:pos x="T0" y="T1"/>
                </a:cxn>
                <a:cxn ang="0">
                  <a:pos x="T2" y="T3"/>
                </a:cxn>
                <a:cxn ang="0">
                  <a:pos x="T4" y="T5"/>
                </a:cxn>
                <a:cxn ang="0">
                  <a:pos x="T6" y="T7"/>
                </a:cxn>
                <a:cxn ang="0">
                  <a:pos x="T8" y="T9"/>
                </a:cxn>
              </a:cxnLst>
              <a:rect l="0" t="0" r="r" b="b"/>
              <a:pathLst>
                <a:path w="19" h="35">
                  <a:moveTo>
                    <a:pt x="1" y="15"/>
                  </a:moveTo>
                  <a:cubicBezTo>
                    <a:pt x="3" y="9"/>
                    <a:pt x="8" y="3"/>
                    <a:pt x="14" y="0"/>
                  </a:cubicBezTo>
                  <a:cubicBezTo>
                    <a:pt x="17" y="6"/>
                    <a:pt x="19" y="13"/>
                    <a:pt x="17" y="20"/>
                  </a:cubicBezTo>
                  <a:cubicBezTo>
                    <a:pt x="15" y="26"/>
                    <a:pt x="10" y="32"/>
                    <a:pt x="5" y="35"/>
                  </a:cubicBezTo>
                  <a:cubicBezTo>
                    <a:pt x="1" y="29"/>
                    <a:pt x="0" y="22"/>
                    <a:pt x="1" y="1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70" name="Freeform 147"/>
            <p:cNvSpPr>
              <a:spLocks/>
            </p:cNvSpPr>
            <p:nvPr/>
          </p:nvSpPr>
          <p:spPr bwMode="auto">
            <a:xfrm>
              <a:off x="1019" y="2001"/>
              <a:ext cx="22" cy="36"/>
            </a:xfrm>
            <a:custGeom>
              <a:avLst/>
              <a:gdLst>
                <a:gd name="T0" fmla="*/ 3 w 20"/>
                <a:gd name="T1" fmla="*/ 13 h 33"/>
                <a:gd name="T2" fmla="*/ 2 w 20"/>
                <a:gd name="T3" fmla="*/ 33 h 33"/>
                <a:gd name="T4" fmla="*/ 17 w 20"/>
                <a:gd name="T5" fmla="*/ 20 h 33"/>
                <a:gd name="T6" fmla="*/ 17 w 20"/>
                <a:gd name="T7" fmla="*/ 0 h 33"/>
                <a:gd name="T8" fmla="*/ 3 w 20"/>
                <a:gd name="T9" fmla="*/ 13 h 33"/>
              </a:gdLst>
              <a:ahLst/>
              <a:cxnLst>
                <a:cxn ang="0">
                  <a:pos x="T0" y="T1"/>
                </a:cxn>
                <a:cxn ang="0">
                  <a:pos x="T2" y="T3"/>
                </a:cxn>
                <a:cxn ang="0">
                  <a:pos x="T4" y="T5"/>
                </a:cxn>
                <a:cxn ang="0">
                  <a:pos x="T6" y="T7"/>
                </a:cxn>
                <a:cxn ang="0">
                  <a:pos x="T8" y="T9"/>
                </a:cxn>
              </a:cxnLst>
              <a:rect l="0" t="0" r="r" b="b"/>
              <a:pathLst>
                <a:path w="20" h="33">
                  <a:moveTo>
                    <a:pt x="3" y="13"/>
                  </a:moveTo>
                  <a:cubicBezTo>
                    <a:pt x="0" y="19"/>
                    <a:pt x="0" y="26"/>
                    <a:pt x="2" y="33"/>
                  </a:cubicBezTo>
                  <a:cubicBezTo>
                    <a:pt x="9" y="31"/>
                    <a:pt x="14" y="26"/>
                    <a:pt x="17" y="20"/>
                  </a:cubicBezTo>
                  <a:cubicBezTo>
                    <a:pt x="20" y="13"/>
                    <a:pt x="20" y="6"/>
                    <a:pt x="17" y="0"/>
                  </a:cubicBezTo>
                  <a:cubicBezTo>
                    <a:pt x="11" y="2"/>
                    <a:pt x="6" y="7"/>
                    <a:pt x="3" y="1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71" name="Freeform 148"/>
            <p:cNvSpPr>
              <a:spLocks/>
            </p:cNvSpPr>
            <p:nvPr/>
          </p:nvSpPr>
          <p:spPr bwMode="auto">
            <a:xfrm>
              <a:off x="1022" y="2033"/>
              <a:ext cx="36" cy="22"/>
            </a:xfrm>
            <a:custGeom>
              <a:avLst/>
              <a:gdLst>
                <a:gd name="T0" fmla="*/ 20 w 33"/>
                <a:gd name="T1" fmla="*/ 3 h 20"/>
                <a:gd name="T2" fmla="*/ 0 w 33"/>
                <a:gd name="T3" fmla="*/ 3 h 20"/>
                <a:gd name="T4" fmla="*/ 13 w 33"/>
                <a:gd name="T5" fmla="*/ 17 h 20"/>
                <a:gd name="T6" fmla="*/ 33 w 33"/>
                <a:gd name="T7" fmla="*/ 18 h 20"/>
                <a:gd name="T8" fmla="*/ 20 w 33"/>
                <a:gd name="T9" fmla="*/ 3 h 20"/>
              </a:gdLst>
              <a:ahLst/>
              <a:cxnLst>
                <a:cxn ang="0">
                  <a:pos x="T0" y="T1"/>
                </a:cxn>
                <a:cxn ang="0">
                  <a:pos x="T2" y="T3"/>
                </a:cxn>
                <a:cxn ang="0">
                  <a:pos x="T4" y="T5"/>
                </a:cxn>
                <a:cxn ang="0">
                  <a:pos x="T6" y="T7"/>
                </a:cxn>
                <a:cxn ang="0">
                  <a:pos x="T8" y="T9"/>
                </a:cxn>
              </a:cxnLst>
              <a:rect l="0" t="0" r="r" b="b"/>
              <a:pathLst>
                <a:path w="33" h="20">
                  <a:moveTo>
                    <a:pt x="20" y="3"/>
                  </a:moveTo>
                  <a:cubicBezTo>
                    <a:pt x="14" y="0"/>
                    <a:pt x="6" y="0"/>
                    <a:pt x="0" y="3"/>
                  </a:cubicBezTo>
                  <a:cubicBezTo>
                    <a:pt x="2" y="9"/>
                    <a:pt x="7" y="14"/>
                    <a:pt x="13" y="17"/>
                  </a:cubicBezTo>
                  <a:cubicBezTo>
                    <a:pt x="20" y="20"/>
                    <a:pt x="27" y="20"/>
                    <a:pt x="33" y="18"/>
                  </a:cubicBezTo>
                  <a:cubicBezTo>
                    <a:pt x="31" y="11"/>
                    <a:pt x="26" y="6"/>
                    <a:pt x="20" y="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72" name="Freeform 149"/>
            <p:cNvSpPr>
              <a:spLocks/>
            </p:cNvSpPr>
            <p:nvPr/>
          </p:nvSpPr>
          <p:spPr bwMode="auto">
            <a:xfrm>
              <a:off x="875" y="1633"/>
              <a:ext cx="36" cy="22"/>
            </a:xfrm>
            <a:custGeom>
              <a:avLst/>
              <a:gdLst>
                <a:gd name="T0" fmla="*/ 20 w 33"/>
                <a:gd name="T1" fmla="*/ 3 h 20"/>
                <a:gd name="T2" fmla="*/ 33 w 33"/>
                <a:gd name="T3" fmla="*/ 18 h 20"/>
                <a:gd name="T4" fmla="*/ 13 w 33"/>
                <a:gd name="T5" fmla="*/ 17 h 20"/>
                <a:gd name="T6" fmla="*/ 0 w 33"/>
                <a:gd name="T7" fmla="*/ 2 h 20"/>
                <a:gd name="T8" fmla="*/ 20 w 33"/>
                <a:gd name="T9" fmla="*/ 3 h 20"/>
              </a:gdLst>
              <a:ahLst/>
              <a:cxnLst>
                <a:cxn ang="0">
                  <a:pos x="T0" y="T1"/>
                </a:cxn>
                <a:cxn ang="0">
                  <a:pos x="T2" y="T3"/>
                </a:cxn>
                <a:cxn ang="0">
                  <a:pos x="T4" y="T5"/>
                </a:cxn>
                <a:cxn ang="0">
                  <a:pos x="T6" y="T7"/>
                </a:cxn>
                <a:cxn ang="0">
                  <a:pos x="T8" y="T9"/>
                </a:cxn>
              </a:cxnLst>
              <a:rect l="0" t="0" r="r" b="b"/>
              <a:pathLst>
                <a:path w="33" h="20">
                  <a:moveTo>
                    <a:pt x="20" y="3"/>
                  </a:moveTo>
                  <a:cubicBezTo>
                    <a:pt x="26" y="6"/>
                    <a:pt x="31" y="11"/>
                    <a:pt x="33" y="18"/>
                  </a:cubicBezTo>
                  <a:cubicBezTo>
                    <a:pt x="27" y="20"/>
                    <a:pt x="20" y="20"/>
                    <a:pt x="13" y="17"/>
                  </a:cubicBezTo>
                  <a:cubicBezTo>
                    <a:pt x="7" y="14"/>
                    <a:pt x="2" y="9"/>
                    <a:pt x="0" y="2"/>
                  </a:cubicBezTo>
                  <a:cubicBezTo>
                    <a:pt x="6" y="0"/>
                    <a:pt x="13" y="0"/>
                    <a:pt x="20" y="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73" name="Freeform 150"/>
            <p:cNvSpPr>
              <a:spLocks/>
            </p:cNvSpPr>
            <p:nvPr/>
          </p:nvSpPr>
          <p:spPr bwMode="auto">
            <a:xfrm>
              <a:off x="892" y="1653"/>
              <a:ext cx="22" cy="35"/>
            </a:xfrm>
            <a:custGeom>
              <a:avLst/>
              <a:gdLst>
                <a:gd name="T0" fmla="*/ 3 w 20"/>
                <a:gd name="T1" fmla="*/ 12 h 32"/>
                <a:gd name="T2" fmla="*/ 18 w 20"/>
                <a:gd name="T3" fmla="*/ 0 h 32"/>
                <a:gd name="T4" fmla="*/ 17 w 20"/>
                <a:gd name="T5" fmla="*/ 19 h 32"/>
                <a:gd name="T6" fmla="*/ 3 w 20"/>
                <a:gd name="T7" fmla="*/ 32 h 32"/>
                <a:gd name="T8" fmla="*/ 3 w 20"/>
                <a:gd name="T9" fmla="*/ 12 h 32"/>
              </a:gdLst>
              <a:ahLst/>
              <a:cxnLst>
                <a:cxn ang="0">
                  <a:pos x="T0" y="T1"/>
                </a:cxn>
                <a:cxn ang="0">
                  <a:pos x="T2" y="T3"/>
                </a:cxn>
                <a:cxn ang="0">
                  <a:pos x="T4" y="T5"/>
                </a:cxn>
                <a:cxn ang="0">
                  <a:pos x="T6" y="T7"/>
                </a:cxn>
                <a:cxn ang="0">
                  <a:pos x="T8" y="T9"/>
                </a:cxn>
              </a:cxnLst>
              <a:rect l="0" t="0" r="r" b="b"/>
              <a:pathLst>
                <a:path w="20" h="32">
                  <a:moveTo>
                    <a:pt x="3" y="12"/>
                  </a:moveTo>
                  <a:cubicBezTo>
                    <a:pt x="6" y="6"/>
                    <a:pt x="11" y="2"/>
                    <a:pt x="18" y="0"/>
                  </a:cubicBezTo>
                  <a:cubicBezTo>
                    <a:pt x="20" y="6"/>
                    <a:pt x="20" y="13"/>
                    <a:pt x="17" y="19"/>
                  </a:cubicBezTo>
                  <a:cubicBezTo>
                    <a:pt x="14" y="26"/>
                    <a:pt x="9" y="30"/>
                    <a:pt x="3" y="32"/>
                  </a:cubicBezTo>
                  <a:cubicBezTo>
                    <a:pt x="0" y="26"/>
                    <a:pt x="0" y="19"/>
                    <a:pt x="3"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74" name="Freeform 151"/>
            <p:cNvSpPr>
              <a:spLocks/>
            </p:cNvSpPr>
            <p:nvPr/>
          </p:nvSpPr>
          <p:spPr bwMode="auto">
            <a:xfrm>
              <a:off x="986" y="2011"/>
              <a:ext cx="26" cy="32"/>
            </a:xfrm>
            <a:custGeom>
              <a:avLst/>
              <a:gdLst>
                <a:gd name="T0" fmla="*/ 6 w 24"/>
                <a:gd name="T1" fmla="*/ 11 h 30"/>
                <a:gd name="T2" fmla="*/ 2 w 24"/>
                <a:gd name="T3" fmla="*/ 30 h 30"/>
                <a:gd name="T4" fmla="*/ 19 w 24"/>
                <a:gd name="T5" fmla="*/ 20 h 30"/>
                <a:gd name="T6" fmla="*/ 22 w 24"/>
                <a:gd name="T7" fmla="*/ 0 h 30"/>
                <a:gd name="T8" fmla="*/ 6 w 24"/>
                <a:gd name="T9" fmla="*/ 11 h 30"/>
              </a:gdLst>
              <a:ahLst/>
              <a:cxnLst>
                <a:cxn ang="0">
                  <a:pos x="T0" y="T1"/>
                </a:cxn>
                <a:cxn ang="0">
                  <a:pos x="T2" y="T3"/>
                </a:cxn>
                <a:cxn ang="0">
                  <a:pos x="T4" y="T5"/>
                </a:cxn>
                <a:cxn ang="0">
                  <a:pos x="T6" y="T7"/>
                </a:cxn>
                <a:cxn ang="0">
                  <a:pos x="T8" y="T9"/>
                </a:cxn>
              </a:cxnLst>
              <a:rect l="0" t="0" r="r" b="b"/>
              <a:pathLst>
                <a:path w="24" h="30">
                  <a:moveTo>
                    <a:pt x="6" y="11"/>
                  </a:moveTo>
                  <a:cubicBezTo>
                    <a:pt x="2" y="16"/>
                    <a:pt x="0" y="23"/>
                    <a:pt x="2" y="30"/>
                  </a:cubicBezTo>
                  <a:cubicBezTo>
                    <a:pt x="8" y="29"/>
                    <a:pt x="15" y="26"/>
                    <a:pt x="19" y="20"/>
                  </a:cubicBezTo>
                  <a:cubicBezTo>
                    <a:pt x="23" y="14"/>
                    <a:pt x="24" y="7"/>
                    <a:pt x="22" y="0"/>
                  </a:cubicBezTo>
                  <a:cubicBezTo>
                    <a:pt x="16" y="1"/>
                    <a:pt x="10" y="5"/>
                    <a:pt x="6" y="1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75" name="Freeform 152"/>
            <p:cNvSpPr>
              <a:spLocks/>
            </p:cNvSpPr>
            <p:nvPr/>
          </p:nvSpPr>
          <p:spPr bwMode="auto">
            <a:xfrm>
              <a:off x="988" y="2041"/>
              <a:ext cx="31" cy="26"/>
            </a:xfrm>
            <a:custGeom>
              <a:avLst/>
              <a:gdLst>
                <a:gd name="T0" fmla="*/ 19 w 29"/>
                <a:gd name="T1" fmla="*/ 6 h 24"/>
                <a:gd name="T2" fmla="*/ 0 w 29"/>
                <a:gd name="T3" fmla="*/ 2 h 24"/>
                <a:gd name="T4" fmla="*/ 10 w 29"/>
                <a:gd name="T5" fmla="*/ 19 h 24"/>
                <a:gd name="T6" fmla="*/ 29 w 29"/>
                <a:gd name="T7" fmla="*/ 22 h 24"/>
                <a:gd name="T8" fmla="*/ 19 w 29"/>
                <a:gd name="T9" fmla="*/ 6 h 24"/>
              </a:gdLst>
              <a:ahLst/>
              <a:cxnLst>
                <a:cxn ang="0">
                  <a:pos x="T0" y="T1"/>
                </a:cxn>
                <a:cxn ang="0">
                  <a:pos x="T2" y="T3"/>
                </a:cxn>
                <a:cxn ang="0">
                  <a:pos x="T4" y="T5"/>
                </a:cxn>
                <a:cxn ang="0">
                  <a:pos x="T6" y="T7"/>
                </a:cxn>
                <a:cxn ang="0">
                  <a:pos x="T8" y="T9"/>
                </a:cxn>
              </a:cxnLst>
              <a:rect l="0" t="0" r="r" b="b"/>
              <a:pathLst>
                <a:path w="29" h="24">
                  <a:moveTo>
                    <a:pt x="19" y="6"/>
                  </a:moveTo>
                  <a:cubicBezTo>
                    <a:pt x="13" y="1"/>
                    <a:pt x="6" y="0"/>
                    <a:pt x="0" y="2"/>
                  </a:cubicBezTo>
                  <a:cubicBezTo>
                    <a:pt x="1" y="8"/>
                    <a:pt x="4" y="15"/>
                    <a:pt x="10" y="19"/>
                  </a:cubicBezTo>
                  <a:cubicBezTo>
                    <a:pt x="16" y="23"/>
                    <a:pt x="23" y="24"/>
                    <a:pt x="29" y="22"/>
                  </a:cubicBezTo>
                  <a:cubicBezTo>
                    <a:pt x="28" y="16"/>
                    <a:pt x="25" y="10"/>
                    <a:pt x="19" y="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76" name="Freeform 153"/>
            <p:cNvSpPr>
              <a:spLocks/>
            </p:cNvSpPr>
            <p:nvPr/>
          </p:nvSpPr>
          <p:spPr bwMode="auto">
            <a:xfrm>
              <a:off x="914" y="1621"/>
              <a:ext cx="31" cy="26"/>
            </a:xfrm>
            <a:custGeom>
              <a:avLst/>
              <a:gdLst>
                <a:gd name="T0" fmla="*/ 19 w 29"/>
                <a:gd name="T1" fmla="*/ 6 h 24"/>
                <a:gd name="T2" fmla="*/ 29 w 29"/>
                <a:gd name="T3" fmla="*/ 22 h 24"/>
                <a:gd name="T4" fmla="*/ 10 w 29"/>
                <a:gd name="T5" fmla="*/ 19 h 24"/>
                <a:gd name="T6" fmla="*/ 0 w 29"/>
                <a:gd name="T7" fmla="*/ 2 h 24"/>
                <a:gd name="T8" fmla="*/ 19 w 29"/>
                <a:gd name="T9" fmla="*/ 6 h 24"/>
              </a:gdLst>
              <a:ahLst/>
              <a:cxnLst>
                <a:cxn ang="0">
                  <a:pos x="T0" y="T1"/>
                </a:cxn>
                <a:cxn ang="0">
                  <a:pos x="T2" y="T3"/>
                </a:cxn>
                <a:cxn ang="0">
                  <a:pos x="T4" y="T5"/>
                </a:cxn>
                <a:cxn ang="0">
                  <a:pos x="T6" y="T7"/>
                </a:cxn>
                <a:cxn ang="0">
                  <a:pos x="T8" y="T9"/>
                </a:cxn>
              </a:cxnLst>
              <a:rect l="0" t="0" r="r" b="b"/>
              <a:pathLst>
                <a:path w="29" h="24">
                  <a:moveTo>
                    <a:pt x="19" y="6"/>
                  </a:moveTo>
                  <a:cubicBezTo>
                    <a:pt x="25" y="10"/>
                    <a:pt x="28" y="16"/>
                    <a:pt x="29" y="22"/>
                  </a:cubicBezTo>
                  <a:cubicBezTo>
                    <a:pt x="23" y="24"/>
                    <a:pt x="16" y="23"/>
                    <a:pt x="10" y="19"/>
                  </a:cubicBezTo>
                  <a:cubicBezTo>
                    <a:pt x="4" y="15"/>
                    <a:pt x="1" y="8"/>
                    <a:pt x="0" y="2"/>
                  </a:cubicBezTo>
                  <a:cubicBezTo>
                    <a:pt x="6" y="0"/>
                    <a:pt x="13" y="2"/>
                    <a:pt x="19" y="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77" name="Freeform 154"/>
            <p:cNvSpPr>
              <a:spLocks/>
            </p:cNvSpPr>
            <p:nvPr/>
          </p:nvSpPr>
          <p:spPr bwMode="auto">
            <a:xfrm>
              <a:off x="921" y="1645"/>
              <a:ext cx="26" cy="33"/>
            </a:xfrm>
            <a:custGeom>
              <a:avLst/>
              <a:gdLst>
                <a:gd name="T0" fmla="*/ 5 w 24"/>
                <a:gd name="T1" fmla="*/ 11 h 30"/>
                <a:gd name="T2" fmla="*/ 22 w 24"/>
                <a:gd name="T3" fmla="*/ 0 h 30"/>
                <a:gd name="T4" fmla="*/ 18 w 24"/>
                <a:gd name="T5" fmla="*/ 20 h 30"/>
                <a:gd name="T6" fmla="*/ 2 w 24"/>
                <a:gd name="T7" fmla="*/ 30 h 30"/>
                <a:gd name="T8" fmla="*/ 5 w 24"/>
                <a:gd name="T9" fmla="*/ 11 h 30"/>
              </a:gdLst>
              <a:ahLst/>
              <a:cxnLst>
                <a:cxn ang="0">
                  <a:pos x="T0" y="T1"/>
                </a:cxn>
                <a:cxn ang="0">
                  <a:pos x="T2" y="T3"/>
                </a:cxn>
                <a:cxn ang="0">
                  <a:pos x="T4" y="T5"/>
                </a:cxn>
                <a:cxn ang="0">
                  <a:pos x="T6" y="T7"/>
                </a:cxn>
                <a:cxn ang="0">
                  <a:pos x="T8" y="T9"/>
                </a:cxn>
              </a:cxnLst>
              <a:rect l="0" t="0" r="r" b="b"/>
              <a:pathLst>
                <a:path w="24" h="30">
                  <a:moveTo>
                    <a:pt x="5" y="11"/>
                  </a:moveTo>
                  <a:cubicBezTo>
                    <a:pt x="9" y="5"/>
                    <a:pt x="16" y="1"/>
                    <a:pt x="22" y="0"/>
                  </a:cubicBezTo>
                  <a:cubicBezTo>
                    <a:pt x="24" y="7"/>
                    <a:pt x="23" y="14"/>
                    <a:pt x="18" y="20"/>
                  </a:cubicBezTo>
                  <a:cubicBezTo>
                    <a:pt x="14" y="26"/>
                    <a:pt x="8" y="29"/>
                    <a:pt x="2" y="30"/>
                  </a:cubicBezTo>
                  <a:cubicBezTo>
                    <a:pt x="0" y="23"/>
                    <a:pt x="1" y="16"/>
                    <a:pt x="5" y="1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78" name="Freeform 155"/>
            <p:cNvSpPr>
              <a:spLocks/>
            </p:cNvSpPr>
            <p:nvPr/>
          </p:nvSpPr>
          <p:spPr bwMode="auto">
            <a:xfrm>
              <a:off x="953" y="2018"/>
              <a:ext cx="28" cy="28"/>
            </a:xfrm>
            <a:custGeom>
              <a:avLst/>
              <a:gdLst>
                <a:gd name="T0" fmla="*/ 7 w 26"/>
                <a:gd name="T1" fmla="*/ 7 h 26"/>
                <a:gd name="T2" fmla="*/ 0 w 26"/>
                <a:gd name="T3" fmla="*/ 25 h 26"/>
                <a:gd name="T4" fmla="*/ 18 w 26"/>
                <a:gd name="T5" fmla="*/ 18 h 26"/>
                <a:gd name="T6" fmla="*/ 25 w 26"/>
                <a:gd name="T7" fmla="*/ 0 h 26"/>
                <a:gd name="T8" fmla="*/ 7 w 26"/>
                <a:gd name="T9" fmla="*/ 7 h 26"/>
              </a:gdLst>
              <a:ahLst/>
              <a:cxnLst>
                <a:cxn ang="0">
                  <a:pos x="T0" y="T1"/>
                </a:cxn>
                <a:cxn ang="0">
                  <a:pos x="T2" y="T3"/>
                </a:cxn>
                <a:cxn ang="0">
                  <a:pos x="T4" y="T5"/>
                </a:cxn>
                <a:cxn ang="0">
                  <a:pos x="T6" y="T7"/>
                </a:cxn>
                <a:cxn ang="0">
                  <a:pos x="T8" y="T9"/>
                </a:cxn>
              </a:cxnLst>
              <a:rect l="0" t="0" r="r" b="b"/>
              <a:pathLst>
                <a:path w="26" h="26">
                  <a:moveTo>
                    <a:pt x="7" y="7"/>
                  </a:moveTo>
                  <a:cubicBezTo>
                    <a:pt x="2" y="12"/>
                    <a:pt x="0" y="19"/>
                    <a:pt x="0" y="25"/>
                  </a:cubicBezTo>
                  <a:cubicBezTo>
                    <a:pt x="6" y="26"/>
                    <a:pt x="13" y="23"/>
                    <a:pt x="18" y="18"/>
                  </a:cubicBezTo>
                  <a:cubicBezTo>
                    <a:pt x="23" y="13"/>
                    <a:pt x="26" y="7"/>
                    <a:pt x="25" y="0"/>
                  </a:cubicBezTo>
                  <a:cubicBezTo>
                    <a:pt x="19" y="0"/>
                    <a:pt x="12" y="2"/>
                    <a:pt x="7" y="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79" name="Freeform 156"/>
            <p:cNvSpPr>
              <a:spLocks/>
            </p:cNvSpPr>
            <p:nvPr/>
          </p:nvSpPr>
          <p:spPr bwMode="auto">
            <a:xfrm>
              <a:off x="953" y="2043"/>
              <a:ext cx="28" cy="29"/>
            </a:xfrm>
            <a:custGeom>
              <a:avLst/>
              <a:gdLst>
                <a:gd name="T0" fmla="*/ 18 w 26"/>
                <a:gd name="T1" fmla="*/ 7 h 26"/>
                <a:gd name="T2" fmla="*/ 0 w 26"/>
                <a:gd name="T3" fmla="*/ 1 h 26"/>
                <a:gd name="T4" fmla="*/ 7 w 26"/>
                <a:gd name="T5" fmla="*/ 19 h 26"/>
                <a:gd name="T6" fmla="*/ 25 w 26"/>
                <a:gd name="T7" fmla="*/ 26 h 26"/>
                <a:gd name="T8" fmla="*/ 18 w 26"/>
                <a:gd name="T9" fmla="*/ 7 h 26"/>
              </a:gdLst>
              <a:ahLst/>
              <a:cxnLst>
                <a:cxn ang="0">
                  <a:pos x="T0" y="T1"/>
                </a:cxn>
                <a:cxn ang="0">
                  <a:pos x="T2" y="T3"/>
                </a:cxn>
                <a:cxn ang="0">
                  <a:pos x="T4" y="T5"/>
                </a:cxn>
                <a:cxn ang="0">
                  <a:pos x="T6" y="T7"/>
                </a:cxn>
                <a:cxn ang="0">
                  <a:pos x="T8" y="T9"/>
                </a:cxn>
              </a:cxnLst>
              <a:rect l="0" t="0" r="r" b="b"/>
              <a:pathLst>
                <a:path w="26" h="26">
                  <a:moveTo>
                    <a:pt x="18" y="7"/>
                  </a:moveTo>
                  <a:cubicBezTo>
                    <a:pt x="13" y="2"/>
                    <a:pt x="6" y="0"/>
                    <a:pt x="0" y="1"/>
                  </a:cubicBezTo>
                  <a:cubicBezTo>
                    <a:pt x="0" y="7"/>
                    <a:pt x="2" y="14"/>
                    <a:pt x="7" y="19"/>
                  </a:cubicBezTo>
                  <a:cubicBezTo>
                    <a:pt x="12" y="24"/>
                    <a:pt x="19" y="26"/>
                    <a:pt x="25" y="26"/>
                  </a:cubicBezTo>
                  <a:cubicBezTo>
                    <a:pt x="26" y="19"/>
                    <a:pt x="23" y="13"/>
                    <a:pt x="18" y="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80" name="Freeform 157"/>
            <p:cNvSpPr>
              <a:spLocks/>
            </p:cNvSpPr>
            <p:nvPr/>
          </p:nvSpPr>
          <p:spPr bwMode="auto">
            <a:xfrm>
              <a:off x="953" y="1617"/>
              <a:ext cx="28" cy="28"/>
            </a:xfrm>
            <a:custGeom>
              <a:avLst/>
              <a:gdLst>
                <a:gd name="T0" fmla="*/ 18 w 26"/>
                <a:gd name="T1" fmla="*/ 7 h 26"/>
                <a:gd name="T2" fmla="*/ 25 w 26"/>
                <a:gd name="T3" fmla="*/ 26 h 26"/>
                <a:gd name="T4" fmla="*/ 7 w 26"/>
                <a:gd name="T5" fmla="*/ 19 h 26"/>
                <a:gd name="T6" fmla="*/ 0 w 26"/>
                <a:gd name="T7" fmla="*/ 0 h 26"/>
                <a:gd name="T8" fmla="*/ 18 w 26"/>
                <a:gd name="T9" fmla="*/ 7 h 26"/>
              </a:gdLst>
              <a:ahLst/>
              <a:cxnLst>
                <a:cxn ang="0">
                  <a:pos x="T0" y="T1"/>
                </a:cxn>
                <a:cxn ang="0">
                  <a:pos x="T2" y="T3"/>
                </a:cxn>
                <a:cxn ang="0">
                  <a:pos x="T4" y="T5"/>
                </a:cxn>
                <a:cxn ang="0">
                  <a:pos x="T6" y="T7"/>
                </a:cxn>
                <a:cxn ang="0">
                  <a:pos x="T8" y="T9"/>
                </a:cxn>
              </a:cxnLst>
              <a:rect l="0" t="0" r="r" b="b"/>
              <a:pathLst>
                <a:path w="26" h="26">
                  <a:moveTo>
                    <a:pt x="18" y="7"/>
                  </a:moveTo>
                  <a:cubicBezTo>
                    <a:pt x="23" y="12"/>
                    <a:pt x="26" y="19"/>
                    <a:pt x="25" y="26"/>
                  </a:cubicBezTo>
                  <a:cubicBezTo>
                    <a:pt x="19" y="26"/>
                    <a:pt x="12" y="24"/>
                    <a:pt x="7" y="19"/>
                  </a:cubicBezTo>
                  <a:cubicBezTo>
                    <a:pt x="2" y="14"/>
                    <a:pt x="0" y="7"/>
                    <a:pt x="0" y="0"/>
                  </a:cubicBezTo>
                  <a:cubicBezTo>
                    <a:pt x="6" y="0"/>
                    <a:pt x="13" y="2"/>
                    <a:pt x="18" y="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81" name="Freeform 158"/>
            <p:cNvSpPr>
              <a:spLocks/>
            </p:cNvSpPr>
            <p:nvPr/>
          </p:nvSpPr>
          <p:spPr bwMode="auto">
            <a:xfrm>
              <a:off x="953" y="1644"/>
              <a:ext cx="28" cy="29"/>
            </a:xfrm>
            <a:custGeom>
              <a:avLst/>
              <a:gdLst>
                <a:gd name="T0" fmla="*/ 7 w 26"/>
                <a:gd name="T1" fmla="*/ 8 h 26"/>
                <a:gd name="T2" fmla="*/ 25 w 26"/>
                <a:gd name="T3" fmla="*/ 1 h 26"/>
                <a:gd name="T4" fmla="*/ 18 w 26"/>
                <a:gd name="T5" fmla="*/ 19 h 26"/>
                <a:gd name="T6" fmla="*/ 0 w 26"/>
                <a:gd name="T7" fmla="*/ 26 h 26"/>
                <a:gd name="T8" fmla="*/ 7 w 26"/>
                <a:gd name="T9" fmla="*/ 8 h 26"/>
              </a:gdLst>
              <a:ahLst/>
              <a:cxnLst>
                <a:cxn ang="0">
                  <a:pos x="T0" y="T1"/>
                </a:cxn>
                <a:cxn ang="0">
                  <a:pos x="T2" y="T3"/>
                </a:cxn>
                <a:cxn ang="0">
                  <a:pos x="T4" y="T5"/>
                </a:cxn>
                <a:cxn ang="0">
                  <a:pos x="T6" y="T7"/>
                </a:cxn>
                <a:cxn ang="0">
                  <a:pos x="T8" y="T9"/>
                </a:cxn>
              </a:cxnLst>
              <a:rect l="0" t="0" r="r" b="b"/>
              <a:pathLst>
                <a:path w="26" h="26">
                  <a:moveTo>
                    <a:pt x="7" y="8"/>
                  </a:moveTo>
                  <a:cubicBezTo>
                    <a:pt x="12" y="3"/>
                    <a:pt x="19" y="0"/>
                    <a:pt x="25" y="1"/>
                  </a:cubicBezTo>
                  <a:cubicBezTo>
                    <a:pt x="26" y="7"/>
                    <a:pt x="23" y="14"/>
                    <a:pt x="18" y="19"/>
                  </a:cubicBezTo>
                  <a:cubicBezTo>
                    <a:pt x="13" y="24"/>
                    <a:pt x="6" y="26"/>
                    <a:pt x="0" y="26"/>
                  </a:cubicBezTo>
                  <a:cubicBezTo>
                    <a:pt x="0" y="19"/>
                    <a:pt x="2" y="13"/>
                    <a:pt x="7" y="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grpSp>
      <p:grpSp>
        <p:nvGrpSpPr>
          <p:cNvPr id="482" name="Group 4"/>
          <p:cNvGrpSpPr>
            <a:grpSpLocks noChangeAspect="1"/>
          </p:cNvGrpSpPr>
          <p:nvPr/>
        </p:nvGrpSpPr>
        <p:grpSpPr bwMode="auto">
          <a:xfrm>
            <a:off x="9509929" y="3017264"/>
            <a:ext cx="873125" cy="1204912"/>
            <a:chOff x="692" y="1571"/>
            <a:chExt cx="550" cy="759"/>
          </a:xfrm>
        </p:grpSpPr>
        <p:sp>
          <p:nvSpPr>
            <p:cNvPr id="483" name="AutoShape 3"/>
            <p:cNvSpPr>
              <a:spLocks noChangeAspect="1" noChangeArrowheads="1" noTextEdit="1"/>
            </p:cNvSpPr>
            <p:nvPr/>
          </p:nvSpPr>
          <p:spPr bwMode="auto">
            <a:xfrm>
              <a:off x="692" y="1571"/>
              <a:ext cx="550" cy="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84" name="Freeform 5"/>
            <p:cNvSpPr>
              <a:spLocks/>
            </p:cNvSpPr>
            <p:nvPr/>
          </p:nvSpPr>
          <p:spPr bwMode="auto">
            <a:xfrm>
              <a:off x="692" y="1873"/>
              <a:ext cx="338" cy="457"/>
            </a:xfrm>
            <a:custGeom>
              <a:avLst/>
              <a:gdLst>
                <a:gd name="T0" fmla="*/ 170 w 338"/>
                <a:gd name="T1" fmla="*/ 0 h 457"/>
                <a:gd name="T2" fmla="*/ 0 w 338"/>
                <a:gd name="T3" fmla="*/ 382 h 457"/>
                <a:gd name="T4" fmla="*/ 121 w 338"/>
                <a:gd name="T5" fmla="*/ 336 h 457"/>
                <a:gd name="T6" fmla="*/ 168 w 338"/>
                <a:gd name="T7" fmla="*/ 457 h 457"/>
                <a:gd name="T8" fmla="*/ 338 w 338"/>
                <a:gd name="T9" fmla="*/ 74 h 457"/>
                <a:gd name="T10" fmla="*/ 170 w 338"/>
                <a:gd name="T11" fmla="*/ 0 h 457"/>
              </a:gdLst>
              <a:ahLst/>
              <a:cxnLst>
                <a:cxn ang="0">
                  <a:pos x="T0" y="T1"/>
                </a:cxn>
                <a:cxn ang="0">
                  <a:pos x="T2" y="T3"/>
                </a:cxn>
                <a:cxn ang="0">
                  <a:pos x="T4" y="T5"/>
                </a:cxn>
                <a:cxn ang="0">
                  <a:pos x="T6" y="T7"/>
                </a:cxn>
                <a:cxn ang="0">
                  <a:pos x="T8" y="T9"/>
                </a:cxn>
                <a:cxn ang="0">
                  <a:pos x="T10" y="T11"/>
                </a:cxn>
              </a:cxnLst>
              <a:rect l="0" t="0" r="r" b="b"/>
              <a:pathLst>
                <a:path w="338" h="457">
                  <a:moveTo>
                    <a:pt x="170" y="0"/>
                  </a:moveTo>
                  <a:lnTo>
                    <a:pt x="0" y="382"/>
                  </a:lnTo>
                  <a:lnTo>
                    <a:pt x="121" y="336"/>
                  </a:lnTo>
                  <a:lnTo>
                    <a:pt x="168" y="457"/>
                  </a:lnTo>
                  <a:lnTo>
                    <a:pt x="338" y="74"/>
                  </a:lnTo>
                  <a:lnTo>
                    <a:pt x="170" y="0"/>
                  </a:lnTo>
                  <a:close/>
                </a:path>
              </a:pathLst>
            </a:custGeom>
            <a:solidFill>
              <a:srgbClr val="17375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85" name="Freeform 6"/>
            <p:cNvSpPr>
              <a:spLocks/>
            </p:cNvSpPr>
            <p:nvPr/>
          </p:nvSpPr>
          <p:spPr bwMode="auto">
            <a:xfrm>
              <a:off x="712" y="1984"/>
              <a:ext cx="260" cy="318"/>
            </a:xfrm>
            <a:custGeom>
              <a:avLst/>
              <a:gdLst>
                <a:gd name="T0" fmla="*/ 260 w 260"/>
                <a:gd name="T1" fmla="*/ 66 h 318"/>
                <a:gd name="T2" fmla="*/ 148 w 260"/>
                <a:gd name="T3" fmla="*/ 318 h 318"/>
                <a:gd name="T4" fmla="*/ 107 w 260"/>
                <a:gd name="T5" fmla="*/ 211 h 318"/>
                <a:gd name="T6" fmla="*/ 0 w 260"/>
                <a:gd name="T7" fmla="*/ 252 h 318"/>
                <a:gd name="T8" fmla="*/ 112 w 260"/>
                <a:gd name="T9" fmla="*/ 0 h 318"/>
                <a:gd name="T10" fmla="*/ 122 w 260"/>
                <a:gd name="T11" fmla="*/ 5 h 318"/>
                <a:gd name="T12" fmla="*/ 20 w 260"/>
                <a:gd name="T13" fmla="*/ 233 h 318"/>
                <a:gd name="T14" fmla="*/ 113 w 260"/>
                <a:gd name="T15" fmla="*/ 197 h 318"/>
                <a:gd name="T16" fmla="*/ 149 w 260"/>
                <a:gd name="T17" fmla="*/ 289 h 318"/>
                <a:gd name="T18" fmla="*/ 251 w 260"/>
                <a:gd name="T19" fmla="*/ 61 h 318"/>
                <a:gd name="T20" fmla="*/ 260 w 260"/>
                <a:gd name="T21" fmla="*/ 66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0" h="318">
                  <a:moveTo>
                    <a:pt x="260" y="66"/>
                  </a:moveTo>
                  <a:lnTo>
                    <a:pt x="148" y="318"/>
                  </a:lnTo>
                  <a:lnTo>
                    <a:pt x="107" y="211"/>
                  </a:lnTo>
                  <a:lnTo>
                    <a:pt x="0" y="252"/>
                  </a:lnTo>
                  <a:lnTo>
                    <a:pt x="112" y="0"/>
                  </a:lnTo>
                  <a:lnTo>
                    <a:pt x="122" y="5"/>
                  </a:lnTo>
                  <a:lnTo>
                    <a:pt x="20" y="233"/>
                  </a:lnTo>
                  <a:lnTo>
                    <a:pt x="113" y="197"/>
                  </a:lnTo>
                  <a:lnTo>
                    <a:pt x="149" y="289"/>
                  </a:lnTo>
                  <a:lnTo>
                    <a:pt x="251" y="61"/>
                  </a:lnTo>
                  <a:lnTo>
                    <a:pt x="260" y="66"/>
                  </a:ln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86" name="Freeform 7"/>
            <p:cNvSpPr>
              <a:spLocks/>
            </p:cNvSpPr>
            <p:nvPr/>
          </p:nvSpPr>
          <p:spPr bwMode="auto">
            <a:xfrm>
              <a:off x="903" y="1873"/>
              <a:ext cx="338" cy="457"/>
            </a:xfrm>
            <a:custGeom>
              <a:avLst/>
              <a:gdLst>
                <a:gd name="T0" fmla="*/ 0 w 338"/>
                <a:gd name="T1" fmla="*/ 74 h 457"/>
                <a:gd name="T2" fmla="*/ 171 w 338"/>
                <a:gd name="T3" fmla="*/ 457 h 457"/>
                <a:gd name="T4" fmla="*/ 217 w 338"/>
                <a:gd name="T5" fmla="*/ 336 h 457"/>
                <a:gd name="T6" fmla="*/ 338 w 338"/>
                <a:gd name="T7" fmla="*/ 382 h 457"/>
                <a:gd name="T8" fmla="*/ 168 w 338"/>
                <a:gd name="T9" fmla="*/ 0 h 457"/>
                <a:gd name="T10" fmla="*/ 0 w 338"/>
                <a:gd name="T11" fmla="*/ 74 h 457"/>
              </a:gdLst>
              <a:ahLst/>
              <a:cxnLst>
                <a:cxn ang="0">
                  <a:pos x="T0" y="T1"/>
                </a:cxn>
                <a:cxn ang="0">
                  <a:pos x="T2" y="T3"/>
                </a:cxn>
                <a:cxn ang="0">
                  <a:pos x="T4" y="T5"/>
                </a:cxn>
                <a:cxn ang="0">
                  <a:pos x="T6" y="T7"/>
                </a:cxn>
                <a:cxn ang="0">
                  <a:pos x="T8" y="T9"/>
                </a:cxn>
                <a:cxn ang="0">
                  <a:pos x="T10" y="T11"/>
                </a:cxn>
              </a:cxnLst>
              <a:rect l="0" t="0" r="r" b="b"/>
              <a:pathLst>
                <a:path w="338" h="457">
                  <a:moveTo>
                    <a:pt x="0" y="74"/>
                  </a:moveTo>
                  <a:lnTo>
                    <a:pt x="171" y="457"/>
                  </a:lnTo>
                  <a:lnTo>
                    <a:pt x="217" y="336"/>
                  </a:lnTo>
                  <a:lnTo>
                    <a:pt x="338" y="382"/>
                  </a:lnTo>
                  <a:lnTo>
                    <a:pt x="168" y="0"/>
                  </a:lnTo>
                  <a:lnTo>
                    <a:pt x="0" y="74"/>
                  </a:lnTo>
                  <a:close/>
                </a:path>
              </a:pathLst>
            </a:custGeom>
            <a:solidFill>
              <a:srgbClr val="17375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87" name="Freeform 8"/>
            <p:cNvSpPr>
              <a:spLocks/>
            </p:cNvSpPr>
            <p:nvPr/>
          </p:nvSpPr>
          <p:spPr bwMode="auto">
            <a:xfrm>
              <a:off x="960" y="1984"/>
              <a:ext cx="261" cy="318"/>
            </a:xfrm>
            <a:custGeom>
              <a:avLst/>
              <a:gdLst>
                <a:gd name="T0" fmla="*/ 149 w 261"/>
                <a:gd name="T1" fmla="*/ 0 h 318"/>
                <a:gd name="T2" fmla="*/ 261 w 261"/>
                <a:gd name="T3" fmla="*/ 252 h 318"/>
                <a:gd name="T4" fmla="*/ 154 w 261"/>
                <a:gd name="T5" fmla="*/ 211 h 318"/>
                <a:gd name="T6" fmla="*/ 113 w 261"/>
                <a:gd name="T7" fmla="*/ 318 h 318"/>
                <a:gd name="T8" fmla="*/ 0 w 261"/>
                <a:gd name="T9" fmla="*/ 66 h 318"/>
                <a:gd name="T10" fmla="*/ 10 w 261"/>
                <a:gd name="T11" fmla="*/ 61 h 318"/>
                <a:gd name="T12" fmla="*/ 112 w 261"/>
                <a:gd name="T13" fmla="*/ 289 h 318"/>
                <a:gd name="T14" fmla="*/ 148 w 261"/>
                <a:gd name="T15" fmla="*/ 197 h 318"/>
                <a:gd name="T16" fmla="*/ 241 w 261"/>
                <a:gd name="T17" fmla="*/ 233 h 318"/>
                <a:gd name="T18" fmla="*/ 139 w 261"/>
                <a:gd name="T19" fmla="*/ 5 h 318"/>
                <a:gd name="T20" fmla="*/ 149 w 261"/>
                <a:gd name="T21" fmla="*/ 0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1" h="318">
                  <a:moveTo>
                    <a:pt x="149" y="0"/>
                  </a:moveTo>
                  <a:lnTo>
                    <a:pt x="261" y="252"/>
                  </a:lnTo>
                  <a:lnTo>
                    <a:pt x="154" y="211"/>
                  </a:lnTo>
                  <a:lnTo>
                    <a:pt x="113" y="318"/>
                  </a:lnTo>
                  <a:lnTo>
                    <a:pt x="0" y="66"/>
                  </a:lnTo>
                  <a:lnTo>
                    <a:pt x="10" y="61"/>
                  </a:lnTo>
                  <a:lnTo>
                    <a:pt x="112" y="289"/>
                  </a:lnTo>
                  <a:lnTo>
                    <a:pt x="148" y="197"/>
                  </a:lnTo>
                  <a:lnTo>
                    <a:pt x="241" y="233"/>
                  </a:lnTo>
                  <a:lnTo>
                    <a:pt x="139" y="5"/>
                  </a:lnTo>
                  <a:lnTo>
                    <a:pt x="149" y="0"/>
                  </a:ln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88" name="Freeform 9"/>
            <p:cNvSpPr>
              <a:spLocks/>
            </p:cNvSpPr>
            <p:nvPr/>
          </p:nvSpPr>
          <p:spPr bwMode="auto">
            <a:xfrm>
              <a:off x="693" y="1568"/>
              <a:ext cx="547" cy="553"/>
            </a:xfrm>
            <a:custGeom>
              <a:avLst/>
              <a:gdLst>
                <a:gd name="T0" fmla="*/ 14 w 501"/>
                <a:gd name="T1" fmla="*/ 236 h 507"/>
                <a:gd name="T2" fmla="*/ 14 w 501"/>
                <a:gd name="T3" fmla="*/ 271 h 507"/>
                <a:gd name="T4" fmla="*/ 9 w 501"/>
                <a:gd name="T5" fmla="*/ 284 h 507"/>
                <a:gd name="T6" fmla="*/ 6 w 501"/>
                <a:gd name="T7" fmla="*/ 291 h 507"/>
                <a:gd name="T8" fmla="*/ 18 w 501"/>
                <a:gd name="T9" fmla="*/ 341 h 507"/>
                <a:gd name="T10" fmla="*/ 30 w 501"/>
                <a:gd name="T11" fmla="*/ 351 h 507"/>
                <a:gd name="T12" fmla="*/ 47 w 501"/>
                <a:gd name="T13" fmla="*/ 386 h 507"/>
                <a:gd name="T14" fmla="*/ 47 w 501"/>
                <a:gd name="T15" fmla="*/ 392 h 507"/>
                <a:gd name="T16" fmla="*/ 86 w 501"/>
                <a:gd name="T17" fmla="*/ 435 h 507"/>
                <a:gd name="T18" fmla="*/ 88 w 501"/>
                <a:gd name="T19" fmla="*/ 436 h 507"/>
                <a:gd name="T20" fmla="*/ 122 w 501"/>
                <a:gd name="T21" fmla="*/ 461 h 507"/>
                <a:gd name="T22" fmla="*/ 122 w 501"/>
                <a:gd name="T23" fmla="*/ 461 h 507"/>
                <a:gd name="T24" fmla="*/ 175 w 501"/>
                <a:gd name="T25" fmla="*/ 485 h 507"/>
                <a:gd name="T26" fmla="*/ 178 w 501"/>
                <a:gd name="T27" fmla="*/ 484 h 507"/>
                <a:gd name="T28" fmla="*/ 219 w 501"/>
                <a:gd name="T29" fmla="*/ 492 h 507"/>
                <a:gd name="T30" fmla="*/ 221 w 501"/>
                <a:gd name="T31" fmla="*/ 494 h 507"/>
                <a:gd name="T32" fmla="*/ 278 w 501"/>
                <a:gd name="T33" fmla="*/ 494 h 507"/>
                <a:gd name="T34" fmla="*/ 280 w 501"/>
                <a:gd name="T35" fmla="*/ 493 h 507"/>
                <a:gd name="T36" fmla="*/ 321 w 501"/>
                <a:gd name="T37" fmla="*/ 485 h 507"/>
                <a:gd name="T38" fmla="*/ 324 w 501"/>
                <a:gd name="T39" fmla="*/ 485 h 507"/>
                <a:gd name="T40" fmla="*/ 377 w 501"/>
                <a:gd name="T41" fmla="*/ 463 h 507"/>
                <a:gd name="T42" fmla="*/ 377 w 501"/>
                <a:gd name="T43" fmla="*/ 462 h 507"/>
                <a:gd name="T44" fmla="*/ 412 w 501"/>
                <a:gd name="T45" fmla="*/ 438 h 507"/>
                <a:gd name="T46" fmla="*/ 414 w 501"/>
                <a:gd name="T47" fmla="*/ 437 h 507"/>
                <a:gd name="T48" fmla="*/ 453 w 501"/>
                <a:gd name="T49" fmla="*/ 394 h 507"/>
                <a:gd name="T50" fmla="*/ 453 w 501"/>
                <a:gd name="T51" fmla="*/ 389 h 507"/>
                <a:gd name="T52" fmla="*/ 471 w 501"/>
                <a:gd name="T53" fmla="*/ 353 h 507"/>
                <a:gd name="T54" fmla="*/ 482 w 501"/>
                <a:gd name="T55" fmla="*/ 344 h 507"/>
                <a:gd name="T56" fmla="*/ 495 w 501"/>
                <a:gd name="T57" fmla="*/ 294 h 507"/>
                <a:gd name="T58" fmla="*/ 486 w 501"/>
                <a:gd name="T59" fmla="*/ 272 h 507"/>
                <a:gd name="T60" fmla="*/ 486 w 501"/>
                <a:gd name="T61" fmla="*/ 235 h 507"/>
                <a:gd name="T62" fmla="*/ 495 w 501"/>
                <a:gd name="T63" fmla="*/ 213 h 507"/>
                <a:gd name="T64" fmla="*/ 482 w 501"/>
                <a:gd name="T65" fmla="*/ 163 h 507"/>
                <a:gd name="T66" fmla="*/ 471 w 501"/>
                <a:gd name="T67" fmla="*/ 154 h 507"/>
                <a:gd name="T68" fmla="*/ 453 w 501"/>
                <a:gd name="T69" fmla="*/ 118 h 507"/>
                <a:gd name="T70" fmla="*/ 453 w 501"/>
                <a:gd name="T71" fmla="*/ 113 h 507"/>
                <a:gd name="T72" fmla="*/ 414 w 501"/>
                <a:gd name="T73" fmla="*/ 70 h 507"/>
                <a:gd name="T74" fmla="*/ 412 w 501"/>
                <a:gd name="T75" fmla="*/ 70 h 507"/>
                <a:gd name="T76" fmla="*/ 377 w 501"/>
                <a:gd name="T77" fmla="*/ 45 h 507"/>
                <a:gd name="T78" fmla="*/ 377 w 501"/>
                <a:gd name="T79" fmla="*/ 45 h 507"/>
                <a:gd name="T80" fmla="*/ 324 w 501"/>
                <a:gd name="T81" fmla="*/ 22 h 507"/>
                <a:gd name="T82" fmla="*/ 321 w 501"/>
                <a:gd name="T83" fmla="*/ 23 h 507"/>
                <a:gd name="T84" fmla="*/ 280 w 501"/>
                <a:gd name="T85" fmla="*/ 15 h 507"/>
                <a:gd name="T86" fmla="*/ 278 w 501"/>
                <a:gd name="T87" fmla="*/ 13 h 507"/>
                <a:gd name="T88" fmla="*/ 221 w 501"/>
                <a:gd name="T89" fmla="*/ 13 h 507"/>
                <a:gd name="T90" fmla="*/ 219 w 501"/>
                <a:gd name="T91" fmla="*/ 15 h 507"/>
                <a:gd name="T92" fmla="*/ 178 w 501"/>
                <a:gd name="T93" fmla="*/ 23 h 507"/>
                <a:gd name="T94" fmla="*/ 175 w 501"/>
                <a:gd name="T95" fmla="*/ 23 h 507"/>
                <a:gd name="T96" fmla="*/ 122 w 501"/>
                <a:gd name="T97" fmla="*/ 46 h 507"/>
                <a:gd name="T98" fmla="*/ 122 w 501"/>
                <a:gd name="T99" fmla="*/ 47 h 507"/>
                <a:gd name="T100" fmla="*/ 88 w 501"/>
                <a:gd name="T101" fmla="*/ 71 h 507"/>
                <a:gd name="T102" fmla="*/ 86 w 501"/>
                <a:gd name="T103" fmla="*/ 72 h 507"/>
                <a:gd name="T104" fmla="*/ 47 w 501"/>
                <a:gd name="T105" fmla="*/ 116 h 507"/>
                <a:gd name="T106" fmla="*/ 47 w 501"/>
                <a:gd name="T107" fmla="*/ 121 h 507"/>
                <a:gd name="T108" fmla="*/ 30 w 501"/>
                <a:gd name="T109" fmla="*/ 157 h 507"/>
                <a:gd name="T110" fmla="*/ 18 w 501"/>
                <a:gd name="T111" fmla="*/ 166 h 507"/>
                <a:gd name="T112" fmla="*/ 6 w 501"/>
                <a:gd name="T113" fmla="*/ 216 h 507"/>
                <a:gd name="T114" fmla="*/ 9 w 501"/>
                <a:gd name="T115" fmla="*/ 223 h 507"/>
                <a:gd name="T116" fmla="*/ 14 w 501"/>
                <a:gd name="T117" fmla="*/ 236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01" h="507">
                  <a:moveTo>
                    <a:pt x="14" y="236"/>
                  </a:moveTo>
                  <a:cubicBezTo>
                    <a:pt x="19" y="247"/>
                    <a:pt x="19" y="260"/>
                    <a:pt x="14" y="271"/>
                  </a:cubicBezTo>
                  <a:cubicBezTo>
                    <a:pt x="12" y="275"/>
                    <a:pt x="10" y="280"/>
                    <a:pt x="9" y="284"/>
                  </a:cubicBezTo>
                  <a:cubicBezTo>
                    <a:pt x="8" y="286"/>
                    <a:pt x="7" y="289"/>
                    <a:pt x="6" y="291"/>
                  </a:cubicBezTo>
                  <a:cubicBezTo>
                    <a:pt x="0" y="309"/>
                    <a:pt x="5" y="328"/>
                    <a:pt x="18" y="341"/>
                  </a:cubicBezTo>
                  <a:cubicBezTo>
                    <a:pt x="22" y="344"/>
                    <a:pt x="26" y="348"/>
                    <a:pt x="30" y="351"/>
                  </a:cubicBezTo>
                  <a:cubicBezTo>
                    <a:pt x="41" y="359"/>
                    <a:pt x="47" y="372"/>
                    <a:pt x="47" y="386"/>
                  </a:cubicBezTo>
                  <a:cubicBezTo>
                    <a:pt x="47" y="388"/>
                    <a:pt x="47" y="390"/>
                    <a:pt x="47" y="392"/>
                  </a:cubicBezTo>
                  <a:cubicBezTo>
                    <a:pt x="48" y="414"/>
                    <a:pt x="64" y="432"/>
                    <a:pt x="86" y="435"/>
                  </a:cubicBezTo>
                  <a:cubicBezTo>
                    <a:pt x="86" y="436"/>
                    <a:pt x="87" y="436"/>
                    <a:pt x="88" y="436"/>
                  </a:cubicBezTo>
                  <a:cubicBezTo>
                    <a:pt x="103" y="438"/>
                    <a:pt x="115" y="447"/>
                    <a:pt x="122" y="461"/>
                  </a:cubicBezTo>
                  <a:cubicBezTo>
                    <a:pt x="122" y="461"/>
                    <a:pt x="122" y="461"/>
                    <a:pt x="122" y="461"/>
                  </a:cubicBezTo>
                  <a:cubicBezTo>
                    <a:pt x="132" y="481"/>
                    <a:pt x="155" y="490"/>
                    <a:pt x="175" y="485"/>
                  </a:cubicBezTo>
                  <a:cubicBezTo>
                    <a:pt x="176" y="484"/>
                    <a:pt x="177" y="484"/>
                    <a:pt x="178" y="484"/>
                  </a:cubicBezTo>
                  <a:cubicBezTo>
                    <a:pt x="192" y="480"/>
                    <a:pt x="208" y="483"/>
                    <a:pt x="219" y="492"/>
                  </a:cubicBezTo>
                  <a:cubicBezTo>
                    <a:pt x="220" y="493"/>
                    <a:pt x="220" y="493"/>
                    <a:pt x="221" y="494"/>
                  </a:cubicBezTo>
                  <a:cubicBezTo>
                    <a:pt x="238" y="507"/>
                    <a:pt x="261" y="507"/>
                    <a:pt x="278" y="494"/>
                  </a:cubicBezTo>
                  <a:cubicBezTo>
                    <a:pt x="279" y="494"/>
                    <a:pt x="279" y="493"/>
                    <a:pt x="280" y="493"/>
                  </a:cubicBezTo>
                  <a:cubicBezTo>
                    <a:pt x="292" y="483"/>
                    <a:pt x="307" y="480"/>
                    <a:pt x="321" y="485"/>
                  </a:cubicBezTo>
                  <a:cubicBezTo>
                    <a:pt x="322" y="485"/>
                    <a:pt x="323" y="485"/>
                    <a:pt x="324" y="485"/>
                  </a:cubicBezTo>
                  <a:cubicBezTo>
                    <a:pt x="345" y="491"/>
                    <a:pt x="367" y="482"/>
                    <a:pt x="377" y="463"/>
                  </a:cubicBezTo>
                  <a:cubicBezTo>
                    <a:pt x="377" y="462"/>
                    <a:pt x="377" y="462"/>
                    <a:pt x="377" y="462"/>
                  </a:cubicBezTo>
                  <a:cubicBezTo>
                    <a:pt x="384" y="449"/>
                    <a:pt x="397" y="440"/>
                    <a:pt x="412" y="438"/>
                  </a:cubicBezTo>
                  <a:cubicBezTo>
                    <a:pt x="413" y="437"/>
                    <a:pt x="413" y="437"/>
                    <a:pt x="414" y="437"/>
                  </a:cubicBezTo>
                  <a:cubicBezTo>
                    <a:pt x="436" y="434"/>
                    <a:pt x="452" y="416"/>
                    <a:pt x="453" y="394"/>
                  </a:cubicBezTo>
                  <a:cubicBezTo>
                    <a:pt x="453" y="392"/>
                    <a:pt x="453" y="391"/>
                    <a:pt x="453" y="389"/>
                  </a:cubicBezTo>
                  <a:cubicBezTo>
                    <a:pt x="454" y="375"/>
                    <a:pt x="460" y="361"/>
                    <a:pt x="471" y="353"/>
                  </a:cubicBezTo>
                  <a:cubicBezTo>
                    <a:pt x="475" y="350"/>
                    <a:pt x="479" y="347"/>
                    <a:pt x="482" y="344"/>
                  </a:cubicBezTo>
                  <a:cubicBezTo>
                    <a:pt x="496" y="332"/>
                    <a:pt x="501" y="312"/>
                    <a:pt x="495" y="294"/>
                  </a:cubicBezTo>
                  <a:cubicBezTo>
                    <a:pt x="492" y="287"/>
                    <a:pt x="490" y="279"/>
                    <a:pt x="486" y="272"/>
                  </a:cubicBezTo>
                  <a:cubicBezTo>
                    <a:pt x="481" y="260"/>
                    <a:pt x="481" y="247"/>
                    <a:pt x="486" y="235"/>
                  </a:cubicBezTo>
                  <a:cubicBezTo>
                    <a:pt x="490" y="228"/>
                    <a:pt x="492" y="221"/>
                    <a:pt x="495" y="213"/>
                  </a:cubicBezTo>
                  <a:cubicBezTo>
                    <a:pt x="501" y="195"/>
                    <a:pt x="496" y="176"/>
                    <a:pt x="482" y="163"/>
                  </a:cubicBezTo>
                  <a:cubicBezTo>
                    <a:pt x="479" y="160"/>
                    <a:pt x="475" y="157"/>
                    <a:pt x="471" y="154"/>
                  </a:cubicBezTo>
                  <a:cubicBezTo>
                    <a:pt x="460" y="146"/>
                    <a:pt x="454" y="132"/>
                    <a:pt x="453" y="118"/>
                  </a:cubicBezTo>
                  <a:cubicBezTo>
                    <a:pt x="453" y="117"/>
                    <a:pt x="453" y="115"/>
                    <a:pt x="453" y="113"/>
                  </a:cubicBezTo>
                  <a:cubicBezTo>
                    <a:pt x="452" y="91"/>
                    <a:pt x="436" y="73"/>
                    <a:pt x="414" y="70"/>
                  </a:cubicBezTo>
                  <a:cubicBezTo>
                    <a:pt x="413" y="70"/>
                    <a:pt x="413" y="70"/>
                    <a:pt x="412" y="70"/>
                  </a:cubicBezTo>
                  <a:cubicBezTo>
                    <a:pt x="397" y="68"/>
                    <a:pt x="384" y="58"/>
                    <a:pt x="377" y="45"/>
                  </a:cubicBezTo>
                  <a:cubicBezTo>
                    <a:pt x="377" y="45"/>
                    <a:pt x="377" y="45"/>
                    <a:pt x="377" y="45"/>
                  </a:cubicBezTo>
                  <a:cubicBezTo>
                    <a:pt x="367" y="25"/>
                    <a:pt x="345" y="16"/>
                    <a:pt x="324" y="22"/>
                  </a:cubicBezTo>
                  <a:cubicBezTo>
                    <a:pt x="323" y="22"/>
                    <a:pt x="322" y="22"/>
                    <a:pt x="321" y="23"/>
                  </a:cubicBezTo>
                  <a:cubicBezTo>
                    <a:pt x="307" y="27"/>
                    <a:pt x="292" y="24"/>
                    <a:pt x="280" y="15"/>
                  </a:cubicBezTo>
                  <a:cubicBezTo>
                    <a:pt x="279" y="14"/>
                    <a:pt x="279" y="14"/>
                    <a:pt x="278" y="13"/>
                  </a:cubicBezTo>
                  <a:cubicBezTo>
                    <a:pt x="261" y="0"/>
                    <a:pt x="238" y="0"/>
                    <a:pt x="221" y="13"/>
                  </a:cubicBezTo>
                  <a:cubicBezTo>
                    <a:pt x="220" y="14"/>
                    <a:pt x="220" y="14"/>
                    <a:pt x="219" y="15"/>
                  </a:cubicBezTo>
                  <a:cubicBezTo>
                    <a:pt x="208" y="24"/>
                    <a:pt x="192" y="28"/>
                    <a:pt x="178" y="23"/>
                  </a:cubicBezTo>
                  <a:cubicBezTo>
                    <a:pt x="177" y="23"/>
                    <a:pt x="176" y="23"/>
                    <a:pt x="175" y="23"/>
                  </a:cubicBezTo>
                  <a:cubicBezTo>
                    <a:pt x="155" y="17"/>
                    <a:pt x="132" y="27"/>
                    <a:pt x="122" y="46"/>
                  </a:cubicBezTo>
                  <a:cubicBezTo>
                    <a:pt x="122" y="46"/>
                    <a:pt x="122" y="46"/>
                    <a:pt x="122" y="47"/>
                  </a:cubicBezTo>
                  <a:cubicBezTo>
                    <a:pt x="115" y="60"/>
                    <a:pt x="103" y="69"/>
                    <a:pt x="88" y="71"/>
                  </a:cubicBezTo>
                  <a:cubicBezTo>
                    <a:pt x="87" y="72"/>
                    <a:pt x="86" y="72"/>
                    <a:pt x="86" y="72"/>
                  </a:cubicBezTo>
                  <a:cubicBezTo>
                    <a:pt x="64" y="75"/>
                    <a:pt x="48" y="94"/>
                    <a:pt x="47" y="116"/>
                  </a:cubicBezTo>
                  <a:cubicBezTo>
                    <a:pt x="47" y="118"/>
                    <a:pt x="47" y="119"/>
                    <a:pt x="47" y="121"/>
                  </a:cubicBezTo>
                  <a:cubicBezTo>
                    <a:pt x="47" y="135"/>
                    <a:pt x="41" y="148"/>
                    <a:pt x="30" y="157"/>
                  </a:cubicBezTo>
                  <a:cubicBezTo>
                    <a:pt x="26" y="160"/>
                    <a:pt x="22" y="163"/>
                    <a:pt x="18" y="166"/>
                  </a:cubicBezTo>
                  <a:cubicBezTo>
                    <a:pt x="5" y="179"/>
                    <a:pt x="0" y="198"/>
                    <a:pt x="6" y="216"/>
                  </a:cubicBezTo>
                  <a:cubicBezTo>
                    <a:pt x="7" y="218"/>
                    <a:pt x="8" y="221"/>
                    <a:pt x="9" y="223"/>
                  </a:cubicBezTo>
                  <a:cubicBezTo>
                    <a:pt x="10" y="228"/>
                    <a:pt x="12" y="232"/>
                    <a:pt x="14" y="236"/>
                  </a:cubicBezTo>
                  <a:close/>
                </a:path>
              </a:pathLst>
            </a:custGeom>
            <a:solidFill>
              <a:srgbClr val="17375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89" name="Freeform 10"/>
            <p:cNvSpPr>
              <a:spLocks/>
            </p:cNvSpPr>
            <p:nvPr/>
          </p:nvSpPr>
          <p:spPr bwMode="auto">
            <a:xfrm>
              <a:off x="982" y="1649"/>
              <a:ext cx="33" cy="26"/>
            </a:xfrm>
            <a:custGeom>
              <a:avLst/>
              <a:gdLst>
                <a:gd name="T0" fmla="*/ 20 w 30"/>
                <a:gd name="T1" fmla="*/ 18 h 24"/>
                <a:gd name="T2" fmla="*/ 30 w 30"/>
                <a:gd name="T3" fmla="*/ 2 h 24"/>
                <a:gd name="T4" fmla="*/ 10 w 30"/>
                <a:gd name="T5" fmla="*/ 5 h 24"/>
                <a:gd name="T6" fmla="*/ 0 w 30"/>
                <a:gd name="T7" fmla="*/ 22 h 24"/>
                <a:gd name="T8" fmla="*/ 20 w 30"/>
                <a:gd name="T9" fmla="*/ 18 h 24"/>
              </a:gdLst>
              <a:ahLst/>
              <a:cxnLst>
                <a:cxn ang="0">
                  <a:pos x="T0" y="T1"/>
                </a:cxn>
                <a:cxn ang="0">
                  <a:pos x="T2" y="T3"/>
                </a:cxn>
                <a:cxn ang="0">
                  <a:pos x="T4" y="T5"/>
                </a:cxn>
                <a:cxn ang="0">
                  <a:pos x="T6" y="T7"/>
                </a:cxn>
                <a:cxn ang="0">
                  <a:pos x="T8" y="T9"/>
                </a:cxn>
              </a:cxnLst>
              <a:rect l="0" t="0" r="r" b="b"/>
              <a:pathLst>
                <a:path w="30" h="24">
                  <a:moveTo>
                    <a:pt x="20" y="18"/>
                  </a:moveTo>
                  <a:cubicBezTo>
                    <a:pt x="25" y="14"/>
                    <a:pt x="29" y="8"/>
                    <a:pt x="30" y="2"/>
                  </a:cubicBezTo>
                  <a:cubicBezTo>
                    <a:pt x="23" y="0"/>
                    <a:pt x="16" y="1"/>
                    <a:pt x="10" y="5"/>
                  </a:cubicBezTo>
                  <a:cubicBezTo>
                    <a:pt x="5" y="9"/>
                    <a:pt x="1" y="16"/>
                    <a:pt x="0" y="22"/>
                  </a:cubicBezTo>
                  <a:cubicBezTo>
                    <a:pt x="7" y="24"/>
                    <a:pt x="14" y="23"/>
                    <a:pt x="20"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90" name="Freeform 11"/>
            <p:cNvSpPr>
              <a:spLocks/>
            </p:cNvSpPr>
            <p:nvPr/>
          </p:nvSpPr>
          <p:spPr bwMode="auto">
            <a:xfrm>
              <a:off x="991" y="1618"/>
              <a:ext cx="25" cy="33"/>
            </a:xfrm>
            <a:custGeom>
              <a:avLst/>
              <a:gdLst>
                <a:gd name="T0" fmla="*/ 5 w 23"/>
                <a:gd name="T1" fmla="*/ 20 h 30"/>
                <a:gd name="T2" fmla="*/ 22 w 23"/>
                <a:gd name="T3" fmla="*/ 30 h 30"/>
                <a:gd name="T4" fmla="*/ 18 w 23"/>
                <a:gd name="T5" fmla="*/ 10 h 30"/>
                <a:gd name="T6" fmla="*/ 1 w 23"/>
                <a:gd name="T7" fmla="*/ 0 h 30"/>
                <a:gd name="T8" fmla="*/ 5 w 23"/>
                <a:gd name="T9" fmla="*/ 20 h 30"/>
              </a:gdLst>
              <a:ahLst/>
              <a:cxnLst>
                <a:cxn ang="0">
                  <a:pos x="T0" y="T1"/>
                </a:cxn>
                <a:cxn ang="0">
                  <a:pos x="T2" y="T3"/>
                </a:cxn>
                <a:cxn ang="0">
                  <a:pos x="T4" y="T5"/>
                </a:cxn>
                <a:cxn ang="0">
                  <a:pos x="T6" y="T7"/>
                </a:cxn>
                <a:cxn ang="0">
                  <a:pos x="T8" y="T9"/>
                </a:cxn>
              </a:cxnLst>
              <a:rect l="0" t="0" r="r" b="b"/>
              <a:pathLst>
                <a:path w="23" h="30">
                  <a:moveTo>
                    <a:pt x="5" y="20"/>
                  </a:moveTo>
                  <a:cubicBezTo>
                    <a:pt x="9" y="25"/>
                    <a:pt x="15" y="29"/>
                    <a:pt x="22" y="30"/>
                  </a:cubicBezTo>
                  <a:cubicBezTo>
                    <a:pt x="23" y="23"/>
                    <a:pt x="22" y="16"/>
                    <a:pt x="18" y="10"/>
                  </a:cubicBezTo>
                  <a:cubicBezTo>
                    <a:pt x="14" y="5"/>
                    <a:pt x="8" y="1"/>
                    <a:pt x="1" y="0"/>
                  </a:cubicBezTo>
                  <a:cubicBezTo>
                    <a:pt x="0" y="7"/>
                    <a:pt x="1" y="14"/>
                    <a:pt x="5" y="2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91" name="Freeform 12"/>
            <p:cNvSpPr>
              <a:spLocks/>
            </p:cNvSpPr>
            <p:nvPr/>
          </p:nvSpPr>
          <p:spPr bwMode="auto">
            <a:xfrm>
              <a:off x="917" y="2039"/>
              <a:ext cx="25" cy="32"/>
            </a:xfrm>
            <a:custGeom>
              <a:avLst/>
              <a:gdLst>
                <a:gd name="T0" fmla="*/ 5 w 23"/>
                <a:gd name="T1" fmla="*/ 19 h 29"/>
                <a:gd name="T2" fmla="*/ 1 w 23"/>
                <a:gd name="T3" fmla="*/ 0 h 29"/>
                <a:gd name="T4" fmla="*/ 18 w 23"/>
                <a:gd name="T5" fmla="*/ 10 h 29"/>
                <a:gd name="T6" fmla="*/ 22 w 23"/>
                <a:gd name="T7" fmla="*/ 29 h 29"/>
                <a:gd name="T8" fmla="*/ 5 w 23"/>
                <a:gd name="T9" fmla="*/ 19 h 29"/>
              </a:gdLst>
              <a:ahLst/>
              <a:cxnLst>
                <a:cxn ang="0">
                  <a:pos x="T0" y="T1"/>
                </a:cxn>
                <a:cxn ang="0">
                  <a:pos x="T2" y="T3"/>
                </a:cxn>
                <a:cxn ang="0">
                  <a:pos x="T4" y="T5"/>
                </a:cxn>
                <a:cxn ang="0">
                  <a:pos x="T6" y="T7"/>
                </a:cxn>
                <a:cxn ang="0">
                  <a:pos x="T8" y="T9"/>
                </a:cxn>
              </a:cxnLst>
              <a:rect l="0" t="0" r="r" b="b"/>
              <a:pathLst>
                <a:path w="23" h="29">
                  <a:moveTo>
                    <a:pt x="5" y="19"/>
                  </a:moveTo>
                  <a:cubicBezTo>
                    <a:pt x="1" y="13"/>
                    <a:pt x="0" y="6"/>
                    <a:pt x="1" y="0"/>
                  </a:cubicBezTo>
                  <a:cubicBezTo>
                    <a:pt x="8" y="0"/>
                    <a:pt x="14" y="4"/>
                    <a:pt x="18" y="10"/>
                  </a:cubicBezTo>
                  <a:cubicBezTo>
                    <a:pt x="22" y="15"/>
                    <a:pt x="23" y="22"/>
                    <a:pt x="22" y="29"/>
                  </a:cubicBezTo>
                  <a:cubicBezTo>
                    <a:pt x="15" y="28"/>
                    <a:pt x="9" y="25"/>
                    <a:pt x="5" y="19"/>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92" name="Freeform 13"/>
            <p:cNvSpPr>
              <a:spLocks/>
            </p:cNvSpPr>
            <p:nvPr/>
          </p:nvSpPr>
          <p:spPr bwMode="auto">
            <a:xfrm>
              <a:off x="918" y="2018"/>
              <a:ext cx="33" cy="25"/>
            </a:xfrm>
            <a:custGeom>
              <a:avLst/>
              <a:gdLst>
                <a:gd name="T0" fmla="*/ 20 w 30"/>
                <a:gd name="T1" fmla="*/ 18 h 23"/>
                <a:gd name="T2" fmla="*/ 0 w 30"/>
                <a:gd name="T3" fmla="*/ 22 h 23"/>
                <a:gd name="T4" fmla="*/ 11 w 30"/>
                <a:gd name="T5" fmla="*/ 5 h 23"/>
                <a:gd name="T6" fmla="*/ 30 w 30"/>
                <a:gd name="T7" fmla="*/ 1 h 23"/>
                <a:gd name="T8" fmla="*/ 20 w 30"/>
                <a:gd name="T9" fmla="*/ 18 h 23"/>
              </a:gdLst>
              <a:ahLst/>
              <a:cxnLst>
                <a:cxn ang="0">
                  <a:pos x="T0" y="T1"/>
                </a:cxn>
                <a:cxn ang="0">
                  <a:pos x="T2" y="T3"/>
                </a:cxn>
                <a:cxn ang="0">
                  <a:pos x="T4" y="T5"/>
                </a:cxn>
                <a:cxn ang="0">
                  <a:pos x="T6" y="T7"/>
                </a:cxn>
                <a:cxn ang="0">
                  <a:pos x="T8" y="T9"/>
                </a:cxn>
              </a:cxnLst>
              <a:rect l="0" t="0" r="r" b="b"/>
              <a:pathLst>
                <a:path w="30" h="23">
                  <a:moveTo>
                    <a:pt x="20" y="18"/>
                  </a:moveTo>
                  <a:cubicBezTo>
                    <a:pt x="14" y="22"/>
                    <a:pt x="7" y="23"/>
                    <a:pt x="0" y="22"/>
                  </a:cubicBezTo>
                  <a:cubicBezTo>
                    <a:pt x="1" y="15"/>
                    <a:pt x="5" y="9"/>
                    <a:pt x="11" y="5"/>
                  </a:cubicBezTo>
                  <a:cubicBezTo>
                    <a:pt x="16" y="1"/>
                    <a:pt x="23" y="0"/>
                    <a:pt x="30" y="1"/>
                  </a:cubicBezTo>
                  <a:cubicBezTo>
                    <a:pt x="29" y="8"/>
                    <a:pt x="26" y="14"/>
                    <a:pt x="20"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93" name="Freeform 14"/>
            <p:cNvSpPr>
              <a:spLocks/>
            </p:cNvSpPr>
            <p:nvPr/>
          </p:nvSpPr>
          <p:spPr bwMode="auto">
            <a:xfrm>
              <a:off x="1012" y="1658"/>
              <a:ext cx="36" cy="23"/>
            </a:xfrm>
            <a:custGeom>
              <a:avLst/>
              <a:gdLst>
                <a:gd name="T0" fmla="*/ 20 w 33"/>
                <a:gd name="T1" fmla="*/ 18 h 21"/>
                <a:gd name="T2" fmla="*/ 33 w 33"/>
                <a:gd name="T3" fmla="*/ 3 h 21"/>
                <a:gd name="T4" fmla="*/ 13 w 33"/>
                <a:gd name="T5" fmla="*/ 3 h 21"/>
                <a:gd name="T6" fmla="*/ 0 w 33"/>
                <a:gd name="T7" fmla="*/ 18 h 21"/>
                <a:gd name="T8" fmla="*/ 20 w 33"/>
                <a:gd name="T9" fmla="*/ 18 h 21"/>
              </a:gdLst>
              <a:ahLst/>
              <a:cxnLst>
                <a:cxn ang="0">
                  <a:pos x="T0" y="T1"/>
                </a:cxn>
                <a:cxn ang="0">
                  <a:pos x="T2" y="T3"/>
                </a:cxn>
                <a:cxn ang="0">
                  <a:pos x="T4" y="T5"/>
                </a:cxn>
                <a:cxn ang="0">
                  <a:pos x="T6" y="T7"/>
                </a:cxn>
                <a:cxn ang="0">
                  <a:pos x="T8" y="T9"/>
                </a:cxn>
              </a:cxnLst>
              <a:rect l="0" t="0" r="r" b="b"/>
              <a:pathLst>
                <a:path w="33" h="21">
                  <a:moveTo>
                    <a:pt x="20" y="18"/>
                  </a:moveTo>
                  <a:cubicBezTo>
                    <a:pt x="26" y="15"/>
                    <a:pt x="31" y="9"/>
                    <a:pt x="33" y="3"/>
                  </a:cubicBezTo>
                  <a:cubicBezTo>
                    <a:pt x="27" y="0"/>
                    <a:pt x="20" y="0"/>
                    <a:pt x="13" y="3"/>
                  </a:cubicBezTo>
                  <a:cubicBezTo>
                    <a:pt x="7" y="6"/>
                    <a:pt x="2" y="12"/>
                    <a:pt x="0" y="18"/>
                  </a:cubicBezTo>
                  <a:cubicBezTo>
                    <a:pt x="6" y="21"/>
                    <a:pt x="14" y="21"/>
                    <a:pt x="20"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94" name="Freeform 15"/>
            <p:cNvSpPr>
              <a:spLocks/>
            </p:cNvSpPr>
            <p:nvPr/>
          </p:nvSpPr>
          <p:spPr bwMode="auto">
            <a:xfrm>
              <a:off x="1028" y="1626"/>
              <a:ext cx="23" cy="36"/>
            </a:xfrm>
            <a:custGeom>
              <a:avLst/>
              <a:gdLst>
                <a:gd name="T0" fmla="*/ 3 w 21"/>
                <a:gd name="T1" fmla="*/ 20 h 33"/>
                <a:gd name="T2" fmla="*/ 18 w 21"/>
                <a:gd name="T3" fmla="*/ 33 h 33"/>
                <a:gd name="T4" fmla="*/ 18 w 21"/>
                <a:gd name="T5" fmla="*/ 13 h 33"/>
                <a:gd name="T6" fmla="*/ 3 w 21"/>
                <a:gd name="T7" fmla="*/ 0 h 33"/>
                <a:gd name="T8" fmla="*/ 3 w 21"/>
                <a:gd name="T9" fmla="*/ 20 h 33"/>
              </a:gdLst>
              <a:ahLst/>
              <a:cxnLst>
                <a:cxn ang="0">
                  <a:pos x="T0" y="T1"/>
                </a:cxn>
                <a:cxn ang="0">
                  <a:pos x="T2" y="T3"/>
                </a:cxn>
                <a:cxn ang="0">
                  <a:pos x="T4" y="T5"/>
                </a:cxn>
                <a:cxn ang="0">
                  <a:pos x="T6" y="T7"/>
                </a:cxn>
                <a:cxn ang="0">
                  <a:pos x="T8" y="T9"/>
                </a:cxn>
              </a:cxnLst>
              <a:rect l="0" t="0" r="r" b="b"/>
              <a:pathLst>
                <a:path w="21" h="33">
                  <a:moveTo>
                    <a:pt x="3" y="20"/>
                  </a:moveTo>
                  <a:cubicBezTo>
                    <a:pt x="6" y="27"/>
                    <a:pt x="11" y="31"/>
                    <a:pt x="18" y="33"/>
                  </a:cubicBezTo>
                  <a:cubicBezTo>
                    <a:pt x="20" y="27"/>
                    <a:pt x="21" y="20"/>
                    <a:pt x="18" y="13"/>
                  </a:cubicBezTo>
                  <a:cubicBezTo>
                    <a:pt x="15" y="7"/>
                    <a:pt x="9" y="2"/>
                    <a:pt x="3" y="0"/>
                  </a:cubicBezTo>
                  <a:cubicBezTo>
                    <a:pt x="0" y="7"/>
                    <a:pt x="0" y="14"/>
                    <a:pt x="3" y="2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95" name="Freeform 16"/>
            <p:cNvSpPr>
              <a:spLocks/>
            </p:cNvSpPr>
            <p:nvPr/>
          </p:nvSpPr>
          <p:spPr bwMode="auto">
            <a:xfrm>
              <a:off x="883" y="2027"/>
              <a:ext cx="22" cy="36"/>
            </a:xfrm>
            <a:custGeom>
              <a:avLst/>
              <a:gdLst>
                <a:gd name="T0" fmla="*/ 3 w 20"/>
                <a:gd name="T1" fmla="*/ 20 h 33"/>
                <a:gd name="T2" fmla="*/ 2 w 20"/>
                <a:gd name="T3" fmla="*/ 0 h 33"/>
                <a:gd name="T4" fmla="*/ 17 w 20"/>
                <a:gd name="T5" fmla="*/ 13 h 33"/>
                <a:gd name="T6" fmla="*/ 17 w 20"/>
                <a:gd name="T7" fmla="*/ 33 h 33"/>
                <a:gd name="T8" fmla="*/ 3 w 20"/>
                <a:gd name="T9" fmla="*/ 20 h 33"/>
              </a:gdLst>
              <a:ahLst/>
              <a:cxnLst>
                <a:cxn ang="0">
                  <a:pos x="T0" y="T1"/>
                </a:cxn>
                <a:cxn ang="0">
                  <a:pos x="T2" y="T3"/>
                </a:cxn>
                <a:cxn ang="0">
                  <a:pos x="T4" y="T5"/>
                </a:cxn>
                <a:cxn ang="0">
                  <a:pos x="T6" y="T7"/>
                </a:cxn>
                <a:cxn ang="0">
                  <a:pos x="T8" y="T9"/>
                </a:cxn>
              </a:cxnLst>
              <a:rect l="0" t="0" r="r" b="b"/>
              <a:pathLst>
                <a:path w="20" h="33">
                  <a:moveTo>
                    <a:pt x="3" y="20"/>
                  </a:moveTo>
                  <a:cubicBezTo>
                    <a:pt x="0" y="13"/>
                    <a:pt x="0" y="6"/>
                    <a:pt x="2" y="0"/>
                  </a:cubicBezTo>
                  <a:cubicBezTo>
                    <a:pt x="9" y="2"/>
                    <a:pt x="14" y="7"/>
                    <a:pt x="17" y="13"/>
                  </a:cubicBezTo>
                  <a:cubicBezTo>
                    <a:pt x="20" y="20"/>
                    <a:pt x="20" y="27"/>
                    <a:pt x="17" y="33"/>
                  </a:cubicBezTo>
                  <a:cubicBezTo>
                    <a:pt x="11" y="31"/>
                    <a:pt x="6" y="26"/>
                    <a:pt x="3" y="2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96" name="Freeform 17"/>
            <p:cNvSpPr>
              <a:spLocks/>
            </p:cNvSpPr>
            <p:nvPr/>
          </p:nvSpPr>
          <p:spPr bwMode="auto">
            <a:xfrm>
              <a:off x="885" y="2007"/>
              <a:ext cx="36" cy="23"/>
            </a:xfrm>
            <a:custGeom>
              <a:avLst/>
              <a:gdLst>
                <a:gd name="T0" fmla="*/ 20 w 33"/>
                <a:gd name="T1" fmla="*/ 18 h 21"/>
                <a:gd name="T2" fmla="*/ 0 w 33"/>
                <a:gd name="T3" fmla="*/ 18 h 21"/>
                <a:gd name="T4" fmla="*/ 13 w 33"/>
                <a:gd name="T5" fmla="*/ 3 h 21"/>
                <a:gd name="T6" fmla="*/ 33 w 33"/>
                <a:gd name="T7" fmla="*/ 3 h 21"/>
                <a:gd name="T8" fmla="*/ 20 w 33"/>
                <a:gd name="T9" fmla="*/ 18 h 21"/>
              </a:gdLst>
              <a:ahLst/>
              <a:cxnLst>
                <a:cxn ang="0">
                  <a:pos x="T0" y="T1"/>
                </a:cxn>
                <a:cxn ang="0">
                  <a:pos x="T2" y="T3"/>
                </a:cxn>
                <a:cxn ang="0">
                  <a:pos x="T4" y="T5"/>
                </a:cxn>
                <a:cxn ang="0">
                  <a:pos x="T6" y="T7"/>
                </a:cxn>
                <a:cxn ang="0">
                  <a:pos x="T8" y="T9"/>
                </a:cxn>
              </a:cxnLst>
              <a:rect l="0" t="0" r="r" b="b"/>
              <a:pathLst>
                <a:path w="33" h="21">
                  <a:moveTo>
                    <a:pt x="20" y="18"/>
                  </a:moveTo>
                  <a:cubicBezTo>
                    <a:pt x="13" y="21"/>
                    <a:pt x="6" y="21"/>
                    <a:pt x="0" y="18"/>
                  </a:cubicBezTo>
                  <a:cubicBezTo>
                    <a:pt x="2" y="12"/>
                    <a:pt x="7" y="6"/>
                    <a:pt x="13" y="3"/>
                  </a:cubicBezTo>
                  <a:cubicBezTo>
                    <a:pt x="20" y="0"/>
                    <a:pt x="27" y="1"/>
                    <a:pt x="33" y="3"/>
                  </a:cubicBezTo>
                  <a:cubicBezTo>
                    <a:pt x="31" y="9"/>
                    <a:pt x="26" y="15"/>
                    <a:pt x="20"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97" name="Freeform 18"/>
            <p:cNvSpPr>
              <a:spLocks/>
            </p:cNvSpPr>
            <p:nvPr/>
          </p:nvSpPr>
          <p:spPr bwMode="auto">
            <a:xfrm>
              <a:off x="1040" y="1673"/>
              <a:ext cx="38" cy="21"/>
            </a:xfrm>
            <a:custGeom>
              <a:avLst/>
              <a:gdLst>
                <a:gd name="T0" fmla="*/ 19 w 35"/>
                <a:gd name="T1" fmla="*/ 18 h 20"/>
                <a:gd name="T2" fmla="*/ 35 w 35"/>
                <a:gd name="T3" fmla="*/ 5 h 20"/>
                <a:gd name="T4" fmla="*/ 15 w 35"/>
                <a:gd name="T5" fmla="*/ 2 h 20"/>
                <a:gd name="T6" fmla="*/ 0 w 35"/>
                <a:gd name="T7" fmla="*/ 15 h 20"/>
                <a:gd name="T8" fmla="*/ 19 w 35"/>
                <a:gd name="T9" fmla="*/ 18 h 20"/>
              </a:gdLst>
              <a:ahLst/>
              <a:cxnLst>
                <a:cxn ang="0">
                  <a:pos x="T0" y="T1"/>
                </a:cxn>
                <a:cxn ang="0">
                  <a:pos x="T2" y="T3"/>
                </a:cxn>
                <a:cxn ang="0">
                  <a:pos x="T4" y="T5"/>
                </a:cxn>
                <a:cxn ang="0">
                  <a:pos x="T6" y="T7"/>
                </a:cxn>
                <a:cxn ang="0">
                  <a:pos x="T8" y="T9"/>
                </a:cxn>
              </a:cxnLst>
              <a:rect l="0" t="0" r="r" b="b"/>
              <a:pathLst>
                <a:path w="35" h="20">
                  <a:moveTo>
                    <a:pt x="19" y="18"/>
                  </a:moveTo>
                  <a:cubicBezTo>
                    <a:pt x="26" y="16"/>
                    <a:pt x="32" y="11"/>
                    <a:pt x="35" y="5"/>
                  </a:cubicBezTo>
                  <a:cubicBezTo>
                    <a:pt x="29" y="2"/>
                    <a:pt x="22" y="0"/>
                    <a:pt x="15" y="2"/>
                  </a:cubicBezTo>
                  <a:cubicBezTo>
                    <a:pt x="8" y="4"/>
                    <a:pt x="3" y="9"/>
                    <a:pt x="0" y="15"/>
                  </a:cubicBezTo>
                  <a:cubicBezTo>
                    <a:pt x="6" y="18"/>
                    <a:pt x="13" y="20"/>
                    <a:pt x="19"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98" name="Freeform 19"/>
            <p:cNvSpPr>
              <a:spLocks/>
            </p:cNvSpPr>
            <p:nvPr/>
          </p:nvSpPr>
          <p:spPr bwMode="auto">
            <a:xfrm>
              <a:off x="1063" y="1641"/>
              <a:ext cx="21" cy="37"/>
            </a:xfrm>
            <a:custGeom>
              <a:avLst/>
              <a:gdLst>
                <a:gd name="T0" fmla="*/ 1 w 19"/>
                <a:gd name="T1" fmla="*/ 19 h 34"/>
                <a:gd name="T2" fmla="*/ 14 w 19"/>
                <a:gd name="T3" fmla="*/ 34 h 34"/>
                <a:gd name="T4" fmla="*/ 17 w 19"/>
                <a:gd name="T5" fmla="*/ 15 h 34"/>
                <a:gd name="T6" fmla="*/ 4 w 19"/>
                <a:gd name="T7" fmla="*/ 0 h 34"/>
                <a:gd name="T8" fmla="*/ 1 w 19"/>
                <a:gd name="T9" fmla="*/ 19 h 34"/>
              </a:gdLst>
              <a:ahLst/>
              <a:cxnLst>
                <a:cxn ang="0">
                  <a:pos x="T0" y="T1"/>
                </a:cxn>
                <a:cxn ang="0">
                  <a:pos x="T2" y="T3"/>
                </a:cxn>
                <a:cxn ang="0">
                  <a:pos x="T4" y="T5"/>
                </a:cxn>
                <a:cxn ang="0">
                  <a:pos x="T6" y="T7"/>
                </a:cxn>
                <a:cxn ang="0">
                  <a:pos x="T8" y="T9"/>
                </a:cxn>
              </a:cxnLst>
              <a:rect l="0" t="0" r="r" b="b"/>
              <a:pathLst>
                <a:path w="19" h="34">
                  <a:moveTo>
                    <a:pt x="1" y="19"/>
                  </a:moveTo>
                  <a:cubicBezTo>
                    <a:pt x="3" y="26"/>
                    <a:pt x="8" y="31"/>
                    <a:pt x="14" y="34"/>
                  </a:cubicBezTo>
                  <a:cubicBezTo>
                    <a:pt x="17" y="29"/>
                    <a:pt x="19" y="22"/>
                    <a:pt x="17" y="15"/>
                  </a:cubicBezTo>
                  <a:cubicBezTo>
                    <a:pt x="15" y="8"/>
                    <a:pt x="10" y="3"/>
                    <a:pt x="4" y="0"/>
                  </a:cubicBezTo>
                  <a:cubicBezTo>
                    <a:pt x="1" y="5"/>
                    <a:pt x="0" y="12"/>
                    <a:pt x="1" y="19"/>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499" name="Freeform 20"/>
            <p:cNvSpPr>
              <a:spLocks/>
            </p:cNvSpPr>
            <p:nvPr/>
          </p:nvSpPr>
          <p:spPr bwMode="auto">
            <a:xfrm>
              <a:off x="849" y="2011"/>
              <a:ext cx="22" cy="37"/>
            </a:xfrm>
            <a:custGeom>
              <a:avLst/>
              <a:gdLst>
                <a:gd name="T0" fmla="*/ 2 w 20"/>
                <a:gd name="T1" fmla="*/ 19 h 34"/>
                <a:gd name="T2" fmla="*/ 5 w 20"/>
                <a:gd name="T3" fmla="*/ 0 h 34"/>
                <a:gd name="T4" fmla="*/ 18 w 20"/>
                <a:gd name="T5" fmla="*/ 15 h 34"/>
                <a:gd name="T6" fmla="*/ 15 w 20"/>
                <a:gd name="T7" fmla="*/ 34 h 34"/>
                <a:gd name="T8" fmla="*/ 2 w 20"/>
                <a:gd name="T9" fmla="*/ 19 h 34"/>
              </a:gdLst>
              <a:ahLst/>
              <a:cxnLst>
                <a:cxn ang="0">
                  <a:pos x="T0" y="T1"/>
                </a:cxn>
                <a:cxn ang="0">
                  <a:pos x="T2" y="T3"/>
                </a:cxn>
                <a:cxn ang="0">
                  <a:pos x="T4" y="T5"/>
                </a:cxn>
                <a:cxn ang="0">
                  <a:pos x="T6" y="T7"/>
                </a:cxn>
                <a:cxn ang="0">
                  <a:pos x="T8" y="T9"/>
                </a:cxn>
              </a:cxnLst>
              <a:rect l="0" t="0" r="r" b="b"/>
              <a:pathLst>
                <a:path w="20" h="34">
                  <a:moveTo>
                    <a:pt x="2" y="19"/>
                  </a:moveTo>
                  <a:cubicBezTo>
                    <a:pt x="0" y="12"/>
                    <a:pt x="2" y="5"/>
                    <a:pt x="5" y="0"/>
                  </a:cubicBezTo>
                  <a:cubicBezTo>
                    <a:pt x="11" y="3"/>
                    <a:pt x="16" y="8"/>
                    <a:pt x="18" y="15"/>
                  </a:cubicBezTo>
                  <a:cubicBezTo>
                    <a:pt x="20" y="22"/>
                    <a:pt x="18" y="29"/>
                    <a:pt x="15" y="34"/>
                  </a:cubicBezTo>
                  <a:cubicBezTo>
                    <a:pt x="9" y="31"/>
                    <a:pt x="4" y="26"/>
                    <a:pt x="2" y="19"/>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00" name="Freeform 21"/>
            <p:cNvSpPr>
              <a:spLocks/>
            </p:cNvSpPr>
            <p:nvPr/>
          </p:nvSpPr>
          <p:spPr bwMode="auto">
            <a:xfrm>
              <a:off x="855" y="1995"/>
              <a:ext cx="38" cy="21"/>
            </a:xfrm>
            <a:custGeom>
              <a:avLst/>
              <a:gdLst>
                <a:gd name="T0" fmla="*/ 20 w 35"/>
                <a:gd name="T1" fmla="*/ 17 h 19"/>
                <a:gd name="T2" fmla="*/ 0 w 35"/>
                <a:gd name="T3" fmla="*/ 14 h 19"/>
                <a:gd name="T4" fmla="*/ 16 w 35"/>
                <a:gd name="T5" fmla="*/ 1 h 19"/>
                <a:gd name="T6" fmla="*/ 35 w 35"/>
                <a:gd name="T7" fmla="*/ 5 h 19"/>
                <a:gd name="T8" fmla="*/ 20 w 35"/>
                <a:gd name="T9" fmla="*/ 17 h 19"/>
              </a:gdLst>
              <a:ahLst/>
              <a:cxnLst>
                <a:cxn ang="0">
                  <a:pos x="T0" y="T1"/>
                </a:cxn>
                <a:cxn ang="0">
                  <a:pos x="T2" y="T3"/>
                </a:cxn>
                <a:cxn ang="0">
                  <a:pos x="T4" y="T5"/>
                </a:cxn>
                <a:cxn ang="0">
                  <a:pos x="T6" y="T7"/>
                </a:cxn>
                <a:cxn ang="0">
                  <a:pos x="T8" y="T9"/>
                </a:cxn>
              </a:cxnLst>
              <a:rect l="0" t="0" r="r" b="b"/>
              <a:pathLst>
                <a:path w="35" h="19">
                  <a:moveTo>
                    <a:pt x="20" y="17"/>
                  </a:moveTo>
                  <a:cubicBezTo>
                    <a:pt x="13" y="19"/>
                    <a:pt x="6" y="17"/>
                    <a:pt x="0" y="14"/>
                  </a:cubicBezTo>
                  <a:cubicBezTo>
                    <a:pt x="3" y="8"/>
                    <a:pt x="9" y="3"/>
                    <a:pt x="16" y="1"/>
                  </a:cubicBezTo>
                  <a:cubicBezTo>
                    <a:pt x="22" y="0"/>
                    <a:pt x="29" y="1"/>
                    <a:pt x="35" y="5"/>
                  </a:cubicBezTo>
                  <a:cubicBezTo>
                    <a:pt x="32" y="10"/>
                    <a:pt x="27" y="15"/>
                    <a:pt x="20" y="1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01" name="Freeform 22"/>
            <p:cNvSpPr>
              <a:spLocks/>
            </p:cNvSpPr>
            <p:nvPr/>
          </p:nvSpPr>
          <p:spPr bwMode="auto">
            <a:xfrm>
              <a:off x="1066" y="1692"/>
              <a:ext cx="39" cy="20"/>
            </a:xfrm>
            <a:custGeom>
              <a:avLst/>
              <a:gdLst>
                <a:gd name="T0" fmla="*/ 18 w 35"/>
                <a:gd name="T1" fmla="*/ 17 h 18"/>
                <a:gd name="T2" fmla="*/ 35 w 35"/>
                <a:gd name="T3" fmla="*/ 7 h 18"/>
                <a:gd name="T4" fmla="*/ 17 w 35"/>
                <a:gd name="T5" fmla="*/ 1 h 18"/>
                <a:gd name="T6" fmla="*/ 0 w 35"/>
                <a:gd name="T7" fmla="*/ 11 h 18"/>
                <a:gd name="T8" fmla="*/ 18 w 35"/>
                <a:gd name="T9" fmla="*/ 17 h 18"/>
              </a:gdLst>
              <a:ahLst/>
              <a:cxnLst>
                <a:cxn ang="0">
                  <a:pos x="T0" y="T1"/>
                </a:cxn>
                <a:cxn ang="0">
                  <a:pos x="T2" y="T3"/>
                </a:cxn>
                <a:cxn ang="0">
                  <a:pos x="T4" y="T5"/>
                </a:cxn>
                <a:cxn ang="0">
                  <a:pos x="T6" y="T7"/>
                </a:cxn>
                <a:cxn ang="0">
                  <a:pos x="T8" y="T9"/>
                </a:cxn>
              </a:cxnLst>
              <a:rect l="0" t="0" r="r" b="b"/>
              <a:pathLst>
                <a:path w="35" h="18">
                  <a:moveTo>
                    <a:pt x="18" y="17"/>
                  </a:moveTo>
                  <a:cubicBezTo>
                    <a:pt x="25" y="16"/>
                    <a:pt x="32" y="13"/>
                    <a:pt x="35" y="7"/>
                  </a:cubicBezTo>
                  <a:cubicBezTo>
                    <a:pt x="31" y="3"/>
                    <a:pt x="24" y="0"/>
                    <a:pt x="17" y="1"/>
                  </a:cubicBezTo>
                  <a:cubicBezTo>
                    <a:pt x="10" y="2"/>
                    <a:pt x="4" y="5"/>
                    <a:pt x="0" y="11"/>
                  </a:cubicBezTo>
                  <a:cubicBezTo>
                    <a:pt x="5" y="15"/>
                    <a:pt x="11" y="18"/>
                    <a:pt x="18" y="1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02" name="Freeform 23"/>
            <p:cNvSpPr>
              <a:spLocks/>
            </p:cNvSpPr>
            <p:nvPr/>
          </p:nvSpPr>
          <p:spPr bwMode="auto">
            <a:xfrm>
              <a:off x="1094" y="1662"/>
              <a:ext cx="19" cy="38"/>
            </a:xfrm>
            <a:custGeom>
              <a:avLst/>
              <a:gdLst>
                <a:gd name="T0" fmla="*/ 1 w 18"/>
                <a:gd name="T1" fmla="*/ 18 h 35"/>
                <a:gd name="T2" fmla="*/ 11 w 18"/>
                <a:gd name="T3" fmla="*/ 35 h 35"/>
                <a:gd name="T4" fmla="*/ 17 w 18"/>
                <a:gd name="T5" fmla="*/ 17 h 35"/>
                <a:gd name="T6" fmla="*/ 7 w 18"/>
                <a:gd name="T7" fmla="*/ 0 h 35"/>
                <a:gd name="T8" fmla="*/ 1 w 18"/>
                <a:gd name="T9" fmla="*/ 18 h 35"/>
              </a:gdLst>
              <a:ahLst/>
              <a:cxnLst>
                <a:cxn ang="0">
                  <a:pos x="T0" y="T1"/>
                </a:cxn>
                <a:cxn ang="0">
                  <a:pos x="T2" y="T3"/>
                </a:cxn>
                <a:cxn ang="0">
                  <a:pos x="T4" y="T5"/>
                </a:cxn>
                <a:cxn ang="0">
                  <a:pos x="T6" y="T7"/>
                </a:cxn>
                <a:cxn ang="0">
                  <a:pos x="T8" y="T9"/>
                </a:cxn>
              </a:cxnLst>
              <a:rect l="0" t="0" r="r" b="b"/>
              <a:pathLst>
                <a:path w="18" h="35">
                  <a:moveTo>
                    <a:pt x="1" y="18"/>
                  </a:moveTo>
                  <a:cubicBezTo>
                    <a:pt x="2" y="25"/>
                    <a:pt x="5" y="31"/>
                    <a:pt x="11" y="35"/>
                  </a:cubicBezTo>
                  <a:cubicBezTo>
                    <a:pt x="15" y="31"/>
                    <a:pt x="18" y="24"/>
                    <a:pt x="17" y="17"/>
                  </a:cubicBezTo>
                  <a:cubicBezTo>
                    <a:pt x="16" y="10"/>
                    <a:pt x="13" y="4"/>
                    <a:pt x="7" y="0"/>
                  </a:cubicBezTo>
                  <a:cubicBezTo>
                    <a:pt x="3" y="5"/>
                    <a:pt x="0" y="11"/>
                    <a:pt x="1"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03" name="Freeform 24"/>
            <p:cNvSpPr>
              <a:spLocks/>
            </p:cNvSpPr>
            <p:nvPr/>
          </p:nvSpPr>
          <p:spPr bwMode="auto">
            <a:xfrm>
              <a:off x="821" y="1989"/>
              <a:ext cx="18" cy="38"/>
            </a:xfrm>
            <a:custGeom>
              <a:avLst/>
              <a:gdLst>
                <a:gd name="T0" fmla="*/ 0 w 17"/>
                <a:gd name="T1" fmla="*/ 18 h 35"/>
                <a:gd name="T2" fmla="*/ 7 w 17"/>
                <a:gd name="T3" fmla="*/ 0 h 35"/>
                <a:gd name="T4" fmla="*/ 16 w 17"/>
                <a:gd name="T5" fmla="*/ 17 h 35"/>
                <a:gd name="T6" fmla="*/ 10 w 17"/>
                <a:gd name="T7" fmla="*/ 35 h 35"/>
                <a:gd name="T8" fmla="*/ 0 w 17"/>
                <a:gd name="T9" fmla="*/ 18 h 35"/>
              </a:gdLst>
              <a:ahLst/>
              <a:cxnLst>
                <a:cxn ang="0">
                  <a:pos x="T0" y="T1"/>
                </a:cxn>
                <a:cxn ang="0">
                  <a:pos x="T2" y="T3"/>
                </a:cxn>
                <a:cxn ang="0">
                  <a:pos x="T4" y="T5"/>
                </a:cxn>
                <a:cxn ang="0">
                  <a:pos x="T6" y="T7"/>
                </a:cxn>
                <a:cxn ang="0">
                  <a:pos x="T8" y="T9"/>
                </a:cxn>
              </a:cxnLst>
              <a:rect l="0" t="0" r="r" b="b"/>
              <a:pathLst>
                <a:path w="17" h="35">
                  <a:moveTo>
                    <a:pt x="0" y="18"/>
                  </a:moveTo>
                  <a:cubicBezTo>
                    <a:pt x="0" y="11"/>
                    <a:pt x="2" y="5"/>
                    <a:pt x="7" y="0"/>
                  </a:cubicBezTo>
                  <a:cubicBezTo>
                    <a:pt x="12" y="4"/>
                    <a:pt x="15" y="10"/>
                    <a:pt x="16" y="17"/>
                  </a:cubicBezTo>
                  <a:cubicBezTo>
                    <a:pt x="17" y="24"/>
                    <a:pt x="14" y="31"/>
                    <a:pt x="10" y="35"/>
                  </a:cubicBezTo>
                  <a:cubicBezTo>
                    <a:pt x="4" y="32"/>
                    <a:pt x="1" y="25"/>
                    <a:pt x="0"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04" name="Freeform 25"/>
            <p:cNvSpPr>
              <a:spLocks/>
            </p:cNvSpPr>
            <p:nvPr/>
          </p:nvSpPr>
          <p:spPr bwMode="auto">
            <a:xfrm>
              <a:off x="828" y="1978"/>
              <a:ext cx="39" cy="18"/>
            </a:xfrm>
            <a:custGeom>
              <a:avLst/>
              <a:gdLst>
                <a:gd name="T0" fmla="*/ 18 w 35"/>
                <a:gd name="T1" fmla="*/ 16 h 17"/>
                <a:gd name="T2" fmla="*/ 0 w 35"/>
                <a:gd name="T3" fmla="*/ 10 h 17"/>
                <a:gd name="T4" fmla="*/ 17 w 35"/>
                <a:gd name="T5" fmla="*/ 0 h 17"/>
                <a:gd name="T6" fmla="*/ 35 w 35"/>
                <a:gd name="T7" fmla="*/ 7 h 17"/>
                <a:gd name="T8" fmla="*/ 18 w 35"/>
                <a:gd name="T9" fmla="*/ 16 h 17"/>
              </a:gdLst>
              <a:ahLst/>
              <a:cxnLst>
                <a:cxn ang="0">
                  <a:pos x="T0" y="T1"/>
                </a:cxn>
                <a:cxn ang="0">
                  <a:pos x="T2" y="T3"/>
                </a:cxn>
                <a:cxn ang="0">
                  <a:pos x="T4" y="T5"/>
                </a:cxn>
                <a:cxn ang="0">
                  <a:pos x="T6" y="T7"/>
                </a:cxn>
                <a:cxn ang="0">
                  <a:pos x="T8" y="T9"/>
                </a:cxn>
              </a:cxnLst>
              <a:rect l="0" t="0" r="r" b="b"/>
              <a:pathLst>
                <a:path w="35" h="17">
                  <a:moveTo>
                    <a:pt x="18" y="16"/>
                  </a:moveTo>
                  <a:cubicBezTo>
                    <a:pt x="11" y="17"/>
                    <a:pt x="4" y="14"/>
                    <a:pt x="0" y="10"/>
                  </a:cubicBezTo>
                  <a:cubicBezTo>
                    <a:pt x="4" y="5"/>
                    <a:pt x="10" y="1"/>
                    <a:pt x="17" y="0"/>
                  </a:cubicBezTo>
                  <a:cubicBezTo>
                    <a:pt x="24" y="0"/>
                    <a:pt x="30" y="2"/>
                    <a:pt x="35" y="7"/>
                  </a:cubicBezTo>
                  <a:cubicBezTo>
                    <a:pt x="31" y="12"/>
                    <a:pt x="25" y="16"/>
                    <a:pt x="18" y="16"/>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05" name="Freeform 26"/>
            <p:cNvSpPr>
              <a:spLocks/>
            </p:cNvSpPr>
            <p:nvPr/>
          </p:nvSpPr>
          <p:spPr bwMode="auto">
            <a:xfrm>
              <a:off x="1089" y="1715"/>
              <a:ext cx="38" cy="20"/>
            </a:xfrm>
            <a:custGeom>
              <a:avLst/>
              <a:gdLst>
                <a:gd name="T0" fmla="*/ 17 w 35"/>
                <a:gd name="T1" fmla="*/ 17 h 18"/>
                <a:gd name="T2" fmla="*/ 35 w 35"/>
                <a:gd name="T3" fmla="*/ 11 h 18"/>
                <a:gd name="T4" fmla="*/ 18 w 35"/>
                <a:gd name="T5" fmla="*/ 1 h 18"/>
                <a:gd name="T6" fmla="*/ 0 w 35"/>
                <a:gd name="T7" fmla="*/ 7 h 18"/>
                <a:gd name="T8" fmla="*/ 17 w 35"/>
                <a:gd name="T9" fmla="*/ 17 h 18"/>
              </a:gdLst>
              <a:ahLst/>
              <a:cxnLst>
                <a:cxn ang="0">
                  <a:pos x="T0" y="T1"/>
                </a:cxn>
                <a:cxn ang="0">
                  <a:pos x="T2" y="T3"/>
                </a:cxn>
                <a:cxn ang="0">
                  <a:pos x="T4" y="T5"/>
                </a:cxn>
                <a:cxn ang="0">
                  <a:pos x="T6" y="T7"/>
                </a:cxn>
                <a:cxn ang="0">
                  <a:pos x="T8" y="T9"/>
                </a:cxn>
              </a:cxnLst>
              <a:rect l="0" t="0" r="r" b="b"/>
              <a:pathLst>
                <a:path w="35" h="18">
                  <a:moveTo>
                    <a:pt x="17" y="17"/>
                  </a:moveTo>
                  <a:cubicBezTo>
                    <a:pt x="24" y="18"/>
                    <a:pt x="31" y="15"/>
                    <a:pt x="35" y="11"/>
                  </a:cubicBezTo>
                  <a:cubicBezTo>
                    <a:pt x="32" y="5"/>
                    <a:pt x="25" y="2"/>
                    <a:pt x="18" y="1"/>
                  </a:cubicBezTo>
                  <a:cubicBezTo>
                    <a:pt x="11" y="0"/>
                    <a:pt x="5" y="3"/>
                    <a:pt x="0" y="7"/>
                  </a:cubicBezTo>
                  <a:cubicBezTo>
                    <a:pt x="4" y="13"/>
                    <a:pt x="10" y="16"/>
                    <a:pt x="17" y="1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06" name="Freeform 27"/>
            <p:cNvSpPr>
              <a:spLocks/>
            </p:cNvSpPr>
            <p:nvPr/>
          </p:nvSpPr>
          <p:spPr bwMode="auto">
            <a:xfrm>
              <a:off x="1120" y="1688"/>
              <a:ext cx="19" cy="38"/>
            </a:xfrm>
            <a:custGeom>
              <a:avLst/>
              <a:gdLst>
                <a:gd name="T0" fmla="*/ 1 w 18"/>
                <a:gd name="T1" fmla="*/ 17 h 35"/>
                <a:gd name="T2" fmla="*/ 8 w 18"/>
                <a:gd name="T3" fmla="*/ 35 h 35"/>
                <a:gd name="T4" fmla="*/ 17 w 18"/>
                <a:gd name="T5" fmla="*/ 18 h 35"/>
                <a:gd name="T6" fmla="*/ 11 w 18"/>
                <a:gd name="T7" fmla="*/ 0 h 35"/>
                <a:gd name="T8" fmla="*/ 1 w 18"/>
                <a:gd name="T9" fmla="*/ 17 h 35"/>
              </a:gdLst>
              <a:ahLst/>
              <a:cxnLst>
                <a:cxn ang="0">
                  <a:pos x="T0" y="T1"/>
                </a:cxn>
                <a:cxn ang="0">
                  <a:pos x="T2" y="T3"/>
                </a:cxn>
                <a:cxn ang="0">
                  <a:pos x="T4" y="T5"/>
                </a:cxn>
                <a:cxn ang="0">
                  <a:pos x="T6" y="T7"/>
                </a:cxn>
                <a:cxn ang="0">
                  <a:pos x="T8" y="T9"/>
                </a:cxn>
              </a:cxnLst>
              <a:rect l="0" t="0" r="r" b="b"/>
              <a:pathLst>
                <a:path w="18" h="35">
                  <a:moveTo>
                    <a:pt x="1" y="17"/>
                  </a:moveTo>
                  <a:cubicBezTo>
                    <a:pt x="0" y="24"/>
                    <a:pt x="3" y="31"/>
                    <a:pt x="8" y="35"/>
                  </a:cubicBezTo>
                  <a:cubicBezTo>
                    <a:pt x="13" y="32"/>
                    <a:pt x="16" y="25"/>
                    <a:pt x="17" y="18"/>
                  </a:cubicBezTo>
                  <a:cubicBezTo>
                    <a:pt x="18" y="11"/>
                    <a:pt x="15" y="5"/>
                    <a:pt x="11" y="0"/>
                  </a:cubicBezTo>
                  <a:cubicBezTo>
                    <a:pt x="5" y="4"/>
                    <a:pt x="2" y="10"/>
                    <a:pt x="1" y="1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07" name="Freeform 28"/>
            <p:cNvSpPr>
              <a:spLocks/>
            </p:cNvSpPr>
            <p:nvPr/>
          </p:nvSpPr>
          <p:spPr bwMode="auto">
            <a:xfrm>
              <a:off x="794" y="1963"/>
              <a:ext cx="19" cy="38"/>
            </a:xfrm>
            <a:custGeom>
              <a:avLst/>
              <a:gdLst>
                <a:gd name="T0" fmla="*/ 1 w 18"/>
                <a:gd name="T1" fmla="*/ 17 h 35"/>
                <a:gd name="T2" fmla="*/ 11 w 18"/>
                <a:gd name="T3" fmla="*/ 0 h 35"/>
                <a:gd name="T4" fmla="*/ 17 w 18"/>
                <a:gd name="T5" fmla="*/ 18 h 35"/>
                <a:gd name="T6" fmla="*/ 7 w 18"/>
                <a:gd name="T7" fmla="*/ 35 h 35"/>
                <a:gd name="T8" fmla="*/ 1 w 18"/>
                <a:gd name="T9" fmla="*/ 17 h 35"/>
              </a:gdLst>
              <a:ahLst/>
              <a:cxnLst>
                <a:cxn ang="0">
                  <a:pos x="T0" y="T1"/>
                </a:cxn>
                <a:cxn ang="0">
                  <a:pos x="T2" y="T3"/>
                </a:cxn>
                <a:cxn ang="0">
                  <a:pos x="T4" y="T5"/>
                </a:cxn>
                <a:cxn ang="0">
                  <a:pos x="T6" y="T7"/>
                </a:cxn>
                <a:cxn ang="0">
                  <a:pos x="T8" y="T9"/>
                </a:cxn>
              </a:cxnLst>
              <a:rect l="0" t="0" r="r" b="b"/>
              <a:pathLst>
                <a:path w="18" h="35">
                  <a:moveTo>
                    <a:pt x="1" y="17"/>
                  </a:moveTo>
                  <a:cubicBezTo>
                    <a:pt x="2" y="10"/>
                    <a:pt x="5" y="4"/>
                    <a:pt x="11" y="0"/>
                  </a:cubicBezTo>
                  <a:cubicBezTo>
                    <a:pt x="15" y="5"/>
                    <a:pt x="18" y="11"/>
                    <a:pt x="17" y="18"/>
                  </a:cubicBezTo>
                  <a:cubicBezTo>
                    <a:pt x="16" y="25"/>
                    <a:pt x="13" y="31"/>
                    <a:pt x="7" y="35"/>
                  </a:cubicBezTo>
                  <a:cubicBezTo>
                    <a:pt x="3" y="31"/>
                    <a:pt x="0" y="24"/>
                    <a:pt x="1" y="1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08" name="Freeform 29"/>
            <p:cNvSpPr>
              <a:spLocks/>
            </p:cNvSpPr>
            <p:nvPr/>
          </p:nvSpPr>
          <p:spPr bwMode="auto">
            <a:xfrm>
              <a:off x="806" y="1955"/>
              <a:ext cx="38" cy="19"/>
            </a:xfrm>
            <a:custGeom>
              <a:avLst/>
              <a:gdLst>
                <a:gd name="T0" fmla="*/ 17 w 35"/>
                <a:gd name="T1" fmla="*/ 16 h 17"/>
                <a:gd name="T2" fmla="*/ 0 w 35"/>
                <a:gd name="T3" fmla="*/ 7 h 17"/>
                <a:gd name="T4" fmla="*/ 18 w 35"/>
                <a:gd name="T5" fmla="*/ 0 h 17"/>
                <a:gd name="T6" fmla="*/ 35 w 35"/>
                <a:gd name="T7" fmla="*/ 10 h 17"/>
                <a:gd name="T8" fmla="*/ 17 w 35"/>
                <a:gd name="T9" fmla="*/ 16 h 17"/>
              </a:gdLst>
              <a:ahLst/>
              <a:cxnLst>
                <a:cxn ang="0">
                  <a:pos x="T0" y="T1"/>
                </a:cxn>
                <a:cxn ang="0">
                  <a:pos x="T2" y="T3"/>
                </a:cxn>
                <a:cxn ang="0">
                  <a:pos x="T4" y="T5"/>
                </a:cxn>
                <a:cxn ang="0">
                  <a:pos x="T6" y="T7"/>
                </a:cxn>
                <a:cxn ang="0">
                  <a:pos x="T8" y="T9"/>
                </a:cxn>
              </a:cxnLst>
              <a:rect l="0" t="0" r="r" b="b"/>
              <a:pathLst>
                <a:path w="35" h="17">
                  <a:moveTo>
                    <a:pt x="17" y="16"/>
                  </a:moveTo>
                  <a:cubicBezTo>
                    <a:pt x="10" y="16"/>
                    <a:pt x="4" y="12"/>
                    <a:pt x="0" y="7"/>
                  </a:cubicBezTo>
                  <a:cubicBezTo>
                    <a:pt x="4" y="2"/>
                    <a:pt x="11" y="0"/>
                    <a:pt x="18" y="0"/>
                  </a:cubicBezTo>
                  <a:cubicBezTo>
                    <a:pt x="25" y="1"/>
                    <a:pt x="31" y="5"/>
                    <a:pt x="35" y="10"/>
                  </a:cubicBezTo>
                  <a:cubicBezTo>
                    <a:pt x="30" y="14"/>
                    <a:pt x="24" y="17"/>
                    <a:pt x="17" y="16"/>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09" name="Freeform 30"/>
            <p:cNvSpPr>
              <a:spLocks/>
            </p:cNvSpPr>
            <p:nvPr/>
          </p:nvSpPr>
          <p:spPr bwMode="auto">
            <a:xfrm>
              <a:off x="1108" y="1741"/>
              <a:ext cx="38" cy="21"/>
            </a:xfrm>
            <a:custGeom>
              <a:avLst/>
              <a:gdLst>
                <a:gd name="T0" fmla="*/ 16 w 35"/>
                <a:gd name="T1" fmla="*/ 17 h 19"/>
                <a:gd name="T2" fmla="*/ 35 w 35"/>
                <a:gd name="T3" fmla="*/ 14 h 19"/>
                <a:gd name="T4" fmla="*/ 20 w 35"/>
                <a:gd name="T5" fmla="*/ 2 h 19"/>
                <a:gd name="T6" fmla="*/ 0 w 35"/>
                <a:gd name="T7" fmla="*/ 5 h 19"/>
                <a:gd name="T8" fmla="*/ 16 w 35"/>
                <a:gd name="T9" fmla="*/ 17 h 19"/>
              </a:gdLst>
              <a:ahLst/>
              <a:cxnLst>
                <a:cxn ang="0">
                  <a:pos x="T0" y="T1"/>
                </a:cxn>
                <a:cxn ang="0">
                  <a:pos x="T2" y="T3"/>
                </a:cxn>
                <a:cxn ang="0">
                  <a:pos x="T4" y="T5"/>
                </a:cxn>
                <a:cxn ang="0">
                  <a:pos x="T6" y="T7"/>
                </a:cxn>
                <a:cxn ang="0">
                  <a:pos x="T8" y="T9"/>
                </a:cxn>
              </a:cxnLst>
              <a:rect l="0" t="0" r="r" b="b"/>
              <a:pathLst>
                <a:path w="35" h="19">
                  <a:moveTo>
                    <a:pt x="16" y="17"/>
                  </a:moveTo>
                  <a:cubicBezTo>
                    <a:pt x="22" y="19"/>
                    <a:pt x="29" y="18"/>
                    <a:pt x="35" y="14"/>
                  </a:cubicBezTo>
                  <a:cubicBezTo>
                    <a:pt x="32" y="8"/>
                    <a:pt x="27" y="3"/>
                    <a:pt x="20" y="2"/>
                  </a:cubicBezTo>
                  <a:cubicBezTo>
                    <a:pt x="13" y="0"/>
                    <a:pt x="6" y="1"/>
                    <a:pt x="0" y="5"/>
                  </a:cubicBezTo>
                  <a:cubicBezTo>
                    <a:pt x="3" y="11"/>
                    <a:pt x="9" y="15"/>
                    <a:pt x="16" y="1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10" name="Freeform 31"/>
            <p:cNvSpPr>
              <a:spLocks/>
            </p:cNvSpPr>
            <p:nvPr/>
          </p:nvSpPr>
          <p:spPr bwMode="auto">
            <a:xfrm>
              <a:off x="1141" y="1718"/>
              <a:ext cx="20" cy="38"/>
            </a:xfrm>
            <a:custGeom>
              <a:avLst/>
              <a:gdLst>
                <a:gd name="T0" fmla="*/ 2 w 19"/>
                <a:gd name="T1" fmla="*/ 16 h 35"/>
                <a:gd name="T2" fmla="*/ 5 w 19"/>
                <a:gd name="T3" fmla="*/ 35 h 35"/>
                <a:gd name="T4" fmla="*/ 17 w 19"/>
                <a:gd name="T5" fmla="*/ 20 h 35"/>
                <a:gd name="T6" fmla="*/ 14 w 19"/>
                <a:gd name="T7" fmla="*/ 0 h 35"/>
                <a:gd name="T8" fmla="*/ 2 w 19"/>
                <a:gd name="T9" fmla="*/ 16 h 35"/>
              </a:gdLst>
              <a:ahLst/>
              <a:cxnLst>
                <a:cxn ang="0">
                  <a:pos x="T0" y="T1"/>
                </a:cxn>
                <a:cxn ang="0">
                  <a:pos x="T2" y="T3"/>
                </a:cxn>
                <a:cxn ang="0">
                  <a:pos x="T4" y="T5"/>
                </a:cxn>
                <a:cxn ang="0">
                  <a:pos x="T6" y="T7"/>
                </a:cxn>
                <a:cxn ang="0">
                  <a:pos x="T8" y="T9"/>
                </a:cxn>
              </a:cxnLst>
              <a:rect l="0" t="0" r="r" b="b"/>
              <a:pathLst>
                <a:path w="19" h="35">
                  <a:moveTo>
                    <a:pt x="2" y="16"/>
                  </a:moveTo>
                  <a:cubicBezTo>
                    <a:pt x="0" y="22"/>
                    <a:pt x="1" y="29"/>
                    <a:pt x="5" y="35"/>
                  </a:cubicBezTo>
                  <a:cubicBezTo>
                    <a:pt x="11" y="32"/>
                    <a:pt x="16" y="27"/>
                    <a:pt x="17" y="20"/>
                  </a:cubicBezTo>
                  <a:cubicBezTo>
                    <a:pt x="19" y="13"/>
                    <a:pt x="18" y="6"/>
                    <a:pt x="14" y="0"/>
                  </a:cubicBezTo>
                  <a:cubicBezTo>
                    <a:pt x="8" y="3"/>
                    <a:pt x="4" y="9"/>
                    <a:pt x="2" y="16"/>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11" name="Freeform 32"/>
            <p:cNvSpPr>
              <a:spLocks/>
            </p:cNvSpPr>
            <p:nvPr/>
          </p:nvSpPr>
          <p:spPr bwMode="auto">
            <a:xfrm>
              <a:off x="772" y="1932"/>
              <a:ext cx="20" cy="38"/>
            </a:xfrm>
            <a:custGeom>
              <a:avLst/>
              <a:gdLst>
                <a:gd name="T0" fmla="*/ 2 w 19"/>
                <a:gd name="T1" fmla="*/ 16 h 35"/>
                <a:gd name="T2" fmla="*/ 14 w 19"/>
                <a:gd name="T3" fmla="*/ 0 h 35"/>
                <a:gd name="T4" fmla="*/ 17 w 19"/>
                <a:gd name="T5" fmla="*/ 20 h 35"/>
                <a:gd name="T6" fmla="*/ 5 w 19"/>
                <a:gd name="T7" fmla="*/ 35 h 35"/>
                <a:gd name="T8" fmla="*/ 2 w 19"/>
                <a:gd name="T9" fmla="*/ 16 h 35"/>
              </a:gdLst>
              <a:ahLst/>
              <a:cxnLst>
                <a:cxn ang="0">
                  <a:pos x="T0" y="T1"/>
                </a:cxn>
                <a:cxn ang="0">
                  <a:pos x="T2" y="T3"/>
                </a:cxn>
                <a:cxn ang="0">
                  <a:pos x="T4" y="T5"/>
                </a:cxn>
                <a:cxn ang="0">
                  <a:pos x="T6" y="T7"/>
                </a:cxn>
                <a:cxn ang="0">
                  <a:pos x="T8" y="T9"/>
                </a:cxn>
              </a:cxnLst>
              <a:rect l="0" t="0" r="r" b="b"/>
              <a:pathLst>
                <a:path w="19" h="35">
                  <a:moveTo>
                    <a:pt x="2" y="16"/>
                  </a:moveTo>
                  <a:cubicBezTo>
                    <a:pt x="4" y="9"/>
                    <a:pt x="8" y="3"/>
                    <a:pt x="14" y="0"/>
                  </a:cubicBezTo>
                  <a:cubicBezTo>
                    <a:pt x="18" y="6"/>
                    <a:pt x="19" y="13"/>
                    <a:pt x="17" y="20"/>
                  </a:cubicBezTo>
                  <a:cubicBezTo>
                    <a:pt x="15" y="27"/>
                    <a:pt x="11" y="32"/>
                    <a:pt x="5" y="35"/>
                  </a:cubicBezTo>
                  <a:cubicBezTo>
                    <a:pt x="1" y="29"/>
                    <a:pt x="0" y="22"/>
                    <a:pt x="2" y="16"/>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12" name="Freeform 33"/>
            <p:cNvSpPr>
              <a:spLocks/>
            </p:cNvSpPr>
            <p:nvPr/>
          </p:nvSpPr>
          <p:spPr bwMode="auto">
            <a:xfrm>
              <a:off x="787" y="1927"/>
              <a:ext cx="38" cy="21"/>
            </a:xfrm>
            <a:custGeom>
              <a:avLst/>
              <a:gdLst>
                <a:gd name="T0" fmla="*/ 15 w 35"/>
                <a:gd name="T1" fmla="*/ 18 h 20"/>
                <a:gd name="T2" fmla="*/ 0 w 35"/>
                <a:gd name="T3" fmla="*/ 5 h 20"/>
                <a:gd name="T4" fmla="*/ 19 w 35"/>
                <a:gd name="T5" fmla="*/ 2 h 20"/>
                <a:gd name="T6" fmla="*/ 35 w 35"/>
                <a:gd name="T7" fmla="*/ 15 h 20"/>
                <a:gd name="T8" fmla="*/ 15 w 35"/>
                <a:gd name="T9" fmla="*/ 18 h 20"/>
              </a:gdLst>
              <a:ahLst/>
              <a:cxnLst>
                <a:cxn ang="0">
                  <a:pos x="T0" y="T1"/>
                </a:cxn>
                <a:cxn ang="0">
                  <a:pos x="T2" y="T3"/>
                </a:cxn>
                <a:cxn ang="0">
                  <a:pos x="T4" y="T5"/>
                </a:cxn>
                <a:cxn ang="0">
                  <a:pos x="T6" y="T7"/>
                </a:cxn>
                <a:cxn ang="0">
                  <a:pos x="T8" y="T9"/>
                </a:cxn>
              </a:cxnLst>
              <a:rect l="0" t="0" r="r" b="b"/>
              <a:pathLst>
                <a:path w="35" h="20">
                  <a:moveTo>
                    <a:pt x="15" y="18"/>
                  </a:moveTo>
                  <a:cubicBezTo>
                    <a:pt x="8" y="16"/>
                    <a:pt x="3" y="11"/>
                    <a:pt x="0" y="5"/>
                  </a:cubicBezTo>
                  <a:cubicBezTo>
                    <a:pt x="6" y="2"/>
                    <a:pt x="13" y="0"/>
                    <a:pt x="19" y="2"/>
                  </a:cubicBezTo>
                  <a:cubicBezTo>
                    <a:pt x="26" y="4"/>
                    <a:pt x="32" y="9"/>
                    <a:pt x="35" y="15"/>
                  </a:cubicBezTo>
                  <a:cubicBezTo>
                    <a:pt x="29" y="18"/>
                    <a:pt x="22" y="20"/>
                    <a:pt x="15"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13" name="Freeform 34"/>
            <p:cNvSpPr>
              <a:spLocks/>
            </p:cNvSpPr>
            <p:nvPr/>
          </p:nvSpPr>
          <p:spPr bwMode="auto">
            <a:xfrm>
              <a:off x="1123" y="1770"/>
              <a:ext cx="35" cy="22"/>
            </a:xfrm>
            <a:custGeom>
              <a:avLst/>
              <a:gdLst>
                <a:gd name="T0" fmla="*/ 13 w 32"/>
                <a:gd name="T1" fmla="*/ 17 h 21"/>
                <a:gd name="T2" fmla="*/ 32 w 32"/>
                <a:gd name="T3" fmla="*/ 18 h 21"/>
                <a:gd name="T4" fmla="*/ 20 w 32"/>
                <a:gd name="T5" fmla="*/ 3 h 21"/>
                <a:gd name="T6" fmla="*/ 0 w 32"/>
                <a:gd name="T7" fmla="*/ 3 h 21"/>
                <a:gd name="T8" fmla="*/ 13 w 32"/>
                <a:gd name="T9" fmla="*/ 17 h 21"/>
              </a:gdLst>
              <a:ahLst/>
              <a:cxnLst>
                <a:cxn ang="0">
                  <a:pos x="T0" y="T1"/>
                </a:cxn>
                <a:cxn ang="0">
                  <a:pos x="T2" y="T3"/>
                </a:cxn>
                <a:cxn ang="0">
                  <a:pos x="T4" y="T5"/>
                </a:cxn>
                <a:cxn ang="0">
                  <a:pos x="T6" y="T7"/>
                </a:cxn>
                <a:cxn ang="0">
                  <a:pos x="T8" y="T9"/>
                </a:cxn>
              </a:cxnLst>
              <a:rect l="0" t="0" r="r" b="b"/>
              <a:pathLst>
                <a:path w="32" h="21">
                  <a:moveTo>
                    <a:pt x="13" y="17"/>
                  </a:moveTo>
                  <a:cubicBezTo>
                    <a:pt x="19" y="21"/>
                    <a:pt x="26" y="20"/>
                    <a:pt x="32" y="18"/>
                  </a:cubicBezTo>
                  <a:cubicBezTo>
                    <a:pt x="31" y="11"/>
                    <a:pt x="26" y="6"/>
                    <a:pt x="20" y="3"/>
                  </a:cubicBezTo>
                  <a:cubicBezTo>
                    <a:pt x="13" y="0"/>
                    <a:pt x="6" y="0"/>
                    <a:pt x="0" y="3"/>
                  </a:cubicBezTo>
                  <a:cubicBezTo>
                    <a:pt x="2" y="9"/>
                    <a:pt x="6" y="14"/>
                    <a:pt x="13" y="1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14" name="Freeform 35"/>
            <p:cNvSpPr>
              <a:spLocks/>
            </p:cNvSpPr>
            <p:nvPr/>
          </p:nvSpPr>
          <p:spPr bwMode="auto">
            <a:xfrm>
              <a:off x="1156" y="1753"/>
              <a:ext cx="22" cy="36"/>
            </a:xfrm>
            <a:custGeom>
              <a:avLst/>
              <a:gdLst>
                <a:gd name="T0" fmla="*/ 3 w 20"/>
                <a:gd name="T1" fmla="*/ 13 h 33"/>
                <a:gd name="T2" fmla="*/ 3 w 20"/>
                <a:gd name="T3" fmla="*/ 33 h 33"/>
                <a:gd name="T4" fmla="*/ 17 w 20"/>
                <a:gd name="T5" fmla="*/ 20 h 33"/>
                <a:gd name="T6" fmla="*/ 18 w 20"/>
                <a:gd name="T7" fmla="*/ 0 h 33"/>
                <a:gd name="T8" fmla="*/ 3 w 20"/>
                <a:gd name="T9" fmla="*/ 13 h 33"/>
              </a:gdLst>
              <a:ahLst/>
              <a:cxnLst>
                <a:cxn ang="0">
                  <a:pos x="T0" y="T1"/>
                </a:cxn>
                <a:cxn ang="0">
                  <a:pos x="T2" y="T3"/>
                </a:cxn>
                <a:cxn ang="0">
                  <a:pos x="T4" y="T5"/>
                </a:cxn>
                <a:cxn ang="0">
                  <a:pos x="T6" y="T7"/>
                </a:cxn>
                <a:cxn ang="0">
                  <a:pos x="T8" y="T9"/>
                </a:cxn>
              </a:cxnLst>
              <a:rect l="0" t="0" r="r" b="b"/>
              <a:pathLst>
                <a:path w="20" h="33">
                  <a:moveTo>
                    <a:pt x="3" y="13"/>
                  </a:moveTo>
                  <a:cubicBezTo>
                    <a:pt x="0" y="20"/>
                    <a:pt x="0" y="27"/>
                    <a:pt x="3" y="33"/>
                  </a:cubicBezTo>
                  <a:cubicBezTo>
                    <a:pt x="9" y="31"/>
                    <a:pt x="14" y="26"/>
                    <a:pt x="17" y="20"/>
                  </a:cubicBezTo>
                  <a:cubicBezTo>
                    <a:pt x="20" y="14"/>
                    <a:pt x="20" y="6"/>
                    <a:pt x="18" y="0"/>
                  </a:cubicBezTo>
                  <a:cubicBezTo>
                    <a:pt x="11" y="2"/>
                    <a:pt x="6" y="7"/>
                    <a:pt x="3" y="13"/>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15" name="Freeform 36"/>
            <p:cNvSpPr>
              <a:spLocks/>
            </p:cNvSpPr>
            <p:nvPr/>
          </p:nvSpPr>
          <p:spPr bwMode="auto">
            <a:xfrm>
              <a:off x="755" y="1899"/>
              <a:ext cx="22" cy="36"/>
            </a:xfrm>
            <a:custGeom>
              <a:avLst/>
              <a:gdLst>
                <a:gd name="T0" fmla="*/ 3 w 20"/>
                <a:gd name="T1" fmla="*/ 13 h 33"/>
                <a:gd name="T2" fmla="*/ 18 w 20"/>
                <a:gd name="T3" fmla="*/ 0 h 33"/>
                <a:gd name="T4" fmla="*/ 17 w 20"/>
                <a:gd name="T5" fmla="*/ 20 h 33"/>
                <a:gd name="T6" fmla="*/ 2 w 20"/>
                <a:gd name="T7" fmla="*/ 33 h 33"/>
                <a:gd name="T8" fmla="*/ 3 w 20"/>
                <a:gd name="T9" fmla="*/ 13 h 33"/>
              </a:gdLst>
              <a:ahLst/>
              <a:cxnLst>
                <a:cxn ang="0">
                  <a:pos x="T0" y="T1"/>
                </a:cxn>
                <a:cxn ang="0">
                  <a:pos x="T2" y="T3"/>
                </a:cxn>
                <a:cxn ang="0">
                  <a:pos x="T4" y="T5"/>
                </a:cxn>
                <a:cxn ang="0">
                  <a:pos x="T6" y="T7"/>
                </a:cxn>
                <a:cxn ang="0">
                  <a:pos x="T8" y="T9"/>
                </a:cxn>
              </a:cxnLst>
              <a:rect l="0" t="0" r="r" b="b"/>
              <a:pathLst>
                <a:path w="20" h="33">
                  <a:moveTo>
                    <a:pt x="3" y="13"/>
                  </a:moveTo>
                  <a:cubicBezTo>
                    <a:pt x="6" y="7"/>
                    <a:pt x="11" y="2"/>
                    <a:pt x="18" y="0"/>
                  </a:cubicBezTo>
                  <a:cubicBezTo>
                    <a:pt x="20" y="7"/>
                    <a:pt x="20" y="14"/>
                    <a:pt x="17" y="20"/>
                  </a:cubicBezTo>
                  <a:cubicBezTo>
                    <a:pt x="14" y="26"/>
                    <a:pt x="9" y="31"/>
                    <a:pt x="2" y="33"/>
                  </a:cubicBezTo>
                  <a:cubicBezTo>
                    <a:pt x="0" y="27"/>
                    <a:pt x="0" y="20"/>
                    <a:pt x="3" y="13"/>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16" name="Freeform 37"/>
            <p:cNvSpPr>
              <a:spLocks/>
            </p:cNvSpPr>
            <p:nvPr/>
          </p:nvSpPr>
          <p:spPr bwMode="auto">
            <a:xfrm>
              <a:off x="775" y="1897"/>
              <a:ext cx="35" cy="22"/>
            </a:xfrm>
            <a:custGeom>
              <a:avLst/>
              <a:gdLst>
                <a:gd name="T0" fmla="*/ 12 w 32"/>
                <a:gd name="T1" fmla="*/ 17 h 20"/>
                <a:gd name="T2" fmla="*/ 0 w 32"/>
                <a:gd name="T3" fmla="*/ 2 h 20"/>
                <a:gd name="T4" fmla="*/ 19 w 32"/>
                <a:gd name="T5" fmla="*/ 3 h 20"/>
                <a:gd name="T6" fmla="*/ 32 w 32"/>
                <a:gd name="T7" fmla="*/ 18 h 20"/>
                <a:gd name="T8" fmla="*/ 12 w 32"/>
                <a:gd name="T9" fmla="*/ 17 h 20"/>
              </a:gdLst>
              <a:ahLst/>
              <a:cxnLst>
                <a:cxn ang="0">
                  <a:pos x="T0" y="T1"/>
                </a:cxn>
                <a:cxn ang="0">
                  <a:pos x="T2" y="T3"/>
                </a:cxn>
                <a:cxn ang="0">
                  <a:pos x="T4" y="T5"/>
                </a:cxn>
                <a:cxn ang="0">
                  <a:pos x="T6" y="T7"/>
                </a:cxn>
                <a:cxn ang="0">
                  <a:pos x="T8" y="T9"/>
                </a:cxn>
              </a:cxnLst>
              <a:rect l="0" t="0" r="r" b="b"/>
              <a:pathLst>
                <a:path w="32" h="20">
                  <a:moveTo>
                    <a:pt x="12" y="17"/>
                  </a:moveTo>
                  <a:cubicBezTo>
                    <a:pt x="6" y="14"/>
                    <a:pt x="2" y="9"/>
                    <a:pt x="0" y="2"/>
                  </a:cubicBezTo>
                  <a:cubicBezTo>
                    <a:pt x="6" y="0"/>
                    <a:pt x="13" y="0"/>
                    <a:pt x="19" y="3"/>
                  </a:cubicBezTo>
                  <a:cubicBezTo>
                    <a:pt x="26" y="6"/>
                    <a:pt x="30" y="11"/>
                    <a:pt x="32" y="18"/>
                  </a:cubicBezTo>
                  <a:cubicBezTo>
                    <a:pt x="26" y="20"/>
                    <a:pt x="19" y="20"/>
                    <a:pt x="12" y="1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17" name="Freeform 38"/>
            <p:cNvSpPr>
              <a:spLocks/>
            </p:cNvSpPr>
            <p:nvPr/>
          </p:nvSpPr>
          <p:spPr bwMode="auto">
            <a:xfrm>
              <a:off x="1133" y="1799"/>
              <a:ext cx="33" cy="26"/>
            </a:xfrm>
            <a:custGeom>
              <a:avLst/>
              <a:gdLst>
                <a:gd name="T0" fmla="*/ 10 w 30"/>
                <a:gd name="T1" fmla="*/ 19 h 24"/>
                <a:gd name="T2" fmla="*/ 30 w 30"/>
                <a:gd name="T3" fmla="*/ 22 h 24"/>
                <a:gd name="T4" fmla="*/ 20 w 30"/>
                <a:gd name="T5" fmla="*/ 5 h 24"/>
                <a:gd name="T6" fmla="*/ 0 w 30"/>
                <a:gd name="T7" fmla="*/ 2 h 24"/>
                <a:gd name="T8" fmla="*/ 10 w 30"/>
                <a:gd name="T9" fmla="*/ 19 h 24"/>
              </a:gdLst>
              <a:ahLst/>
              <a:cxnLst>
                <a:cxn ang="0">
                  <a:pos x="T0" y="T1"/>
                </a:cxn>
                <a:cxn ang="0">
                  <a:pos x="T2" y="T3"/>
                </a:cxn>
                <a:cxn ang="0">
                  <a:pos x="T4" y="T5"/>
                </a:cxn>
                <a:cxn ang="0">
                  <a:pos x="T6" y="T7"/>
                </a:cxn>
                <a:cxn ang="0">
                  <a:pos x="T8" y="T9"/>
                </a:cxn>
              </a:cxnLst>
              <a:rect l="0" t="0" r="r" b="b"/>
              <a:pathLst>
                <a:path w="30" h="24">
                  <a:moveTo>
                    <a:pt x="10" y="19"/>
                  </a:moveTo>
                  <a:cubicBezTo>
                    <a:pt x="16" y="23"/>
                    <a:pt x="23" y="24"/>
                    <a:pt x="30" y="22"/>
                  </a:cubicBezTo>
                  <a:cubicBezTo>
                    <a:pt x="29" y="16"/>
                    <a:pt x="25" y="9"/>
                    <a:pt x="20" y="5"/>
                  </a:cubicBezTo>
                  <a:cubicBezTo>
                    <a:pt x="14" y="1"/>
                    <a:pt x="7" y="0"/>
                    <a:pt x="0" y="2"/>
                  </a:cubicBezTo>
                  <a:cubicBezTo>
                    <a:pt x="1" y="8"/>
                    <a:pt x="5" y="14"/>
                    <a:pt x="10" y="19"/>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18" name="Freeform 39"/>
            <p:cNvSpPr>
              <a:spLocks/>
            </p:cNvSpPr>
            <p:nvPr/>
          </p:nvSpPr>
          <p:spPr bwMode="auto">
            <a:xfrm>
              <a:off x="1163" y="1791"/>
              <a:ext cx="27" cy="32"/>
            </a:xfrm>
            <a:custGeom>
              <a:avLst/>
              <a:gdLst>
                <a:gd name="T0" fmla="*/ 5 w 24"/>
                <a:gd name="T1" fmla="*/ 10 h 29"/>
                <a:gd name="T2" fmla="*/ 2 w 24"/>
                <a:gd name="T3" fmla="*/ 29 h 29"/>
                <a:gd name="T4" fmla="*/ 19 w 24"/>
                <a:gd name="T5" fmla="*/ 19 h 29"/>
                <a:gd name="T6" fmla="*/ 22 w 24"/>
                <a:gd name="T7" fmla="*/ 0 h 29"/>
                <a:gd name="T8" fmla="*/ 5 w 24"/>
                <a:gd name="T9" fmla="*/ 10 h 29"/>
              </a:gdLst>
              <a:ahLst/>
              <a:cxnLst>
                <a:cxn ang="0">
                  <a:pos x="T0" y="T1"/>
                </a:cxn>
                <a:cxn ang="0">
                  <a:pos x="T2" y="T3"/>
                </a:cxn>
                <a:cxn ang="0">
                  <a:pos x="T4" y="T5"/>
                </a:cxn>
                <a:cxn ang="0">
                  <a:pos x="T6" y="T7"/>
                </a:cxn>
                <a:cxn ang="0">
                  <a:pos x="T8" y="T9"/>
                </a:cxn>
              </a:cxnLst>
              <a:rect l="0" t="0" r="r" b="b"/>
              <a:pathLst>
                <a:path w="24" h="29">
                  <a:moveTo>
                    <a:pt x="5" y="10"/>
                  </a:moveTo>
                  <a:cubicBezTo>
                    <a:pt x="1" y="16"/>
                    <a:pt x="0" y="23"/>
                    <a:pt x="2" y="29"/>
                  </a:cubicBezTo>
                  <a:cubicBezTo>
                    <a:pt x="8" y="28"/>
                    <a:pt x="15" y="25"/>
                    <a:pt x="19" y="19"/>
                  </a:cubicBezTo>
                  <a:cubicBezTo>
                    <a:pt x="23" y="13"/>
                    <a:pt x="24" y="6"/>
                    <a:pt x="22" y="0"/>
                  </a:cubicBezTo>
                  <a:cubicBezTo>
                    <a:pt x="16" y="1"/>
                    <a:pt x="10" y="4"/>
                    <a:pt x="5" y="1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19" name="Freeform 40"/>
            <p:cNvSpPr>
              <a:spLocks/>
            </p:cNvSpPr>
            <p:nvPr/>
          </p:nvSpPr>
          <p:spPr bwMode="auto">
            <a:xfrm>
              <a:off x="743" y="1866"/>
              <a:ext cx="26" cy="31"/>
            </a:xfrm>
            <a:custGeom>
              <a:avLst/>
              <a:gdLst>
                <a:gd name="T0" fmla="*/ 6 w 24"/>
                <a:gd name="T1" fmla="*/ 10 h 29"/>
                <a:gd name="T2" fmla="*/ 22 w 24"/>
                <a:gd name="T3" fmla="*/ 0 h 29"/>
                <a:gd name="T4" fmla="*/ 19 w 24"/>
                <a:gd name="T5" fmla="*/ 19 h 29"/>
                <a:gd name="T6" fmla="*/ 2 w 24"/>
                <a:gd name="T7" fmla="*/ 29 h 29"/>
                <a:gd name="T8" fmla="*/ 6 w 24"/>
                <a:gd name="T9" fmla="*/ 10 h 29"/>
              </a:gdLst>
              <a:ahLst/>
              <a:cxnLst>
                <a:cxn ang="0">
                  <a:pos x="T0" y="T1"/>
                </a:cxn>
                <a:cxn ang="0">
                  <a:pos x="T2" y="T3"/>
                </a:cxn>
                <a:cxn ang="0">
                  <a:pos x="T4" y="T5"/>
                </a:cxn>
                <a:cxn ang="0">
                  <a:pos x="T6" y="T7"/>
                </a:cxn>
                <a:cxn ang="0">
                  <a:pos x="T8" y="T9"/>
                </a:cxn>
              </a:cxnLst>
              <a:rect l="0" t="0" r="r" b="b"/>
              <a:pathLst>
                <a:path w="24" h="29">
                  <a:moveTo>
                    <a:pt x="6" y="10"/>
                  </a:moveTo>
                  <a:cubicBezTo>
                    <a:pt x="10" y="4"/>
                    <a:pt x="16" y="1"/>
                    <a:pt x="22" y="0"/>
                  </a:cubicBezTo>
                  <a:cubicBezTo>
                    <a:pt x="24" y="6"/>
                    <a:pt x="23" y="13"/>
                    <a:pt x="19" y="19"/>
                  </a:cubicBezTo>
                  <a:cubicBezTo>
                    <a:pt x="15" y="25"/>
                    <a:pt x="8" y="29"/>
                    <a:pt x="2" y="29"/>
                  </a:cubicBezTo>
                  <a:cubicBezTo>
                    <a:pt x="0" y="23"/>
                    <a:pt x="1" y="16"/>
                    <a:pt x="6" y="1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20" name="Freeform 41"/>
            <p:cNvSpPr>
              <a:spLocks/>
            </p:cNvSpPr>
            <p:nvPr/>
          </p:nvSpPr>
          <p:spPr bwMode="auto">
            <a:xfrm>
              <a:off x="767" y="1863"/>
              <a:ext cx="33" cy="27"/>
            </a:xfrm>
            <a:custGeom>
              <a:avLst/>
              <a:gdLst>
                <a:gd name="T0" fmla="*/ 10 w 30"/>
                <a:gd name="T1" fmla="*/ 19 h 24"/>
                <a:gd name="T2" fmla="*/ 0 w 30"/>
                <a:gd name="T3" fmla="*/ 2 h 24"/>
                <a:gd name="T4" fmla="*/ 20 w 30"/>
                <a:gd name="T5" fmla="*/ 6 h 24"/>
                <a:gd name="T6" fmla="*/ 30 w 30"/>
                <a:gd name="T7" fmla="*/ 23 h 24"/>
                <a:gd name="T8" fmla="*/ 10 w 30"/>
                <a:gd name="T9" fmla="*/ 19 h 24"/>
              </a:gdLst>
              <a:ahLst/>
              <a:cxnLst>
                <a:cxn ang="0">
                  <a:pos x="T0" y="T1"/>
                </a:cxn>
                <a:cxn ang="0">
                  <a:pos x="T2" y="T3"/>
                </a:cxn>
                <a:cxn ang="0">
                  <a:pos x="T4" y="T5"/>
                </a:cxn>
                <a:cxn ang="0">
                  <a:pos x="T6" y="T7"/>
                </a:cxn>
                <a:cxn ang="0">
                  <a:pos x="T8" y="T9"/>
                </a:cxn>
              </a:cxnLst>
              <a:rect l="0" t="0" r="r" b="b"/>
              <a:pathLst>
                <a:path w="30" h="24">
                  <a:moveTo>
                    <a:pt x="10" y="19"/>
                  </a:moveTo>
                  <a:cubicBezTo>
                    <a:pt x="5" y="15"/>
                    <a:pt x="1" y="9"/>
                    <a:pt x="0" y="2"/>
                  </a:cubicBezTo>
                  <a:cubicBezTo>
                    <a:pt x="7" y="0"/>
                    <a:pt x="14" y="2"/>
                    <a:pt x="20" y="6"/>
                  </a:cubicBezTo>
                  <a:cubicBezTo>
                    <a:pt x="25" y="10"/>
                    <a:pt x="29" y="16"/>
                    <a:pt x="30" y="23"/>
                  </a:cubicBezTo>
                  <a:cubicBezTo>
                    <a:pt x="23" y="24"/>
                    <a:pt x="16" y="23"/>
                    <a:pt x="10" y="19"/>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21" name="Freeform 42"/>
            <p:cNvSpPr>
              <a:spLocks/>
            </p:cNvSpPr>
            <p:nvPr/>
          </p:nvSpPr>
          <p:spPr bwMode="auto">
            <a:xfrm>
              <a:off x="1138" y="1831"/>
              <a:ext cx="29" cy="28"/>
            </a:xfrm>
            <a:custGeom>
              <a:avLst/>
              <a:gdLst>
                <a:gd name="T0" fmla="*/ 7 w 26"/>
                <a:gd name="T1" fmla="*/ 18 h 26"/>
                <a:gd name="T2" fmla="*/ 25 w 26"/>
                <a:gd name="T3" fmla="*/ 25 h 26"/>
                <a:gd name="T4" fmla="*/ 18 w 26"/>
                <a:gd name="T5" fmla="*/ 7 h 26"/>
                <a:gd name="T6" fmla="*/ 0 w 26"/>
                <a:gd name="T7" fmla="*/ 0 h 26"/>
                <a:gd name="T8" fmla="*/ 7 w 26"/>
                <a:gd name="T9" fmla="*/ 18 h 26"/>
              </a:gdLst>
              <a:ahLst/>
              <a:cxnLst>
                <a:cxn ang="0">
                  <a:pos x="T0" y="T1"/>
                </a:cxn>
                <a:cxn ang="0">
                  <a:pos x="T2" y="T3"/>
                </a:cxn>
                <a:cxn ang="0">
                  <a:pos x="T4" y="T5"/>
                </a:cxn>
                <a:cxn ang="0">
                  <a:pos x="T6" y="T7"/>
                </a:cxn>
                <a:cxn ang="0">
                  <a:pos x="T8" y="T9"/>
                </a:cxn>
              </a:cxnLst>
              <a:rect l="0" t="0" r="r" b="b"/>
              <a:pathLst>
                <a:path w="26" h="26">
                  <a:moveTo>
                    <a:pt x="7" y="18"/>
                  </a:moveTo>
                  <a:cubicBezTo>
                    <a:pt x="12" y="23"/>
                    <a:pt x="19" y="26"/>
                    <a:pt x="25" y="25"/>
                  </a:cubicBezTo>
                  <a:cubicBezTo>
                    <a:pt x="26" y="19"/>
                    <a:pt x="23" y="12"/>
                    <a:pt x="18" y="7"/>
                  </a:cubicBezTo>
                  <a:cubicBezTo>
                    <a:pt x="13" y="2"/>
                    <a:pt x="7" y="0"/>
                    <a:pt x="0" y="0"/>
                  </a:cubicBezTo>
                  <a:cubicBezTo>
                    <a:pt x="0" y="7"/>
                    <a:pt x="2" y="13"/>
                    <a:pt x="7"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22" name="Freeform 43"/>
            <p:cNvSpPr>
              <a:spLocks/>
            </p:cNvSpPr>
            <p:nvPr/>
          </p:nvSpPr>
          <p:spPr bwMode="auto">
            <a:xfrm>
              <a:off x="1166" y="1831"/>
              <a:ext cx="28" cy="28"/>
            </a:xfrm>
            <a:custGeom>
              <a:avLst/>
              <a:gdLst>
                <a:gd name="T0" fmla="*/ 7 w 26"/>
                <a:gd name="T1" fmla="*/ 7 h 26"/>
                <a:gd name="T2" fmla="*/ 0 w 26"/>
                <a:gd name="T3" fmla="*/ 25 h 26"/>
                <a:gd name="T4" fmla="*/ 19 w 26"/>
                <a:gd name="T5" fmla="*/ 18 h 26"/>
                <a:gd name="T6" fmla="*/ 26 w 26"/>
                <a:gd name="T7" fmla="*/ 0 h 26"/>
                <a:gd name="T8" fmla="*/ 7 w 26"/>
                <a:gd name="T9" fmla="*/ 7 h 26"/>
              </a:gdLst>
              <a:ahLst/>
              <a:cxnLst>
                <a:cxn ang="0">
                  <a:pos x="T0" y="T1"/>
                </a:cxn>
                <a:cxn ang="0">
                  <a:pos x="T2" y="T3"/>
                </a:cxn>
                <a:cxn ang="0">
                  <a:pos x="T4" y="T5"/>
                </a:cxn>
                <a:cxn ang="0">
                  <a:pos x="T6" y="T7"/>
                </a:cxn>
                <a:cxn ang="0">
                  <a:pos x="T8" y="T9"/>
                </a:cxn>
              </a:cxnLst>
              <a:rect l="0" t="0" r="r" b="b"/>
              <a:pathLst>
                <a:path w="26" h="26">
                  <a:moveTo>
                    <a:pt x="7" y="7"/>
                  </a:moveTo>
                  <a:cubicBezTo>
                    <a:pt x="2" y="12"/>
                    <a:pt x="0" y="19"/>
                    <a:pt x="0" y="25"/>
                  </a:cubicBezTo>
                  <a:cubicBezTo>
                    <a:pt x="7" y="26"/>
                    <a:pt x="14" y="23"/>
                    <a:pt x="19" y="18"/>
                  </a:cubicBezTo>
                  <a:cubicBezTo>
                    <a:pt x="24" y="13"/>
                    <a:pt x="26" y="7"/>
                    <a:pt x="26" y="0"/>
                  </a:cubicBezTo>
                  <a:cubicBezTo>
                    <a:pt x="19" y="0"/>
                    <a:pt x="12" y="2"/>
                    <a:pt x="7" y="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23" name="Freeform 44"/>
            <p:cNvSpPr>
              <a:spLocks/>
            </p:cNvSpPr>
            <p:nvPr/>
          </p:nvSpPr>
          <p:spPr bwMode="auto">
            <a:xfrm>
              <a:off x="739" y="1831"/>
              <a:ext cx="28" cy="28"/>
            </a:xfrm>
            <a:custGeom>
              <a:avLst/>
              <a:gdLst>
                <a:gd name="T0" fmla="*/ 7 w 26"/>
                <a:gd name="T1" fmla="*/ 7 h 26"/>
                <a:gd name="T2" fmla="*/ 26 w 26"/>
                <a:gd name="T3" fmla="*/ 0 h 26"/>
                <a:gd name="T4" fmla="*/ 19 w 26"/>
                <a:gd name="T5" fmla="*/ 18 h 26"/>
                <a:gd name="T6" fmla="*/ 0 w 26"/>
                <a:gd name="T7" fmla="*/ 25 h 26"/>
                <a:gd name="T8" fmla="*/ 7 w 26"/>
                <a:gd name="T9" fmla="*/ 7 h 26"/>
              </a:gdLst>
              <a:ahLst/>
              <a:cxnLst>
                <a:cxn ang="0">
                  <a:pos x="T0" y="T1"/>
                </a:cxn>
                <a:cxn ang="0">
                  <a:pos x="T2" y="T3"/>
                </a:cxn>
                <a:cxn ang="0">
                  <a:pos x="T4" y="T5"/>
                </a:cxn>
                <a:cxn ang="0">
                  <a:pos x="T6" y="T7"/>
                </a:cxn>
                <a:cxn ang="0">
                  <a:pos x="T8" y="T9"/>
                </a:cxn>
              </a:cxnLst>
              <a:rect l="0" t="0" r="r" b="b"/>
              <a:pathLst>
                <a:path w="26" h="26">
                  <a:moveTo>
                    <a:pt x="7" y="7"/>
                  </a:moveTo>
                  <a:cubicBezTo>
                    <a:pt x="12" y="2"/>
                    <a:pt x="19" y="0"/>
                    <a:pt x="26" y="0"/>
                  </a:cubicBezTo>
                  <a:cubicBezTo>
                    <a:pt x="26" y="7"/>
                    <a:pt x="24" y="13"/>
                    <a:pt x="19" y="18"/>
                  </a:cubicBezTo>
                  <a:cubicBezTo>
                    <a:pt x="14" y="23"/>
                    <a:pt x="7" y="26"/>
                    <a:pt x="0" y="25"/>
                  </a:cubicBezTo>
                  <a:cubicBezTo>
                    <a:pt x="0" y="19"/>
                    <a:pt x="2" y="12"/>
                    <a:pt x="7" y="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24" name="Freeform 45"/>
            <p:cNvSpPr>
              <a:spLocks/>
            </p:cNvSpPr>
            <p:nvPr/>
          </p:nvSpPr>
          <p:spPr bwMode="auto">
            <a:xfrm>
              <a:off x="766" y="1831"/>
              <a:ext cx="29" cy="28"/>
            </a:xfrm>
            <a:custGeom>
              <a:avLst/>
              <a:gdLst>
                <a:gd name="T0" fmla="*/ 8 w 26"/>
                <a:gd name="T1" fmla="*/ 18 h 26"/>
                <a:gd name="T2" fmla="*/ 1 w 26"/>
                <a:gd name="T3" fmla="*/ 0 h 26"/>
                <a:gd name="T4" fmla="*/ 19 w 26"/>
                <a:gd name="T5" fmla="*/ 7 h 26"/>
                <a:gd name="T6" fmla="*/ 26 w 26"/>
                <a:gd name="T7" fmla="*/ 25 h 26"/>
                <a:gd name="T8" fmla="*/ 8 w 26"/>
                <a:gd name="T9" fmla="*/ 18 h 26"/>
              </a:gdLst>
              <a:ahLst/>
              <a:cxnLst>
                <a:cxn ang="0">
                  <a:pos x="T0" y="T1"/>
                </a:cxn>
                <a:cxn ang="0">
                  <a:pos x="T2" y="T3"/>
                </a:cxn>
                <a:cxn ang="0">
                  <a:pos x="T4" y="T5"/>
                </a:cxn>
                <a:cxn ang="0">
                  <a:pos x="T6" y="T7"/>
                </a:cxn>
                <a:cxn ang="0">
                  <a:pos x="T8" y="T9"/>
                </a:cxn>
              </a:cxnLst>
              <a:rect l="0" t="0" r="r" b="b"/>
              <a:pathLst>
                <a:path w="26" h="26">
                  <a:moveTo>
                    <a:pt x="8" y="18"/>
                  </a:moveTo>
                  <a:cubicBezTo>
                    <a:pt x="3" y="13"/>
                    <a:pt x="0" y="7"/>
                    <a:pt x="1" y="0"/>
                  </a:cubicBezTo>
                  <a:cubicBezTo>
                    <a:pt x="7" y="0"/>
                    <a:pt x="14" y="2"/>
                    <a:pt x="19" y="7"/>
                  </a:cubicBezTo>
                  <a:cubicBezTo>
                    <a:pt x="24" y="12"/>
                    <a:pt x="26" y="19"/>
                    <a:pt x="26" y="25"/>
                  </a:cubicBezTo>
                  <a:cubicBezTo>
                    <a:pt x="19" y="26"/>
                    <a:pt x="13" y="23"/>
                    <a:pt x="8"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25" name="Freeform 46"/>
            <p:cNvSpPr>
              <a:spLocks/>
            </p:cNvSpPr>
            <p:nvPr/>
          </p:nvSpPr>
          <p:spPr bwMode="auto">
            <a:xfrm>
              <a:off x="1136" y="1860"/>
              <a:ext cx="26" cy="33"/>
            </a:xfrm>
            <a:custGeom>
              <a:avLst/>
              <a:gdLst>
                <a:gd name="T0" fmla="*/ 6 w 24"/>
                <a:gd name="T1" fmla="*/ 20 h 30"/>
                <a:gd name="T2" fmla="*/ 22 w 24"/>
                <a:gd name="T3" fmla="*/ 30 h 30"/>
                <a:gd name="T4" fmla="*/ 19 w 24"/>
                <a:gd name="T5" fmla="*/ 10 h 30"/>
                <a:gd name="T6" fmla="*/ 2 w 24"/>
                <a:gd name="T7" fmla="*/ 0 h 30"/>
                <a:gd name="T8" fmla="*/ 6 w 24"/>
                <a:gd name="T9" fmla="*/ 20 h 30"/>
              </a:gdLst>
              <a:ahLst/>
              <a:cxnLst>
                <a:cxn ang="0">
                  <a:pos x="T0" y="T1"/>
                </a:cxn>
                <a:cxn ang="0">
                  <a:pos x="T2" y="T3"/>
                </a:cxn>
                <a:cxn ang="0">
                  <a:pos x="T4" y="T5"/>
                </a:cxn>
                <a:cxn ang="0">
                  <a:pos x="T6" y="T7"/>
                </a:cxn>
                <a:cxn ang="0">
                  <a:pos x="T8" y="T9"/>
                </a:cxn>
              </a:cxnLst>
              <a:rect l="0" t="0" r="r" b="b"/>
              <a:pathLst>
                <a:path w="24" h="30">
                  <a:moveTo>
                    <a:pt x="6" y="20"/>
                  </a:moveTo>
                  <a:cubicBezTo>
                    <a:pt x="10" y="25"/>
                    <a:pt x="16" y="29"/>
                    <a:pt x="22" y="30"/>
                  </a:cubicBezTo>
                  <a:cubicBezTo>
                    <a:pt x="24" y="23"/>
                    <a:pt x="23" y="16"/>
                    <a:pt x="19" y="10"/>
                  </a:cubicBezTo>
                  <a:cubicBezTo>
                    <a:pt x="15" y="5"/>
                    <a:pt x="9" y="1"/>
                    <a:pt x="2" y="0"/>
                  </a:cubicBezTo>
                  <a:cubicBezTo>
                    <a:pt x="0" y="7"/>
                    <a:pt x="2" y="14"/>
                    <a:pt x="6" y="2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26" name="Freeform 47"/>
            <p:cNvSpPr>
              <a:spLocks/>
            </p:cNvSpPr>
            <p:nvPr/>
          </p:nvSpPr>
          <p:spPr bwMode="auto">
            <a:xfrm>
              <a:off x="1161" y="1869"/>
              <a:ext cx="32" cy="25"/>
            </a:xfrm>
            <a:custGeom>
              <a:avLst/>
              <a:gdLst>
                <a:gd name="T0" fmla="*/ 10 w 29"/>
                <a:gd name="T1" fmla="*/ 5 h 23"/>
                <a:gd name="T2" fmla="*/ 0 w 29"/>
                <a:gd name="T3" fmla="*/ 22 h 23"/>
                <a:gd name="T4" fmla="*/ 19 w 29"/>
                <a:gd name="T5" fmla="*/ 18 h 23"/>
                <a:gd name="T6" fmla="*/ 29 w 29"/>
                <a:gd name="T7" fmla="*/ 1 h 23"/>
                <a:gd name="T8" fmla="*/ 10 w 29"/>
                <a:gd name="T9" fmla="*/ 5 h 23"/>
              </a:gdLst>
              <a:ahLst/>
              <a:cxnLst>
                <a:cxn ang="0">
                  <a:pos x="T0" y="T1"/>
                </a:cxn>
                <a:cxn ang="0">
                  <a:pos x="T2" y="T3"/>
                </a:cxn>
                <a:cxn ang="0">
                  <a:pos x="T4" y="T5"/>
                </a:cxn>
                <a:cxn ang="0">
                  <a:pos x="T6" y="T7"/>
                </a:cxn>
                <a:cxn ang="0">
                  <a:pos x="T8" y="T9"/>
                </a:cxn>
              </a:cxnLst>
              <a:rect l="0" t="0" r="r" b="b"/>
              <a:pathLst>
                <a:path w="29" h="23">
                  <a:moveTo>
                    <a:pt x="10" y="5"/>
                  </a:moveTo>
                  <a:cubicBezTo>
                    <a:pt x="4" y="9"/>
                    <a:pt x="0" y="15"/>
                    <a:pt x="0" y="22"/>
                  </a:cubicBezTo>
                  <a:cubicBezTo>
                    <a:pt x="6" y="23"/>
                    <a:pt x="13" y="22"/>
                    <a:pt x="19" y="18"/>
                  </a:cubicBezTo>
                  <a:cubicBezTo>
                    <a:pt x="25" y="14"/>
                    <a:pt x="28" y="8"/>
                    <a:pt x="29" y="1"/>
                  </a:cubicBezTo>
                  <a:cubicBezTo>
                    <a:pt x="22" y="0"/>
                    <a:pt x="15" y="1"/>
                    <a:pt x="10" y="5"/>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27" name="Freeform 48"/>
            <p:cNvSpPr>
              <a:spLocks/>
            </p:cNvSpPr>
            <p:nvPr/>
          </p:nvSpPr>
          <p:spPr bwMode="auto">
            <a:xfrm>
              <a:off x="740" y="1795"/>
              <a:ext cx="33" cy="26"/>
            </a:xfrm>
            <a:custGeom>
              <a:avLst/>
              <a:gdLst>
                <a:gd name="T0" fmla="*/ 10 w 30"/>
                <a:gd name="T1" fmla="*/ 5 h 24"/>
                <a:gd name="T2" fmla="*/ 30 w 30"/>
                <a:gd name="T3" fmla="*/ 2 h 24"/>
                <a:gd name="T4" fmla="*/ 19 w 30"/>
                <a:gd name="T5" fmla="*/ 18 h 24"/>
                <a:gd name="T6" fmla="*/ 0 w 30"/>
                <a:gd name="T7" fmla="*/ 22 h 24"/>
                <a:gd name="T8" fmla="*/ 10 w 30"/>
                <a:gd name="T9" fmla="*/ 5 h 24"/>
              </a:gdLst>
              <a:ahLst/>
              <a:cxnLst>
                <a:cxn ang="0">
                  <a:pos x="T0" y="T1"/>
                </a:cxn>
                <a:cxn ang="0">
                  <a:pos x="T2" y="T3"/>
                </a:cxn>
                <a:cxn ang="0">
                  <a:pos x="T4" y="T5"/>
                </a:cxn>
                <a:cxn ang="0">
                  <a:pos x="T6" y="T7"/>
                </a:cxn>
                <a:cxn ang="0">
                  <a:pos x="T8" y="T9"/>
                </a:cxn>
              </a:cxnLst>
              <a:rect l="0" t="0" r="r" b="b"/>
              <a:pathLst>
                <a:path w="30" h="24">
                  <a:moveTo>
                    <a:pt x="10" y="5"/>
                  </a:moveTo>
                  <a:cubicBezTo>
                    <a:pt x="16" y="1"/>
                    <a:pt x="23" y="0"/>
                    <a:pt x="30" y="2"/>
                  </a:cubicBezTo>
                  <a:cubicBezTo>
                    <a:pt x="29" y="8"/>
                    <a:pt x="25" y="14"/>
                    <a:pt x="19" y="18"/>
                  </a:cubicBezTo>
                  <a:cubicBezTo>
                    <a:pt x="14" y="22"/>
                    <a:pt x="7" y="24"/>
                    <a:pt x="0" y="22"/>
                  </a:cubicBezTo>
                  <a:cubicBezTo>
                    <a:pt x="1" y="15"/>
                    <a:pt x="4" y="9"/>
                    <a:pt x="10" y="5"/>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28" name="Freeform 49"/>
            <p:cNvSpPr>
              <a:spLocks/>
            </p:cNvSpPr>
            <p:nvPr/>
          </p:nvSpPr>
          <p:spPr bwMode="auto">
            <a:xfrm>
              <a:off x="771" y="1797"/>
              <a:ext cx="26" cy="31"/>
            </a:xfrm>
            <a:custGeom>
              <a:avLst/>
              <a:gdLst>
                <a:gd name="T0" fmla="*/ 5 w 24"/>
                <a:gd name="T1" fmla="*/ 19 h 29"/>
                <a:gd name="T2" fmla="*/ 2 w 24"/>
                <a:gd name="T3" fmla="*/ 0 h 29"/>
                <a:gd name="T4" fmla="*/ 18 w 24"/>
                <a:gd name="T5" fmla="*/ 10 h 29"/>
                <a:gd name="T6" fmla="*/ 22 w 24"/>
                <a:gd name="T7" fmla="*/ 29 h 29"/>
                <a:gd name="T8" fmla="*/ 5 w 24"/>
                <a:gd name="T9" fmla="*/ 19 h 29"/>
              </a:gdLst>
              <a:ahLst/>
              <a:cxnLst>
                <a:cxn ang="0">
                  <a:pos x="T0" y="T1"/>
                </a:cxn>
                <a:cxn ang="0">
                  <a:pos x="T2" y="T3"/>
                </a:cxn>
                <a:cxn ang="0">
                  <a:pos x="T4" y="T5"/>
                </a:cxn>
                <a:cxn ang="0">
                  <a:pos x="T6" y="T7"/>
                </a:cxn>
                <a:cxn ang="0">
                  <a:pos x="T8" y="T9"/>
                </a:cxn>
              </a:cxnLst>
              <a:rect l="0" t="0" r="r" b="b"/>
              <a:pathLst>
                <a:path w="24" h="29">
                  <a:moveTo>
                    <a:pt x="5" y="19"/>
                  </a:moveTo>
                  <a:cubicBezTo>
                    <a:pt x="1" y="13"/>
                    <a:pt x="0" y="6"/>
                    <a:pt x="2" y="0"/>
                  </a:cubicBezTo>
                  <a:cubicBezTo>
                    <a:pt x="8" y="0"/>
                    <a:pt x="14" y="4"/>
                    <a:pt x="18" y="10"/>
                  </a:cubicBezTo>
                  <a:cubicBezTo>
                    <a:pt x="23" y="15"/>
                    <a:pt x="24" y="22"/>
                    <a:pt x="22" y="29"/>
                  </a:cubicBezTo>
                  <a:cubicBezTo>
                    <a:pt x="16" y="28"/>
                    <a:pt x="9" y="25"/>
                    <a:pt x="5" y="19"/>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29" name="Freeform 50"/>
            <p:cNvSpPr>
              <a:spLocks/>
            </p:cNvSpPr>
            <p:nvPr/>
          </p:nvSpPr>
          <p:spPr bwMode="auto">
            <a:xfrm>
              <a:off x="1130" y="1890"/>
              <a:ext cx="23" cy="36"/>
            </a:xfrm>
            <a:custGeom>
              <a:avLst/>
              <a:gdLst>
                <a:gd name="T0" fmla="*/ 3 w 21"/>
                <a:gd name="T1" fmla="*/ 20 h 33"/>
                <a:gd name="T2" fmla="*/ 18 w 21"/>
                <a:gd name="T3" fmla="*/ 33 h 33"/>
                <a:gd name="T4" fmla="*/ 18 w 21"/>
                <a:gd name="T5" fmla="*/ 13 h 33"/>
                <a:gd name="T6" fmla="*/ 3 w 21"/>
                <a:gd name="T7" fmla="*/ 0 h 33"/>
                <a:gd name="T8" fmla="*/ 3 w 21"/>
                <a:gd name="T9" fmla="*/ 20 h 33"/>
              </a:gdLst>
              <a:ahLst/>
              <a:cxnLst>
                <a:cxn ang="0">
                  <a:pos x="T0" y="T1"/>
                </a:cxn>
                <a:cxn ang="0">
                  <a:pos x="T2" y="T3"/>
                </a:cxn>
                <a:cxn ang="0">
                  <a:pos x="T4" y="T5"/>
                </a:cxn>
                <a:cxn ang="0">
                  <a:pos x="T6" y="T7"/>
                </a:cxn>
                <a:cxn ang="0">
                  <a:pos x="T8" y="T9"/>
                </a:cxn>
              </a:cxnLst>
              <a:rect l="0" t="0" r="r" b="b"/>
              <a:pathLst>
                <a:path w="21" h="33">
                  <a:moveTo>
                    <a:pt x="3" y="20"/>
                  </a:moveTo>
                  <a:cubicBezTo>
                    <a:pt x="6" y="26"/>
                    <a:pt x="12" y="31"/>
                    <a:pt x="18" y="33"/>
                  </a:cubicBezTo>
                  <a:cubicBezTo>
                    <a:pt x="21" y="27"/>
                    <a:pt x="21" y="20"/>
                    <a:pt x="18" y="13"/>
                  </a:cubicBezTo>
                  <a:cubicBezTo>
                    <a:pt x="15" y="7"/>
                    <a:pt x="9" y="2"/>
                    <a:pt x="3" y="0"/>
                  </a:cubicBezTo>
                  <a:cubicBezTo>
                    <a:pt x="0" y="6"/>
                    <a:pt x="0" y="14"/>
                    <a:pt x="3" y="2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30" name="Freeform 51"/>
            <p:cNvSpPr>
              <a:spLocks/>
            </p:cNvSpPr>
            <p:nvPr/>
          </p:nvSpPr>
          <p:spPr bwMode="auto">
            <a:xfrm>
              <a:off x="1149" y="1906"/>
              <a:ext cx="36" cy="23"/>
            </a:xfrm>
            <a:custGeom>
              <a:avLst/>
              <a:gdLst>
                <a:gd name="T0" fmla="*/ 13 w 33"/>
                <a:gd name="T1" fmla="*/ 3 h 21"/>
                <a:gd name="T2" fmla="*/ 0 w 33"/>
                <a:gd name="T3" fmla="*/ 18 h 21"/>
                <a:gd name="T4" fmla="*/ 20 w 33"/>
                <a:gd name="T5" fmla="*/ 18 h 21"/>
                <a:gd name="T6" fmla="*/ 33 w 33"/>
                <a:gd name="T7" fmla="*/ 3 h 21"/>
                <a:gd name="T8" fmla="*/ 13 w 33"/>
                <a:gd name="T9" fmla="*/ 3 h 21"/>
              </a:gdLst>
              <a:ahLst/>
              <a:cxnLst>
                <a:cxn ang="0">
                  <a:pos x="T0" y="T1"/>
                </a:cxn>
                <a:cxn ang="0">
                  <a:pos x="T2" y="T3"/>
                </a:cxn>
                <a:cxn ang="0">
                  <a:pos x="T4" y="T5"/>
                </a:cxn>
                <a:cxn ang="0">
                  <a:pos x="T6" y="T7"/>
                </a:cxn>
                <a:cxn ang="0">
                  <a:pos x="T8" y="T9"/>
                </a:cxn>
              </a:cxnLst>
              <a:rect l="0" t="0" r="r" b="b"/>
              <a:pathLst>
                <a:path w="33" h="21">
                  <a:moveTo>
                    <a:pt x="13" y="3"/>
                  </a:moveTo>
                  <a:cubicBezTo>
                    <a:pt x="7" y="6"/>
                    <a:pt x="2" y="12"/>
                    <a:pt x="0" y="18"/>
                  </a:cubicBezTo>
                  <a:cubicBezTo>
                    <a:pt x="6" y="20"/>
                    <a:pt x="13" y="21"/>
                    <a:pt x="20" y="18"/>
                  </a:cubicBezTo>
                  <a:cubicBezTo>
                    <a:pt x="26" y="15"/>
                    <a:pt x="31" y="9"/>
                    <a:pt x="33" y="3"/>
                  </a:cubicBezTo>
                  <a:cubicBezTo>
                    <a:pt x="27" y="0"/>
                    <a:pt x="20" y="0"/>
                    <a:pt x="13" y="3"/>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31" name="Freeform 52"/>
            <p:cNvSpPr>
              <a:spLocks/>
            </p:cNvSpPr>
            <p:nvPr/>
          </p:nvSpPr>
          <p:spPr bwMode="auto">
            <a:xfrm>
              <a:off x="748" y="1761"/>
              <a:ext cx="36" cy="22"/>
            </a:xfrm>
            <a:custGeom>
              <a:avLst/>
              <a:gdLst>
                <a:gd name="T0" fmla="*/ 13 w 33"/>
                <a:gd name="T1" fmla="*/ 3 h 20"/>
                <a:gd name="T2" fmla="*/ 33 w 33"/>
                <a:gd name="T3" fmla="*/ 2 h 20"/>
                <a:gd name="T4" fmla="*/ 20 w 33"/>
                <a:gd name="T5" fmla="*/ 17 h 20"/>
                <a:gd name="T6" fmla="*/ 0 w 33"/>
                <a:gd name="T7" fmla="*/ 17 h 20"/>
                <a:gd name="T8" fmla="*/ 13 w 33"/>
                <a:gd name="T9" fmla="*/ 3 h 20"/>
              </a:gdLst>
              <a:ahLst/>
              <a:cxnLst>
                <a:cxn ang="0">
                  <a:pos x="T0" y="T1"/>
                </a:cxn>
                <a:cxn ang="0">
                  <a:pos x="T2" y="T3"/>
                </a:cxn>
                <a:cxn ang="0">
                  <a:pos x="T4" y="T5"/>
                </a:cxn>
                <a:cxn ang="0">
                  <a:pos x="T6" y="T7"/>
                </a:cxn>
                <a:cxn ang="0">
                  <a:pos x="T8" y="T9"/>
                </a:cxn>
              </a:cxnLst>
              <a:rect l="0" t="0" r="r" b="b"/>
              <a:pathLst>
                <a:path w="33" h="20">
                  <a:moveTo>
                    <a:pt x="13" y="3"/>
                  </a:moveTo>
                  <a:cubicBezTo>
                    <a:pt x="20" y="0"/>
                    <a:pt x="27" y="0"/>
                    <a:pt x="33" y="2"/>
                  </a:cubicBezTo>
                  <a:cubicBezTo>
                    <a:pt x="31" y="9"/>
                    <a:pt x="26" y="14"/>
                    <a:pt x="20" y="17"/>
                  </a:cubicBezTo>
                  <a:cubicBezTo>
                    <a:pt x="14" y="20"/>
                    <a:pt x="6" y="20"/>
                    <a:pt x="0" y="17"/>
                  </a:cubicBezTo>
                  <a:cubicBezTo>
                    <a:pt x="2" y="11"/>
                    <a:pt x="7" y="6"/>
                    <a:pt x="13" y="3"/>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32" name="Freeform 53"/>
            <p:cNvSpPr>
              <a:spLocks/>
            </p:cNvSpPr>
            <p:nvPr/>
          </p:nvSpPr>
          <p:spPr bwMode="auto">
            <a:xfrm>
              <a:off x="780" y="1763"/>
              <a:ext cx="23" cy="36"/>
            </a:xfrm>
            <a:custGeom>
              <a:avLst/>
              <a:gdLst>
                <a:gd name="T0" fmla="*/ 3 w 21"/>
                <a:gd name="T1" fmla="*/ 20 h 33"/>
                <a:gd name="T2" fmla="*/ 3 w 21"/>
                <a:gd name="T3" fmla="*/ 0 h 33"/>
                <a:gd name="T4" fmla="*/ 18 w 21"/>
                <a:gd name="T5" fmla="*/ 13 h 33"/>
                <a:gd name="T6" fmla="*/ 18 w 21"/>
                <a:gd name="T7" fmla="*/ 33 h 33"/>
                <a:gd name="T8" fmla="*/ 3 w 21"/>
                <a:gd name="T9" fmla="*/ 20 h 33"/>
              </a:gdLst>
              <a:ahLst/>
              <a:cxnLst>
                <a:cxn ang="0">
                  <a:pos x="T0" y="T1"/>
                </a:cxn>
                <a:cxn ang="0">
                  <a:pos x="T2" y="T3"/>
                </a:cxn>
                <a:cxn ang="0">
                  <a:pos x="T4" y="T5"/>
                </a:cxn>
                <a:cxn ang="0">
                  <a:pos x="T6" y="T7"/>
                </a:cxn>
                <a:cxn ang="0">
                  <a:pos x="T8" y="T9"/>
                </a:cxn>
              </a:cxnLst>
              <a:rect l="0" t="0" r="r" b="b"/>
              <a:pathLst>
                <a:path w="21" h="33">
                  <a:moveTo>
                    <a:pt x="3" y="20"/>
                  </a:moveTo>
                  <a:cubicBezTo>
                    <a:pt x="0" y="14"/>
                    <a:pt x="0" y="6"/>
                    <a:pt x="3" y="0"/>
                  </a:cubicBezTo>
                  <a:cubicBezTo>
                    <a:pt x="9" y="2"/>
                    <a:pt x="15" y="7"/>
                    <a:pt x="18" y="13"/>
                  </a:cubicBezTo>
                  <a:cubicBezTo>
                    <a:pt x="21" y="20"/>
                    <a:pt x="21" y="27"/>
                    <a:pt x="18" y="33"/>
                  </a:cubicBezTo>
                  <a:cubicBezTo>
                    <a:pt x="12" y="31"/>
                    <a:pt x="6" y="26"/>
                    <a:pt x="3" y="2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33" name="Freeform 54"/>
            <p:cNvSpPr>
              <a:spLocks/>
            </p:cNvSpPr>
            <p:nvPr/>
          </p:nvSpPr>
          <p:spPr bwMode="auto">
            <a:xfrm>
              <a:off x="1118" y="1918"/>
              <a:ext cx="20" cy="38"/>
            </a:xfrm>
            <a:custGeom>
              <a:avLst/>
              <a:gdLst>
                <a:gd name="T0" fmla="*/ 1 w 19"/>
                <a:gd name="T1" fmla="*/ 20 h 35"/>
                <a:gd name="T2" fmla="*/ 14 w 19"/>
                <a:gd name="T3" fmla="*/ 35 h 35"/>
                <a:gd name="T4" fmla="*/ 17 w 19"/>
                <a:gd name="T5" fmla="*/ 15 h 35"/>
                <a:gd name="T6" fmla="*/ 5 w 19"/>
                <a:gd name="T7" fmla="*/ 0 h 35"/>
                <a:gd name="T8" fmla="*/ 1 w 19"/>
                <a:gd name="T9" fmla="*/ 20 h 35"/>
              </a:gdLst>
              <a:ahLst/>
              <a:cxnLst>
                <a:cxn ang="0">
                  <a:pos x="T0" y="T1"/>
                </a:cxn>
                <a:cxn ang="0">
                  <a:pos x="T2" y="T3"/>
                </a:cxn>
                <a:cxn ang="0">
                  <a:pos x="T4" y="T5"/>
                </a:cxn>
                <a:cxn ang="0">
                  <a:pos x="T6" y="T7"/>
                </a:cxn>
                <a:cxn ang="0">
                  <a:pos x="T8" y="T9"/>
                </a:cxn>
              </a:cxnLst>
              <a:rect l="0" t="0" r="r" b="b"/>
              <a:pathLst>
                <a:path w="19" h="35">
                  <a:moveTo>
                    <a:pt x="1" y="20"/>
                  </a:moveTo>
                  <a:cubicBezTo>
                    <a:pt x="3" y="26"/>
                    <a:pt x="8" y="32"/>
                    <a:pt x="14" y="35"/>
                  </a:cubicBezTo>
                  <a:cubicBezTo>
                    <a:pt x="17" y="29"/>
                    <a:pt x="19" y="22"/>
                    <a:pt x="17" y="15"/>
                  </a:cubicBezTo>
                  <a:cubicBezTo>
                    <a:pt x="15" y="9"/>
                    <a:pt x="10" y="3"/>
                    <a:pt x="5" y="0"/>
                  </a:cubicBezTo>
                  <a:cubicBezTo>
                    <a:pt x="1" y="6"/>
                    <a:pt x="0" y="13"/>
                    <a:pt x="1" y="2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34" name="Freeform 55"/>
            <p:cNvSpPr>
              <a:spLocks/>
            </p:cNvSpPr>
            <p:nvPr/>
          </p:nvSpPr>
          <p:spPr bwMode="auto">
            <a:xfrm>
              <a:off x="1133" y="1941"/>
              <a:ext cx="37" cy="21"/>
            </a:xfrm>
            <a:custGeom>
              <a:avLst/>
              <a:gdLst>
                <a:gd name="T0" fmla="*/ 15 w 34"/>
                <a:gd name="T1" fmla="*/ 1 h 19"/>
                <a:gd name="T2" fmla="*/ 0 w 34"/>
                <a:gd name="T3" fmla="*/ 14 h 19"/>
                <a:gd name="T4" fmla="*/ 19 w 34"/>
                <a:gd name="T5" fmla="*/ 17 h 19"/>
                <a:gd name="T6" fmla="*/ 34 w 34"/>
                <a:gd name="T7" fmla="*/ 5 h 19"/>
                <a:gd name="T8" fmla="*/ 15 w 34"/>
                <a:gd name="T9" fmla="*/ 1 h 19"/>
              </a:gdLst>
              <a:ahLst/>
              <a:cxnLst>
                <a:cxn ang="0">
                  <a:pos x="T0" y="T1"/>
                </a:cxn>
                <a:cxn ang="0">
                  <a:pos x="T2" y="T3"/>
                </a:cxn>
                <a:cxn ang="0">
                  <a:pos x="T4" y="T5"/>
                </a:cxn>
                <a:cxn ang="0">
                  <a:pos x="T6" y="T7"/>
                </a:cxn>
                <a:cxn ang="0">
                  <a:pos x="T8" y="T9"/>
                </a:cxn>
              </a:cxnLst>
              <a:rect l="0" t="0" r="r" b="b"/>
              <a:pathLst>
                <a:path w="34" h="19">
                  <a:moveTo>
                    <a:pt x="15" y="1"/>
                  </a:moveTo>
                  <a:cubicBezTo>
                    <a:pt x="8" y="3"/>
                    <a:pt x="3" y="8"/>
                    <a:pt x="0" y="14"/>
                  </a:cubicBezTo>
                  <a:cubicBezTo>
                    <a:pt x="5" y="17"/>
                    <a:pt x="12" y="19"/>
                    <a:pt x="19" y="17"/>
                  </a:cubicBezTo>
                  <a:cubicBezTo>
                    <a:pt x="26" y="15"/>
                    <a:pt x="31" y="10"/>
                    <a:pt x="34" y="5"/>
                  </a:cubicBezTo>
                  <a:cubicBezTo>
                    <a:pt x="29" y="1"/>
                    <a:pt x="22" y="0"/>
                    <a:pt x="15" y="1"/>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35" name="Freeform 56"/>
            <p:cNvSpPr>
              <a:spLocks/>
            </p:cNvSpPr>
            <p:nvPr/>
          </p:nvSpPr>
          <p:spPr bwMode="auto">
            <a:xfrm>
              <a:off x="763" y="1727"/>
              <a:ext cx="37" cy="22"/>
            </a:xfrm>
            <a:custGeom>
              <a:avLst/>
              <a:gdLst>
                <a:gd name="T0" fmla="*/ 15 w 34"/>
                <a:gd name="T1" fmla="*/ 2 h 20"/>
                <a:gd name="T2" fmla="*/ 34 w 34"/>
                <a:gd name="T3" fmla="*/ 5 h 20"/>
                <a:gd name="T4" fmla="*/ 19 w 34"/>
                <a:gd name="T5" fmla="*/ 18 h 20"/>
                <a:gd name="T6" fmla="*/ 0 w 34"/>
                <a:gd name="T7" fmla="*/ 15 h 20"/>
                <a:gd name="T8" fmla="*/ 15 w 34"/>
                <a:gd name="T9" fmla="*/ 2 h 20"/>
              </a:gdLst>
              <a:ahLst/>
              <a:cxnLst>
                <a:cxn ang="0">
                  <a:pos x="T0" y="T1"/>
                </a:cxn>
                <a:cxn ang="0">
                  <a:pos x="T2" y="T3"/>
                </a:cxn>
                <a:cxn ang="0">
                  <a:pos x="T4" y="T5"/>
                </a:cxn>
                <a:cxn ang="0">
                  <a:pos x="T6" y="T7"/>
                </a:cxn>
                <a:cxn ang="0">
                  <a:pos x="T8" y="T9"/>
                </a:cxn>
              </a:cxnLst>
              <a:rect l="0" t="0" r="r" b="b"/>
              <a:pathLst>
                <a:path w="34" h="20">
                  <a:moveTo>
                    <a:pt x="15" y="2"/>
                  </a:moveTo>
                  <a:cubicBezTo>
                    <a:pt x="22" y="0"/>
                    <a:pt x="29" y="2"/>
                    <a:pt x="34" y="5"/>
                  </a:cubicBezTo>
                  <a:cubicBezTo>
                    <a:pt x="31" y="11"/>
                    <a:pt x="26" y="16"/>
                    <a:pt x="19" y="18"/>
                  </a:cubicBezTo>
                  <a:cubicBezTo>
                    <a:pt x="12" y="20"/>
                    <a:pt x="5" y="18"/>
                    <a:pt x="0" y="15"/>
                  </a:cubicBezTo>
                  <a:cubicBezTo>
                    <a:pt x="3" y="9"/>
                    <a:pt x="8" y="4"/>
                    <a:pt x="15" y="2"/>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36" name="Freeform 57"/>
            <p:cNvSpPr>
              <a:spLocks/>
            </p:cNvSpPr>
            <p:nvPr/>
          </p:nvSpPr>
          <p:spPr bwMode="auto">
            <a:xfrm>
              <a:off x="795" y="1732"/>
              <a:ext cx="21" cy="39"/>
            </a:xfrm>
            <a:custGeom>
              <a:avLst/>
              <a:gdLst>
                <a:gd name="T0" fmla="*/ 2 w 20"/>
                <a:gd name="T1" fmla="*/ 20 h 35"/>
                <a:gd name="T2" fmla="*/ 5 w 20"/>
                <a:gd name="T3" fmla="*/ 0 h 35"/>
                <a:gd name="T4" fmla="*/ 18 w 20"/>
                <a:gd name="T5" fmla="*/ 16 h 35"/>
                <a:gd name="T6" fmla="*/ 15 w 20"/>
                <a:gd name="T7" fmla="*/ 35 h 35"/>
                <a:gd name="T8" fmla="*/ 2 w 20"/>
                <a:gd name="T9" fmla="*/ 20 h 35"/>
              </a:gdLst>
              <a:ahLst/>
              <a:cxnLst>
                <a:cxn ang="0">
                  <a:pos x="T0" y="T1"/>
                </a:cxn>
                <a:cxn ang="0">
                  <a:pos x="T2" y="T3"/>
                </a:cxn>
                <a:cxn ang="0">
                  <a:pos x="T4" y="T5"/>
                </a:cxn>
                <a:cxn ang="0">
                  <a:pos x="T6" y="T7"/>
                </a:cxn>
                <a:cxn ang="0">
                  <a:pos x="T8" y="T9"/>
                </a:cxn>
              </a:cxnLst>
              <a:rect l="0" t="0" r="r" b="b"/>
              <a:pathLst>
                <a:path w="20" h="35">
                  <a:moveTo>
                    <a:pt x="2" y="20"/>
                  </a:moveTo>
                  <a:cubicBezTo>
                    <a:pt x="0" y="13"/>
                    <a:pt x="2" y="6"/>
                    <a:pt x="5" y="0"/>
                  </a:cubicBezTo>
                  <a:cubicBezTo>
                    <a:pt x="11" y="3"/>
                    <a:pt x="16" y="9"/>
                    <a:pt x="18" y="16"/>
                  </a:cubicBezTo>
                  <a:cubicBezTo>
                    <a:pt x="20" y="23"/>
                    <a:pt x="18" y="30"/>
                    <a:pt x="15" y="35"/>
                  </a:cubicBezTo>
                  <a:cubicBezTo>
                    <a:pt x="9" y="32"/>
                    <a:pt x="4" y="27"/>
                    <a:pt x="2" y="2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37" name="Freeform 58"/>
            <p:cNvSpPr>
              <a:spLocks/>
            </p:cNvSpPr>
            <p:nvPr/>
          </p:nvSpPr>
          <p:spPr bwMode="auto">
            <a:xfrm>
              <a:off x="1100" y="1944"/>
              <a:ext cx="19" cy="39"/>
            </a:xfrm>
            <a:custGeom>
              <a:avLst/>
              <a:gdLst>
                <a:gd name="T0" fmla="*/ 0 w 17"/>
                <a:gd name="T1" fmla="*/ 18 h 36"/>
                <a:gd name="T2" fmla="*/ 10 w 17"/>
                <a:gd name="T3" fmla="*/ 36 h 36"/>
                <a:gd name="T4" fmla="*/ 16 w 17"/>
                <a:gd name="T5" fmla="*/ 17 h 36"/>
                <a:gd name="T6" fmla="*/ 7 w 17"/>
                <a:gd name="T7" fmla="*/ 0 h 36"/>
                <a:gd name="T8" fmla="*/ 0 w 17"/>
                <a:gd name="T9" fmla="*/ 18 h 36"/>
              </a:gdLst>
              <a:ahLst/>
              <a:cxnLst>
                <a:cxn ang="0">
                  <a:pos x="T0" y="T1"/>
                </a:cxn>
                <a:cxn ang="0">
                  <a:pos x="T2" y="T3"/>
                </a:cxn>
                <a:cxn ang="0">
                  <a:pos x="T4" y="T5"/>
                </a:cxn>
                <a:cxn ang="0">
                  <a:pos x="T6" y="T7"/>
                </a:cxn>
                <a:cxn ang="0">
                  <a:pos x="T8" y="T9"/>
                </a:cxn>
              </a:cxnLst>
              <a:rect l="0" t="0" r="r" b="b"/>
              <a:pathLst>
                <a:path w="17" h="36">
                  <a:moveTo>
                    <a:pt x="0" y="18"/>
                  </a:moveTo>
                  <a:cubicBezTo>
                    <a:pt x="1" y="26"/>
                    <a:pt x="4" y="32"/>
                    <a:pt x="10" y="36"/>
                  </a:cubicBezTo>
                  <a:cubicBezTo>
                    <a:pt x="14" y="31"/>
                    <a:pt x="17" y="24"/>
                    <a:pt x="16" y="17"/>
                  </a:cubicBezTo>
                  <a:cubicBezTo>
                    <a:pt x="16" y="10"/>
                    <a:pt x="12" y="4"/>
                    <a:pt x="7" y="0"/>
                  </a:cubicBezTo>
                  <a:cubicBezTo>
                    <a:pt x="2" y="5"/>
                    <a:pt x="0" y="11"/>
                    <a:pt x="0"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38" name="Freeform 59"/>
            <p:cNvSpPr>
              <a:spLocks/>
            </p:cNvSpPr>
            <p:nvPr/>
          </p:nvSpPr>
          <p:spPr bwMode="auto">
            <a:xfrm>
              <a:off x="1111" y="1971"/>
              <a:ext cx="38" cy="20"/>
            </a:xfrm>
            <a:custGeom>
              <a:avLst/>
              <a:gdLst>
                <a:gd name="T0" fmla="*/ 17 w 35"/>
                <a:gd name="T1" fmla="*/ 1 h 18"/>
                <a:gd name="T2" fmla="*/ 0 w 35"/>
                <a:gd name="T3" fmla="*/ 11 h 18"/>
                <a:gd name="T4" fmla="*/ 18 w 35"/>
                <a:gd name="T5" fmla="*/ 17 h 18"/>
                <a:gd name="T6" fmla="*/ 35 w 35"/>
                <a:gd name="T7" fmla="*/ 7 h 18"/>
                <a:gd name="T8" fmla="*/ 17 w 35"/>
                <a:gd name="T9" fmla="*/ 1 h 18"/>
              </a:gdLst>
              <a:ahLst/>
              <a:cxnLst>
                <a:cxn ang="0">
                  <a:pos x="T0" y="T1"/>
                </a:cxn>
                <a:cxn ang="0">
                  <a:pos x="T2" y="T3"/>
                </a:cxn>
                <a:cxn ang="0">
                  <a:pos x="T4" y="T5"/>
                </a:cxn>
                <a:cxn ang="0">
                  <a:pos x="T6" y="T7"/>
                </a:cxn>
                <a:cxn ang="0">
                  <a:pos x="T8" y="T9"/>
                </a:cxn>
              </a:cxnLst>
              <a:rect l="0" t="0" r="r" b="b"/>
              <a:pathLst>
                <a:path w="35" h="18">
                  <a:moveTo>
                    <a:pt x="17" y="1"/>
                  </a:moveTo>
                  <a:cubicBezTo>
                    <a:pt x="10" y="2"/>
                    <a:pt x="4" y="5"/>
                    <a:pt x="0" y="11"/>
                  </a:cubicBezTo>
                  <a:cubicBezTo>
                    <a:pt x="5" y="15"/>
                    <a:pt x="11" y="18"/>
                    <a:pt x="18" y="17"/>
                  </a:cubicBezTo>
                  <a:cubicBezTo>
                    <a:pt x="25" y="16"/>
                    <a:pt x="31" y="13"/>
                    <a:pt x="35" y="7"/>
                  </a:cubicBezTo>
                  <a:cubicBezTo>
                    <a:pt x="31" y="3"/>
                    <a:pt x="24" y="0"/>
                    <a:pt x="17" y="1"/>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39" name="Freeform 60"/>
            <p:cNvSpPr>
              <a:spLocks/>
            </p:cNvSpPr>
            <p:nvPr/>
          </p:nvSpPr>
          <p:spPr bwMode="auto">
            <a:xfrm>
              <a:off x="784" y="1699"/>
              <a:ext cx="38" cy="18"/>
            </a:xfrm>
            <a:custGeom>
              <a:avLst/>
              <a:gdLst>
                <a:gd name="T0" fmla="*/ 17 w 35"/>
                <a:gd name="T1" fmla="*/ 0 h 17"/>
                <a:gd name="T2" fmla="*/ 35 w 35"/>
                <a:gd name="T3" fmla="*/ 7 h 17"/>
                <a:gd name="T4" fmla="*/ 18 w 35"/>
                <a:gd name="T5" fmla="*/ 16 h 17"/>
                <a:gd name="T6" fmla="*/ 0 w 35"/>
                <a:gd name="T7" fmla="*/ 10 h 17"/>
                <a:gd name="T8" fmla="*/ 17 w 35"/>
                <a:gd name="T9" fmla="*/ 0 h 17"/>
              </a:gdLst>
              <a:ahLst/>
              <a:cxnLst>
                <a:cxn ang="0">
                  <a:pos x="T0" y="T1"/>
                </a:cxn>
                <a:cxn ang="0">
                  <a:pos x="T2" y="T3"/>
                </a:cxn>
                <a:cxn ang="0">
                  <a:pos x="T4" y="T5"/>
                </a:cxn>
                <a:cxn ang="0">
                  <a:pos x="T6" y="T7"/>
                </a:cxn>
                <a:cxn ang="0">
                  <a:pos x="T8" y="T9"/>
                </a:cxn>
              </a:cxnLst>
              <a:rect l="0" t="0" r="r" b="b"/>
              <a:pathLst>
                <a:path w="35" h="17">
                  <a:moveTo>
                    <a:pt x="17" y="0"/>
                  </a:moveTo>
                  <a:cubicBezTo>
                    <a:pt x="24" y="0"/>
                    <a:pt x="31" y="2"/>
                    <a:pt x="35" y="7"/>
                  </a:cubicBezTo>
                  <a:cubicBezTo>
                    <a:pt x="31" y="12"/>
                    <a:pt x="25" y="16"/>
                    <a:pt x="18" y="16"/>
                  </a:cubicBezTo>
                  <a:cubicBezTo>
                    <a:pt x="11" y="17"/>
                    <a:pt x="5" y="14"/>
                    <a:pt x="0" y="10"/>
                  </a:cubicBezTo>
                  <a:cubicBezTo>
                    <a:pt x="4" y="4"/>
                    <a:pt x="10" y="1"/>
                    <a:pt x="17" y="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40" name="Freeform 61"/>
            <p:cNvSpPr>
              <a:spLocks/>
            </p:cNvSpPr>
            <p:nvPr/>
          </p:nvSpPr>
          <p:spPr bwMode="auto">
            <a:xfrm>
              <a:off x="814" y="1706"/>
              <a:ext cx="20" cy="38"/>
            </a:xfrm>
            <a:custGeom>
              <a:avLst/>
              <a:gdLst>
                <a:gd name="T0" fmla="*/ 1 w 18"/>
                <a:gd name="T1" fmla="*/ 18 h 35"/>
                <a:gd name="T2" fmla="*/ 7 w 18"/>
                <a:gd name="T3" fmla="*/ 0 h 35"/>
                <a:gd name="T4" fmla="*/ 17 w 18"/>
                <a:gd name="T5" fmla="*/ 17 h 35"/>
                <a:gd name="T6" fmla="*/ 10 w 18"/>
                <a:gd name="T7" fmla="*/ 35 h 35"/>
                <a:gd name="T8" fmla="*/ 1 w 18"/>
                <a:gd name="T9" fmla="*/ 18 h 35"/>
              </a:gdLst>
              <a:ahLst/>
              <a:cxnLst>
                <a:cxn ang="0">
                  <a:pos x="T0" y="T1"/>
                </a:cxn>
                <a:cxn ang="0">
                  <a:pos x="T2" y="T3"/>
                </a:cxn>
                <a:cxn ang="0">
                  <a:pos x="T4" y="T5"/>
                </a:cxn>
                <a:cxn ang="0">
                  <a:pos x="T6" y="T7"/>
                </a:cxn>
                <a:cxn ang="0">
                  <a:pos x="T8" y="T9"/>
                </a:cxn>
              </a:cxnLst>
              <a:rect l="0" t="0" r="r" b="b"/>
              <a:pathLst>
                <a:path w="18" h="35">
                  <a:moveTo>
                    <a:pt x="1" y="18"/>
                  </a:moveTo>
                  <a:cubicBezTo>
                    <a:pt x="0" y="11"/>
                    <a:pt x="3" y="4"/>
                    <a:pt x="7" y="0"/>
                  </a:cubicBezTo>
                  <a:cubicBezTo>
                    <a:pt x="13" y="4"/>
                    <a:pt x="16" y="10"/>
                    <a:pt x="17" y="17"/>
                  </a:cubicBezTo>
                  <a:cubicBezTo>
                    <a:pt x="18" y="24"/>
                    <a:pt x="15" y="30"/>
                    <a:pt x="10" y="35"/>
                  </a:cubicBezTo>
                  <a:cubicBezTo>
                    <a:pt x="5" y="31"/>
                    <a:pt x="2" y="25"/>
                    <a:pt x="1" y="1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41" name="Freeform 62"/>
            <p:cNvSpPr>
              <a:spLocks/>
            </p:cNvSpPr>
            <p:nvPr/>
          </p:nvSpPr>
          <p:spPr bwMode="auto">
            <a:xfrm>
              <a:off x="1077" y="1967"/>
              <a:ext cx="19" cy="39"/>
            </a:xfrm>
            <a:custGeom>
              <a:avLst/>
              <a:gdLst>
                <a:gd name="T0" fmla="*/ 0 w 17"/>
                <a:gd name="T1" fmla="*/ 17 h 36"/>
                <a:gd name="T2" fmla="*/ 7 w 17"/>
                <a:gd name="T3" fmla="*/ 36 h 36"/>
                <a:gd name="T4" fmla="*/ 16 w 17"/>
                <a:gd name="T5" fmla="*/ 18 h 36"/>
                <a:gd name="T6" fmla="*/ 10 w 17"/>
                <a:gd name="T7" fmla="*/ 0 h 36"/>
                <a:gd name="T8" fmla="*/ 0 w 17"/>
                <a:gd name="T9" fmla="*/ 17 h 36"/>
              </a:gdLst>
              <a:ahLst/>
              <a:cxnLst>
                <a:cxn ang="0">
                  <a:pos x="T0" y="T1"/>
                </a:cxn>
                <a:cxn ang="0">
                  <a:pos x="T2" y="T3"/>
                </a:cxn>
                <a:cxn ang="0">
                  <a:pos x="T4" y="T5"/>
                </a:cxn>
                <a:cxn ang="0">
                  <a:pos x="T6" y="T7"/>
                </a:cxn>
                <a:cxn ang="0">
                  <a:pos x="T8" y="T9"/>
                </a:cxn>
              </a:cxnLst>
              <a:rect l="0" t="0" r="r" b="b"/>
              <a:pathLst>
                <a:path w="17" h="36">
                  <a:moveTo>
                    <a:pt x="0" y="17"/>
                  </a:moveTo>
                  <a:cubicBezTo>
                    <a:pt x="0" y="24"/>
                    <a:pt x="2" y="31"/>
                    <a:pt x="7" y="36"/>
                  </a:cubicBezTo>
                  <a:cubicBezTo>
                    <a:pt x="12" y="32"/>
                    <a:pt x="16" y="25"/>
                    <a:pt x="16" y="18"/>
                  </a:cubicBezTo>
                  <a:cubicBezTo>
                    <a:pt x="17" y="11"/>
                    <a:pt x="14" y="5"/>
                    <a:pt x="10" y="0"/>
                  </a:cubicBezTo>
                  <a:cubicBezTo>
                    <a:pt x="4" y="4"/>
                    <a:pt x="1" y="10"/>
                    <a:pt x="0" y="1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42" name="Freeform 63"/>
            <p:cNvSpPr>
              <a:spLocks/>
            </p:cNvSpPr>
            <p:nvPr/>
          </p:nvSpPr>
          <p:spPr bwMode="auto">
            <a:xfrm>
              <a:off x="1085" y="1999"/>
              <a:ext cx="38" cy="18"/>
            </a:xfrm>
            <a:custGeom>
              <a:avLst/>
              <a:gdLst>
                <a:gd name="T0" fmla="*/ 18 w 35"/>
                <a:gd name="T1" fmla="*/ 0 h 17"/>
                <a:gd name="T2" fmla="*/ 0 w 35"/>
                <a:gd name="T3" fmla="*/ 7 h 17"/>
                <a:gd name="T4" fmla="*/ 17 w 35"/>
                <a:gd name="T5" fmla="*/ 16 h 17"/>
                <a:gd name="T6" fmla="*/ 35 w 35"/>
                <a:gd name="T7" fmla="*/ 10 h 17"/>
                <a:gd name="T8" fmla="*/ 18 w 35"/>
                <a:gd name="T9" fmla="*/ 0 h 17"/>
              </a:gdLst>
              <a:ahLst/>
              <a:cxnLst>
                <a:cxn ang="0">
                  <a:pos x="T0" y="T1"/>
                </a:cxn>
                <a:cxn ang="0">
                  <a:pos x="T2" y="T3"/>
                </a:cxn>
                <a:cxn ang="0">
                  <a:pos x="T4" y="T5"/>
                </a:cxn>
                <a:cxn ang="0">
                  <a:pos x="T6" y="T7"/>
                </a:cxn>
                <a:cxn ang="0">
                  <a:pos x="T8" y="T9"/>
                </a:cxn>
              </a:cxnLst>
              <a:rect l="0" t="0" r="r" b="b"/>
              <a:pathLst>
                <a:path w="35" h="17">
                  <a:moveTo>
                    <a:pt x="18" y="0"/>
                  </a:moveTo>
                  <a:cubicBezTo>
                    <a:pt x="11" y="0"/>
                    <a:pt x="4" y="2"/>
                    <a:pt x="0" y="7"/>
                  </a:cubicBezTo>
                  <a:cubicBezTo>
                    <a:pt x="4" y="12"/>
                    <a:pt x="10" y="16"/>
                    <a:pt x="17" y="16"/>
                  </a:cubicBezTo>
                  <a:cubicBezTo>
                    <a:pt x="24" y="17"/>
                    <a:pt x="31" y="14"/>
                    <a:pt x="35" y="10"/>
                  </a:cubicBezTo>
                  <a:cubicBezTo>
                    <a:pt x="31" y="4"/>
                    <a:pt x="25" y="1"/>
                    <a:pt x="18" y="0"/>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43" name="Freeform 64"/>
            <p:cNvSpPr>
              <a:spLocks/>
            </p:cNvSpPr>
            <p:nvPr/>
          </p:nvSpPr>
          <p:spPr bwMode="auto">
            <a:xfrm>
              <a:off x="810" y="1671"/>
              <a:ext cx="38" cy="20"/>
            </a:xfrm>
            <a:custGeom>
              <a:avLst/>
              <a:gdLst>
                <a:gd name="T0" fmla="*/ 18 w 35"/>
                <a:gd name="T1" fmla="*/ 1 h 18"/>
                <a:gd name="T2" fmla="*/ 35 w 35"/>
                <a:gd name="T3" fmla="*/ 11 h 18"/>
                <a:gd name="T4" fmla="*/ 17 w 35"/>
                <a:gd name="T5" fmla="*/ 17 h 18"/>
                <a:gd name="T6" fmla="*/ 0 w 35"/>
                <a:gd name="T7" fmla="*/ 8 h 18"/>
                <a:gd name="T8" fmla="*/ 18 w 35"/>
                <a:gd name="T9" fmla="*/ 1 h 18"/>
              </a:gdLst>
              <a:ahLst/>
              <a:cxnLst>
                <a:cxn ang="0">
                  <a:pos x="T0" y="T1"/>
                </a:cxn>
                <a:cxn ang="0">
                  <a:pos x="T2" y="T3"/>
                </a:cxn>
                <a:cxn ang="0">
                  <a:pos x="T4" y="T5"/>
                </a:cxn>
                <a:cxn ang="0">
                  <a:pos x="T6" y="T7"/>
                </a:cxn>
                <a:cxn ang="0">
                  <a:pos x="T8" y="T9"/>
                </a:cxn>
              </a:cxnLst>
              <a:rect l="0" t="0" r="r" b="b"/>
              <a:pathLst>
                <a:path w="35" h="18">
                  <a:moveTo>
                    <a:pt x="18" y="1"/>
                  </a:moveTo>
                  <a:cubicBezTo>
                    <a:pt x="25" y="2"/>
                    <a:pt x="31" y="5"/>
                    <a:pt x="35" y="11"/>
                  </a:cubicBezTo>
                  <a:cubicBezTo>
                    <a:pt x="31" y="15"/>
                    <a:pt x="24" y="18"/>
                    <a:pt x="17" y="17"/>
                  </a:cubicBezTo>
                  <a:cubicBezTo>
                    <a:pt x="10" y="16"/>
                    <a:pt x="4" y="13"/>
                    <a:pt x="0" y="8"/>
                  </a:cubicBezTo>
                  <a:cubicBezTo>
                    <a:pt x="5" y="3"/>
                    <a:pt x="11" y="0"/>
                    <a:pt x="18" y="1"/>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44" name="Freeform 65"/>
            <p:cNvSpPr>
              <a:spLocks/>
            </p:cNvSpPr>
            <p:nvPr/>
          </p:nvSpPr>
          <p:spPr bwMode="auto">
            <a:xfrm>
              <a:off x="837" y="1683"/>
              <a:ext cx="20" cy="39"/>
            </a:xfrm>
            <a:custGeom>
              <a:avLst/>
              <a:gdLst>
                <a:gd name="T0" fmla="*/ 1 w 18"/>
                <a:gd name="T1" fmla="*/ 17 h 35"/>
                <a:gd name="T2" fmla="*/ 10 w 18"/>
                <a:gd name="T3" fmla="*/ 0 h 35"/>
                <a:gd name="T4" fmla="*/ 17 w 18"/>
                <a:gd name="T5" fmla="*/ 18 h 35"/>
                <a:gd name="T6" fmla="*/ 7 w 18"/>
                <a:gd name="T7" fmla="*/ 35 h 35"/>
                <a:gd name="T8" fmla="*/ 1 w 18"/>
                <a:gd name="T9" fmla="*/ 17 h 35"/>
              </a:gdLst>
              <a:ahLst/>
              <a:cxnLst>
                <a:cxn ang="0">
                  <a:pos x="T0" y="T1"/>
                </a:cxn>
                <a:cxn ang="0">
                  <a:pos x="T2" y="T3"/>
                </a:cxn>
                <a:cxn ang="0">
                  <a:pos x="T4" y="T5"/>
                </a:cxn>
                <a:cxn ang="0">
                  <a:pos x="T6" y="T7"/>
                </a:cxn>
                <a:cxn ang="0">
                  <a:pos x="T8" y="T9"/>
                </a:cxn>
              </a:cxnLst>
              <a:rect l="0" t="0" r="r" b="b"/>
              <a:pathLst>
                <a:path w="18" h="35">
                  <a:moveTo>
                    <a:pt x="1" y="17"/>
                  </a:moveTo>
                  <a:cubicBezTo>
                    <a:pt x="2" y="10"/>
                    <a:pt x="5" y="4"/>
                    <a:pt x="10" y="0"/>
                  </a:cubicBezTo>
                  <a:cubicBezTo>
                    <a:pt x="15" y="4"/>
                    <a:pt x="18" y="11"/>
                    <a:pt x="17" y="18"/>
                  </a:cubicBezTo>
                  <a:cubicBezTo>
                    <a:pt x="16" y="25"/>
                    <a:pt x="13" y="31"/>
                    <a:pt x="7" y="35"/>
                  </a:cubicBezTo>
                  <a:cubicBezTo>
                    <a:pt x="3" y="31"/>
                    <a:pt x="0" y="24"/>
                    <a:pt x="1" y="1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45" name="Freeform 66"/>
            <p:cNvSpPr>
              <a:spLocks/>
            </p:cNvSpPr>
            <p:nvPr/>
          </p:nvSpPr>
          <p:spPr bwMode="auto">
            <a:xfrm>
              <a:off x="1049" y="1985"/>
              <a:ext cx="21" cy="39"/>
            </a:xfrm>
            <a:custGeom>
              <a:avLst/>
              <a:gdLst>
                <a:gd name="T0" fmla="*/ 2 w 19"/>
                <a:gd name="T1" fmla="*/ 16 h 35"/>
                <a:gd name="T2" fmla="*/ 5 w 19"/>
                <a:gd name="T3" fmla="*/ 35 h 35"/>
                <a:gd name="T4" fmla="*/ 18 w 19"/>
                <a:gd name="T5" fmla="*/ 20 h 35"/>
                <a:gd name="T6" fmla="*/ 14 w 19"/>
                <a:gd name="T7" fmla="*/ 0 h 35"/>
                <a:gd name="T8" fmla="*/ 2 w 19"/>
                <a:gd name="T9" fmla="*/ 16 h 35"/>
              </a:gdLst>
              <a:ahLst/>
              <a:cxnLst>
                <a:cxn ang="0">
                  <a:pos x="T0" y="T1"/>
                </a:cxn>
                <a:cxn ang="0">
                  <a:pos x="T2" y="T3"/>
                </a:cxn>
                <a:cxn ang="0">
                  <a:pos x="T4" y="T5"/>
                </a:cxn>
                <a:cxn ang="0">
                  <a:pos x="T6" y="T7"/>
                </a:cxn>
                <a:cxn ang="0">
                  <a:pos x="T8" y="T9"/>
                </a:cxn>
              </a:cxnLst>
              <a:rect l="0" t="0" r="r" b="b"/>
              <a:pathLst>
                <a:path w="19" h="35">
                  <a:moveTo>
                    <a:pt x="2" y="16"/>
                  </a:moveTo>
                  <a:cubicBezTo>
                    <a:pt x="0" y="23"/>
                    <a:pt x="2" y="30"/>
                    <a:pt x="5" y="35"/>
                  </a:cubicBezTo>
                  <a:cubicBezTo>
                    <a:pt x="11" y="32"/>
                    <a:pt x="16" y="27"/>
                    <a:pt x="18" y="20"/>
                  </a:cubicBezTo>
                  <a:cubicBezTo>
                    <a:pt x="19" y="13"/>
                    <a:pt x="18" y="6"/>
                    <a:pt x="14" y="0"/>
                  </a:cubicBezTo>
                  <a:cubicBezTo>
                    <a:pt x="9" y="3"/>
                    <a:pt x="4" y="9"/>
                    <a:pt x="2" y="16"/>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46" name="Freeform 67"/>
            <p:cNvSpPr>
              <a:spLocks/>
            </p:cNvSpPr>
            <p:nvPr/>
          </p:nvSpPr>
          <p:spPr bwMode="auto">
            <a:xfrm>
              <a:off x="1054" y="2018"/>
              <a:ext cx="39" cy="21"/>
            </a:xfrm>
            <a:custGeom>
              <a:avLst/>
              <a:gdLst>
                <a:gd name="T0" fmla="*/ 20 w 35"/>
                <a:gd name="T1" fmla="*/ 2 h 19"/>
                <a:gd name="T2" fmla="*/ 0 w 35"/>
                <a:gd name="T3" fmla="*/ 5 h 19"/>
                <a:gd name="T4" fmla="*/ 15 w 35"/>
                <a:gd name="T5" fmla="*/ 17 h 19"/>
                <a:gd name="T6" fmla="*/ 35 w 35"/>
                <a:gd name="T7" fmla="*/ 14 h 19"/>
                <a:gd name="T8" fmla="*/ 20 w 35"/>
                <a:gd name="T9" fmla="*/ 2 h 19"/>
              </a:gdLst>
              <a:ahLst/>
              <a:cxnLst>
                <a:cxn ang="0">
                  <a:pos x="T0" y="T1"/>
                </a:cxn>
                <a:cxn ang="0">
                  <a:pos x="T2" y="T3"/>
                </a:cxn>
                <a:cxn ang="0">
                  <a:pos x="T4" y="T5"/>
                </a:cxn>
                <a:cxn ang="0">
                  <a:pos x="T6" y="T7"/>
                </a:cxn>
                <a:cxn ang="0">
                  <a:pos x="T8" y="T9"/>
                </a:cxn>
              </a:cxnLst>
              <a:rect l="0" t="0" r="r" b="b"/>
              <a:pathLst>
                <a:path w="35" h="19">
                  <a:moveTo>
                    <a:pt x="20" y="2"/>
                  </a:moveTo>
                  <a:cubicBezTo>
                    <a:pt x="13" y="0"/>
                    <a:pt x="6" y="1"/>
                    <a:pt x="0" y="5"/>
                  </a:cubicBezTo>
                  <a:cubicBezTo>
                    <a:pt x="3" y="11"/>
                    <a:pt x="9" y="16"/>
                    <a:pt x="15" y="17"/>
                  </a:cubicBezTo>
                  <a:cubicBezTo>
                    <a:pt x="22" y="19"/>
                    <a:pt x="29" y="18"/>
                    <a:pt x="35" y="14"/>
                  </a:cubicBezTo>
                  <a:cubicBezTo>
                    <a:pt x="32" y="8"/>
                    <a:pt x="26" y="4"/>
                    <a:pt x="20" y="2"/>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47" name="Freeform 68"/>
            <p:cNvSpPr>
              <a:spLocks/>
            </p:cNvSpPr>
            <p:nvPr/>
          </p:nvSpPr>
          <p:spPr bwMode="auto">
            <a:xfrm>
              <a:off x="840" y="1650"/>
              <a:ext cx="39" cy="20"/>
            </a:xfrm>
            <a:custGeom>
              <a:avLst/>
              <a:gdLst>
                <a:gd name="T0" fmla="*/ 20 w 35"/>
                <a:gd name="T1" fmla="*/ 2 h 19"/>
                <a:gd name="T2" fmla="*/ 35 w 35"/>
                <a:gd name="T3" fmla="*/ 14 h 19"/>
                <a:gd name="T4" fmla="*/ 15 w 35"/>
                <a:gd name="T5" fmla="*/ 17 h 19"/>
                <a:gd name="T6" fmla="*/ 0 w 35"/>
                <a:gd name="T7" fmla="*/ 5 h 19"/>
                <a:gd name="T8" fmla="*/ 20 w 35"/>
                <a:gd name="T9" fmla="*/ 2 h 19"/>
              </a:gdLst>
              <a:ahLst/>
              <a:cxnLst>
                <a:cxn ang="0">
                  <a:pos x="T0" y="T1"/>
                </a:cxn>
                <a:cxn ang="0">
                  <a:pos x="T2" y="T3"/>
                </a:cxn>
                <a:cxn ang="0">
                  <a:pos x="T4" y="T5"/>
                </a:cxn>
                <a:cxn ang="0">
                  <a:pos x="T6" y="T7"/>
                </a:cxn>
                <a:cxn ang="0">
                  <a:pos x="T8" y="T9"/>
                </a:cxn>
              </a:cxnLst>
              <a:rect l="0" t="0" r="r" b="b"/>
              <a:pathLst>
                <a:path w="35" h="19">
                  <a:moveTo>
                    <a:pt x="20" y="2"/>
                  </a:moveTo>
                  <a:cubicBezTo>
                    <a:pt x="26" y="4"/>
                    <a:pt x="32" y="8"/>
                    <a:pt x="35" y="14"/>
                  </a:cubicBezTo>
                  <a:cubicBezTo>
                    <a:pt x="29" y="18"/>
                    <a:pt x="22" y="19"/>
                    <a:pt x="15" y="17"/>
                  </a:cubicBezTo>
                  <a:cubicBezTo>
                    <a:pt x="9" y="15"/>
                    <a:pt x="3" y="11"/>
                    <a:pt x="0" y="5"/>
                  </a:cubicBezTo>
                  <a:cubicBezTo>
                    <a:pt x="6" y="1"/>
                    <a:pt x="13" y="0"/>
                    <a:pt x="20" y="2"/>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48" name="Freeform 69"/>
            <p:cNvSpPr>
              <a:spLocks/>
            </p:cNvSpPr>
            <p:nvPr/>
          </p:nvSpPr>
          <p:spPr bwMode="auto">
            <a:xfrm>
              <a:off x="863" y="1665"/>
              <a:ext cx="21" cy="38"/>
            </a:xfrm>
            <a:custGeom>
              <a:avLst/>
              <a:gdLst>
                <a:gd name="T0" fmla="*/ 1 w 19"/>
                <a:gd name="T1" fmla="*/ 15 h 35"/>
                <a:gd name="T2" fmla="*/ 14 w 19"/>
                <a:gd name="T3" fmla="*/ 0 h 35"/>
                <a:gd name="T4" fmla="*/ 17 w 19"/>
                <a:gd name="T5" fmla="*/ 20 h 35"/>
                <a:gd name="T6" fmla="*/ 5 w 19"/>
                <a:gd name="T7" fmla="*/ 35 h 35"/>
                <a:gd name="T8" fmla="*/ 1 w 19"/>
                <a:gd name="T9" fmla="*/ 15 h 35"/>
              </a:gdLst>
              <a:ahLst/>
              <a:cxnLst>
                <a:cxn ang="0">
                  <a:pos x="T0" y="T1"/>
                </a:cxn>
                <a:cxn ang="0">
                  <a:pos x="T2" y="T3"/>
                </a:cxn>
                <a:cxn ang="0">
                  <a:pos x="T4" y="T5"/>
                </a:cxn>
                <a:cxn ang="0">
                  <a:pos x="T6" y="T7"/>
                </a:cxn>
                <a:cxn ang="0">
                  <a:pos x="T8" y="T9"/>
                </a:cxn>
              </a:cxnLst>
              <a:rect l="0" t="0" r="r" b="b"/>
              <a:pathLst>
                <a:path w="19" h="35">
                  <a:moveTo>
                    <a:pt x="1" y="15"/>
                  </a:moveTo>
                  <a:cubicBezTo>
                    <a:pt x="3" y="9"/>
                    <a:pt x="8" y="3"/>
                    <a:pt x="14" y="0"/>
                  </a:cubicBezTo>
                  <a:cubicBezTo>
                    <a:pt x="17" y="6"/>
                    <a:pt x="19" y="13"/>
                    <a:pt x="17" y="20"/>
                  </a:cubicBezTo>
                  <a:cubicBezTo>
                    <a:pt x="15" y="26"/>
                    <a:pt x="10" y="32"/>
                    <a:pt x="5" y="35"/>
                  </a:cubicBezTo>
                  <a:cubicBezTo>
                    <a:pt x="1" y="29"/>
                    <a:pt x="0" y="22"/>
                    <a:pt x="1" y="15"/>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49" name="Freeform 70"/>
            <p:cNvSpPr>
              <a:spLocks/>
            </p:cNvSpPr>
            <p:nvPr/>
          </p:nvSpPr>
          <p:spPr bwMode="auto">
            <a:xfrm>
              <a:off x="1019" y="2001"/>
              <a:ext cx="22" cy="36"/>
            </a:xfrm>
            <a:custGeom>
              <a:avLst/>
              <a:gdLst>
                <a:gd name="T0" fmla="*/ 3 w 20"/>
                <a:gd name="T1" fmla="*/ 13 h 33"/>
                <a:gd name="T2" fmla="*/ 2 w 20"/>
                <a:gd name="T3" fmla="*/ 33 h 33"/>
                <a:gd name="T4" fmla="*/ 17 w 20"/>
                <a:gd name="T5" fmla="*/ 20 h 33"/>
                <a:gd name="T6" fmla="*/ 17 w 20"/>
                <a:gd name="T7" fmla="*/ 0 h 33"/>
                <a:gd name="T8" fmla="*/ 3 w 20"/>
                <a:gd name="T9" fmla="*/ 13 h 33"/>
              </a:gdLst>
              <a:ahLst/>
              <a:cxnLst>
                <a:cxn ang="0">
                  <a:pos x="T0" y="T1"/>
                </a:cxn>
                <a:cxn ang="0">
                  <a:pos x="T2" y="T3"/>
                </a:cxn>
                <a:cxn ang="0">
                  <a:pos x="T4" y="T5"/>
                </a:cxn>
                <a:cxn ang="0">
                  <a:pos x="T6" y="T7"/>
                </a:cxn>
                <a:cxn ang="0">
                  <a:pos x="T8" y="T9"/>
                </a:cxn>
              </a:cxnLst>
              <a:rect l="0" t="0" r="r" b="b"/>
              <a:pathLst>
                <a:path w="20" h="33">
                  <a:moveTo>
                    <a:pt x="3" y="13"/>
                  </a:moveTo>
                  <a:cubicBezTo>
                    <a:pt x="0" y="19"/>
                    <a:pt x="0" y="26"/>
                    <a:pt x="2" y="33"/>
                  </a:cubicBezTo>
                  <a:cubicBezTo>
                    <a:pt x="9" y="31"/>
                    <a:pt x="14" y="26"/>
                    <a:pt x="17" y="20"/>
                  </a:cubicBezTo>
                  <a:cubicBezTo>
                    <a:pt x="20" y="13"/>
                    <a:pt x="20" y="6"/>
                    <a:pt x="17" y="0"/>
                  </a:cubicBezTo>
                  <a:cubicBezTo>
                    <a:pt x="11" y="2"/>
                    <a:pt x="6" y="7"/>
                    <a:pt x="3" y="13"/>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50" name="Freeform 71"/>
            <p:cNvSpPr>
              <a:spLocks/>
            </p:cNvSpPr>
            <p:nvPr/>
          </p:nvSpPr>
          <p:spPr bwMode="auto">
            <a:xfrm>
              <a:off x="1022" y="2033"/>
              <a:ext cx="36" cy="22"/>
            </a:xfrm>
            <a:custGeom>
              <a:avLst/>
              <a:gdLst>
                <a:gd name="T0" fmla="*/ 20 w 33"/>
                <a:gd name="T1" fmla="*/ 3 h 20"/>
                <a:gd name="T2" fmla="*/ 0 w 33"/>
                <a:gd name="T3" fmla="*/ 3 h 20"/>
                <a:gd name="T4" fmla="*/ 13 w 33"/>
                <a:gd name="T5" fmla="*/ 17 h 20"/>
                <a:gd name="T6" fmla="*/ 33 w 33"/>
                <a:gd name="T7" fmla="*/ 18 h 20"/>
                <a:gd name="T8" fmla="*/ 20 w 33"/>
                <a:gd name="T9" fmla="*/ 3 h 20"/>
              </a:gdLst>
              <a:ahLst/>
              <a:cxnLst>
                <a:cxn ang="0">
                  <a:pos x="T0" y="T1"/>
                </a:cxn>
                <a:cxn ang="0">
                  <a:pos x="T2" y="T3"/>
                </a:cxn>
                <a:cxn ang="0">
                  <a:pos x="T4" y="T5"/>
                </a:cxn>
                <a:cxn ang="0">
                  <a:pos x="T6" y="T7"/>
                </a:cxn>
                <a:cxn ang="0">
                  <a:pos x="T8" y="T9"/>
                </a:cxn>
              </a:cxnLst>
              <a:rect l="0" t="0" r="r" b="b"/>
              <a:pathLst>
                <a:path w="33" h="20">
                  <a:moveTo>
                    <a:pt x="20" y="3"/>
                  </a:moveTo>
                  <a:cubicBezTo>
                    <a:pt x="14" y="0"/>
                    <a:pt x="6" y="0"/>
                    <a:pt x="0" y="3"/>
                  </a:cubicBezTo>
                  <a:cubicBezTo>
                    <a:pt x="2" y="9"/>
                    <a:pt x="7" y="14"/>
                    <a:pt x="13" y="17"/>
                  </a:cubicBezTo>
                  <a:cubicBezTo>
                    <a:pt x="20" y="20"/>
                    <a:pt x="27" y="20"/>
                    <a:pt x="33" y="18"/>
                  </a:cubicBezTo>
                  <a:cubicBezTo>
                    <a:pt x="31" y="11"/>
                    <a:pt x="26" y="6"/>
                    <a:pt x="20" y="3"/>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51" name="Freeform 72"/>
            <p:cNvSpPr>
              <a:spLocks/>
            </p:cNvSpPr>
            <p:nvPr/>
          </p:nvSpPr>
          <p:spPr bwMode="auto">
            <a:xfrm>
              <a:off x="875" y="1633"/>
              <a:ext cx="36" cy="22"/>
            </a:xfrm>
            <a:custGeom>
              <a:avLst/>
              <a:gdLst>
                <a:gd name="T0" fmla="*/ 20 w 33"/>
                <a:gd name="T1" fmla="*/ 3 h 20"/>
                <a:gd name="T2" fmla="*/ 33 w 33"/>
                <a:gd name="T3" fmla="*/ 18 h 20"/>
                <a:gd name="T4" fmla="*/ 13 w 33"/>
                <a:gd name="T5" fmla="*/ 17 h 20"/>
                <a:gd name="T6" fmla="*/ 0 w 33"/>
                <a:gd name="T7" fmla="*/ 2 h 20"/>
                <a:gd name="T8" fmla="*/ 20 w 33"/>
                <a:gd name="T9" fmla="*/ 3 h 20"/>
              </a:gdLst>
              <a:ahLst/>
              <a:cxnLst>
                <a:cxn ang="0">
                  <a:pos x="T0" y="T1"/>
                </a:cxn>
                <a:cxn ang="0">
                  <a:pos x="T2" y="T3"/>
                </a:cxn>
                <a:cxn ang="0">
                  <a:pos x="T4" y="T5"/>
                </a:cxn>
                <a:cxn ang="0">
                  <a:pos x="T6" y="T7"/>
                </a:cxn>
                <a:cxn ang="0">
                  <a:pos x="T8" y="T9"/>
                </a:cxn>
              </a:cxnLst>
              <a:rect l="0" t="0" r="r" b="b"/>
              <a:pathLst>
                <a:path w="33" h="20">
                  <a:moveTo>
                    <a:pt x="20" y="3"/>
                  </a:moveTo>
                  <a:cubicBezTo>
                    <a:pt x="26" y="6"/>
                    <a:pt x="31" y="11"/>
                    <a:pt x="33" y="18"/>
                  </a:cubicBezTo>
                  <a:cubicBezTo>
                    <a:pt x="27" y="20"/>
                    <a:pt x="20" y="20"/>
                    <a:pt x="13" y="17"/>
                  </a:cubicBezTo>
                  <a:cubicBezTo>
                    <a:pt x="7" y="14"/>
                    <a:pt x="2" y="9"/>
                    <a:pt x="0" y="2"/>
                  </a:cubicBezTo>
                  <a:cubicBezTo>
                    <a:pt x="6" y="0"/>
                    <a:pt x="13" y="0"/>
                    <a:pt x="20" y="3"/>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52" name="Freeform 73"/>
            <p:cNvSpPr>
              <a:spLocks/>
            </p:cNvSpPr>
            <p:nvPr/>
          </p:nvSpPr>
          <p:spPr bwMode="auto">
            <a:xfrm>
              <a:off x="892" y="1653"/>
              <a:ext cx="22" cy="35"/>
            </a:xfrm>
            <a:custGeom>
              <a:avLst/>
              <a:gdLst>
                <a:gd name="T0" fmla="*/ 3 w 20"/>
                <a:gd name="T1" fmla="*/ 12 h 32"/>
                <a:gd name="T2" fmla="*/ 18 w 20"/>
                <a:gd name="T3" fmla="*/ 0 h 32"/>
                <a:gd name="T4" fmla="*/ 17 w 20"/>
                <a:gd name="T5" fmla="*/ 19 h 32"/>
                <a:gd name="T6" fmla="*/ 3 w 20"/>
                <a:gd name="T7" fmla="*/ 32 h 32"/>
                <a:gd name="T8" fmla="*/ 3 w 20"/>
                <a:gd name="T9" fmla="*/ 12 h 32"/>
              </a:gdLst>
              <a:ahLst/>
              <a:cxnLst>
                <a:cxn ang="0">
                  <a:pos x="T0" y="T1"/>
                </a:cxn>
                <a:cxn ang="0">
                  <a:pos x="T2" y="T3"/>
                </a:cxn>
                <a:cxn ang="0">
                  <a:pos x="T4" y="T5"/>
                </a:cxn>
                <a:cxn ang="0">
                  <a:pos x="T6" y="T7"/>
                </a:cxn>
                <a:cxn ang="0">
                  <a:pos x="T8" y="T9"/>
                </a:cxn>
              </a:cxnLst>
              <a:rect l="0" t="0" r="r" b="b"/>
              <a:pathLst>
                <a:path w="20" h="32">
                  <a:moveTo>
                    <a:pt x="3" y="12"/>
                  </a:moveTo>
                  <a:cubicBezTo>
                    <a:pt x="6" y="6"/>
                    <a:pt x="11" y="2"/>
                    <a:pt x="18" y="0"/>
                  </a:cubicBezTo>
                  <a:cubicBezTo>
                    <a:pt x="20" y="6"/>
                    <a:pt x="20" y="13"/>
                    <a:pt x="17" y="19"/>
                  </a:cubicBezTo>
                  <a:cubicBezTo>
                    <a:pt x="14" y="26"/>
                    <a:pt x="9" y="30"/>
                    <a:pt x="3" y="32"/>
                  </a:cubicBezTo>
                  <a:cubicBezTo>
                    <a:pt x="0" y="26"/>
                    <a:pt x="0" y="19"/>
                    <a:pt x="3" y="12"/>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53" name="Freeform 74"/>
            <p:cNvSpPr>
              <a:spLocks/>
            </p:cNvSpPr>
            <p:nvPr/>
          </p:nvSpPr>
          <p:spPr bwMode="auto">
            <a:xfrm>
              <a:off x="986" y="2011"/>
              <a:ext cx="26" cy="32"/>
            </a:xfrm>
            <a:custGeom>
              <a:avLst/>
              <a:gdLst>
                <a:gd name="T0" fmla="*/ 6 w 24"/>
                <a:gd name="T1" fmla="*/ 11 h 30"/>
                <a:gd name="T2" fmla="*/ 2 w 24"/>
                <a:gd name="T3" fmla="*/ 30 h 30"/>
                <a:gd name="T4" fmla="*/ 19 w 24"/>
                <a:gd name="T5" fmla="*/ 20 h 30"/>
                <a:gd name="T6" fmla="*/ 22 w 24"/>
                <a:gd name="T7" fmla="*/ 0 h 30"/>
                <a:gd name="T8" fmla="*/ 6 w 24"/>
                <a:gd name="T9" fmla="*/ 11 h 30"/>
              </a:gdLst>
              <a:ahLst/>
              <a:cxnLst>
                <a:cxn ang="0">
                  <a:pos x="T0" y="T1"/>
                </a:cxn>
                <a:cxn ang="0">
                  <a:pos x="T2" y="T3"/>
                </a:cxn>
                <a:cxn ang="0">
                  <a:pos x="T4" y="T5"/>
                </a:cxn>
                <a:cxn ang="0">
                  <a:pos x="T6" y="T7"/>
                </a:cxn>
                <a:cxn ang="0">
                  <a:pos x="T8" y="T9"/>
                </a:cxn>
              </a:cxnLst>
              <a:rect l="0" t="0" r="r" b="b"/>
              <a:pathLst>
                <a:path w="24" h="30">
                  <a:moveTo>
                    <a:pt x="6" y="11"/>
                  </a:moveTo>
                  <a:cubicBezTo>
                    <a:pt x="2" y="16"/>
                    <a:pt x="0" y="23"/>
                    <a:pt x="2" y="30"/>
                  </a:cubicBezTo>
                  <a:cubicBezTo>
                    <a:pt x="8" y="29"/>
                    <a:pt x="15" y="26"/>
                    <a:pt x="19" y="20"/>
                  </a:cubicBezTo>
                  <a:cubicBezTo>
                    <a:pt x="23" y="14"/>
                    <a:pt x="24" y="7"/>
                    <a:pt x="22" y="0"/>
                  </a:cubicBezTo>
                  <a:cubicBezTo>
                    <a:pt x="16" y="1"/>
                    <a:pt x="10" y="5"/>
                    <a:pt x="6" y="11"/>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54" name="Freeform 75"/>
            <p:cNvSpPr>
              <a:spLocks/>
            </p:cNvSpPr>
            <p:nvPr/>
          </p:nvSpPr>
          <p:spPr bwMode="auto">
            <a:xfrm>
              <a:off x="988" y="2041"/>
              <a:ext cx="31" cy="26"/>
            </a:xfrm>
            <a:custGeom>
              <a:avLst/>
              <a:gdLst>
                <a:gd name="T0" fmla="*/ 19 w 29"/>
                <a:gd name="T1" fmla="*/ 6 h 24"/>
                <a:gd name="T2" fmla="*/ 0 w 29"/>
                <a:gd name="T3" fmla="*/ 2 h 24"/>
                <a:gd name="T4" fmla="*/ 10 w 29"/>
                <a:gd name="T5" fmla="*/ 19 h 24"/>
                <a:gd name="T6" fmla="*/ 29 w 29"/>
                <a:gd name="T7" fmla="*/ 22 h 24"/>
                <a:gd name="T8" fmla="*/ 19 w 29"/>
                <a:gd name="T9" fmla="*/ 6 h 24"/>
              </a:gdLst>
              <a:ahLst/>
              <a:cxnLst>
                <a:cxn ang="0">
                  <a:pos x="T0" y="T1"/>
                </a:cxn>
                <a:cxn ang="0">
                  <a:pos x="T2" y="T3"/>
                </a:cxn>
                <a:cxn ang="0">
                  <a:pos x="T4" y="T5"/>
                </a:cxn>
                <a:cxn ang="0">
                  <a:pos x="T6" y="T7"/>
                </a:cxn>
                <a:cxn ang="0">
                  <a:pos x="T8" y="T9"/>
                </a:cxn>
              </a:cxnLst>
              <a:rect l="0" t="0" r="r" b="b"/>
              <a:pathLst>
                <a:path w="29" h="24">
                  <a:moveTo>
                    <a:pt x="19" y="6"/>
                  </a:moveTo>
                  <a:cubicBezTo>
                    <a:pt x="13" y="1"/>
                    <a:pt x="6" y="0"/>
                    <a:pt x="0" y="2"/>
                  </a:cubicBezTo>
                  <a:cubicBezTo>
                    <a:pt x="1" y="8"/>
                    <a:pt x="4" y="15"/>
                    <a:pt x="10" y="19"/>
                  </a:cubicBezTo>
                  <a:cubicBezTo>
                    <a:pt x="16" y="23"/>
                    <a:pt x="23" y="24"/>
                    <a:pt x="29" y="22"/>
                  </a:cubicBezTo>
                  <a:cubicBezTo>
                    <a:pt x="28" y="16"/>
                    <a:pt x="25" y="10"/>
                    <a:pt x="19" y="6"/>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55" name="Freeform 76"/>
            <p:cNvSpPr>
              <a:spLocks/>
            </p:cNvSpPr>
            <p:nvPr/>
          </p:nvSpPr>
          <p:spPr bwMode="auto">
            <a:xfrm>
              <a:off x="914" y="1621"/>
              <a:ext cx="31" cy="26"/>
            </a:xfrm>
            <a:custGeom>
              <a:avLst/>
              <a:gdLst>
                <a:gd name="T0" fmla="*/ 19 w 29"/>
                <a:gd name="T1" fmla="*/ 6 h 24"/>
                <a:gd name="T2" fmla="*/ 29 w 29"/>
                <a:gd name="T3" fmla="*/ 22 h 24"/>
                <a:gd name="T4" fmla="*/ 10 w 29"/>
                <a:gd name="T5" fmla="*/ 19 h 24"/>
                <a:gd name="T6" fmla="*/ 0 w 29"/>
                <a:gd name="T7" fmla="*/ 2 h 24"/>
                <a:gd name="T8" fmla="*/ 19 w 29"/>
                <a:gd name="T9" fmla="*/ 6 h 24"/>
              </a:gdLst>
              <a:ahLst/>
              <a:cxnLst>
                <a:cxn ang="0">
                  <a:pos x="T0" y="T1"/>
                </a:cxn>
                <a:cxn ang="0">
                  <a:pos x="T2" y="T3"/>
                </a:cxn>
                <a:cxn ang="0">
                  <a:pos x="T4" y="T5"/>
                </a:cxn>
                <a:cxn ang="0">
                  <a:pos x="T6" y="T7"/>
                </a:cxn>
                <a:cxn ang="0">
                  <a:pos x="T8" y="T9"/>
                </a:cxn>
              </a:cxnLst>
              <a:rect l="0" t="0" r="r" b="b"/>
              <a:pathLst>
                <a:path w="29" h="24">
                  <a:moveTo>
                    <a:pt x="19" y="6"/>
                  </a:moveTo>
                  <a:cubicBezTo>
                    <a:pt x="25" y="10"/>
                    <a:pt x="28" y="16"/>
                    <a:pt x="29" y="22"/>
                  </a:cubicBezTo>
                  <a:cubicBezTo>
                    <a:pt x="23" y="24"/>
                    <a:pt x="16" y="23"/>
                    <a:pt x="10" y="19"/>
                  </a:cubicBezTo>
                  <a:cubicBezTo>
                    <a:pt x="4" y="15"/>
                    <a:pt x="1" y="8"/>
                    <a:pt x="0" y="2"/>
                  </a:cubicBezTo>
                  <a:cubicBezTo>
                    <a:pt x="6" y="0"/>
                    <a:pt x="13" y="2"/>
                    <a:pt x="19" y="6"/>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56" name="Freeform 77"/>
            <p:cNvSpPr>
              <a:spLocks/>
            </p:cNvSpPr>
            <p:nvPr/>
          </p:nvSpPr>
          <p:spPr bwMode="auto">
            <a:xfrm>
              <a:off x="921" y="1645"/>
              <a:ext cx="26" cy="33"/>
            </a:xfrm>
            <a:custGeom>
              <a:avLst/>
              <a:gdLst>
                <a:gd name="T0" fmla="*/ 5 w 24"/>
                <a:gd name="T1" fmla="*/ 11 h 30"/>
                <a:gd name="T2" fmla="*/ 22 w 24"/>
                <a:gd name="T3" fmla="*/ 0 h 30"/>
                <a:gd name="T4" fmla="*/ 18 w 24"/>
                <a:gd name="T5" fmla="*/ 20 h 30"/>
                <a:gd name="T6" fmla="*/ 2 w 24"/>
                <a:gd name="T7" fmla="*/ 30 h 30"/>
                <a:gd name="T8" fmla="*/ 5 w 24"/>
                <a:gd name="T9" fmla="*/ 11 h 30"/>
              </a:gdLst>
              <a:ahLst/>
              <a:cxnLst>
                <a:cxn ang="0">
                  <a:pos x="T0" y="T1"/>
                </a:cxn>
                <a:cxn ang="0">
                  <a:pos x="T2" y="T3"/>
                </a:cxn>
                <a:cxn ang="0">
                  <a:pos x="T4" y="T5"/>
                </a:cxn>
                <a:cxn ang="0">
                  <a:pos x="T6" y="T7"/>
                </a:cxn>
                <a:cxn ang="0">
                  <a:pos x="T8" y="T9"/>
                </a:cxn>
              </a:cxnLst>
              <a:rect l="0" t="0" r="r" b="b"/>
              <a:pathLst>
                <a:path w="24" h="30">
                  <a:moveTo>
                    <a:pt x="5" y="11"/>
                  </a:moveTo>
                  <a:cubicBezTo>
                    <a:pt x="9" y="5"/>
                    <a:pt x="16" y="1"/>
                    <a:pt x="22" y="0"/>
                  </a:cubicBezTo>
                  <a:cubicBezTo>
                    <a:pt x="24" y="7"/>
                    <a:pt x="23" y="14"/>
                    <a:pt x="18" y="20"/>
                  </a:cubicBezTo>
                  <a:cubicBezTo>
                    <a:pt x="14" y="26"/>
                    <a:pt x="8" y="29"/>
                    <a:pt x="2" y="30"/>
                  </a:cubicBezTo>
                  <a:cubicBezTo>
                    <a:pt x="0" y="23"/>
                    <a:pt x="1" y="16"/>
                    <a:pt x="5" y="11"/>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57" name="Freeform 78"/>
            <p:cNvSpPr>
              <a:spLocks/>
            </p:cNvSpPr>
            <p:nvPr/>
          </p:nvSpPr>
          <p:spPr bwMode="auto">
            <a:xfrm>
              <a:off x="953" y="2018"/>
              <a:ext cx="28" cy="28"/>
            </a:xfrm>
            <a:custGeom>
              <a:avLst/>
              <a:gdLst>
                <a:gd name="T0" fmla="*/ 7 w 26"/>
                <a:gd name="T1" fmla="*/ 7 h 26"/>
                <a:gd name="T2" fmla="*/ 0 w 26"/>
                <a:gd name="T3" fmla="*/ 25 h 26"/>
                <a:gd name="T4" fmla="*/ 18 w 26"/>
                <a:gd name="T5" fmla="*/ 18 h 26"/>
                <a:gd name="T6" fmla="*/ 25 w 26"/>
                <a:gd name="T7" fmla="*/ 0 h 26"/>
                <a:gd name="T8" fmla="*/ 7 w 26"/>
                <a:gd name="T9" fmla="*/ 7 h 26"/>
              </a:gdLst>
              <a:ahLst/>
              <a:cxnLst>
                <a:cxn ang="0">
                  <a:pos x="T0" y="T1"/>
                </a:cxn>
                <a:cxn ang="0">
                  <a:pos x="T2" y="T3"/>
                </a:cxn>
                <a:cxn ang="0">
                  <a:pos x="T4" y="T5"/>
                </a:cxn>
                <a:cxn ang="0">
                  <a:pos x="T6" y="T7"/>
                </a:cxn>
                <a:cxn ang="0">
                  <a:pos x="T8" y="T9"/>
                </a:cxn>
              </a:cxnLst>
              <a:rect l="0" t="0" r="r" b="b"/>
              <a:pathLst>
                <a:path w="26" h="26">
                  <a:moveTo>
                    <a:pt x="7" y="7"/>
                  </a:moveTo>
                  <a:cubicBezTo>
                    <a:pt x="2" y="12"/>
                    <a:pt x="0" y="19"/>
                    <a:pt x="0" y="25"/>
                  </a:cubicBezTo>
                  <a:cubicBezTo>
                    <a:pt x="6" y="26"/>
                    <a:pt x="13" y="23"/>
                    <a:pt x="18" y="18"/>
                  </a:cubicBezTo>
                  <a:cubicBezTo>
                    <a:pt x="23" y="13"/>
                    <a:pt x="26" y="7"/>
                    <a:pt x="25" y="0"/>
                  </a:cubicBezTo>
                  <a:cubicBezTo>
                    <a:pt x="19" y="0"/>
                    <a:pt x="12" y="2"/>
                    <a:pt x="7" y="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58" name="Freeform 79"/>
            <p:cNvSpPr>
              <a:spLocks/>
            </p:cNvSpPr>
            <p:nvPr/>
          </p:nvSpPr>
          <p:spPr bwMode="auto">
            <a:xfrm>
              <a:off x="953" y="2043"/>
              <a:ext cx="28" cy="29"/>
            </a:xfrm>
            <a:custGeom>
              <a:avLst/>
              <a:gdLst>
                <a:gd name="T0" fmla="*/ 18 w 26"/>
                <a:gd name="T1" fmla="*/ 7 h 26"/>
                <a:gd name="T2" fmla="*/ 0 w 26"/>
                <a:gd name="T3" fmla="*/ 1 h 26"/>
                <a:gd name="T4" fmla="*/ 7 w 26"/>
                <a:gd name="T5" fmla="*/ 19 h 26"/>
                <a:gd name="T6" fmla="*/ 25 w 26"/>
                <a:gd name="T7" fmla="*/ 26 h 26"/>
                <a:gd name="T8" fmla="*/ 18 w 26"/>
                <a:gd name="T9" fmla="*/ 7 h 26"/>
              </a:gdLst>
              <a:ahLst/>
              <a:cxnLst>
                <a:cxn ang="0">
                  <a:pos x="T0" y="T1"/>
                </a:cxn>
                <a:cxn ang="0">
                  <a:pos x="T2" y="T3"/>
                </a:cxn>
                <a:cxn ang="0">
                  <a:pos x="T4" y="T5"/>
                </a:cxn>
                <a:cxn ang="0">
                  <a:pos x="T6" y="T7"/>
                </a:cxn>
                <a:cxn ang="0">
                  <a:pos x="T8" y="T9"/>
                </a:cxn>
              </a:cxnLst>
              <a:rect l="0" t="0" r="r" b="b"/>
              <a:pathLst>
                <a:path w="26" h="26">
                  <a:moveTo>
                    <a:pt x="18" y="7"/>
                  </a:moveTo>
                  <a:cubicBezTo>
                    <a:pt x="13" y="2"/>
                    <a:pt x="6" y="0"/>
                    <a:pt x="0" y="1"/>
                  </a:cubicBezTo>
                  <a:cubicBezTo>
                    <a:pt x="0" y="7"/>
                    <a:pt x="2" y="14"/>
                    <a:pt x="7" y="19"/>
                  </a:cubicBezTo>
                  <a:cubicBezTo>
                    <a:pt x="12" y="24"/>
                    <a:pt x="19" y="26"/>
                    <a:pt x="25" y="26"/>
                  </a:cubicBezTo>
                  <a:cubicBezTo>
                    <a:pt x="26" y="19"/>
                    <a:pt x="23" y="13"/>
                    <a:pt x="18" y="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59" name="Freeform 80"/>
            <p:cNvSpPr>
              <a:spLocks/>
            </p:cNvSpPr>
            <p:nvPr/>
          </p:nvSpPr>
          <p:spPr bwMode="auto">
            <a:xfrm>
              <a:off x="953" y="1617"/>
              <a:ext cx="28" cy="28"/>
            </a:xfrm>
            <a:custGeom>
              <a:avLst/>
              <a:gdLst>
                <a:gd name="T0" fmla="*/ 18 w 26"/>
                <a:gd name="T1" fmla="*/ 7 h 26"/>
                <a:gd name="T2" fmla="*/ 25 w 26"/>
                <a:gd name="T3" fmla="*/ 26 h 26"/>
                <a:gd name="T4" fmla="*/ 7 w 26"/>
                <a:gd name="T5" fmla="*/ 19 h 26"/>
                <a:gd name="T6" fmla="*/ 0 w 26"/>
                <a:gd name="T7" fmla="*/ 0 h 26"/>
                <a:gd name="T8" fmla="*/ 18 w 26"/>
                <a:gd name="T9" fmla="*/ 7 h 26"/>
              </a:gdLst>
              <a:ahLst/>
              <a:cxnLst>
                <a:cxn ang="0">
                  <a:pos x="T0" y="T1"/>
                </a:cxn>
                <a:cxn ang="0">
                  <a:pos x="T2" y="T3"/>
                </a:cxn>
                <a:cxn ang="0">
                  <a:pos x="T4" y="T5"/>
                </a:cxn>
                <a:cxn ang="0">
                  <a:pos x="T6" y="T7"/>
                </a:cxn>
                <a:cxn ang="0">
                  <a:pos x="T8" y="T9"/>
                </a:cxn>
              </a:cxnLst>
              <a:rect l="0" t="0" r="r" b="b"/>
              <a:pathLst>
                <a:path w="26" h="26">
                  <a:moveTo>
                    <a:pt x="18" y="7"/>
                  </a:moveTo>
                  <a:cubicBezTo>
                    <a:pt x="23" y="12"/>
                    <a:pt x="26" y="19"/>
                    <a:pt x="25" y="26"/>
                  </a:cubicBezTo>
                  <a:cubicBezTo>
                    <a:pt x="19" y="26"/>
                    <a:pt x="12" y="24"/>
                    <a:pt x="7" y="19"/>
                  </a:cubicBezTo>
                  <a:cubicBezTo>
                    <a:pt x="2" y="14"/>
                    <a:pt x="0" y="7"/>
                    <a:pt x="0" y="0"/>
                  </a:cubicBezTo>
                  <a:cubicBezTo>
                    <a:pt x="6" y="0"/>
                    <a:pt x="13" y="2"/>
                    <a:pt x="18" y="7"/>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60" name="Freeform 81"/>
            <p:cNvSpPr>
              <a:spLocks/>
            </p:cNvSpPr>
            <p:nvPr/>
          </p:nvSpPr>
          <p:spPr bwMode="auto">
            <a:xfrm>
              <a:off x="953" y="1644"/>
              <a:ext cx="28" cy="29"/>
            </a:xfrm>
            <a:custGeom>
              <a:avLst/>
              <a:gdLst>
                <a:gd name="T0" fmla="*/ 7 w 26"/>
                <a:gd name="T1" fmla="*/ 8 h 26"/>
                <a:gd name="T2" fmla="*/ 25 w 26"/>
                <a:gd name="T3" fmla="*/ 1 h 26"/>
                <a:gd name="T4" fmla="*/ 18 w 26"/>
                <a:gd name="T5" fmla="*/ 19 h 26"/>
                <a:gd name="T6" fmla="*/ 0 w 26"/>
                <a:gd name="T7" fmla="*/ 26 h 26"/>
                <a:gd name="T8" fmla="*/ 7 w 26"/>
                <a:gd name="T9" fmla="*/ 8 h 26"/>
              </a:gdLst>
              <a:ahLst/>
              <a:cxnLst>
                <a:cxn ang="0">
                  <a:pos x="T0" y="T1"/>
                </a:cxn>
                <a:cxn ang="0">
                  <a:pos x="T2" y="T3"/>
                </a:cxn>
                <a:cxn ang="0">
                  <a:pos x="T4" y="T5"/>
                </a:cxn>
                <a:cxn ang="0">
                  <a:pos x="T6" y="T7"/>
                </a:cxn>
                <a:cxn ang="0">
                  <a:pos x="T8" y="T9"/>
                </a:cxn>
              </a:cxnLst>
              <a:rect l="0" t="0" r="r" b="b"/>
              <a:pathLst>
                <a:path w="26" h="26">
                  <a:moveTo>
                    <a:pt x="7" y="8"/>
                  </a:moveTo>
                  <a:cubicBezTo>
                    <a:pt x="12" y="3"/>
                    <a:pt x="19" y="0"/>
                    <a:pt x="25" y="1"/>
                  </a:cubicBezTo>
                  <a:cubicBezTo>
                    <a:pt x="26" y="7"/>
                    <a:pt x="23" y="14"/>
                    <a:pt x="18" y="19"/>
                  </a:cubicBezTo>
                  <a:cubicBezTo>
                    <a:pt x="13" y="24"/>
                    <a:pt x="6" y="26"/>
                    <a:pt x="0" y="26"/>
                  </a:cubicBezTo>
                  <a:cubicBezTo>
                    <a:pt x="0" y="19"/>
                    <a:pt x="2" y="13"/>
                    <a:pt x="7" y="8"/>
                  </a:cubicBezTo>
                  <a:close/>
                </a:path>
              </a:pathLst>
            </a:custGeom>
            <a:solidFill>
              <a:srgbClr val="0089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61" name="Freeform 82"/>
            <p:cNvSpPr>
              <a:spLocks/>
            </p:cNvSpPr>
            <p:nvPr/>
          </p:nvSpPr>
          <p:spPr bwMode="auto">
            <a:xfrm>
              <a:off x="692" y="1873"/>
              <a:ext cx="338" cy="457"/>
            </a:xfrm>
            <a:custGeom>
              <a:avLst/>
              <a:gdLst>
                <a:gd name="T0" fmla="*/ 170 w 338"/>
                <a:gd name="T1" fmla="*/ 0 h 457"/>
                <a:gd name="T2" fmla="*/ 0 w 338"/>
                <a:gd name="T3" fmla="*/ 382 h 457"/>
                <a:gd name="T4" fmla="*/ 121 w 338"/>
                <a:gd name="T5" fmla="*/ 336 h 457"/>
                <a:gd name="T6" fmla="*/ 168 w 338"/>
                <a:gd name="T7" fmla="*/ 457 h 457"/>
                <a:gd name="T8" fmla="*/ 338 w 338"/>
                <a:gd name="T9" fmla="*/ 74 h 457"/>
                <a:gd name="T10" fmla="*/ 170 w 338"/>
                <a:gd name="T11" fmla="*/ 0 h 457"/>
              </a:gdLst>
              <a:ahLst/>
              <a:cxnLst>
                <a:cxn ang="0">
                  <a:pos x="T0" y="T1"/>
                </a:cxn>
                <a:cxn ang="0">
                  <a:pos x="T2" y="T3"/>
                </a:cxn>
                <a:cxn ang="0">
                  <a:pos x="T4" y="T5"/>
                </a:cxn>
                <a:cxn ang="0">
                  <a:pos x="T6" y="T7"/>
                </a:cxn>
                <a:cxn ang="0">
                  <a:pos x="T8" y="T9"/>
                </a:cxn>
                <a:cxn ang="0">
                  <a:pos x="T10" y="T11"/>
                </a:cxn>
              </a:cxnLst>
              <a:rect l="0" t="0" r="r" b="b"/>
              <a:pathLst>
                <a:path w="338" h="457">
                  <a:moveTo>
                    <a:pt x="170" y="0"/>
                  </a:moveTo>
                  <a:lnTo>
                    <a:pt x="0" y="382"/>
                  </a:lnTo>
                  <a:lnTo>
                    <a:pt x="121" y="336"/>
                  </a:lnTo>
                  <a:lnTo>
                    <a:pt x="168" y="457"/>
                  </a:lnTo>
                  <a:lnTo>
                    <a:pt x="338" y="74"/>
                  </a:lnTo>
                  <a:lnTo>
                    <a:pt x="170" y="0"/>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62" name="Freeform 83"/>
            <p:cNvSpPr>
              <a:spLocks/>
            </p:cNvSpPr>
            <p:nvPr/>
          </p:nvSpPr>
          <p:spPr bwMode="auto">
            <a:xfrm>
              <a:off x="712" y="1984"/>
              <a:ext cx="260" cy="318"/>
            </a:xfrm>
            <a:custGeom>
              <a:avLst/>
              <a:gdLst>
                <a:gd name="T0" fmla="*/ 260 w 260"/>
                <a:gd name="T1" fmla="*/ 66 h 318"/>
                <a:gd name="T2" fmla="*/ 148 w 260"/>
                <a:gd name="T3" fmla="*/ 318 h 318"/>
                <a:gd name="T4" fmla="*/ 107 w 260"/>
                <a:gd name="T5" fmla="*/ 211 h 318"/>
                <a:gd name="T6" fmla="*/ 0 w 260"/>
                <a:gd name="T7" fmla="*/ 252 h 318"/>
                <a:gd name="T8" fmla="*/ 112 w 260"/>
                <a:gd name="T9" fmla="*/ 0 h 318"/>
                <a:gd name="T10" fmla="*/ 122 w 260"/>
                <a:gd name="T11" fmla="*/ 5 h 318"/>
                <a:gd name="T12" fmla="*/ 20 w 260"/>
                <a:gd name="T13" fmla="*/ 233 h 318"/>
                <a:gd name="T14" fmla="*/ 113 w 260"/>
                <a:gd name="T15" fmla="*/ 197 h 318"/>
                <a:gd name="T16" fmla="*/ 149 w 260"/>
                <a:gd name="T17" fmla="*/ 289 h 318"/>
                <a:gd name="T18" fmla="*/ 251 w 260"/>
                <a:gd name="T19" fmla="*/ 61 h 318"/>
                <a:gd name="T20" fmla="*/ 260 w 260"/>
                <a:gd name="T21" fmla="*/ 66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0" h="318">
                  <a:moveTo>
                    <a:pt x="260" y="66"/>
                  </a:moveTo>
                  <a:lnTo>
                    <a:pt x="148" y="318"/>
                  </a:lnTo>
                  <a:lnTo>
                    <a:pt x="107" y="211"/>
                  </a:lnTo>
                  <a:lnTo>
                    <a:pt x="0" y="252"/>
                  </a:lnTo>
                  <a:lnTo>
                    <a:pt x="112" y="0"/>
                  </a:lnTo>
                  <a:lnTo>
                    <a:pt x="122" y="5"/>
                  </a:lnTo>
                  <a:lnTo>
                    <a:pt x="20" y="233"/>
                  </a:lnTo>
                  <a:lnTo>
                    <a:pt x="113" y="197"/>
                  </a:lnTo>
                  <a:lnTo>
                    <a:pt x="149" y="289"/>
                  </a:lnTo>
                  <a:lnTo>
                    <a:pt x="251" y="61"/>
                  </a:lnTo>
                  <a:lnTo>
                    <a:pt x="260" y="6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63" name="Freeform 84"/>
            <p:cNvSpPr>
              <a:spLocks/>
            </p:cNvSpPr>
            <p:nvPr/>
          </p:nvSpPr>
          <p:spPr bwMode="auto">
            <a:xfrm>
              <a:off x="903" y="1873"/>
              <a:ext cx="338" cy="457"/>
            </a:xfrm>
            <a:custGeom>
              <a:avLst/>
              <a:gdLst>
                <a:gd name="T0" fmla="*/ 0 w 338"/>
                <a:gd name="T1" fmla="*/ 74 h 457"/>
                <a:gd name="T2" fmla="*/ 171 w 338"/>
                <a:gd name="T3" fmla="*/ 457 h 457"/>
                <a:gd name="T4" fmla="*/ 217 w 338"/>
                <a:gd name="T5" fmla="*/ 336 h 457"/>
                <a:gd name="T6" fmla="*/ 338 w 338"/>
                <a:gd name="T7" fmla="*/ 382 h 457"/>
                <a:gd name="T8" fmla="*/ 168 w 338"/>
                <a:gd name="T9" fmla="*/ 0 h 457"/>
                <a:gd name="T10" fmla="*/ 0 w 338"/>
                <a:gd name="T11" fmla="*/ 74 h 457"/>
              </a:gdLst>
              <a:ahLst/>
              <a:cxnLst>
                <a:cxn ang="0">
                  <a:pos x="T0" y="T1"/>
                </a:cxn>
                <a:cxn ang="0">
                  <a:pos x="T2" y="T3"/>
                </a:cxn>
                <a:cxn ang="0">
                  <a:pos x="T4" y="T5"/>
                </a:cxn>
                <a:cxn ang="0">
                  <a:pos x="T6" y="T7"/>
                </a:cxn>
                <a:cxn ang="0">
                  <a:pos x="T8" y="T9"/>
                </a:cxn>
                <a:cxn ang="0">
                  <a:pos x="T10" y="T11"/>
                </a:cxn>
              </a:cxnLst>
              <a:rect l="0" t="0" r="r" b="b"/>
              <a:pathLst>
                <a:path w="338" h="457">
                  <a:moveTo>
                    <a:pt x="0" y="74"/>
                  </a:moveTo>
                  <a:lnTo>
                    <a:pt x="171" y="457"/>
                  </a:lnTo>
                  <a:lnTo>
                    <a:pt x="217" y="336"/>
                  </a:lnTo>
                  <a:lnTo>
                    <a:pt x="338" y="382"/>
                  </a:lnTo>
                  <a:lnTo>
                    <a:pt x="168" y="0"/>
                  </a:lnTo>
                  <a:lnTo>
                    <a:pt x="0" y="74"/>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64" name="Freeform 85"/>
            <p:cNvSpPr>
              <a:spLocks/>
            </p:cNvSpPr>
            <p:nvPr/>
          </p:nvSpPr>
          <p:spPr bwMode="auto">
            <a:xfrm>
              <a:off x="960" y="1984"/>
              <a:ext cx="261" cy="318"/>
            </a:xfrm>
            <a:custGeom>
              <a:avLst/>
              <a:gdLst>
                <a:gd name="T0" fmla="*/ 149 w 261"/>
                <a:gd name="T1" fmla="*/ 0 h 318"/>
                <a:gd name="T2" fmla="*/ 261 w 261"/>
                <a:gd name="T3" fmla="*/ 252 h 318"/>
                <a:gd name="T4" fmla="*/ 154 w 261"/>
                <a:gd name="T5" fmla="*/ 211 h 318"/>
                <a:gd name="T6" fmla="*/ 113 w 261"/>
                <a:gd name="T7" fmla="*/ 318 h 318"/>
                <a:gd name="T8" fmla="*/ 0 w 261"/>
                <a:gd name="T9" fmla="*/ 66 h 318"/>
                <a:gd name="T10" fmla="*/ 10 w 261"/>
                <a:gd name="T11" fmla="*/ 61 h 318"/>
                <a:gd name="T12" fmla="*/ 112 w 261"/>
                <a:gd name="T13" fmla="*/ 289 h 318"/>
                <a:gd name="T14" fmla="*/ 148 w 261"/>
                <a:gd name="T15" fmla="*/ 197 h 318"/>
                <a:gd name="T16" fmla="*/ 241 w 261"/>
                <a:gd name="T17" fmla="*/ 233 h 318"/>
                <a:gd name="T18" fmla="*/ 139 w 261"/>
                <a:gd name="T19" fmla="*/ 5 h 318"/>
                <a:gd name="T20" fmla="*/ 149 w 261"/>
                <a:gd name="T21" fmla="*/ 0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1" h="318">
                  <a:moveTo>
                    <a:pt x="149" y="0"/>
                  </a:moveTo>
                  <a:lnTo>
                    <a:pt x="261" y="252"/>
                  </a:lnTo>
                  <a:lnTo>
                    <a:pt x="154" y="211"/>
                  </a:lnTo>
                  <a:lnTo>
                    <a:pt x="113" y="318"/>
                  </a:lnTo>
                  <a:lnTo>
                    <a:pt x="0" y="66"/>
                  </a:lnTo>
                  <a:lnTo>
                    <a:pt x="10" y="61"/>
                  </a:lnTo>
                  <a:lnTo>
                    <a:pt x="112" y="289"/>
                  </a:lnTo>
                  <a:lnTo>
                    <a:pt x="148" y="197"/>
                  </a:lnTo>
                  <a:lnTo>
                    <a:pt x="241" y="233"/>
                  </a:lnTo>
                  <a:lnTo>
                    <a:pt x="139" y="5"/>
                  </a:lnTo>
                  <a:lnTo>
                    <a:pt x="14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65" name="Freeform 86"/>
            <p:cNvSpPr>
              <a:spLocks/>
            </p:cNvSpPr>
            <p:nvPr/>
          </p:nvSpPr>
          <p:spPr bwMode="auto">
            <a:xfrm>
              <a:off x="693" y="1568"/>
              <a:ext cx="547" cy="553"/>
            </a:xfrm>
            <a:custGeom>
              <a:avLst/>
              <a:gdLst>
                <a:gd name="T0" fmla="*/ 14 w 501"/>
                <a:gd name="T1" fmla="*/ 236 h 507"/>
                <a:gd name="T2" fmla="*/ 14 w 501"/>
                <a:gd name="T3" fmla="*/ 271 h 507"/>
                <a:gd name="T4" fmla="*/ 9 w 501"/>
                <a:gd name="T5" fmla="*/ 284 h 507"/>
                <a:gd name="T6" fmla="*/ 6 w 501"/>
                <a:gd name="T7" fmla="*/ 291 h 507"/>
                <a:gd name="T8" fmla="*/ 18 w 501"/>
                <a:gd name="T9" fmla="*/ 341 h 507"/>
                <a:gd name="T10" fmla="*/ 30 w 501"/>
                <a:gd name="T11" fmla="*/ 351 h 507"/>
                <a:gd name="T12" fmla="*/ 47 w 501"/>
                <a:gd name="T13" fmla="*/ 386 h 507"/>
                <a:gd name="T14" fmla="*/ 47 w 501"/>
                <a:gd name="T15" fmla="*/ 392 h 507"/>
                <a:gd name="T16" fmla="*/ 86 w 501"/>
                <a:gd name="T17" fmla="*/ 435 h 507"/>
                <a:gd name="T18" fmla="*/ 88 w 501"/>
                <a:gd name="T19" fmla="*/ 436 h 507"/>
                <a:gd name="T20" fmla="*/ 122 w 501"/>
                <a:gd name="T21" fmla="*/ 461 h 507"/>
                <a:gd name="T22" fmla="*/ 122 w 501"/>
                <a:gd name="T23" fmla="*/ 461 h 507"/>
                <a:gd name="T24" fmla="*/ 175 w 501"/>
                <a:gd name="T25" fmla="*/ 485 h 507"/>
                <a:gd name="T26" fmla="*/ 178 w 501"/>
                <a:gd name="T27" fmla="*/ 484 h 507"/>
                <a:gd name="T28" fmla="*/ 219 w 501"/>
                <a:gd name="T29" fmla="*/ 492 h 507"/>
                <a:gd name="T30" fmla="*/ 221 w 501"/>
                <a:gd name="T31" fmla="*/ 494 h 507"/>
                <a:gd name="T32" fmla="*/ 278 w 501"/>
                <a:gd name="T33" fmla="*/ 494 h 507"/>
                <a:gd name="T34" fmla="*/ 280 w 501"/>
                <a:gd name="T35" fmla="*/ 493 h 507"/>
                <a:gd name="T36" fmla="*/ 321 w 501"/>
                <a:gd name="T37" fmla="*/ 485 h 507"/>
                <a:gd name="T38" fmla="*/ 324 w 501"/>
                <a:gd name="T39" fmla="*/ 485 h 507"/>
                <a:gd name="T40" fmla="*/ 377 w 501"/>
                <a:gd name="T41" fmla="*/ 463 h 507"/>
                <a:gd name="T42" fmla="*/ 377 w 501"/>
                <a:gd name="T43" fmla="*/ 462 h 507"/>
                <a:gd name="T44" fmla="*/ 412 w 501"/>
                <a:gd name="T45" fmla="*/ 438 h 507"/>
                <a:gd name="T46" fmla="*/ 414 w 501"/>
                <a:gd name="T47" fmla="*/ 437 h 507"/>
                <a:gd name="T48" fmla="*/ 453 w 501"/>
                <a:gd name="T49" fmla="*/ 394 h 507"/>
                <a:gd name="T50" fmla="*/ 453 w 501"/>
                <a:gd name="T51" fmla="*/ 389 h 507"/>
                <a:gd name="T52" fmla="*/ 471 w 501"/>
                <a:gd name="T53" fmla="*/ 353 h 507"/>
                <a:gd name="T54" fmla="*/ 482 w 501"/>
                <a:gd name="T55" fmla="*/ 344 h 507"/>
                <a:gd name="T56" fmla="*/ 495 w 501"/>
                <a:gd name="T57" fmla="*/ 294 h 507"/>
                <a:gd name="T58" fmla="*/ 486 w 501"/>
                <a:gd name="T59" fmla="*/ 272 h 507"/>
                <a:gd name="T60" fmla="*/ 486 w 501"/>
                <a:gd name="T61" fmla="*/ 235 h 507"/>
                <a:gd name="T62" fmla="*/ 495 w 501"/>
                <a:gd name="T63" fmla="*/ 213 h 507"/>
                <a:gd name="T64" fmla="*/ 482 w 501"/>
                <a:gd name="T65" fmla="*/ 163 h 507"/>
                <a:gd name="T66" fmla="*/ 471 w 501"/>
                <a:gd name="T67" fmla="*/ 154 h 507"/>
                <a:gd name="T68" fmla="*/ 453 w 501"/>
                <a:gd name="T69" fmla="*/ 118 h 507"/>
                <a:gd name="T70" fmla="*/ 453 w 501"/>
                <a:gd name="T71" fmla="*/ 113 h 507"/>
                <a:gd name="T72" fmla="*/ 414 w 501"/>
                <a:gd name="T73" fmla="*/ 70 h 507"/>
                <a:gd name="T74" fmla="*/ 412 w 501"/>
                <a:gd name="T75" fmla="*/ 70 h 507"/>
                <a:gd name="T76" fmla="*/ 377 w 501"/>
                <a:gd name="T77" fmla="*/ 45 h 507"/>
                <a:gd name="T78" fmla="*/ 377 w 501"/>
                <a:gd name="T79" fmla="*/ 45 h 507"/>
                <a:gd name="T80" fmla="*/ 324 w 501"/>
                <a:gd name="T81" fmla="*/ 22 h 507"/>
                <a:gd name="T82" fmla="*/ 321 w 501"/>
                <a:gd name="T83" fmla="*/ 23 h 507"/>
                <a:gd name="T84" fmla="*/ 280 w 501"/>
                <a:gd name="T85" fmla="*/ 15 h 507"/>
                <a:gd name="T86" fmla="*/ 278 w 501"/>
                <a:gd name="T87" fmla="*/ 13 h 507"/>
                <a:gd name="T88" fmla="*/ 221 w 501"/>
                <a:gd name="T89" fmla="*/ 13 h 507"/>
                <a:gd name="T90" fmla="*/ 219 w 501"/>
                <a:gd name="T91" fmla="*/ 15 h 507"/>
                <a:gd name="T92" fmla="*/ 178 w 501"/>
                <a:gd name="T93" fmla="*/ 23 h 507"/>
                <a:gd name="T94" fmla="*/ 175 w 501"/>
                <a:gd name="T95" fmla="*/ 23 h 507"/>
                <a:gd name="T96" fmla="*/ 122 w 501"/>
                <a:gd name="T97" fmla="*/ 46 h 507"/>
                <a:gd name="T98" fmla="*/ 122 w 501"/>
                <a:gd name="T99" fmla="*/ 47 h 507"/>
                <a:gd name="T100" fmla="*/ 88 w 501"/>
                <a:gd name="T101" fmla="*/ 71 h 507"/>
                <a:gd name="T102" fmla="*/ 86 w 501"/>
                <a:gd name="T103" fmla="*/ 72 h 507"/>
                <a:gd name="T104" fmla="*/ 47 w 501"/>
                <a:gd name="T105" fmla="*/ 116 h 507"/>
                <a:gd name="T106" fmla="*/ 47 w 501"/>
                <a:gd name="T107" fmla="*/ 121 h 507"/>
                <a:gd name="T108" fmla="*/ 30 w 501"/>
                <a:gd name="T109" fmla="*/ 157 h 507"/>
                <a:gd name="T110" fmla="*/ 18 w 501"/>
                <a:gd name="T111" fmla="*/ 166 h 507"/>
                <a:gd name="T112" fmla="*/ 6 w 501"/>
                <a:gd name="T113" fmla="*/ 216 h 507"/>
                <a:gd name="T114" fmla="*/ 9 w 501"/>
                <a:gd name="T115" fmla="*/ 223 h 507"/>
                <a:gd name="T116" fmla="*/ 14 w 501"/>
                <a:gd name="T117" fmla="*/ 236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01" h="507">
                  <a:moveTo>
                    <a:pt x="14" y="236"/>
                  </a:moveTo>
                  <a:cubicBezTo>
                    <a:pt x="19" y="247"/>
                    <a:pt x="19" y="260"/>
                    <a:pt x="14" y="271"/>
                  </a:cubicBezTo>
                  <a:cubicBezTo>
                    <a:pt x="12" y="275"/>
                    <a:pt x="10" y="280"/>
                    <a:pt x="9" y="284"/>
                  </a:cubicBezTo>
                  <a:cubicBezTo>
                    <a:pt x="8" y="286"/>
                    <a:pt x="7" y="289"/>
                    <a:pt x="6" y="291"/>
                  </a:cubicBezTo>
                  <a:cubicBezTo>
                    <a:pt x="0" y="309"/>
                    <a:pt x="5" y="328"/>
                    <a:pt x="18" y="341"/>
                  </a:cubicBezTo>
                  <a:cubicBezTo>
                    <a:pt x="22" y="344"/>
                    <a:pt x="26" y="348"/>
                    <a:pt x="30" y="351"/>
                  </a:cubicBezTo>
                  <a:cubicBezTo>
                    <a:pt x="41" y="359"/>
                    <a:pt x="47" y="372"/>
                    <a:pt x="47" y="386"/>
                  </a:cubicBezTo>
                  <a:cubicBezTo>
                    <a:pt x="47" y="388"/>
                    <a:pt x="47" y="390"/>
                    <a:pt x="47" y="392"/>
                  </a:cubicBezTo>
                  <a:cubicBezTo>
                    <a:pt x="48" y="414"/>
                    <a:pt x="64" y="432"/>
                    <a:pt x="86" y="435"/>
                  </a:cubicBezTo>
                  <a:cubicBezTo>
                    <a:pt x="86" y="436"/>
                    <a:pt x="87" y="436"/>
                    <a:pt x="88" y="436"/>
                  </a:cubicBezTo>
                  <a:cubicBezTo>
                    <a:pt x="103" y="438"/>
                    <a:pt x="115" y="447"/>
                    <a:pt x="122" y="461"/>
                  </a:cubicBezTo>
                  <a:cubicBezTo>
                    <a:pt x="122" y="461"/>
                    <a:pt x="122" y="461"/>
                    <a:pt x="122" y="461"/>
                  </a:cubicBezTo>
                  <a:cubicBezTo>
                    <a:pt x="132" y="481"/>
                    <a:pt x="155" y="490"/>
                    <a:pt x="175" y="485"/>
                  </a:cubicBezTo>
                  <a:cubicBezTo>
                    <a:pt x="176" y="484"/>
                    <a:pt x="177" y="484"/>
                    <a:pt x="178" y="484"/>
                  </a:cubicBezTo>
                  <a:cubicBezTo>
                    <a:pt x="192" y="480"/>
                    <a:pt x="208" y="483"/>
                    <a:pt x="219" y="492"/>
                  </a:cubicBezTo>
                  <a:cubicBezTo>
                    <a:pt x="220" y="493"/>
                    <a:pt x="220" y="493"/>
                    <a:pt x="221" y="494"/>
                  </a:cubicBezTo>
                  <a:cubicBezTo>
                    <a:pt x="238" y="507"/>
                    <a:pt x="261" y="507"/>
                    <a:pt x="278" y="494"/>
                  </a:cubicBezTo>
                  <a:cubicBezTo>
                    <a:pt x="279" y="494"/>
                    <a:pt x="279" y="493"/>
                    <a:pt x="280" y="493"/>
                  </a:cubicBezTo>
                  <a:cubicBezTo>
                    <a:pt x="292" y="483"/>
                    <a:pt x="307" y="480"/>
                    <a:pt x="321" y="485"/>
                  </a:cubicBezTo>
                  <a:cubicBezTo>
                    <a:pt x="322" y="485"/>
                    <a:pt x="323" y="485"/>
                    <a:pt x="324" y="485"/>
                  </a:cubicBezTo>
                  <a:cubicBezTo>
                    <a:pt x="345" y="491"/>
                    <a:pt x="367" y="482"/>
                    <a:pt x="377" y="463"/>
                  </a:cubicBezTo>
                  <a:cubicBezTo>
                    <a:pt x="377" y="462"/>
                    <a:pt x="377" y="462"/>
                    <a:pt x="377" y="462"/>
                  </a:cubicBezTo>
                  <a:cubicBezTo>
                    <a:pt x="384" y="449"/>
                    <a:pt x="397" y="440"/>
                    <a:pt x="412" y="438"/>
                  </a:cubicBezTo>
                  <a:cubicBezTo>
                    <a:pt x="413" y="437"/>
                    <a:pt x="413" y="437"/>
                    <a:pt x="414" y="437"/>
                  </a:cubicBezTo>
                  <a:cubicBezTo>
                    <a:pt x="436" y="434"/>
                    <a:pt x="452" y="416"/>
                    <a:pt x="453" y="394"/>
                  </a:cubicBezTo>
                  <a:cubicBezTo>
                    <a:pt x="453" y="392"/>
                    <a:pt x="453" y="391"/>
                    <a:pt x="453" y="389"/>
                  </a:cubicBezTo>
                  <a:cubicBezTo>
                    <a:pt x="454" y="375"/>
                    <a:pt x="460" y="361"/>
                    <a:pt x="471" y="353"/>
                  </a:cubicBezTo>
                  <a:cubicBezTo>
                    <a:pt x="475" y="350"/>
                    <a:pt x="479" y="347"/>
                    <a:pt x="482" y="344"/>
                  </a:cubicBezTo>
                  <a:cubicBezTo>
                    <a:pt x="496" y="332"/>
                    <a:pt x="501" y="312"/>
                    <a:pt x="495" y="294"/>
                  </a:cubicBezTo>
                  <a:cubicBezTo>
                    <a:pt x="492" y="287"/>
                    <a:pt x="490" y="279"/>
                    <a:pt x="486" y="272"/>
                  </a:cubicBezTo>
                  <a:cubicBezTo>
                    <a:pt x="481" y="260"/>
                    <a:pt x="481" y="247"/>
                    <a:pt x="486" y="235"/>
                  </a:cubicBezTo>
                  <a:cubicBezTo>
                    <a:pt x="490" y="228"/>
                    <a:pt x="492" y="221"/>
                    <a:pt x="495" y="213"/>
                  </a:cubicBezTo>
                  <a:cubicBezTo>
                    <a:pt x="501" y="195"/>
                    <a:pt x="496" y="176"/>
                    <a:pt x="482" y="163"/>
                  </a:cubicBezTo>
                  <a:cubicBezTo>
                    <a:pt x="479" y="160"/>
                    <a:pt x="475" y="157"/>
                    <a:pt x="471" y="154"/>
                  </a:cubicBezTo>
                  <a:cubicBezTo>
                    <a:pt x="460" y="146"/>
                    <a:pt x="454" y="132"/>
                    <a:pt x="453" y="118"/>
                  </a:cubicBezTo>
                  <a:cubicBezTo>
                    <a:pt x="453" y="117"/>
                    <a:pt x="453" y="115"/>
                    <a:pt x="453" y="113"/>
                  </a:cubicBezTo>
                  <a:cubicBezTo>
                    <a:pt x="452" y="91"/>
                    <a:pt x="436" y="73"/>
                    <a:pt x="414" y="70"/>
                  </a:cubicBezTo>
                  <a:cubicBezTo>
                    <a:pt x="413" y="70"/>
                    <a:pt x="413" y="70"/>
                    <a:pt x="412" y="70"/>
                  </a:cubicBezTo>
                  <a:cubicBezTo>
                    <a:pt x="397" y="68"/>
                    <a:pt x="384" y="58"/>
                    <a:pt x="377" y="45"/>
                  </a:cubicBezTo>
                  <a:cubicBezTo>
                    <a:pt x="377" y="45"/>
                    <a:pt x="377" y="45"/>
                    <a:pt x="377" y="45"/>
                  </a:cubicBezTo>
                  <a:cubicBezTo>
                    <a:pt x="367" y="25"/>
                    <a:pt x="345" y="16"/>
                    <a:pt x="324" y="22"/>
                  </a:cubicBezTo>
                  <a:cubicBezTo>
                    <a:pt x="323" y="22"/>
                    <a:pt x="322" y="22"/>
                    <a:pt x="321" y="23"/>
                  </a:cubicBezTo>
                  <a:cubicBezTo>
                    <a:pt x="307" y="27"/>
                    <a:pt x="292" y="24"/>
                    <a:pt x="280" y="15"/>
                  </a:cubicBezTo>
                  <a:cubicBezTo>
                    <a:pt x="279" y="14"/>
                    <a:pt x="279" y="14"/>
                    <a:pt x="278" y="13"/>
                  </a:cubicBezTo>
                  <a:cubicBezTo>
                    <a:pt x="261" y="0"/>
                    <a:pt x="238" y="0"/>
                    <a:pt x="221" y="13"/>
                  </a:cubicBezTo>
                  <a:cubicBezTo>
                    <a:pt x="220" y="14"/>
                    <a:pt x="220" y="14"/>
                    <a:pt x="219" y="15"/>
                  </a:cubicBezTo>
                  <a:cubicBezTo>
                    <a:pt x="208" y="24"/>
                    <a:pt x="192" y="28"/>
                    <a:pt x="178" y="23"/>
                  </a:cubicBezTo>
                  <a:cubicBezTo>
                    <a:pt x="177" y="23"/>
                    <a:pt x="176" y="23"/>
                    <a:pt x="175" y="23"/>
                  </a:cubicBezTo>
                  <a:cubicBezTo>
                    <a:pt x="155" y="17"/>
                    <a:pt x="132" y="27"/>
                    <a:pt x="122" y="46"/>
                  </a:cubicBezTo>
                  <a:cubicBezTo>
                    <a:pt x="122" y="46"/>
                    <a:pt x="122" y="46"/>
                    <a:pt x="122" y="47"/>
                  </a:cubicBezTo>
                  <a:cubicBezTo>
                    <a:pt x="115" y="60"/>
                    <a:pt x="103" y="69"/>
                    <a:pt x="88" y="71"/>
                  </a:cubicBezTo>
                  <a:cubicBezTo>
                    <a:pt x="87" y="72"/>
                    <a:pt x="86" y="72"/>
                    <a:pt x="86" y="72"/>
                  </a:cubicBezTo>
                  <a:cubicBezTo>
                    <a:pt x="64" y="75"/>
                    <a:pt x="48" y="94"/>
                    <a:pt x="47" y="116"/>
                  </a:cubicBezTo>
                  <a:cubicBezTo>
                    <a:pt x="47" y="118"/>
                    <a:pt x="47" y="119"/>
                    <a:pt x="47" y="121"/>
                  </a:cubicBezTo>
                  <a:cubicBezTo>
                    <a:pt x="47" y="135"/>
                    <a:pt x="41" y="148"/>
                    <a:pt x="30" y="157"/>
                  </a:cubicBezTo>
                  <a:cubicBezTo>
                    <a:pt x="26" y="160"/>
                    <a:pt x="22" y="163"/>
                    <a:pt x="18" y="166"/>
                  </a:cubicBezTo>
                  <a:cubicBezTo>
                    <a:pt x="5" y="179"/>
                    <a:pt x="0" y="198"/>
                    <a:pt x="6" y="216"/>
                  </a:cubicBezTo>
                  <a:cubicBezTo>
                    <a:pt x="7" y="218"/>
                    <a:pt x="8" y="221"/>
                    <a:pt x="9" y="223"/>
                  </a:cubicBezTo>
                  <a:cubicBezTo>
                    <a:pt x="10" y="228"/>
                    <a:pt x="12" y="232"/>
                    <a:pt x="14" y="236"/>
                  </a:cubicBezTo>
                  <a:close/>
                </a:path>
              </a:pathLst>
            </a:custGeom>
            <a:solidFill>
              <a:srgbClr val="22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66" name="Freeform 87"/>
            <p:cNvSpPr>
              <a:spLocks/>
            </p:cNvSpPr>
            <p:nvPr/>
          </p:nvSpPr>
          <p:spPr bwMode="auto">
            <a:xfrm>
              <a:off x="982" y="1649"/>
              <a:ext cx="33" cy="26"/>
            </a:xfrm>
            <a:custGeom>
              <a:avLst/>
              <a:gdLst>
                <a:gd name="T0" fmla="*/ 20 w 30"/>
                <a:gd name="T1" fmla="*/ 18 h 24"/>
                <a:gd name="T2" fmla="*/ 30 w 30"/>
                <a:gd name="T3" fmla="*/ 2 h 24"/>
                <a:gd name="T4" fmla="*/ 10 w 30"/>
                <a:gd name="T5" fmla="*/ 5 h 24"/>
                <a:gd name="T6" fmla="*/ 0 w 30"/>
                <a:gd name="T7" fmla="*/ 22 h 24"/>
                <a:gd name="T8" fmla="*/ 20 w 30"/>
                <a:gd name="T9" fmla="*/ 18 h 24"/>
              </a:gdLst>
              <a:ahLst/>
              <a:cxnLst>
                <a:cxn ang="0">
                  <a:pos x="T0" y="T1"/>
                </a:cxn>
                <a:cxn ang="0">
                  <a:pos x="T2" y="T3"/>
                </a:cxn>
                <a:cxn ang="0">
                  <a:pos x="T4" y="T5"/>
                </a:cxn>
                <a:cxn ang="0">
                  <a:pos x="T6" y="T7"/>
                </a:cxn>
                <a:cxn ang="0">
                  <a:pos x="T8" y="T9"/>
                </a:cxn>
              </a:cxnLst>
              <a:rect l="0" t="0" r="r" b="b"/>
              <a:pathLst>
                <a:path w="30" h="24">
                  <a:moveTo>
                    <a:pt x="20" y="18"/>
                  </a:moveTo>
                  <a:cubicBezTo>
                    <a:pt x="25" y="14"/>
                    <a:pt x="29" y="8"/>
                    <a:pt x="30" y="2"/>
                  </a:cubicBezTo>
                  <a:cubicBezTo>
                    <a:pt x="23" y="0"/>
                    <a:pt x="16" y="1"/>
                    <a:pt x="10" y="5"/>
                  </a:cubicBezTo>
                  <a:cubicBezTo>
                    <a:pt x="5" y="9"/>
                    <a:pt x="1" y="16"/>
                    <a:pt x="0" y="22"/>
                  </a:cubicBezTo>
                  <a:cubicBezTo>
                    <a:pt x="7" y="24"/>
                    <a:pt x="14" y="23"/>
                    <a:pt x="20"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67" name="Freeform 88"/>
            <p:cNvSpPr>
              <a:spLocks/>
            </p:cNvSpPr>
            <p:nvPr/>
          </p:nvSpPr>
          <p:spPr bwMode="auto">
            <a:xfrm>
              <a:off x="991" y="1618"/>
              <a:ext cx="25" cy="33"/>
            </a:xfrm>
            <a:custGeom>
              <a:avLst/>
              <a:gdLst>
                <a:gd name="T0" fmla="*/ 5 w 23"/>
                <a:gd name="T1" fmla="*/ 20 h 30"/>
                <a:gd name="T2" fmla="*/ 22 w 23"/>
                <a:gd name="T3" fmla="*/ 30 h 30"/>
                <a:gd name="T4" fmla="*/ 18 w 23"/>
                <a:gd name="T5" fmla="*/ 10 h 30"/>
                <a:gd name="T6" fmla="*/ 1 w 23"/>
                <a:gd name="T7" fmla="*/ 0 h 30"/>
                <a:gd name="T8" fmla="*/ 5 w 23"/>
                <a:gd name="T9" fmla="*/ 20 h 30"/>
              </a:gdLst>
              <a:ahLst/>
              <a:cxnLst>
                <a:cxn ang="0">
                  <a:pos x="T0" y="T1"/>
                </a:cxn>
                <a:cxn ang="0">
                  <a:pos x="T2" y="T3"/>
                </a:cxn>
                <a:cxn ang="0">
                  <a:pos x="T4" y="T5"/>
                </a:cxn>
                <a:cxn ang="0">
                  <a:pos x="T6" y="T7"/>
                </a:cxn>
                <a:cxn ang="0">
                  <a:pos x="T8" y="T9"/>
                </a:cxn>
              </a:cxnLst>
              <a:rect l="0" t="0" r="r" b="b"/>
              <a:pathLst>
                <a:path w="23" h="30">
                  <a:moveTo>
                    <a:pt x="5" y="20"/>
                  </a:moveTo>
                  <a:cubicBezTo>
                    <a:pt x="9" y="25"/>
                    <a:pt x="15" y="29"/>
                    <a:pt x="22" y="30"/>
                  </a:cubicBezTo>
                  <a:cubicBezTo>
                    <a:pt x="23" y="23"/>
                    <a:pt x="22" y="16"/>
                    <a:pt x="18" y="10"/>
                  </a:cubicBezTo>
                  <a:cubicBezTo>
                    <a:pt x="14" y="5"/>
                    <a:pt x="8" y="1"/>
                    <a:pt x="1" y="0"/>
                  </a:cubicBezTo>
                  <a:cubicBezTo>
                    <a:pt x="0" y="7"/>
                    <a:pt x="1" y="14"/>
                    <a:pt x="5"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68" name="Freeform 89"/>
            <p:cNvSpPr>
              <a:spLocks/>
            </p:cNvSpPr>
            <p:nvPr/>
          </p:nvSpPr>
          <p:spPr bwMode="auto">
            <a:xfrm>
              <a:off x="917" y="2039"/>
              <a:ext cx="25" cy="32"/>
            </a:xfrm>
            <a:custGeom>
              <a:avLst/>
              <a:gdLst>
                <a:gd name="T0" fmla="*/ 5 w 23"/>
                <a:gd name="T1" fmla="*/ 19 h 29"/>
                <a:gd name="T2" fmla="*/ 1 w 23"/>
                <a:gd name="T3" fmla="*/ 0 h 29"/>
                <a:gd name="T4" fmla="*/ 18 w 23"/>
                <a:gd name="T5" fmla="*/ 10 h 29"/>
                <a:gd name="T6" fmla="*/ 22 w 23"/>
                <a:gd name="T7" fmla="*/ 29 h 29"/>
                <a:gd name="T8" fmla="*/ 5 w 23"/>
                <a:gd name="T9" fmla="*/ 19 h 29"/>
              </a:gdLst>
              <a:ahLst/>
              <a:cxnLst>
                <a:cxn ang="0">
                  <a:pos x="T0" y="T1"/>
                </a:cxn>
                <a:cxn ang="0">
                  <a:pos x="T2" y="T3"/>
                </a:cxn>
                <a:cxn ang="0">
                  <a:pos x="T4" y="T5"/>
                </a:cxn>
                <a:cxn ang="0">
                  <a:pos x="T6" y="T7"/>
                </a:cxn>
                <a:cxn ang="0">
                  <a:pos x="T8" y="T9"/>
                </a:cxn>
              </a:cxnLst>
              <a:rect l="0" t="0" r="r" b="b"/>
              <a:pathLst>
                <a:path w="23" h="29">
                  <a:moveTo>
                    <a:pt x="5" y="19"/>
                  </a:moveTo>
                  <a:cubicBezTo>
                    <a:pt x="1" y="13"/>
                    <a:pt x="0" y="6"/>
                    <a:pt x="1" y="0"/>
                  </a:cubicBezTo>
                  <a:cubicBezTo>
                    <a:pt x="8" y="0"/>
                    <a:pt x="14" y="4"/>
                    <a:pt x="18" y="10"/>
                  </a:cubicBezTo>
                  <a:cubicBezTo>
                    <a:pt x="22" y="15"/>
                    <a:pt x="23" y="22"/>
                    <a:pt x="22" y="29"/>
                  </a:cubicBezTo>
                  <a:cubicBezTo>
                    <a:pt x="15" y="28"/>
                    <a:pt x="9" y="25"/>
                    <a:pt x="5" y="1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69" name="Freeform 90"/>
            <p:cNvSpPr>
              <a:spLocks/>
            </p:cNvSpPr>
            <p:nvPr/>
          </p:nvSpPr>
          <p:spPr bwMode="auto">
            <a:xfrm>
              <a:off x="918" y="2018"/>
              <a:ext cx="33" cy="25"/>
            </a:xfrm>
            <a:custGeom>
              <a:avLst/>
              <a:gdLst>
                <a:gd name="T0" fmla="*/ 20 w 30"/>
                <a:gd name="T1" fmla="*/ 18 h 23"/>
                <a:gd name="T2" fmla="*/ 0 w 30"/>
                <a:gd name="T3" fmla="*/ 22 h 23"/>
                <a:gd name="T4" fmla="*/ 11 w 30"/>
                <a:gd name="T5" fmla="*/ 5 h 23"/>
                <a:gd name="T6" fmla="*/ 30 w 30"/>
                <a:gd name="T7" fmla="*/ 1 h 23"/>
                <a:gd name="T8" fmla="*/ 20 w 30"/>
                <a:gd name="T9" fmla="*/ 18 h 23"/>
              </a:gdLst>
              <a:ahLst/>
              <a:cxnLst>
                <a:cxn ang="0">
                  <a:pos x="T0" y="T1"/>
                </a:cxn>
                <a:cxn ang="0">
                  <a:pos x="T2" y="T3"/>
                </a:cxn>
                <a:cxn ang="0">
                  <a:pos x="T4" y="T5"/>
                </a:cxn>
                <a:cxn ang="0">
                  <a:pos x="T6" y="T7"/>
                </a:cxn>
                <a:cxn ang="0">
                  <a:pos x="T8" y="T9"/>
                </a:cxn>
              </a:cxnLst>
              <a:rect l="0" t="0" r="r" b="b"/>
              <a:pathLst>
                <a:path w="30" h="23">
                  <a:moveTo>
                    <a:pt x="20" y="18"/>
                  </a:moveTo>
                  <a:cubicBezTo>
                    <a:pt x="14" y="22"/>
                    <a:pt x="7" y="23"/>
                    <a:pt x="0" y="22"/>
                  </a:cubicBezTo>
                  <a:cubicBezTo>
                    <a:pt x="1" y="15"/>
                    <a:pt x="5" y="9"/>
                    <a:pt x="11" y="5"/>
                  </a:cubicBezTo>
                  <a:cubicBezTo>
                    <a:pt x="16" y="1"/>
                    <a:pt x="23" y="0"/>
                    <a:pt x="30" y="1"/>
                  </a:cubicBezTo>
                  <a:cubicBezTo>
                    <a:pt x="29" y="8"/>
                    <a:pt x="26" y="14"/>
                    <a:pt x="20"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70" name="Freeform 91"/>
            <p:cNvSpPr>
              <a:spLocks/>
            </p:cNvSpPr>
            <p:nvPr/>
          </p:nvSpPr>
          <p:spPr bwMode="auto">
            <a:xfrm>
              <a:off x="1012" y="1658"/>
              <a:ext cx="36" cy="23"/>
            </a:xfrm>
            <a:custGeom>
              <a:avLst/>
              <a:gdLst>
                <a:gd name="T0" fmla="*/ 20 w 33"/>
                <a:gd name="T1" fmla="*/ 18 h 21"/>
                <a:gd name="T2" fmla="*/ 33 w 33"/>
                <a:gd name="T3" fmla="*/ 3 h 21"/>
                <a:gd name="T4" fmla="*/ 13 w 33"/>
                <a:gd name="T5" fmla="*/ 3 h 21"/>
                <a:gd name="T6" fmla="*/ 0 w 33"/>
                <a:gd name="T7" fmla="*/ 18 h 21"/>
                <a:gd name="T8" fmla="*/ 20 w 33"/>
                <a:gd name="T9" fmla="*/ 18 h 21"/>
              </a:gdLst>
              <a:ahLst/>
              <a:cxnLst>
                <a:cxn ang="0">
                  <a:pos x="T0" y="T1"/>
                </a:cxn>
                <a:cxn ang="0">
                  <a:pos x="T2" y="T3"/>
                </a:cxn>
                <a:cxn ang="0">
                  <a:pos x="T4" y="T5"/>
                </a:cxn>
                <a:cxn ang="0">
                  <a:pos x="T6" y="T7"/>
                </a:cxn>
                <a:cxn ang="0">
                  <a:pos x="T8" y="T9"/>
                </a:cxn>
              </a:cxnLst>
              <a:rect l="0" t="0" r="r" b="b"/>
              <a:pathLst>
                <a:path w="33" h="21">
                  <a:moveTo>
                    <a:pt x="20" y="18"/>
                  </a:moveTo>
                  <a:cubicBezTo>
                    <a:pt x="26" y="15"/>
                    <a:pt x="31" y="9"/>
                    <a:pt x="33" y="3"/>
                  </a:cubicBezTo>
                  <a:cubicBezTo>
                    <a:pt x="27" y="0"/>
                    <a:pt x="20" y="0"/>
                    <a:pt x="13" y="3"/>
                  </a:cubicBezTo>
                  <a:cubicBezTo>
                    <a:pt x="7" y="6"/>
                    <a:pt x="2" y="12"/>
                    <a:pt x="0" y="18"/>
                  </a:cubicBezTo>
                  <a:cubicBezTo>
                    <a:pt x="6" y="21"/>
                    <a:pt x="14" y="21"/>
                    <a:pt x="20"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71" name="Freeform 92"/>
            <p:cNvSpPr>
              <a:spLocks/>
            </p:cNvSpPr>
            <p:nvPr/>
          </p:nvSpPr>
          <p:spPr bwMode="auto">
            <a:xfrm>
              <a:off x="1028" y="1626"/>
              <a:ext cx="23" cy="36"/>
            </a:xfrm>
            <a:custGeom>
              <a:avLst/>
              <a:gdLst>
                <a:gd name="T0" fmla="*/ 3 w 21"/>
                <a:gd name="T1" fmla="*/ 20 h 33"/>
                <a:gd name="T2" fmla="*/ 18 w 21"/>
                <a:gd name="T3" fmla="*/ 33 h 33"/>
                <a:gd name="T4" fmla="*/ 18 w 21"/>
                <a:gd name="T5" fmla="*/ 13 h 33"/>
                <a:gd name="T6" fmla="*/ 3 w 21"/>
                <a:gd name="T7" fmla="*/ 0 h 33"/>
                <a:gd name="T8" fmla="*/ 3 w 21"/>
                <a:gd name="T9" fmla="*/ 20 h 33"/>
              </a:gdLst>
              <a:ahLst/>
              <a:cxnLst>
                <a:cxn ang="0">
                  <a:pos x="T0" y="T1"/>
                </a:cxn>
                <a:cxn ang="0">
                  <a:pos x="T2" y="T3"/>
                </a:cxn>
                <a:cxn ang="0">
                  <a:pos x="T4" y="T5"/>
                </a:cxn>
                <a:cxn ang="0">
                  <a:pos x="T6" y="T7"/>
                </a:cxn>
                <a:cxn ang="0">
                  <a:pos x="T8" y="T9"/>
                </a:cxn>
              </a:cxnLst>
              <a:rect l="0" t="0" r="r" b="b"/>
              <a:pathLst>
                <a:path w="21" h="33">
                  <a:moveTo>
                    <a:pt x="3" y="20"/>
                  </a:moveTo>
                  <a:cubicBezTo>
                    <a:pt x="6" y="27"/>
                    <a:pt x="11" y="31"/>
                    <a:pt x="18" y="33"/>
                  </a:cubicBezTo>
                  <a:cubicBezTo>
                    <a:pt x="20" y="27"/>
                    <a:pt x="21" y="20"/>
                    <a:pt x="18" y="13"/>
                  </a:cubicBezTo>
                  <a:cubicBezTo>
                    <a:pt x="15" y="7"/>
                    <a:pt x="9" y="2"/>
                    <a:pt x="3" y="0"/>
                  </a:cubicBezTo>
                  <a:cubicBezTo>
                    <a:pt x="0" y="7"/>
                    <a:pt x="0" y="14"/>
                    <a:pt x="3"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72" name="Freeform 93"/>
            <p:cNvSpPr>
              <a:spLocks/>
            </p:cNvSpPr>
            <p:nvPr/>
          </p:nvSpPr>
          <p:spPr bwMode="auto">
            <a:xfrm>
              <a:off x="883" y="2027"/>
              <a:ext cx="22" cy="36"/>
            </a:xfrm>
            <a:custGeom>
              <a:avLst/>
              <a:gdLst>
                <a:gd name="T0" fmla="*/ 3 w 20"/>
                <a:gd name="T1" fmla="*/ 20 h 33"/>
                <a:gd name="T2" fmla="*/ 2 w 20"/>
                <a:gd name="T3" fmla="*/ 0 h 33"/>
                <a:gd name="T4" fmla="*/ 17 w 20"/>
                <a:gd name="T5" fmla="*/ 13 h 33"/>
                <a:gd name="T6" fmla="*/ 17 w 20"/>
                <a:gd name="T7" fmla="*/ 33 h 33"/>
                <a:gd name="T8" fmla="*/ 3 w 20"/>
                <a:gd name="T9" fmla="*/ 20 h 33"/>
              </a:gdLst>
              <a:ahLst/>
              <a:cxnLst>
                <a:cxn ang="0">
                  <a:pos x="T0" y="T1"/>
                </a:cxn>
                <a:cxn ang="0">
                  <a:pos x="T2" y="T3"/>
                </a:cxn>
                <a:cxn ang="0">
                  <a:pos x="T4" y="T5"/>
                </a:cxn>
                <a:cxn ang="0">
                  <a:pos x="T6" y="T7"/>
                </a:cxn>
                <a:cxn ang="0">
                  <a:pos x="T8" y="T9"/>
                </a:cxn>
              </a:cxnLst>
              <a:rect l="0" t="0" r="r" b="b"/>
              <a:pathLst>
                <a:path w="20" h="33">
                  <a:moveTo>
                    <a:pt x="3" y="20"/>
                  </a:moveTo>
                  <a:cubicBezTo>
                    <a:pt x="0" y="13"/>
                    <a:pt x="0" y="6"/>
                    <a:pt x="2" y="0"/>
                  </a:cubicBezTo>
                  <a:cubicBezTo>
                    <a:pt x="9" y="2"/>
                    <a:pt x="14" y="7"/>
                    <a:pt x="17" y="13"/>
                  </a:cubicBezTo>
                  <a:cubicBezTo>
                    <a:pt x="20" y="20"/>
                    <a:pt x="20" y="27"/>
                    <a:pt x="17" y="33"/>
                  </a:cubicBezTo>
                  <a:cubicBezTo>
                    <a:pt x="11" y="31"/>
                    <a:pt x="6" y="26"/>
                    <a:pt x="3"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73" name="Freeform 94"/>
            <p:cNvSpPr>
              <a:spLocks/>
            </p:cNvSpPr>
            <p:nvPr/>
          </p:nvSpPr>
          <p:spPr bwMode="auto">
            <a:xfrm>
              <a:off x="885" y="2007"/>
              <a:ext cx="36" cy="23"/>
            </a:xfrm>
            <a:custGeom>
              <a:avLst/>
              <a:gdLst>
                <a:gd name="T0" fmla="*/ 20 w 33"/>
                <a:gd name="T1" fmla="*/ 18 h 21"/>
                <a:gd name="T2" fmla="*/ 0 w 33"/>
                <a:gd name="T3" fmla="*/ 18 h 21"/>
                <a:gd name="T4" fmla="*/ 13 w 33"/>
                <a:gd name="T5" fmla="*/ 3 h 21"/>
                <a:gd name="T6" fmla="*/ 33 w 33"/>
                <a:gd name="T7" fmla="*/ 3 h 21"/>
                <a:gd name="T8" fmla="*/ 20 w 33"/>
                <a:gd name="T9" fmla="*/ 18 h 21"/>
              </a:gdLst>
              <a:ahLst/>
              <a:cxnLst>
                <a:cxn ang="0">
                  <a:pos x="T0" y="T1"/>
                </a:cxn>
                <a:cxn ang="0">
                  <a:pos x="T2" y="T3"/>
                </a:cxn>
                <a:cxn ang="0">
                  <a:pos x="T4" y="T5"/>
                </a:cxn>
                <a:cxn ang="0">
                  <a:pos x="T6" y="T7"/>
                </a:cxn>
                <a:cxn ang="0">
                  <a:pos x="T8" y="T9"/>
                </a:cxn>
              </a:cxnLst>
              <a:rect l="0" t="0" r="r" b="b"/>
              <a:pathLst>
                <a:path w="33" h="21">
                  <a:moveTo>
                    <a:pt x="20" y="18"/>
                  </a:moveTo>
                  <a:cubicBezTo>
                    <a:pt x="13" y="21"/>
                    <a:pt x="6" y="21"/>
                    <a:pt x="0" y="18"/>
                  </a:cubicBezTo>
                  <a:cubicBezTo>
                    <a:pt x="2" y="12"/>
                    <a:pt x="7" y="6"/>
                    <a:pt x="13" y="3"/>
                  </a:cubicBezTo>
                  <a:cubicBezTo>
                    <a:pt x="20" y="0"/>
                    <a:pt x="27" y="1"/>
                    <a:pt x="33" y="3"/>
                  </a:cubicBezTo>
                  <a:cubicBezTo>
                    <a:pt x="31" y="9"/>
                    <a:pt x="26" y="15"/>
                    <a:pt x="20"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74" name="Freeform 95"/>
            <p:cNvSpPr>
              <a:spLocks/>
            </p:cNvSpPr>
            <p:nvPr/>
          </p:nvSpPr>
          <p:spPr bwMode="auto">
            <a:xfrm>
              <a:off x="1040" y="1673"/>
              <a:ext cx="38" cy="21"/>
            </a:xfrm>
            <a:custGeom>
              <a:avLst/>
              <a:gdLst>
                <a:gd name="T0" fmla="*/ 19 w 35"/>
                <a:gd name="T1" fmla="*/ 18 h 20"/>
                <a:gd name="T2" fmla="*/ 35 w 35"/>
                <a:gd name="T3" fmla="*/ 5 h 20"/>
                <a:gd name="T4" fmla="*/ 15 w 35"/>
                <a:gd name="T5" fmla="*/ 2 h 20"/>
                <a:gd name="T6" fmla="*/ 0 w 35"/>
                <a:gd name="T7" fmla="*/ 15 h 20"/>
                <a:gd name="T8" fmla="*/ 19 w 35"/>
                <a:gd name="T9" fmla="*/ 18 h 20"/>
              </a:gdLst>
              <a:ahLst/>
              <a:cxnLst>
                <a:cxn ang="0">
                  <a:pos x="T0" y="T1"/>
                </a:cxn>
                <a:cxn ang="0">
                  <a:pos x="T2" y="T3"/>
                </a:cxn>
                <a:cxn ang="0">
                  <a:pos x="T4" y="T5"/>
                </a:cxn>
                <a:cxn ang="0">
                  <a:pos x="T6" y="T7"/>
                </a:cxn>
                <a:cxn ang="0">
                  <a:pos x="T8" y="T9"/>
                </a:cxn>
              </a:cxnLst>
              <a:rect l="0" t="0" r="r" b="b"/>
              <a:pathLst>
                <a:path w="35" h="20">
                  <a:moveTo>
                    <a:pt x="19" y="18"/>
                  </a:moveTo>
                  <a:cubicBezTo>
                    <a:pt x="26" y="16"/>
                    <a:pt x="32" y="11"/>
                    <a:pt x="35" y="5"/>
                  </a:cubicBezTo>
                  <a:cubicBezTo>
                    <a:pt x="29" y="2"/>
                    <a:pt x="22" y="0"/>
                    <a:pt x="15" y="2"/>
                  </a:cubicBezTo>
                  <a:cubicBezTo>
                    <a:pt x="8" y="4"/>
                    <a:pt x="3" y="9"/>
                    <a:pt x="0" y="15"/>
                  </a:cubicBezTo>
                  <a:cubicBezTo>
                    <a:pt x="6" y="18"/>
                    <a:pt x="13" y="20"/>
                    <a:pt x="19"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75" name="Freeform 96"/>
            <p:cNvSpPr>
              <a:spLocks/>
            </p:cNvSpPr>
            <p:nvPr/>
          </p:nvSpPr>
          <p:spPr bwMode="auto">
            <a:xfrm>
              <a:off x="1063" y="1641"/>
              <a:ext cx="21" cy="37"/>
            </a:xfrm>
            <a:custGeom>
              <a:avLst/>
              <a:gdLst>
                <a:gd name="T0" fmla="*/ 1 w 19"/>
                <a:gd name="T1" fmla="*/ 19 h 34"/>
                <a:gd name="T2" fmla="*/ 14 w 19"/>
                <a:gd name="T3" fmla="*/ 34 h 34"/>
                <a:gd name="T4" fmla="*/ 17 w 19"/>
                <a:gd name="T5" fmla="*/ 15 h 34"/>
                <a:gd name="T6" fmla="*/ 4 w 19"/>
                <a:gd name="T7" fmla="*/ 0 h 34"/>
                <a:gd name="T8" fmla="*/ 1 w 19"/>
                <a:gd name="T9" fmla="*/ 19 h 34"/>
              </a:gdLst>
              <a:ahLst/>
              <a:cxnLst>
                <a:cxn ang="0">
                  <a:pos x="T0" y="T1"/>
                </a:cxn>
                <a:cxn ang="0">
                  <a:pos x="T2" y="T3"/>
                </a:cxn>
                <a:cxn ang="0">
                  <a:pos x="T4" y="T5"/>
                </a:cxn>
                <a:cxn ang="0">
                  <a:pos x="T6" y="T7"/>
                </a:cxn>
                <a:cxn ang="0">
                  <a:pos x="T8" y="T9"/>
                </a:cxn>
              </a:cxnLst>
              <a:rect l="0" t="0" r="r" b="b"/>
              <a:pathLst>
                <a:path w="19" h="34">
                  <a:moveTo>
                    <a:pt x="1" y="19"/>
                  </a:moveTo>
                  <a:cubicBezTo>
                    <a:pt x="3" y="26"/>
                    <a:pt x="8" y="31"/>
                    <a:pt x="14" y="34"/>
                  </a:cubicBezTo>
                  <a:cubicBezTo>
                    <a:pt x="17" y="29"/>
                    <a:pt x="19" y="22"/>
                    <a:pt x="17" y="15"/>
                  </a:cubicBezTo>
                  <a:cubicBezTo>
                    <a:pt x="15" y="8"/>
                    <a:pt x="10" y="3"/>
                    <a:pt x="4" y="0"/>
                  </a:cubicBezTo>
                  <a:cubicBezTo>
                    <a:pt x="1" y="5"/>
                    <a:pt x="0" y="12"/>
                    <a:pt x="1" y="1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76" name="Freeform 97"/>
            <p:cNvSpPr>
              <a:spLocks/>
            </p:cNvSpPr>
            <p:nvPr/>
          </p:nvSpPr>
          <p:spPr bwMode="auto">
            <a:xfrm>
              <a:off x="849" y="2011"/>
              <a:ext cx="22" cy="37"/>
            </a:xfrm>
            <a:custGeom>
              <a:avLst/>
              <a:gdLst>
                <a:gd name="T0" fmla="*/ 2 w 20"/>
                <a:gd name="T1" fmla="*/ 19 h 34"/>
                <a:gd name="T2" fmla="*/ 5 w 20"/>
                <a:gd name="T3" fmla="*/ 0 h 34"/>
                <a:gd name="T4" fmla="*/ 18 w 20"/>
                <a:gd name="T5" fmla="*/ 15 h 34"/>
                <a:gd name="T6" fmla="*/ 15 w 20"/>
                <a:gd name="T7" fmla="*/ 34 h 34"/>
                <a:gd name="T8" fmla="*/ 2 w 20"/>
                <a:gd name="T9" fmla="*/ 19 h 34"/>
              </a:gdLst>
              <a:ahLst/>
              <a:cxnLst>
                <a:cxn ang="0">
                  <a:pos x="T0" y="T1"/>
                </a:cxn>
                <a:cxn ang="0">
                  <a:pos x="T2" y="T3"/>
                </a:cxn>
                <a:cxn ang="0">
                  <a:pos x="T4" y="T5"/>
                </a:cxn>
                <a:cxn ang="0">
                  <a:pos x="T6" y="T7"/>
                </a:cxn>
                <a:cxn ang="0">
                  <a:pos x="T8" y="T9"/>
                </a:cxn>
              </a:cxnLst>
              <a:rect l="0" t="0" r="r" b="b"/>
              <a:pathLst>
                <a:path w="20" h="34">
                  <a:moveTo>
                    <a:pt x="2" y="19"/>
                  </a:moveTo>
                  <a:cubicBezTo>
                    <a:pt x="0" y="12"/>
                    <a:pt x="2" y="5"/>
                    <a:pt x="5" y="0"/>
                  </a:cubicBezTo>
                  <a:cubicBezTo>
                    <a:pt x="11" y="3"/>
                    <a:pt x="16" y="8"/>
                    <a:pt x="18" y="15"/>
                  </a:cubicBezTo>
                  <a:cubicBezTo>
                    <a:pt x="20" y="22"/>
                    <a:pt x="18" y="29"/>
                    <a:pt x="15" y="34"/>
                  </a:cubicBezTo>
                  <a:cubicBezTo>
                    <a:pt x="9" y="31"/>
                    <a:pt x="4" y="26"/>
                    <a:pt x="2" y="1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77" name="Freeform 98"/>
            <p:cNvSpPr>
              <a:spLocks/>
            </p:cNvSpPr>
            <p:nvPr/>
          </p:nvSpPr>
          <p:spPr bwMode="auto">
            <a:xfrm>
              <a:off x="855" y="1995"/>
              <a:ext cx="38" cy="21"/>
            </a:xfrm>
            <a:custGeom>
              <a:avLst/>
              <a:gdLst>
                <a:gd name="T0" fmla="*/ 20 w 35"/>
                <a:gd name="T1" fmla="*/ 17 h 19"/>
                <a:gd name="T2" fmla="*/ 0 w 35"/>
                <a:gd name="T3" fmla="*/ 14 h 19"/>
                <a:gd name="T4" fmla="*/ 16 w 35"/>
                <a:gd name="T5" fmla="*/ 1 h 19"/>
                <a:gd name="T6" fmla="*/ 35 w 35"/>
                <a:gd name="T7" fmla="*/ 5 h 19"/>
                <a:gd name="T8" fmla="*/ 20 w 35"/>
                <a:gd name="T9" fmla="*/ 17 h 19"/>
              </a:gdLst>
              <a:ahLst/>
              <a:cxnLst>
                <a:cxn ang="0">
                  <a:pos x="T0" y="T1"/>
                </a:cxn>
                <a:cxn ang="0">
                  <a:pos x="T2" y="T3"/>
                </a:cxn>
                <a:cxn ang="0">
                  <a:pos x="T4" y="T5"/>
                </a:cxn>
                <a:cxn ang="0">
                  <a:pos x="T6" y="T7"/>
                </a:cxn>
                <a:cxn ang="0">
                  <a:pos x="T8" y="T9"/>
                </a:cxn>
              </a:cxnLst>
              <a:rect l="0" t="0" r="r" b="b"/>
              <a:pathLst>
                <a:path w="35" h="19">
                  <a:moveTo>
                    <a:pt x="20" y="17"/>
                  </a:moveTo>
                  <a:cubicBezTo>
                    <a:pt x="13" y="19"/>
                    <a:pt x="6" y="17"/>
                    <a:pt x="0" y="14"/>
                  </a:cubicBezTo>
                  <a:cubicBezTo>
                    <a:pt x="3" y="8"/>
                    <a:pt x="9" y="3"/>
                    <a:pt x="16" y="1"/>
                  </a:cubicBezTo>
                  <a:cubicBezTo>
                    <a:pt x="22" y="0"/>
                    <a:pt x="29" y="1"/>
                    <a:pt x="35" y="5"/>
                  </a:cubicBezTo>
                  <a:cubicBezTo>
                    <a:pt x="32" y="10"/>
                    <a:pt x="27" y="15"/>
                    <a:pt x="20"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78" name="Freeform 99"/>
            <p:cNvSpPr>
              <a:spLocks/>
            </p:cNvSpPr>
            <p:nvPr/>
          </p:nvSpPr>
          <p:spPr bwMode="auto">
            <a:xfrm>
              <a:off x="1066" y="1692"/>
              <a:ext cx="39" cy="20"/>
            </a:xfrm>
            <a:custGeom>
              <a:avLst/>
              <a:gdLst>
                <a:gd name="T0" fmla="*/ 18 w 35"/>
                <a:gd name="T1" fmla="*/ 17 h 18"/>
                <a:gd name="T2" fmla="*/ 35 w 35"/>
                <a:gd name="T3" fmla="*/ 7 h 18"/>
                <a:gd name="T4" fmla="*/ 17 w 35"/>
                <a:gd name="T5" fmla="*/ 1 h 18"/>
                <a:gd name="T6" fmla="*/ 0 w 35"/>
                <a:gd name="T7" fmla="*/ 11 h 18"/>
                <a:gd name="T8" fmla="*/ 18 w 35"/>
                <a:gd name="T9" fmla="*/ 17 h 18"/>
              </a:gdLst>
              <a:ahLst/>
              <a:cxnLst>
                <a:cxn ang="0">
                  <a:pos x="T0" y="T1"/>
                </a:cxn>
                <a:cxn ang="0">
                  <a:pos x="T2" y="T3"/>
                </a:cxn>
                <a:cxn ang="0">
                  <a:pos x="T4" y="T5"/>
                </a:cxn>
                <a:cxn ang="0">
                  <a:pos x="T6" y="T7"/>
                </a:cxn>
                <a:cxn ang="0">
                  <a:pos x="T8" y="T9"/>
                </a:cxn>
              </a:cxnLst>
              <a:rect l="0" t="0" r="r" b="b"/>
              <a:pathLst>
                <a:path w="35" h="18">
                  <a:moveTo>
                    <a:pt x="18" y="17"/>
                  </a:moveTo>
                  <a:cubicBezTo>
                    <a:pt x="25" y="16"/>
                    <a:pt x="32" y="13"/>
                    <a:pt x="35" y="7"/>
                  </a:cubicBezTo>
                  <a:cubicBezTo>
                    <a:pt x="31" y="3"/>
                    <a:pt x="24" y="0"/>
                    <a:pt x="17" y="1"/>
                  </a:cubicBezTo>
                  <a:cubicBezTo>
                    <a:pt x="10" y="2"/>
                    <a:pt x="4" y="5"/>
                    <a:pt x="0" y="11"/>
                  </a:cubicBezTo>
                  <a:cubicBezTo>
                    <a:pt x="5" y="15"/>
                    <a:pt x="11" y="18"/>
                    <a:pt x="18"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79" name="Freeform 100"/>
            <p:cNvSpPr>
              <a:spLocks/>
            </p:cNvSpPr>
            <p:nvPr/>
          </p:nvSpPr>
          <p:spPr bwMode="auto">
            <a:xfrm>
              <a:off x="1094" y="1662"/>
              <a:ext cx="19" cy="38"/>
            </a:xfrm>
            <a:custGeom>
              <a:avLst/>
              <a:gdLst>
                <a:gd name="T0" fmla="*/ 1 w 18"/>
                <a:gd name="T1" fmla="*/ 18 h 35"/>
                <a:gd name="T2" fmla="*/ 11 w 18"/>
                <a:gd name="T3" fmla="*/ 35 h 35"/>
                <a:gd name="T4" fmla="*/ 17 w 18"/>
                <a:gd name="T5" fmla="*/ 17 h 35"/>
                <a:gd name="T6" fmla="*/ 7 w 18"/>
                <a:gd name="T7" fmla="*/ 0 h 35"/>
                <a:gd name="T8" fmla="*/ 1 w 18"/>
                <a:gd name="T9" fmla="*/ 18 h 35"/>
              </a:gdLst>
              <a:ahLst/>
              <a:cxnLst>
                <a:cxn ang="0">
                  <a:pos x="T0" y="T1"/>
                </a:cxn>
                <a:cxn ang="0">
                  <a:pos x="T2" y="T3"/>
                </a:cxn>
                <a:cxn ang="0">
                  <a:pos x="T4" y="T5"/>
                </a:cxn>
                <a:cxn ang="0">
                  <a:pos x="T6" y="T7"/>
                </a:cxn>
                <a:cxn ang="0">
                  <a:pos x="T8" y="T9"/>
                </a:cxn>
              </a:cxnLst>
              <a:rect l="0" t="0" r="r" b="b"/>
              <a:pathLst>
                <a:path w="18" h="35">
                  <a:moveTo>
                    <a:pt x="1" y="18"/>
                  </a:moveTo>
                  <a:cubicBezTo>
                    <a:pt x="2" y="25"/>
                    <a:pt x="5" y="31"/>
                    <a:pt x="11" y="35"/>
                  </a:cubicBezTo>
                  <a:cubicBezTo>
                    <a:pt x="15" y="31"/>
                    <a:pt x="18" y="24"/>
                    <a:pt x="17" y="17"/>
                  </a:cubicBezTo>
                  <a:cubicBezTo>
                    <a:pt x="16" y="10"/>
                    <a:pt x="13" y="4"/>
                    <a:pt x="7" y="0"/>
                  </a:cubicBezTo>
                  <a:cubicBezTo>
                    <a:pt x="3" y="5"/>
                    <a:pt x="0" y="11"/>
                    <a:pt x="1"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80" name="Freeform 101"/>
            <p:cNvSpPr>
              <a:spLocks/>
            </p:cNvSpPr>
            <p:nvPr/>
          </p:nvSpPr>
          <p:spPr bwMode="auto">
            <a:xfrm>
              <a:off x="821" y="1989"/>
              <a:ext cx="18" cy="38"/>
            </a:xfrm>
            <a:custGeom>
              <a:avLst/>
              <a:gdLst>
                <a:gd name="T0" fmla="*/ 0 w 17"/>
                <a:gd name="T1" fmla="*/ 18 h 35"/>
                <a:gd name="T2" fmla="*/ 7 w 17"/>
                <a:gd name="T3" fmla="*/ 0 h 35"/>
                <a:gd name="T4" fmla="*/ 16 w 17"/>
                <a:gd name="T5" fmla="*/ 17 h 35"/>
                <a:gd name="T6" fmla="*/ 10 w 17"/>
                <a:gd name="T7" fmla="*/ 35 h 35"/>
                <a:gd name="T8" fmla="*/ 0 w 17"/>
                <a:gd name="T9" fmla="*/ 18 h 35"/>
              </a:gdLst>
              <a:ahLst/>
              <a:cxnLst>
                <a:cxn ang="0">
                  <a:pos x="T0" y="T1"/>
                </a:cxn>
                <a:cxn ang="0">
                  <a:pos x="T2" y="T3"/>
                </a:cxn>
                <a:cxn ang="0">
                  <a:pos x="T4" y="T5"/>
                </a:cxn>
                <a:cxn ang="0">
                  <a:pos x="T6" y="T7"/>
                </a:cxn>
                <a:cxn ang="0">
                  <a:pos x="T8" y="T9"/>
                </a:cxn>
              </a:cxnLst>
              <a:rect l="0" t="0" r="r" b="b"/>
              <a:pathLst>
                <a:path w="17" h="35">
                  <a:moveTo>
                    <a:pt x="0" y="18"/>
                  </a:moveTo>
                  <a:cubicBezTo>
                    <a:pt x="0" y="11"/>
                    <a:pt x="2" y="5"/>
                    <a:pt x="7" y="0"/>
                  </a:cubicBezTo>
                  <a:cubicBezTo>
                    <a:pt x="12" y="4"/>
                    <a:pt x="15" y="10"/>
                    <a:pt x="16" y="17"/>
                  </a:cubicBezTo>
                  <a:cubicBezTo>
                    <a:pt x="17" y="24"/>
                    <a:pt x="14" y="31"/>
                    <a:pt x="10" y="35"/>
                  </a:cubicBezTo>
                  <a:cubicBezTo>
                    <a:pt x="4" y="32"/>
                    <a:pt x="1" y="25"/>
                    <a:pt x="0"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81" name="Freeform 102"/>
            <p:cNvSpPr>
              <a:spLocks/>
            </p:cNvSpPr>
            <p:nvPr/>
          </p:nvSpPr>
          <p:spPr bwMode="auto">
            <a:xfrm>
              <a:off x="828" y="1978"/>
              <a:ext cx="39" cy="18"/>
            </a:xfrm>
            <a:custGeom>
              <a:avLst/>
              <a:gdLst>
                <a:gd name="T0" fmla="*/ 18 w 35"/>
                <a:gd name="T1" fmla="*/ 16 h 17"/>
                <a:gd name="T2" fmla="*/ 0 w 35"/>
                <a:gd name="T3" fmla="*/ 10 h 17"/>
                <a:gd name="T4" fmla="*/ 17 w 35"/>
                <a:gd name="T5" fmla="*/ 0 h 17"/>
                <a:gd name="T6" fmla="*/ 35 w 35"/>
                <a:gd name="T7" fmla="*/ 7 h 17"/>
                <a:gd name="T8" fmla="*/ 18 w 35"/>
                <a:gd name="T9" fmla="*/ 16 h 17"/>
              </a:gdLst>
              <a:ahLst/>
              <a:cxnLst>
                <a:cxn ang="0">
                  <a:pos x="T0" y="T1"/>
                </a:cxn>
                <a:cxn ang="0">
                  <a:pos x="T2" y="T3"/>
                </a:cxn>
                <a:cxn ang="0">
                  <a:pos x="T4" y="T5"/>
                </a:cxn>
                <a:cxn ang="0">
                  <a:pos x="T6" y="T7"/>
                </a:cxn>
                <a:cxn ang="0">
                  <a:pos x="T8" y="T9"/>
                </a:cxn>
              </a:cxnLst>
              <a:rect l="0" t="0" r="r" b="b"/>
              <a:pathLst>
                <a:path w="35" h="17">
                  <a:moveTo>
                    <a:pt x="18" y="16"/>
                  </a:moveTo>
                  <a:cubicBezTo>
                    <a:pt x="11" y="17"/>
                    <a:pt x="4" y="14"/>
                    <a:pt x="0" y="10"/>
                  </a:cubicBezTo>
                  <a:cubicBezTo>
                    <a:pt x="4" y="5"/>
                    <a:pt x="10" y="1"/>
                    <a:pt x="17" y="0"/>
                  </a:cubicBezTo>
                  <a:cubicBezTo>
                    <a:pt x="24" y="0"/>
                    <a:pt x="30" y="2"/>
                    <a:pt x="35" y="7"/>
                  </a:cubicBezTo>
                  <a:cubicBezTo>
                    <a:pt x="31" y="12"/>
                    <a:pt x="25" y="16"/>
                    <a:pt x="18"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82" name="Freeform 103"/>
            <p:cNvSpPr>
              <a:spLocks/>
            </p:cNvSpPr>
            <p:nvPr/>
          </p:nvSpPr>
          <p:spPr bwMode="auto">
            <a:xfrm>
              <a:off x="1089" y="1715"/>
              <a:ext cx="38" cy="20"/>
            </a:xfrm>
            <a:custGeom>
              <a:avLst/>
              <a:gdLst>
                <a:gd name="T0" fmla="*/ 17 w 35"/>
                <a:gd name="T1" fmla="*/ 17 h 18"/>
                <a:gd name="T2" fmla="*/ 35 w 35"/>
                <a:gd name="T3" fmla="*/ 11 h 18"/>
                <a:gd name="T4" fmla="*/ 18 w 35"/>
                <a:gd name="T5" fmla="*/ 1 h 18"/>
                <a:gd name="T6" fmla="*/ 0 w 35"/>
                <a:gd name="T7" fmla="*/ 7 h 18"/>
                <a:gd name="T8" fmla="*/ 17 w 35"/>
                <a:gd name="T9" fmla="*/ 17 h 18"/>
              </a:gdLst>
              <a:ahLst/>
              <a:cxnLst>
                <a:cxn ang="0">
                  <a:pos x="T0" y="T1"/>
                </a:cxn>
                <a:cxn ang="0">
                  <a:pos x="T2" y="T3"/>
                </a:cxn>
                <a:cxn ang="0">
                  <a:pos x="T4" y="T5"/>
                </a:cxn>
                <a:cxn ang="0">
                  <a:pos x="T6" y="T7"/>
                </a:cxn>
                <a:cxn ang="0">
                  <a:pos x="T8" y="T9"/>
                </a:cxn>
              </a:cxnLst>
              <a:rect l="0" t="0" r="r" b="b"/>
              <a:pathLst>
                <a:path w="35" h="18">
                  <a:moveTo>
                    <a:pt x="17" y="17"/>
                  </a:moveTo>
                  <a:cubicBezTo>
                    <a:pt x="24" y="18"/>
                    <a:pt x="31" y="15"/>
                    <a:pt x="35" y="11"/>
                  </a:cubicBezTo>
                  <a:cubicBezTo>
                    <a:pt x="32" y="5"/>
                    <a:pt x="25" y="2"/>
                    <a:pt x="18" y="1"/>
                  </a:cubicBezTo>
                  <a:cubicBezTo>
                    <a:pt x="11" y="0"/>
                    <a:pt x="5" y="3"/>
                    <a:pt x="0" y="7"/>
                  </a:cubicBezTo>
                  <a:cubicBezTo>
                    <a:pt x="4" y="13"/>
                    <a:pt x="10" y="16"/>
                    <a:pt x="17"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83" name="Freeform 104"/>
            <p:cNvSpPr>
              <a:spLocks/>
            </p:cNvSpPr>
            <p:nvPr/>
          </p:nvSpPr>
          <p:spPr bwMode="auto">
            <a:xfrm>
              <a:off x="1120" y="1688"/>
              <a:ext cx="19" cy="38"/>
            </a:xfrm>
            <a:custGeom>
              <a:avLst/>
              <a:gdLst>
                <a:gd name="T0" fmla="*/ 1 w 18"/>
                <a:gd name="T1" fmla="*/ 17 h 35"/>
                <a:gd name="T2" fmla="*/ 8 w 18"/>
                <a:gd name="T3" fmla="*/ 35 h 35"/>
                <a:gd name="T4" fmla="*/ 17 w 18"/>
                <a:gd name="T5" fmla="*/ 18 h 35"/>
                <a:gd name="T6" fmla="*/ 11 w 18"/>
                <a:gd name="T7" fmla="*/ 0 h 35"/>
                <a:gd name="T8" fmla="*/ 1 w 18"/>
                <a:gd name="T9" fmla="*/ 17 h 35"/>
              </a:gdLst>
              <a:ahLst/>
              <a:cxnLst>
                <a:cxn ang="0">
                  <a:pos x="T0" y="T1"/>
                </a:cxn>
                <a:cxn ang="0">
                  <a:pos x="T2" y="T3"/>
                </a:cxn>
                <a:cxn ang="0">
                  <a:pos x="T4" y="T5"/>
                </a:cxn>
                <a:cxn ang="0">
                  <a:pos x="T6" y="T7"/>
                </a:cxn>
                <a:cxn ang="0">
                  <a:pos x="T8" y="T9"/>
                </a:cxn>
              </a:cxnLst>
              <a:rect l="0" t="0" r="r" b="b"/>
              <a:pathLst>
                <a:path w="18" h="35">
                  <a:moveTo>
                    <a:pt x="1" y="17"/>
                  </a:moveTo>
                  <a:cubicBezTo>
                    <a:pt x="0" y="24"/>
                    <a:pt x="3" y="31"/>
                    <a:pt x="8" y="35"/>
                  </a:cubicBezTo>
                  <a:cubicBezTo>
                    <a:pt x="13" y="32"/>
                    <a:pt x="16" y="25"/>
                    <a:pt x="17" y="18"/>
                  </a:cubicBezTo>
                  <a:cubicBezTo>
                    <a:pt x="18" y="11"/>
                    <a:pt x="15" y="5"/>
                    <a:pt x="11" y="0"/>
                  </a:cubicBezTo>
                  <a:cubicBezTo>
                    <a:pt x="5" y="4"/>
                    <a:pt x="2" y="10"/>
                    <a:pt x="1"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84" name="Freeform 105"/>
            <p:cNvSpPr>
              <a:spLocks/>
            </p:cNvSpPr>
            <p:nvPr/>
          </p:nvSpPr>
          <p:spPr bwMode="auto">
            <a:xfrm>
              <a:off x="794" y="1963"/>
              <a:ext cx="19" cy="38"/>
            </a:xfrm>
            <a:custGeom>
              <a:avLst/>
              <a:gdLst>
                <a:gd name="T0" fmla="*/ 1 w 18"/>
                <a:gd name="T1" fmla="*/ 17 h 35"/>
                <a:gd name="T2" fmla="*/ 11 w 18"/>
                <a:gd name="T3" fmla="*/ 0 h 35"/>
                <a:gd name="T4" fmla="*/ 17 w 18"/>
                <a:gd name="T5" fmla="*/ 18 h 35"/>
                <a:gd name="T6" fmla="*/ 7 w 18"/>
                <a:gd name="T7" fmla="*/ 35 h 35"/>
                <a:gd name="T8" fmla="*/ 1 w 18"/>
                <a:gd name="T9" fmla="*/ 17 h 35"/>
              </a:gdLst>
              <a:ahLst/>
              <a:cxnLst>
                <a:cxn ang="0">
                  <a:pos x="T0" y="T1"/>
                </a:cxn>
                <a:cxn ang="0">
                  <a:pos x="T2" y="T3"/>
                </a:cxn>
                <a:cxn ang="0">
                  <a:pos x="T4" y="T5"/>
                </a:cxn>
                <a:cxn ang="0">
                  <a:pos x="T6" y="T7"/>
                </a:cxn>
                <a:cxn ang="0">
                  <a:pos x="T8" y="T9"/>
                </a:cxn>
              </a:cxnLst>
              <a:rect l="0" t="0" r="r" b="b"/>
              <a:pathLst>
                <a:path w="18" h="35">
                  <a:moveTo>
                    <a:pt x="1" y="17"/>
                  </a:moveTo>
                  <a:cubicBezTo>
                    <a:pt x="2" y="10"/>
                    <a:pt x="5" y="4"/>
                    <a:pt x="11" y="0"/>
                  </a:cubicBezTo>
                  <a:cubicBezTo>
                    <a:pt x="15" y="5"/>
                    <a:pt x="18" y="11"/>
                    <a:pt x="17" y="18"/>
                  </a:cubicBezTo>
                  <a:cubicBezTo>
                    <a:pt x="16" y="25"/>
                    <a:pt x="13" y="31"/>
                    <a:pt x="7" y="35"/>
                  </a:cubicBezTo>
                  <a:cubicBezTo>
                    <a:pt x="3" y="31"/>
                    <a:pt x="0" y="24"/>
                    <a:pt x="1"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85" name="Freeform 106"/>
            <p:cNvSpPr>
              <a:spLocks/>
            </p:cNvSpPr>
            <p:nvPr/>
          </p:nvSpPr>
          <p:spPr bwMode="auto">
            <a:xfrm>
              <a:off x="806" y="1955"/>
              <a:ext cx="38" cy="19"/>
            </a:xfrm>
            <a:custGeom>
              <a:avLst/>
              <a:gdLst>
                <a:gd name="T0" fmla="*/ 17 w 35"/>
                <a:gd name="T1" fmla="*/ 16 h 17"/>
                <a:gd name="T2" fmla="*/ 0 w 35"/>
                <a:gd name="T3" fmla="*/ 7 h 17"/>
                <a:gd name="T4" fmla="*/ 18 w 35"/>
                <a:gd name="T5" fmla="*/ 0 h 17"/>
                <a:gd name="T6" fmla="*/ 35 w 35"/>
                <a:gd name="T7" fmla="*/ 10 h 17"/>
                <a:gd name="T8" fmla="*/ 17 w 35"/>
                <a:gd name="T9" fmla="*/ 16 h 17"/>
              </a:gdLst>
              <a:ahLst/>
              <a:cxnLst>
                <a:cxn ang="0">
                  <a:pos x="T0" y="T1"/>
                </a:cxn>
                <a:cxn ang="0">
                  <a:pos x="T2" y="T3"/>
                </a:cxn>
                <a:cxn ang="0">
                  <a:pos x="T4" y="T5"/>
                </a:cxn>
                <a:cxn ang="0">
                  <a:pos x="T6" y="T7"/>
                </a:cxn>
                <a:cxn ang="0">
                  <a:pos x="T8" y="T9"/>
                </a:cxn>
              </a:cxnLst>
              <a:rect l="0" t="0" r="r" b="b"/>
              <a:pathLst>
                <a:path w="35" h="17">
                  <a:moveTo>
                    <a:pt x="17" y="16"/>
                  </a:moveTo>
                  <a:cubicBezTo>
                    <a:pt x="10" y="16"/>
                    <a:pt x="4" y="12"/>
                    <a:pt x="0" y="7"/>
                  </a:cubicBezTo>
                  <a:cubicBezTo>
                    <a:pt x="4" y="2"/>
                    <a:pt x="11" y="0"/>
                    <a:pt x="18" y="0"/>
                  </a:cubicBezTo>
                  <a:cubicBezTo>
                    <a:pt x="25" y="1"/>
                    <a:pt x="31" y="5"/>
                    <a:pt x="35" y="10"/>
                  </a:cubicBezTo>
                  <a:cubicBezTo>
                    <a:pt x="30" y="14"/>
                    <a:pt x="24" y="17"/>
                    <a:pt x="17"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86" name="Freeform 107"/>
            <p:cNvSpPr>
              <a:spLocks/>
            </p:cNvSpPr>
            <p:nvPr/>
          </p:nvSpPr>
          <p:spPr bwMode="auto">
            <a:xfrm>
              <a:off x="1108" y="1741"/>
              <a:ext cx="38" cy="21"/>
            </a:xfrm>
            <a:custGeom>
              <a:avLst/>
              <a:gdLst>
                <a:gd name="T0" fmla="*/ 16 w 35"/>
                <a:gd name="T1" fmla="*/ 17 h 19"/>
                <a:gd name="T2" fmla="*/ 35 w 35"/>
                <a:gd name="T3" fmla="*/ 14 h 19"/>
                <a:gd name="T4" fmla="*/ 20 w 35"/>
                <a:gd name="T5" fmla="*/ 2 h 19"/>
                <a:gd name="T6" fmla="*/ 0 w 35"/>
                <a:gd name="T7" fmla="*/ 5 h 19"/>
                <a:gd name="T8" fmla="*/ 16 w 35"/>
                <a:gd name="T9" fmla="*/ 17 h 19"/>
              </a:gdLst>
              <a:ahLst/>
              <a:cxnLst>
                <a:cxn ang="0">
                  <a:pos x="T0" y="T1"/>
                </a:cxn>
                <a:cxn ang="0">
                  <a:pos x="T2" y="T3"/>
                </a:cxn>
                <a:cxn ang="0">
                  <a:pos x="T4" y="T5"/>
                </a:cxn>
                <a:cxn ang="0">
                  <a:pos x="T6" y="T7"/>
                </a:cxn>
                <a:cxn ang="0">
                  <a:pos x="T8" y="T9"/>
                </a:cxn>
              </a:cxnLst>
              <a:rect l="0" t="0" r="r" b="b"/>
              <a:pathLst>
                <a:path w="35" h="19">
                  <a:moveTo>
                    <a:pt x="16" y="17"/>
                  </a:moveTo>
                  <a:cubicBezTo>
                    <a:pt x="22" y="19"/>
                    <a:pt x="29" y="18"/>
                    <a:pt x="35" y="14"/>
                  </a:cubicBezTo>
                  <a:cubicBezTo>
                    <a:pt x="32" y="8"/>
                    <a:pt x="27" y="3"/>
                    <a:pt x="20" y="2"/>
                  </a:cubicBezTo>
                  <a:cubicBezTo>
                    <a:pt x="13" y="0"/>
                    <a:pt x="6" y="1"/>
                    <a:pt x="0" y="5"/>
                  </a:cubicBezTo>
                  <a:cubicBezTo>
                    <a:pt x="3" y="11"/>
                    <a:pt x="9" y="15"/>
                    <a:pt x="16"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87" name="Freeform 108"/>
            <p:cNvSpPr>
              <a:spLocks/>
            </p:cNvSpPr>
            <p:nvPr/>
          </p:nvSpPr>
          <p:spPr bwMode="auto">
            <a:xfrm>
              <a:off x="1141" y="1718"/>
              <a:ext cx="20" cy="38"/>
            </a:xfrm>
            <a:custGeom>
              <a:avLst/>
              <a:gdLst>
                <a:gd name="T0" fmla="*/ 2 w 19"/>
                <a:gd name="T1" fmla="*/ 16 h 35"/>
                <a:gd name="T2" fmla="*/ 5 w 19"/>
                <a:gd name="T3" fmla="*/ 35 h 35"/>
                <a:gd name="T4" fmla="*/ 17 w 19"/>
                <a:gd name="T5" fmla="*/ 20 h 35"/>
                <a:gd name="T6" fmla="*/ 14 w 19"/>
                <a:gd name="T7" fmla="*/ 0 h 35"/>
                <a:gd name="T8" fmla="*/ 2 w 19"/>
                <a:gd name="T9" fmla="*/ 16 h 35"/>
              </a:gdLst>
              <a:ahLst/>
              <a:cxnLst>
                <a:cxn ang="0">
                  <a:pos x="T0" y="T1"/>
                </a:cxn>
                <a:cxn ang="0">
                  <a:pos x="T2" y="T3"/>
                </a:cxn>
                <a:cxn ang="0">
                  <a:pos x="T4" y="T5"/>
                </a:cxn>
                <a:cxn ang="0">
                  <a:pos x="T6" y="T7"/>
                </a:cxn>
                <a:cxn ang="0">
                  <a:pos x="T8" y="T9"/>
                </a:cxn>
              </a:cxnLst>
              <a:rect l="0" t="0" r="r" b="b"/>
              <a:pathLst>
                <a:path w="19" h="35">
                  <a:moveTo>
                    <a:pt x="2" y="16"/>
                  </a:moveTo>
                  <a:cubicBezTo>
                    <a:pt x="0" y="22"/>
                    <a:pt x="1" y="29"/>
                    <a:pt x="5" y="35"/>
                  </a:cubicBezTo>
                  <a:cubicBezTo>
                    <a:pt x="11" y="32"/>
                    <a:pt x="16" y="27"/>
                    <a:pt x="17" y="20"/>
                  </a:cubicBezTo>
                  <a:cubicBezTo>
                    <a:pt x="19" y="13"/>
                    <a:pt x="18" y="6"/>
                    <a:pt x="14" y="0"/>
                  </a:cubicBezTo>
                  <a:cubicBezTo>
                    <a:pt x="8" y="3"/>
                    <a:pt x="4" y="9"/>
                    <a:pt x="2"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88" name="Freeform 109"/>
            <p:cNvSpPr>
              <a:spLocks/>
            </p:cNvSpPr>
            <p:nvPr/>
          </p:nvSpPr>
          <p:spPr bwMode="auto">
            <a:xfrm>
              <a:off x="772" y="1932"/>
              <a:ext cx="20" cy="38"/>
            </a:xfrm>
            <a:custGeom>
              <a:avLst/>
              <a:gdLst>
                <a:gd name="T0" fmla="*/ 2 w 19"/>
                <a:gd name="T1" fmla="*/ 16 h 35"/>
                <a:gd name="T2" fmla="*/ 14 w 19"/>
                <a:gd name="T3" fmla="*/ 0 h 35"/>
                <a:gd name="T4" fmla="*/ 17 w 19"/>
                <a:gd name="T5" fmla="*/ 20 h 35"/>
                <a:gd name="T6" fmla="*/ 5 w 19"/>
                <a:gd name="T7" fmla="*/ 35 h 35"/>
                <a:gd name="T8" fmla="*/ 2 w 19"/>
                <a:gd name="T9" fmla="*/ 16 h 35"/>
              </a:gdLst>
              <a:ahLst/>
              <a:cxnLst>
                <a:cxn ang="0">
                  <a:pos x="T0" y="T1"/>
                </a:cxn>
                <a:cxn ang="0">
                  <a:pos x="T2" y="T3"/>
                </a:cxn>
                <a:cxn ang="0">
                  <a:pos x="T4" y="T5"/>
                </a:cxn>
                <a:cxn ang="0">
                  <a:pos x="T6" y="T7"/>
                </a:cxn>
                <a:cxn ang="0">
                  <a:pos x="T8" y="T9"/>
                </a:cxn>
              </a:cxnLst>
              <a:rect l="0" t="0" r="r" b="b"/>
              <a:pathLst>
                <a:path w="19" h="35">
                  <a:moveTo>
                    <a:pt x="2" y="16"/>
                  </a:moveTo>
                  <a:cubicBezTo>
                    <a:pt x="4" y="9"/>
                    <a:pt x="8" y="3"/>
                    <a:pt x="14" y="0"/>
                  </a:cubicBezTo>
                  <a:cubicBezTo>
                    <a:pt x="18" y="6"/>
                    <a:pt x="19" y="13"/>
                    <a:pt x="17" y="20"/>
                  </a:cubicBezTo>
                  <a:cubicBezTo>
                    <a:pt x="15" y="27"/>
                    <a:pt x="11" y="32"/>
                    <a:pt x="5" y="35"/>
                  </a:cubicBezTo>
                  <a:cubicBezTo>
                    <a:pt x="1" y="29"/>
                    <a:pt x="0" y="22"/>
                    <a:pt x="2"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89" name="Freeform 110"/>
            <p:cNvSpPr>
              <a:spLocks/>
            </p:cNvSpPr>
            <p:nvPr/>
          </p:nvSpPr>
          <p:spPr bwMode="auto">
            <a:xfrm>
              <a:off x="787" y="1927"/>
              <a:ext cx="38" cy="21"/>
            </a:xfrm>
            <a:custGeom>
              <a:avLst/>
              <a:gdLst>
                <a:gd name="T0" fmla="*/ 15 w 35"/>
                <a:gd name="T1" fmla="*/ 18 h 20"/>
                <a:gd name="T2" fmla="*/ 0 w 35"/>
                <a:gd name="T3" fmla="*/ 5 h 20"/>
                <a:gd name="T4" fmla="*/ 19 w 35"/>
                <a:gd name="T5" fmla="*/ 2 h 20"/>
                <a:gd name="T6" fmla="*/ 35 w 35"/>
                <a:gd name="T7" fmla="*/ 15 h 20"/>
                <a:gd name="T8" fmla="*/ 15 w 35"/>
                <a:gd name="T9" fmla="*/ 18 h 20"/>
              </a:gdLst>
              <a:ahLst/>
              <a:cxnLst>
                <a:cxn ang="0">
                  <a:pos x="T0" y="T1"/>
                </a:cxn>
                <a:cxn ang="0">
                  <a:pos x="T2" y="T3"/>
                </a:cxn>
                <a:cxn ang="0">
                  <a:pos x="T4" y="T5"/>
                </a:cxn>
                <a:cxn ang="0">
                  <a:pos x="T6" y="T7"/>
                </a:cxn>
                <a:cxn ang="0">
                  <a:pos x="T8" y="T9"/>
                </a:cxn>
              </a:cxnLst>
              <a:rect l="0" t="0" r="r" b="b"/>
              <a:pathLst>
                <a:path w="35" h="20">
                  <a:moveTo>
                    <a:pt x="15" y="18"/>
                  </a:moveTo>
                  <a:cubicBezTo>
                    <a:pt x="8" y="16"/>
                    <a:pt x="3" y="11"/>
                    <a:pt x="0" y="5"/>
                  </a:cubicBezTo>
                  <a:cubicBezTo>
                    <a:pt x="6" y="2"/>
                    <a:pt x="13" y="0"/>
                    <a:pt x="19" y="2"/>
                  </a:cubicBezTo>
                  <a:cubicBezTo>
                    <a:pt x="26" y="4"/>
                    <a:pt x="32" y="9"/>
                    <a:pt x="35" y="15"/>
                  </a:cubicBezTo>
                  <a:cubicBezTo>
                    <a:pt x="29" y="18"/>
                    <a:pt x="22" y="20"/>
                    <a:pt x="15"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90" name="Freeform 111"/>
            <p:cNvSpPr>
              <a:spLocks/>
            </p:cNvSpPr>
            <p:nvPr/>
          </p:nvSpPr>
          <p:spPr bwMode="auto">
            <a:xfrm>
              <a:off x="1123" y="1770"/>
              <a:ext cx="35" cy="22"/>
            </a:xfrm>
            <a:custGeom>
              <a:avLst/>
              <a:gdLst>
                <a:gd name="T0" fmla="*/ 13 w 32"/>
                <a:gd name="T1" fmla="*/ 17 h 21"/>
                <a:gd name="T2" fmla="*/ 32 w 32"/>
                <a:gd name="T3" fmla="*/ 18 h 21"/>
                <a:gd name="T4" fmla="*/ 20 w 32"/>
                <a:gd name="T5" fmla="*/ 3 h 21"/>
                <a:gd name="T6" fmla="*/ 0 w 32"/>
                <a:gd name="T7" fmla="*/ 3 h 21"/>
                <a:gd name="T8" fmla="*/ 13 w 32"/>
                <a:gd name="T9" fmla="*/ 17 h 21"/>
              </a:gdLst>
              <a:ahLst/>
              <a:cxnLst>
                <a:cxn ang="0">
                  <a:pos x="T0" y="T1"/>
                </a:cxn>
                <a:cxn ang="0">
                  <a:pos x="T2" y="T3"/>
                </a:cxn>
                <a:cxn ang="0">
                  <a:pos x="T4" y="T5"/>
                </a:cxn>
                <a:cxn ang="0">
                  <a:pos x="T6" y="T7"/>
                </a:cxn>
                <a:cxn ang="0">
                  <a:pos x="T8" y="T9"/>
                </a:cxn>
              </a:cxnLst>
              <a:rect l="0" t="0" r="r" b="b"/>
              <a:pathLst>
                <a:path w="32" h="21">
                  <a:moveTo>
                    <a:pt x="13" y="17"/>
                  </a:moveTo>
                  <a:cubicBezTo>
                    <a:pt x="19" y="21"/>
                    <a:pt x="26" y="20"/>
                    <a:pt x="32" y="18"/>
                  </a:cubicBezTo>
                  <a:cubicBezTo>
                    <a:pt x="31" y="11"/>
                    <a:pt x="26" y="6"/>
                    <a:pt x="20" y="3"/>
                  </a:cubicBezTo>
                  <a:cubicBezTo>
                    <a:pt x="13" y="0"/>
                    <a:pt x="6" y="0"/>
                    <a:pt x="0" y="3"/>
                  </a:cubicBezTo>
                  <a:cubicBezTo>
                    <a:pt x="2" y="9"/>
                    <a:pt x="6" y="14"/>
                    <a:pt x="13"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91" name="Freeform 112"/>
            <p:cNvSpPr>
              <a:spLocks/>
            </p:cNvSpPr>
            <p:nvPr/>
          </p:nvSpPr>
          <p:spPr bwMode="auto">
            <a:xfrm>
              <a:off x="1156" y="1753"/>
              <a:ext cx="22" cy="36"/>
            </a:xfrm>
            <a:custGeom>
              <a:avLst/>
              <a:gdLst>
                <a:gd name="T0" fmla="*/ 3 w 20"/>
                <a:gd name="T1" fmla="*/ 13 h 33"/>
                <a:gd name="T2" fmla="*/ 3 w 20"/>
                <a:gd name="T3" fmla="*/ 33 h 33"/>
                <a:gd name="T4" fmla="*/ 17 w 20"/>
                <a:gd name="T5" fmla="*/ 20 h 33"/>
                <a:gd name="T6" fmla="*/ 18 w 20"/>
                <a:gd name="T7" fmla="*/ 0 h 33"/>
                <a:gd name="T8" fmla="*/ 3 w 20"/>
                <a:gd name="T9" fmla="*/ 13 h 33"/>
              </a:gdLst>
              <a:ahLst/>
              <a:cxnLst>
                <a:cxn ang="0">
                  <a:pos x="T0" y="T1"/>
                </a:cxn>
                <a:cxn ang="0">
                  <a:pos x="T2" y="T3"/>
                </a:cxn>
                <a:cxn ang="0">
                  <a:pos x="T4" y="T5"/>
                </a:cxn>
                <a:cxn ang="0">
                  <a:pos x="T6" y="T7"/>
                </a:cxn>
                <a:cxn ang="0">
                  <a:pos x="T8" y="T9"/>
                </a:cxn>
              </a:cxnLst>
              <a:rect l="0" t="0" r="r" b="b"/>
              <a:pathLst>
                <a:path w="20" h="33">
                  <a:moveTo>
                    <a:pt x="3" y="13"/>
                  </a:moveTo>
                  <a:cubicBezTo>
                    <a:pt x="0" y="20"/>
                    <a:pt x="0" y="27"/>
                    <a:pt x="3" y="33"/>
                  </a:cubicBezTo>
                  <a:cubicBezTo>
                    <a:pt x="9" y="31"/>
                    <a:pt x="14" y="26"/>
                    <a:pt x="17" y="20"/>
                  </a:cubicBezTo>
                  <a:cubicBezTo>
                    <a:pt x="20" y="14"/>
                    <a:pt x="20" y="6"/>
                    <a:pt x="18" y="0"/>
                  </a:cubicBezTo>
                  <a:cubicBezTo>
                    <a:pt x="11" y="2"/>
                    <a:pt x="6" y="7"/>
                    <a:pt x="3" y="1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92" name="Freeform 113"/>
            <p:cNvSpPr>
              <a:spLocks/>
            </p:cNvSpPr>
            <p:nvPr/>
          </p:nvSpPr>
          <p:spPr bwMode="auto">
            <a:xfrm>
              <a:off x="755" y="1899"/>
              <a:ext cx="22" cy="36"/>
            </a:xfrm>
            <a:custGeom>
              <a:avLst/>
              <a:gdLst>
                <a:gd name="T0" fmla="*/ 3 w 20"/>
                <a:gd name="T1" fmla="*/ 13 h 33"/>
                <a:gd name="T2" fmla="*/ 18 w 20"/>
                <a:gd name="T3" fmla="*/ 0 h 33"/>
                <a:gd name="T4" fmla="*/ 17 w 20"/>
                <a:gd name="T5" fmla="*/ 20 h 33"/>
                <a:gd name="T6" fmla="*/ 2 w 20"/>
                <a:gd name="T7" fmla="*/ 33 h 33"/>
                <a:gd name="T8" fmla="*/ 3 w 20"/>
                <a:gd name="T9" fmla="*/ 13 h 33"/>
              </a:gdLst>
              <a:ahLst/>
              <a:cxnLst>
                <a:cxn ang="0">
                  <a:pos x="T0" y="T1"/>
                </a:cxn>
                <a:cxn ang="0">
                  <a:pos x="T2" y="T3"/>
                </a:cxn>
                <a:cxn ang="0">
                  <a:pos x="T4" y="T5"/>
                </a:cxn>
                <a:cxn ang="0">
                  <a:pos x="T6" y="T7"/>
                </a:cxn>
                <a:cxn ang="0">
                  <a:pos x="T8" y="T9"/>
                </a:cxn>
              </a:cxnLst>
              <a:rect l="0" t="0" r="r" b="b"/>
              <a:pathLst>
                <a:path w="20" h="33">
                  <a:moveTo>
                    <a:pt x="3" y="13"/>
                  </a:moveTo>
                  <a:cubicBezTo>
                    <a:pt x="6" y="7"/>
                    <a:pt x="11" y="2"/>
                    <a:pt x="18" y="0"/>
                  </a:cubicBezTo>
                  <a:cubicBezTo>
                    <a:pt x="20" y="7"/>
                    <a:pt x="20" y="14"/>
                    <a:pt x="17" y="20"/>
                  </a:cubicBezTo>
                  <a:cubicBezTo>
                    <a:pt x="14" y="26"/>
                    <a:pt x="9" y="31"/>
                    <a:pt x="2" y="33"/>
                  </a:cubicBezTo>
                  <a:cubicBezTo>
                    <a:pt x="0" y="27"/>
                    <a:pt x="0" y="20"/>
                    <a:pt x="3" y="1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93" name="Freeform 114"/>
            <p:cNvSpPr>
              <a:spLocks/>
            </p:cNvSpPr>
            <p:nvPr/>
          </p:nvSpPr>
          <p:spPr bwMode="auto">
            <a:xfrm>
              <a:off x="775" y="1897"/>
              <a:ext cx="35" cy="22"/>
            </a:xfrm>
            <a:custGeom>
              <a:avLst/>
              <a:gdLst>
                <a:gd name="T0" fmla="*/ 12 w 32"/>
                <a:gd name="T1" fmla="*/ 17 h 20"/>
                <a:gd name="T2" fmla="*/ 0 w 32"/>
                <a:gd name="T3" fmla="*/ 2 h 20"/>
                <a:gd name="T4" fmla="*/ 19 w 32"/>
                <a:gd name="T5" fmla="*/ 3 h 20"/>
                <a:gd name="T6" fmla="*/ 32 w 32"/>
                <a:gd name="T7" fmla="*/ 18 h 20"/>
                <a:gd name="T8" fmla="*/ 12 w 32"/>
                <a:gd name="T9" fmla="*/ 17 h 20"/>
              </a:gdLst>
              <a:ahLst/>
              <a:cxnLst>
                <a:cxn ang="0">
                  <a:pos x="T0" y="T1"/>
                </a:cxn>
                <a:cxn ang="0">
                  <a:pos x="T2" y="T3"/>
                </a:cxn>
                <a:cxn ang="0">
                  <a:pos x="T4" y="T5"/>
                </a:cxn>
                <a:cxn ang="0">
                  <a:pos x="T6" y="T7"/>
                </a:cxn>
                <a:cxn ang="0">
                  <a:pos x="T8" y="T9"/>
                </a:cxn>
              </a:cxnLst>
              <a:rect l="0" t="0" r="r" b="b"/>
              <a:pathLst>
                <a:path w="32" h="20">
                  <a:moveTo>
                    <a:pt x="12" y="17"/>
                  </a:moveTo>
                  <a:cubicBezTo>
                    <a:pt x="6" y="14"/>
                    <a:pt x="2" y="9"/>
                    <a:pt x="0" y="2"/>
                  </a:cubicBezTo>
                  <a:cubicBezTo>
                    <a:pt x="6" y="0"/>
                    <a:pt x="13" y="0"/>
                    <a:pt x="19" y="3"/>
                  </a:cubicBezTo>
                  <a:cubicBezTo>
                    <a:pt x="26" y="6"/>
                    <a:pt x="30" y="11"/>
                    <a:pt x="32" y="18"/>
                  </a:cubicBezTo>
                  <a:cubicBezTo>
                    <a:pt x="26" y="20"/>
                    <a:pt x="19" y="20"/>
                    <a:pt x="12"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94" name="Freeform 115"/>
            <p:cNvSpPr>
              <a:spLocks/>
            </p:cNvSpPr>
            <p:nvPr/>
          </p:nvSpPr>
          <p:spPr bwMode="auto">
            <a:xfrm>
              <a:off x="1133" y="1799"/>
              <a:ext cx="33" cy="26"/>
            </a:xfrm>
            <a:custGeom>
              <a:avLst/>
              <a:gdLst>
                <a:gd name="T0" fmla="*/ 10 w 30"/>
                <a:gd name="T1" fmla="*/ 19 h 24"/>
                <a:gd name="T2" fmla="*/ 30 w 30"/>
                <a:gd name="T3" fmla="*/ 22 h 24"/>
                <a:gd name="T4" fmla="*/ 20 w 30"/>
                <a:gd name="T5" fmla="*/ 5 h 24"/>
                <a:gd name="T6" fmla="*/ 0 w 30"/>
                <a:gd name="T7" fmla="*/ 2 h 24"/>
                <a:gd name="T8" fmla="*/ 10 w 30"/>
                <a:gd name="T9" fmla="*/ 19 h 24"/>
              </a:gdLst>
              <a:ahLst/>
              <a:cxnLst>
                <a:cxn ang="0">
                  <a:pos x="T0" y="T1"/>
                </a:cxn>
                <a:cxn ang="0">
                  <a:pos x="T2" y="T3"/>
                </a:cxn>
                <a:cxn ang="0">
                  <a:pos x="T4" y="T5"/>
                </a:cxn>
                <a:cxn ang="0">
                  <a:pos x="T6" y="T7"/>
                </a:cxn>
                <a:cxn ang="0">
                  <a:pos x="T8" y="T9"/>
                </a:cxn>
              </a:cxnLst>
              <a:rect l="0" t="0" r="r" b="b"/>
              <a:pathLst>
                <a:path w="30" h="24">
                  <a:moveTo>
                    <a:pt x="10" y="19"/>
                  </a:moveTo>
                  <a:cubicBezTo>
                    <a:pt x="16" y="23"/>
                    <a:pt x="23" y="24"/>
                    <a:pt x="30" y="22"/>
                  </a:cubicBezTo>
                  <a:cubicBezTo>
                    <a:pt x="29" y="16"/>
                    <a:pt x="25" y="9"/>
                    <a:pt x="20" y="5"/>
                  </a:cubicBezTo>
                  <a:cubicBezTo>
                    <a:pt x="14" y="1"/>
                    <a:pt x="7" y="0"/>
                    <a:pt x="0" y="2"/>
                  </a:cubicBezTo>
                  <a:cubicBezTo>
                    <a:pt x="1" y="8"/>
                    <a:pt x="5" y="14"/>
                    <a:pt x="10" y="1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95" name="Freeform 116"/>
            <p:cNvSpPr>
              <a:spLocks/>
            </p:cNvSpPr>
            <p:nvPr/>
          </p:nvSpPr>
          <p:spPr bwMode="auto">
            <a:xfrm>
              <a:off x="1163" y="1791"/>
              <a:ext cx="27" cy="32"/>
            </a:xfrm>
            <a:custGeom>
              <a:avLst/>
              <a:gdLst>
                <a:gd name="T0" fmla="*/ 5 w 24"/>
                <a:gd name="T1" fmla="*/ 10 h 29"/>
                <a:gd name="T2" fmla="*/ 2 w 24"/>
                <a:gd name="T3" fmla="*/ 29 h 29"/>
                <a:gd name="T4" fmla="*/ 19 w 24"/>
                <a:gd name="T5" fmla="*/ 19 h 29"/>
                <a:gd name="T6" fmla="*/ 22 w 24"/>
                <a:gd name="T7" fmla="*/ 0 h 29"/>
                <a:gd name="T8" fmla="*/ 5 w 24"/>
                <a:gd name="T9" fmla="*/ 10 h 29"/>
              </a:gdLst>
              <a:ahLst/>
              <a:cxnLst>
                <a:cxn ang="0">
                  <a:pos x="T0" y="T1"/>
                </a:cxn>
                <a:cxn ang="0">
                  <a:pos x="T2" y="T3"/>
                </a:cxn>
                <a:cxn ang="0">
                  <a:pos x="T4" y="T5"/>
                </a:cxn>
                <a:cxn ang="0">
                  <a:pos x="T6" y="T7"/>
                </a:cxn>
                <a:cxn ang="0">
                  <a:pos x="T8" y="T9"/>
                </a:cxn>
              </a:cxnLst>
              <a:rect l="0" t="0" r="r" b="b"/>
              <a:pathLst>
                <a:path w="24" h="29">
                  <a:moveTo>
                    <a:pt x="5" y="10"/>
                  </a:moveTo>
                  <a:cubicBezTo>
                    <a:pt x="1" y="16"/>
                    <a:pt x="0" y="23"/>
                    <a:pt x="2" y="29"/>
                  </a:cubicBezTo>
                  <a:cubicBezTo>
                    <a:pt x="8" y="28"/>
                    <a:pt x="15" y="25"/>
                    <a:pt x="19" y="19"/>
                  </a:cubicBezTo>
                  <a:cubicBezTo>
                    <a:pt x="23" y="13"/>
                    <a:pt x="24" y="6"/>
                    <a:pt x="22" y="0"/>
                  </a:cubicBezTo>
                  <a:cubicBezTo>
                    <a:pt x="16" y="1"/>
                    <a:pt x="10" y="4"/>
                    <a:pt x="5" y="1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96" name="Freeform 117"/>
            <p:cNvSpPr>
              <a:spLocks/>
            </p:cNvSpPr>
            <p:nvPr/>
          </p:nvSpPr>
          <p:spPr bwMode="auto">
            <a:xfrm>
              <a:off x="743" y="1866"/>
              <a:ext cx="26" cy="31"/>
            </a:xfrm>
            <a:custGeom>
              <a:avLst/>
              <a:gdLst>
                <a:gd name="T0" fmla="*/ 6 w 24"/>
                <a:gd name="T1" fmla="*/ 10 h 29"/>
                <a:gd name="T2" fmla="*/ 22 w 24"/>
                <a:gd name="T3" fmla="*/ 0 h 29"/>
                <a:gd name="T4" fmla="*/ 19 w 24"/>
                <a:gd name="T5" fmla="*/ 19 h 29"/>
                <a:gd name="T6" fmla="*/ 2 w 24"/>
                <a:gd name="T7" fmla="*/ 29 h 29"/>
                <a:gd name="T8" fmla="*/ 6 w 24"/>
                <a:gd name="T9" fmla="*/ 10 h 29"/>
              </a:gdLst>
              <a:ahLst/>
              <a:cxnLst>
                <a:cxn ang="0">
                  <a:pos x="T0" y="T1"/>
                </a:cxn>
                <a:cxn ang="0">
                  <a:pos x="T2" y="T3"/>
                </a:cxn>
                <a:cxn ang="0">
                  <a:pos x="T4" y="T5"/>
                </a:cxn>
                <a:cxn ang="0">
                  <a:pos x="T6" y="T7"/>
                </a:cxn>
                <a:cxn ang="0">
                  <a:pos x="T8" y="T9"/>
                </a:cxn>
              </a:cxnLst>
              <a:rect l="0" t="0" r="r" b="b"/>
              <a:pathLst>
                <a:path w="24" h="29">
                  <a:moveTo>
                    <a:pt x="6" y="10"/>
                  </a:moveTo>
                  <a:cubicBezTo>
                    <a:pt x="10" y="4"/>
                    <a:pt x="16" y="1"/>
                    <a:pt x="22" y="0"/>
                  </a:cubicBezTo>
                  <a:cubicBezTo>
                    <a:pt x="24" y="6"/>
                    <a:pt x="23" y="13"/>
                    <a:pt x="19" y="19"/>
                  </a:cubicBezTo>
                  <a:cubicBezTo>
                    <a:pt x="15" y="25"/>
                    <a:pt x="8" y="29"/>
                    <a:pt x="2" y="29"/>
                  </a:cubicBezTo>
                  <a:cubicBezTo>
                    <a:pt x="0" y="23"/>
                    <a:pt x="1" y="16"/>
                    <a:pt x="6" y="1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97" name="Freeform 118"/>
            <p:cNvSpPr>
              <a:spLocks/>
            </p:cNvSpPr>
            <p:nvPr/>
          </p:nvSpPr>
          <p:spPr bwMode="auto">
            <a:xfrm>
              <a:off x="767" y="1863"/>
              <a:ext cx="33" cy="27"/>
            </a:xfrm>
            <a:custGeom>
              <a:avLst/>
              <a:gdLst>
                <a:gd name="T0" fmla="*/ 10 w 30"/>
                <a:gd name="T1" fmla="*/ 19 h 24"/>
                <a:gd name="T2" fmla="*/ 0 w 30"/>
                <a:gd name="T3" fmla="*/ 2 h 24"/>
                <a:gd name="T4" fmla="*/ 20 w 30"/>
                <a:gd name="T5" fmla="*/ 6 h 24"/>
                <a:gd name="T6" fmla="*/ 30 w 30"/>
                <a:gd name="T7" fmla="*/ 23 h 24"/>
                <a:gd name="T8" fmla="*/ 10 w 30"/>
                <a:gd name="T9" fmla="*/ 19 h 24"/>
              </a:gdLst>
              <a:ahLst/>
              <a:cxnLst>
                <a:cxn ang="0">
                  <a:pos x="T0" y="T1"/>
                </a:cxn>
                <a:cxn ang="0">
                  <a:pos x="T2" y="T3"/>
                </a:cxn>
                <a:cxn ang="0">
                  <a:pos x="T4" y="T5"/>
                </a:cxn>
                <a:cxn ang="0">
                  <a:pos x="T6" y="T7"/>
                </a:cxn>
                <a:cxn ang="0">
                  <a:pos x="T8" y="T9"/>
                </a:cxn>
              </a:cxnLst>
              <a:rect l="0" t="0" r="r" b="b"/>
              <a:pathLst>
                <a:path w="30" h="24">
                  <a:moveTo>
                    <a:pt x="10" y="19"/>
                  </a:moveTo>
                  <a:cubicBezTo>
                    <a:pt x="5" y="15"/>
                    <a:pt x="1" y="9"/>
                    <a:pt x="0" y="2"/>
                  </a:cubicBezTo>
                  <a:cubicBezTo>
                    <a:pt x="7" y="0"/>
                    <a:pt x="14" y="2"/>
                    <a:pt x="20" y="6"/>
                  </a:cubicBezTo>
                  <a:cubicBezTo>
                    <a:pt x="25" y="10"/>
                    <a:pt x="29" y="16"/>
                    <a:pt x="30" y="23"/>
                  </a:cubicBezTo>
                  <a:cubicBezTo>
                    <a:pt x="23" y="24"/>
                    <a:pt x="16" y="23"/>
                    <a:pt x="10" y="1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98" name="Freeform 119"/>
            <p:cNvSpPr>
              <a:spLocks/>
            </p:cNvSpPr>
            <p:nvPr/>
          </p:nvSpPr>
          <p:spPr bwMode="auto">
            <a:xfrm>
              <a:off x="1138" y="1831"/>
              <a:ext cx="29" cy="28"/>
            </a:xfrm>
            <a:custGeom>
              <a:avLst/>
              <a:gdLst>
                <a:gd name="T0" fmla="*/ 7 w 26"/>
                <a:gd name="T1" fmla="*/ 18 h 26"/>
                <a:gd name="T2" fmla="*/ 25 w 26"/>
                <a:gd name="T3" fmla="*/ 25 h 26"/>
                <a:gd name="T4" fmla="*/ 18 w 26"/>
                <a:gd name="T5" fmla="*/ 7 h 26"/>
                <a:gd name="T6" fmla="*/ 0 w 26"/>
                <a:gd name="T7" fmla="*/ 0 h 26"/>
                <a:gd name="T8" fmla="*/ 7 w 26"/>
                <a:gd name="T9" fmla="*/ 18 h 26"/>
              </a:gdLst>
              <a:ahLst/>
              <a:cxnLst>
                <a:cxn ang="0">
                  <a:pos x="T0" y="T1"/>
                </a:cxn>
                <a:cxn ang="0">
                  <a:pos x="T2" y="T3"/>
                </a:cxn>
                <a:cxn ang="0">
                  <a:pos x="T4" y="T5"/>
                </a:cxn>
                <a:cxn ang="0">
                  <a:pos x="T6" y="T7"/>
                </a:cxn>
                <a:cxn ang="0">
                  <a:pos x="T8" y="T9"/>
                </a:cxn>
              </a:cxnLst>
              <a:rect l="0" t="0" r="r" b="b"/>
              <a:pathLst>
                <a:path w="26" h="26">
                  <a:moveTo>
                    <a:pt x="7" y="18"/>
                  </a:moveTo>
                  <a:cubicBezTo>
                    <a:pt x="12" y="23"/>
                    <a:pt x="19" y="26"/>
                    <a:pt x="25" y="25"/>
                  </a:cubicBezTo>
                  <a:cubicBezTo>
                    <a:pt x="26" y="19"/>
                    <a:pt x="23" y="12"/>
                    <a:pt x="18" y="7"/>
                  </a:cubicBezTo>
                  <a:cubicBezTo>
                    <a:pt x="13" y="2"/>
                    <a:pt x="7" y="0"/>
                    <a:pt x="0" y="0"/>
                  </a:cubicBezTo>
                  <a:cubicBezTo>
                    <a:pt x="0" y="7"/>
                    <a:pt x="2" y="13"/>
                    <a:pt x="7"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599" name="Freeform 120"/>
            <p:cNvSpPr>
              <a:spLocks/>
            </p:cNvSpPr>
            <p:nvPr/>
          </p:nvSpPr>
          <p:spPr bwMode="auto">
            <a:xfrm>
              <a:off x="1166" y="1831"/>
              <a:ext cx="28" cy="28"/>
            </a:xfrm>
            <a:custGeom>
              <a:avLst/>
              <a:gdLst>
                <a:gd name="T0" fmla="*/ 7 w 26"/>
                <a:gd name="T1" fmla="*/ 7 h 26"/>
                <a:gd name="T2" fmla="*/ 0 w 26"/>
                <a:gd name="T3" fmla="*/ 25 h 26"/>
                <a:gd name="T4" fmla="*/ 19 w 26"/>
                <a:gd name="T5" fmla="*/ 18 h 26"/>
                <a:gd name="T6" fmla="*/ 26 w 26"/>
                <a:gd name="T7" fmla="*/ 0 h 26"/>
                <a:gd name="T8" fmla="*/ 7 w 26"/>
                <a:gd name="T9" fmla="*/ 7 h 26"/>
              </a:gdLst>
              <a:ahLst/>
              <a:cxnLst>
                <a:cxn ang="0">
                  <a:pos x="T0" y="T1"/>
                </a:cxn>
                <a:cxn ang="0">
                  <a:pos x="T2" y="T3"/>
                </a:cxn>
                <a:cxn ang="0">
                  <a:pos x="T4" y="T5"/>
                </a:cxn>
                <a:cxn ang="0">
                  <a:pos x="T6" y="T7"/>
                </a:cxn>
                <a:cxn ang="0">
                  <a:pos x="T8" y="T9"/>
                </a:cxn>
              </a:cxnLst>
              <a:rect l="0" t="0" r="r" b="b"/>
              <a:pathLst>
                <a:path w="26" h="26">
                  <a:moveTo>
                    <a:pt x="7" y="7"/>
                  </a:moveTo>
                  <a:cubicBezTo>
                    <a:pt x="2" y="12"/>
                    <a:pt x="0" y="19"/>
                    <a:pt x="0" y="25"/>
                  </a:cubicBezTo>
                  <a:cubicBezTo>
                    <a:pt x="7" y="26"/>
                    <a:pt x="14" y="23"/>
                    <a:pt x="19" y="18"/>
                  </a:cubicBezTo>
                  <a:cubicBezTo>
                    <a:pt x="24" y="13"/>
                    <a:pt x="26" y="7"/>
                    <a:pt x="26" y="0"/>
                  </a:cubicBezTo>
                  <a:cubicBezTo>
                    <a:pt x="19" y="0"/>
                    <a:pt x="12" y="2"/>
                    <a:pt x="7" y="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00" name="Freeform 121"/>
            <p:cNvSpPr>
              <a:spLocks/>
            </p:cNvSpPr>
            <p:nvPr/>
          </p:nvSpPr>
          <p:spPr bwMode="auto">
            <a:xfrm>
              <a:off x="739" y="1831"/>
              <a:ext cx="28" cy="28"/>
            </a:xfrm>
            <a:custGeom>
              <a:avLst/>
              <a:gdLst>
                <a:gd name="T0" fmla="*/ 7 w 26"/>
                <a:gd name="T1" fmla="*/ 7 h 26"/>
                <a:gd name="T2" fmla="*/ 26 w 26"/>
                <a:gd name="T3" fmla="*/ 0 h 26"/>
                <a:gd name="T4" fmla="*/ 19 w 26"/>
                <a:gd name="T5" fmla="*/ 18 h 26"/>
                <a:gd name="T6" fmla="*/ 0 w 26"/>
                <a:gd name="T7" fmla="*/ 25 h 26"/>
                <a:gd name="T8" fmla="*/ 7 w 26"/>
                <a:gd name="T9" fmla="*/ 7 h 26"/>
              </a:gdLst>
              <a:ahLst/>
              <a:cxnLst>
                <a:cxn ang="0">
                  <a:pos x="T0" y="T1"/>
                </a:cxn>
                <a:cxn ang="0">
                  <a:pos x="T2" y="T3"/>
                </a:cxn>
                <a:cxn ang="0">
                  <a:pos x="T4" y="T5"/>
                </a:cxn>
                <a:cxn ang="0">
                  <a:pos x="T6" y="T7"/>
                </a:cxn>
                <a:cxn ang="0">
                  <a:pos x="T8" y="T9"/>
                </a:cxn>
              </a:cxnLst>
              <a:rect l="0" t="0" r="r" b="b"/>
              <a:pathLst>
                <a:path w="26" h="26">
                  <a:moveTo>
                    <a:pt x="7" y="7"/>
                  </a:moveTo>
                  <a:cubicBezTo>
                    <a:pt x="12" y="2"/>
                    <a:pt x="19" y="0"/>
                    <a:pt x="26" y="0"/>
                  </a:cubicBezTo>
                  <a:cubicBezTo>
                    <a:pt x="26" y="7"/>
                    <a:pt x="24" y="13"/>
                    <a:pt x="19" y="18"/>
                  </a:cubicBezTo>
                  <a:cubicBezTo>
                    <a:pt x="14" y="23"/>
                    <a:pt x="7" y="26"/>
                    <a:pt x="0" y="25"/>
                  </a:cubicBezTo>
                  <a:cubicBezTo>
                    <a:pt x="0" y="19"/>
                    <a:pt x="2" y="12"/>
                    <a:pt x="7" y="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01" name="Freeform 122"/>
            <p:cNvSpPr>
              <a:spLocks/>
            </p:cNvSpPr>
            <p:nvPr/>
          </p:nvSpPr>
          <p:spPr bwMode="auto">
            <a:xfrm>
              <a:off x="766" y="1831"/>
              <a:ext cx="29" cy="28"/>
            </a:xfrm>
            <a:custGeom>
              <a:avLst/>
              <a:gdLst>
                <a:gd name="T0" fmla="*/ 8 w 26"/>
                <a:gd name="T1" fmla="*/ 18 h 26"/>
                <a:gd name="T2" fmla="*/ 1 w 26"/>
                <a:gd name="T3" fmla="*/ 0 h 26"/>
                <a:gd name="T4" fmla="*/ 19 w 26"/>
                <a:gd name="T5" fmla="*/ 7 h 26"/>
                <a:gd name="T6" fmla="*/ 26 w 26"/>
                <a:gd name="T7" fmla="*/ 25 h 26"/>
                <a:gd name="T8" fmla="*/ 8 w 26"/>
                <a:gd name="T9" fmla="*/ 18 h 26"/>
              </a:gdLst>
              <a:ahLst/>
              <a:cxnLst>
                <a:cxn ang="0">
                  <a:pos x="T0" y="T1"/>
                </a:cxn>
                <a:cxn ang="0">
                  <a:pos x="T2" y="T3"/>
                </a:cxn>
                <a:cxn ang="0">
                  <a:pos x="T4" y="T5"/>
                </a:cxn>
                <a:cxn ang="0">
                  <a:pos x="T6" y="T7"/>
                </a:cxn>
                <a:cxn ang="0">
                  <a:pos x="T8" y="T9"/>
                </a:cxn>
              </a:cxnLst>
              <a:rect l="0" t="0" r="r" b="b"/>
              <a:pathLst>
                <a:path w="26" h="26">
                  <a:moveTo>
                    <a:pt x="8" y="18"/>
                  </a:moveTo>
                  <a:cubicBezTo>
                    <a:pt x="3" y="13"/>
                    <a:pt x="0" y="7"/>
                    <a:pt x="1" y="0"/>
                  </a:cubicBezTo>
                  <a:cubicBezTo>
                    <a:pt x="7" y="0"/>
                    <a:pt x="14" y="2"/>
                    <a:pt x="19" y="7"/>
                  </a:cubicBezTo>
                  <a:cubicBezTo>
                    <a:pt x="24" y="12"/>
                    <a:pt x="26" y="19"/>
                    <a:pt x="26" y="25"/>
                  </a:cubicBezTo>
                  <a:cubicBezTo>
                    <a:pt x="19" y="26"/>
                    <a:pt x="13" y="23"/>
                    <a:pt x="8"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02" name="Freeform 123"/>
            <p:cNvSpPr>
              <a:spLocks/>
            </p:cNvSpPr>
            <p:nvPr/>
          </p:nvSpPr>
          <p:spPr bwMode="auto">
            <a:xfrm>
              <a:off x="1136" y="1860"/>
              <a:ext cx="26" cy="33"/>
            </a:xfrm>
            <a:custGeom>
              <a:avLst/>
              <a:gdLst>
                <a:gd name="T0" fmla="*/ 6 w 24"/>
                <a:gd name="T1" fmla="*/ 20 h 30"/>
                <a:gd name="T2" fmla="*/ 22 w 24"/>
                <a:gd name="T3" fmla="*/ 30 h 30"/>
                <a:gd name="T4" fmla="*/ 19 w 24"/>
                <a:gd name="T5" fmla="*/ 10 h 30"/>
                <a:gd name="T6" fmla="*/ 2 w 24"/>
                <a:gd name="T7" fmla="*/ 0 h 30"/>
                <a:gd name="T8" fmla="*/ 6 w 24"/>
                <a:gd name="T9" fmla="*/ 20 h 30"/>
              </a:gdLst>
              <a:ahLst/>
              <a:cxnLst>
                <a:cxn ang="0">
                  <a:pos x="T0" y="T1"/>
                </a:cxn>
                <a:cxn ang="0">
                  <a:pos x="T2" y="T3"/>
                </a:cxn>
                <a:cxn ang="0">
                  <a:pos x="T4" y="T5"/>
                </a:cxn>
                <a:cxn ang="0">
                  <a:pos x="T6" y="T7"/>
                </a:cxn>
                <a:cxn ang="0">
                  <a:pos x="T8" y="T9"/>
                </a:cxn>
              </a:cxnLst>
              <a:rect l="0" t="0" r="r" b="b"/>
              <a:pathLst>
                <a:path w="24" h="30">
                  <a:moveTo>
                    <a:pt x="6" y="20"/>
                  </a:moveTo>
                  <a:cubicBezTo>
                    <a:pt x="10" y="25"/>
                    <a:pt x="16" y="29"/>
                    <a:pt x="22" y="30"/>
                  </a:cubicBezTo>
                  <a:cubicBezTo>
                    <a:pt x="24" y="23"/>
                    <a:pt x="23" y="16"/>
                    <a:pt x="19" y="10"/>
                  </a:cubicBezTo>
                  <a:cubicBezTo>
                    <a:pt x="15" y="5"/>
                    <a:pt x="9" y="1"/>
                    <a:pt x="2" y="0"/>
                  </a:cubicBezTo>
                  <a:cubicBezTo>
                    <a:pt x="0" y="7"/>
                    <a:pt x="2" y="14"/>
                    <a:pt x="6"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03" name="Freeform 124"/>
            <p:cNvSpPr>
              <a:spLocks/>
            </p:cNvSpPr>
            <p:nvPr/>
          </p:nvSpPr>
          <p:spPr bwMode="auto">
            <a:xfrm>
              <a:off x="1161" y="1869"/>
              <a:ext cx="32" cy="25"/>
            </a:xfrm>
            <a:custGeom>
              <a:avLst/>
              <a:gdLst>
                <a:gd name="T0" fmla="*/ 10 w 29"/>
                <a:gd name="T1" fmla="*/ 5 h 23"/>
                <a:gd name="T2" fmla="*/ 0 w 29"/>
                <a:gd name="T3" fmla="*/ 22 h 23"/>
                <a:gd name="T4" fmla="*/ 19 w 29"/>
                <a:gd name="T5" fmla="*/ 18 h 23"/>
                <a:gd name="T6" fmla="*/ 29 w 29"/>
                <a:gd name="T7" fmla="*/ 1 h 23"/>
                <a:gd name="T8" fmla="*/ 10 w 29"/>
                <a:gd name="T9" fmla="*/ 5 h 23"/>
              </a:gdLst>
              <a:ahLst/>
              <a:cxnLst>
                <a:cxn ang="0">
                  <a:pos x="T0" y="T1"/>
                </a:cxn>
                <a:cxn ang="0">
                  <a:pos x="T2" y="T3"/>
                </a:cxn>
                <a:cxn ang="0">
                  <a:pos x="T4" y="T5"/>
                </a:cxn>
                <a:cxn ang="0">
                  <a:pos x="T6" y="T7"/>
                </a:cxn>
                <a:cxn ang="0">
                  <a:pos x="T8" y="T9"/>
                </a:cxn>
              </a:cxnLst>
              <a:rect l="0" t="0" r="r" b="b"/>
              <a:pathLst>
                <a:path w="29" h="23">
                  <a:moveTo>
                    <a:pt x="10" y="5"/>
                  </a:moveTo>
                  <a:cubicBezTo>
                    <a:pt x="4" y="9"/>
                    <a:pt x="0" y="15"/>
                    <a:pt x="0" y="22"/>
                  </a:cubicBezTo>
                  <a:cubicBezTo>
                    <a:pt x="6" y="23"/>
                    <a:pt x="13" y="22"/>
                    <a:pt x="19" y="18"/>
                  </a:cubicBezTo>
                  <a:cubicBezTo>
                    <a:pt x="25" y="14"/>
                    <a:pt x="28" y="8"/>
                    <a:pt x="29" y="1"/>
                  </a:cubicBezTo>
                  <a:cubicBezTo>
                    <a:pt x="22" y="0"/>
                    <a:pt x="15" y="1"/>
                    <a:pt x="10" y="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04" name="Freeform 125"/>
            <p:cNvSpPr>
              <a:spLocks/>
            </p:cNvSpPr>
            <p:nvPr/>
          </p:nvSpPr>
          <p:spPr bwMode="auto">
            <a:xfrm>
              <a:off x="740" y="1795"/>
              <a:ext cx="33" cy="26"/>
            </a:xfrm>
            <a:custGeom>
              <a:avLst/>
              <a:gdLst>
                <a:gd name="T0" fmla="*/ 10 w 30"/>
                <a:gd name="T1" fmla="*/ 5 h 24"/>
                <a:gd name="T2" fmla="*/ 30 w 30"/>
                <a:gd name="T3" fmla="*/ 2 h 24"/>
                <a:gd name="T4" fmla="*/ 19 w 30"/>
                <a:gd name="T5" fmla="*/ 18 h 24"/>
                <a:gd name="T6" fmla="*/ 0 w 30"/>
                <a:gd name="T7" fmla="*/ 22 h 24"/>
                <a:gd name="T8" fmla="*/ 10 w 30"/>
                <a:gd name="T9" fmla="*/ 5 h 24"/>
              </a:gdLst>
              <a:ahLst/>
              <a:cxnLst>
                <a:cxn ang="0">
                  <a:pos x="T0" y="T1"/>
                </a:cxn>
                <a:cxn ang="0">
                  <a:pos x="T2" y="T3"/>
                </a:cxn>
                <a:cxn ang="0">
                  <a:pos x="T4" y="T5"/>
                </a:cxn>
                <a:cxn ang="0">
                  <a:pos x="T6" y="T7"/>
                </a:cxn>
                <a:cxn ang="0">
                  <a:pos x="T8" y="T9"/>
                </a:cxn>
              </a:cxnLst>
              <a:rect l="0" t="0" r="r" b="b"/>
              <a:pathLst>
                <a:path w="30" h="24">
                  <a:moveTo>
                    <a:pt x="10" y="5"/>
                  </a:moveTo>
                  <a:cubicBezTo>
                    <a:pt x="16" y="1"/>
                    <a:pt x="23" y="0"/>
                    <a:pt x="30" y="2"/>
                  </a:cubicBezTo>
                  <a:cubicBezTo>
                    <a:pt x="29" y="8"/>
                    <a:pt x="25" y="14"/>
                    <a:pt x="19" y="18"/>
                  </a:cubicBezTo>
                  <a:cubicBezTo>
                    <a:pt x="14" y="22"/>
                    <a:pt x="7" y="24"/>
                    <a:pt x="0" y="22"/>
                  </a:cubicBezTo>
                  <a:cubicBezTo>
                    <a:pt x="1" y="15"/>
                    <a:pt x="4" y="9"/>
                    <a:pt x="10" y="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05" name="Freeform 126"/>
            <p:cNvSpPr>
              <a:spLocks/>
            </p:cNvSpPr>
            <p:nvPr/>
          </p:nvSpPr>
          <p:spPr bwMode="auto">
            <a:xfrm>
              <a:off x="771" y="1797"/>
              <a:ext cx="26" cy="31"/>
            </a:xfrm>
            <a:custGeom>
              <a:avLst/>
              <a:gdLst>
                <a:gd name="T0" fmla="*/ 5 w 24"/>
                <a:gd name="T1" fmla="*/ 19 h 29"/>
                <a:gd name="T2" fmla="*/ 2 w 24"/>
                <a:gd name="T3" fmla="*/ 0 h 29"/>
                <a:gd name="T4" fmla="*/ 18 w 24"/>
                <a:gd name="T5" fmla="*/ 10 h 29"/>
                <a:gd name="T6" fmla="*/ 22 w 24"/>
                <a:gd name="T7" fmla="*/ 29 h 29"/>
                <a:gd name="T8" fmla="*/ 5 w 24"/>
                <a:gd name="T9" fmla="*/ 19 h 29"/>
              </a:gdLst>
              <a:ahLst/>
              <a:cxnLst>
                <a:cxn ang="0">
                  <a:pos x="T0" y="T1"/>
                </a:cxn>
                <a:cxn ang="0">
                  <a:pos x="T2" y="T3"/>
                </a:cxn>
                <a:cxn ang="0">
                  <a:pos x="T4" y="T5"/>
                </a:cxn>
                <a:cxn ang="0">
                  <a:pos x="T6" y="T7"/>
                </a:cxn>
                <a:cxn ang="0">
                  <a:pos x="T8" y="T9"/>
                </a:cxn>
              </a:cxnLst>
              <a:rect l="0" t="0" r="r" b="b"/>
              <a:pathLst>
                <a:path w="24" h="29">
                  <a:moveTo>
                    <a:pt x="5" y="19"/>
                  </a:moveTo>
                  <a:cubicBezTo>
                    <a:pt x="1" y="13"/>
                    <a:pt x="0" y="6"/>
                    <a:pt x="2" y="0"/>
                  </a:cubicBezTo>
                  <a:cubicBezTo>
                    <a:pt x="8" y="0"/>
                    <a:pt x="14" y="4"/>
                    <a:pt x="18" y="10"/>
                  </a:cubicBezTo>
                  <a:cubicBezTo>
                    <a:pt x="23" y="15"/>
                    <a:pt x="24" y="22"/>
                    <a:pt x="22" y="29"/>
                  </a:cubicBezTo>
                  <a:cubicBezTo>
                    <a:pt x="16" y="28"/>
                    <a:pt x="9" y="25"/>
                    <a:pt x="5" y="1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06" name="Freeform 127"/>
            <p:cNvSpPr>
              <a:spLocks/>
            </p:cNvSpPr>
            <p:nvPr/>
          </p:nvSpPr>
          <p:spPr bwMode="auto">
            <a:xfrm>
              <a:off x="1130" y="1890"/>
              <a:ext cx="23" cy="36"/>
            </a:xfrm>
            <a:custGeom>
              <a:avLst/>
              <a:gdLst>
                <a:gd name="T0" fmla="*/ 3 w 21"/>
                <a:gd name="T1" fmla="*/ 20 h 33"/>
                <a:gd name="T2" fmla="*/ 18 w 21"/>
                <a:gd name="T3" fmla="*/ 33 h 33"/>
                <a:gd name="T4" fmla="*/ 18 w 21"/>
                <a:gd name="T5" fmla="*/ 13 h 33"/>
                <a:gd name="T6" fmla="*/ 3 w 21"/>
                <a:gd name="T7" fmla="*/ 0 h 33"/>
                <a:gd name="T8" fmla="*/ 3 w 21"/>
                <a:gd name="T9" fmla="*/ 20 h 33"/>
              </a:gdLst>
              <a:ahLst/>
              <a:cxnLst>
                <a:cxn ang="0">
                  <a:pos x="T0" y="T1"/>
                </a:cxn>
                <a:cxn ang="0">
                  <a:pos x="T2" y="T3"/>
                </a:cxn>
                <a:cxn ang="0">
                  <a:pos x="T4" y="T5"/>
                </a:cxn>
                <a:cxn ang="0">
                  <a:pos x="T6" y="T7"/>
                </a:cxn>
                <a:cxn ang="0">
                  <a:pos x="T8" y="T9"/>
                </a:cxn>
              </a:cxnLst>
              <a:rect l="0" t="0" r="r" b="b"/>
              <a:pathLst>
                <a:path w="21" h="33">
                  <a:moveTo>
                    <a:pt x="3" y="20"/>
                  </a:moveTo>
                  <a:cubicBezTo>
                    <a:pt x="6" y="26"/>
                    <a:pt x="12" y="31"/>
                    <a:pt x="18" y="33"/>
                  </a:cubicBezTo>
                  <a:cubicBezTo>
                    <a:pt x="21" y="27"/>
                    <a:pt x="21" y="20"/>
                    <a:pt x="18" y="13"/>
                  </a:cubicBezTo>
                  <a:cubicBezTo>
                    <a:pt x="15" y="7"/>
                    <a:pt x="9" y="2"/>
                    <a:pt x="3" y="0"/>
                  </a:cubicBezTo>
                  <a:cubicBezTo>
                    <a:pt x="0" y="6"/>
                    <a:pt x="0" y="14"/>
                    <a:pt x="3"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07" name="Freeform 128"/>
            <p:cNvSpPr>
              <a:spLocks/>
            </p:cNvSpPr>
            <p:nvPr/>
          </p:nvSpPr>
          <p:spPr bwMode="auto">
            <a:xfrm>
              <a:off x="1149" y="1906"/>
              <a:ext cx="36" cy="23"/>
            </a:xfrm>
            <a:custGeom>
              <a:avLst/>
              <a:gdLst>
                <a:gd name="T0" fmla="*/ 13 w 33"/>
                <a:gd name="T1" fmla="*/ 3 h 21"/>
                <a:gd name="T2" fmla="*/ 0 w 33"/>
                <a:gd name="T3" fmla="*/ 18 h 21"/>
                <a:gd name="T4" fmla="*/ 20 w 33"/>
                <a:gd name="T5" fmla="*/ 18 h 21"/>
                <a:gd name="T6" fmla="*/ 33 w 33"/>
                <a:gd name="T7" fmla="*/ 3 h 21"/>
                <a:gd name="T8" fmla="*/ 13 w 33"/>
                <a:gd name="T9" fmla="*/ 3 h 21"/>
              </a:gdLst>
              <a:ahLst/>
              <a:cxnLst>
                <a:cxn ang="0">
                  <a:pos x="T0" y="T1"/>
                </a:cxn>
                <a:cxn ang="0">
                  <a:pos x="T2" y="T3"/>
                </a:cxn>
                <a:cxn ang="0">
                  <a:pos x="T4" y="T5"/>
                </a:cxn>
                <a:cxn ang="0">
                  <a:pos x="T6" y="T7"/>
                </a:cxn>
                <a:cxn ang="0">
                  <a:pos x="T8" y="T9"/>
                </a:cxn>
              </a:cxnLst>
              <a:rect l="0" t="0" r="r" b="b"/>
              <a:pathLst>
                <a:path w="33" h="21">
                  <a:moveTo>
                    <a:pt x="13" y="3"/>
                  </a:moveTo>
                  <a:cubicBezTo>
                    <a:pt x="7" y="6"/>
                    <a:pt x="2" y="12"/>
                    <a:pt x="0" y="18"/>
                  </a:cubicBezTo>
                  <a:cubicBezTo>
                    <a:pt x="6" y="20"/>
                    <a:pt x="13" y="21"/>
                    <a:pt x="20" y="18"/>
                  </a:cubicBezTo>
                  <a:cubicBezTo>
                    <a:pt x="26" y="15"/>
                    <a:pt x="31" y="9"/>
                    <a:pt x="33" y="3"/>
                  </a:cubicBezTo>
                  <a:cubicBezTo>
                    <a:pt x="27" y="0"/>
                    <a:pt x="20" y="0"/>
                    <a:pt x="13" y="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08" name="Freeform 129"/>
            <p:cNvSpPr>
              <a:spLocks/>
            </p:cNvSpPr>
            <p:nvPr/>
          </p:nvSpPr>
          <p:spPr bwMode="auto">
            <a:xfrm>
              <a:off x="748" y="1761"/>
              <a:ext cx="36" cy="22"/>
            </a:xfrm>
            <a:custGeom>
              <a:avLst/>
              <a:gdLst>
                <a:gd name="T0" fmla="*/ 13 w 33"/>
                <a:gd name="T1" fmla="*/ 3 h 20"/>
                <a:gd name="T2" fmla="*/ 33 w 33"/>
                <a:gd name="T3" fmla="*/ 2 h 20"/>
                <a:gd name="T4" fmla="*/ 20 w 33"/>
                <a:gd name="T5" fmla="*/ 17 h 20"/>
                <a:gd name="T6" fmla="*/ 0 w 33"/>
                <a:gd name="T7" fmla="*/ 17 h 20"/>
                <a:gd name="T8" fmla="*/ 13 w 33"/>
                <a:gd name="T9" fmla="*/ 3 h 20"/>
              </a:gdLst>
              <a:ahLst/>
              <a:cxnLst>
                <a:cxn ang="0">
                  <a:pos x="T0" y="T1"/>
                </a:cxn>
                <a:cxn ang="0">
                  <a:pos x="T2" y="T3"/>
                </a:cxn>
                <a:cxn ang="0">
                  <a:pos x="T4" y="T5"/>
                </a:cxn>
                <a:cxn ang="0">
                  <a:pos x="T6" y="T7"/>
                </a:cxn>
                <a:cxn ang="0">
                  <a:pos x="T8" y="T9"/>
                </a:cxn>
              </a:cxnLst>
              <a:rect l="0" t="0" r="r" b="b"/>
              <a:pathLst>
                <a:path w="33" h="20">
                  <a:moveTo>
                    <a:pt x="13" y="3"/>
                  </a:moveTo>
                  <a:cubicBezTo>
                    <a:pt x="20" y="0"/>
                    <a:pt x="27" y="0"/>
                    <a:pt x="33" y="2"/>
                  </a:cubicBezTo>
                  <a:cubicBezTo>
                    <a:pt x="31" y="9"/>
                    <a:pt x="26" y="14"/>
                    <a:pt x="20" y="17"/>
                  </a:cubicBezTo>
                  <a:cubicBezTo>
                    <a:pt x="14" y="20"/>
                    <a:pt x="6" y="20"/>
                    <a:pt x="0" y="17"/>
                  </a:cubicBezTo>
                  <a:cubicBezTo>
                    <a:pt x="2" y="11"/>
                    <a:pt x="7" y="6"/>
                    <a:pt x="13" y="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09" name="Freeform 130"/>
            <p:cNvSpPr>
              <a:spLocks/>
            </p:cNvSpPr>
            <p:nvPr/>
          </p:nvSpPr>
          <p:spPr bwMode="auto">
            <a:xfrm>
              <a:off x="780" y="1763"/>
              <a:ext cx="23" cy="36"/>
            </a:xfrm>
            <a:custGeom>
              <a:avLst/>
              <a:gdLst>
                <a:gd name="T0" fmla="*/ 3 w 21"/>
                <a:gd name="T1" fmla="*/ 20 h 33"/>
                <a:gd name="T2" fmla="*/ 3 w 21"/>
                <a:gd name="T3" fmla="*/ 0 h 33"/>
                <a:gd name="T4" fmla="*/ 18 w 21"/>
                <a:gd name="T5" fmla="*/ 13 h 33"/>
                <a:gd name="T6" fmla="*/ 18 w 21"/>
                <a:gd name="T7" fmla="*/ 33 h 33"/>
                <a:gd name="T8" fmla="*/ 3 w 21"/>
                <a:gd name="T9" fmla="*/ 20 h 33"/>
              </a:gdLst>
              <a:ahLst/>
              <a:cxnLst>
                <a:cxn ang="0">
                  <a:pos x="T0" y="T1"/>
                </a:cxn>
                <a:cxn ang="0">
                  <a:pos x="T2" y="T3"/>
                </a:cxn>
                <a:cxn ang="0">
                  <a:pos x="T4" y="T5"/>
                </a:cxn>
                <a:cxn ang="0">
                  <a:pos x="T6" y="T7"/>
                </a:cxn>
                <a:cxn ang="0">
                  <a:pos x="T8" y="T9"/>
                </a:cxn>
              </a:cxnLst>
              <a:rect l="0" t="0" r="r" b="b"/>
              <a:pathLst>
                <a:path w="21" h="33">
                  <a:moveTo>
                    <a:pt x="3" y="20"/>
                  </a:moveTo>
                  <a:cubicBezTo>
                    <a:pt x="0" y="14"/>
                    <a:pt x="0" y="6"/>
                    <a:pt x="3" y="0"/>
                  </a:cubicBezTo>
                  <a:cubicBezTo>
                    <a:pt x="9" y="2"/>
                    <a:pt x="15" y="7"/>
                    <a:pt x="18" y="13"/>
                  </a:cubicBezTo>
                  <a:cubicBezTo>
                    <a:pt x="21" y="20"/>
                    <a:pt x="21" y="27"/>
                    <a:pt x="18" y="33"/>
                  </a:cubicBezTo>
                  <a:cubicBezTo>
                    <a:pt x="12" y="31"/>
                    <a:pt x="6" y="26"/>
                    <a:pt x="3"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10" name="Freeform 131"/>
            <p:cNvSpPr>
              <a:spLocks/>
            </p:cNvSpPr>
            <p:nvPr/>
          </p:nvSpPr>
          <p:spPr bwMode="auto">
            <a:xfrm>
              <a:off x="1118" y="1918"/>
              <a:ext cx="20" cy="38"/>
            </a:xfrm>
            <a:custGeom>
              <a:avLst/>
              <a:gdLst>
                <a:gd name="T0" fmla="*/ 1 w 19"/>
                <a:gd name="T1" fmla="*/ 20 h 35"/>
                <a:gd name="T2" fmla="*/ 14 w 19"/>
                <a:gd name="T3" fmla="*/ 35 h 35"/>
                <a:gd name="T4" fmla="*/ 17 w 19"/>
                <a:gd name="T5" fmla="*/ 15 h 35"/>
                <a:gd name="T6" fmla="*/ 5 w 19"/>
                <a:gd name="T7" fmla="*/ 0 h 35"/>
                <a:gd name="T8" fmla="*/ 1 w 19"/>
                <a:gd name="T9" fmla="*/ 20 h 35"/>
              </a:gdLst>
              <a:ahLst/>
              <a:cxnLst>
                <a:cxn ang="0">
                  <a:pos x="T0" y="T1"/>
                </a:cxn>
                <a:cxn ang="0">
                  <a:pos x="T2" y="T3"/>
                </a:cxn>
                <a:cxn ang="0">
                  <a:pos x="T4" y="T5"/>
                </a:cxn>
                <a:cxn ang="0">
                  <a:pos x="T6" y="T7"/>
                </a:cxn>
                <a:cxn ang="0">
                  <a:pos x="T8" y="T9"/>
                </a:cxn>
              </a:cxnLst>
              <a:rect l="0" t="0" r="r" b="b"/>
              <a:pathLst>
                <a:path w="19" h="35">
                  <a:moveTo>
                    <a:pt x="1" y="20"/>
                  </a:moveTo>
                  <a:cubicBezTo>
                    <a:pt x="3" y="26"/>
                    <a:pt x="8" y="32"/>
                    <a:pt x="14" y="35"/>
                  </a:cubicBezTo>
                  <a:cubicBezTo>
                    <a:pt x="17" y="29"/>
                    <a:pt x="19" y="22"/>
                    <a:pt x="17" y="15"/>
                  </a:cubicBezTo>
                  <a:cubicBezTo>
                    <a:pt x="15" y="9"/>
                    <a:pt x="10" y="3"/>
                    <a:pt x="5" y="0"/>
                  </a:cubicBezTo>
                  <a:cubicBezTo>
                    <a:pt x="1" y="6"/>
                    <a:pt x="0" y="13"/>
                    <a:pt x="1"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11" name="Freeform 132"/>
            <p:cNvSpPr>
              <a:spLocks/>
            </p:cNvSpPr>
            <p:nvPr/>
          </p:nvSpPr>
          <p:spPr bwMode="auto">
            <a:xfrm>
              <a:off x="1133" y="1941"/>
              <a:ext cx="37" cy="21"/>
            </a:xfrm>
            <a:custGeom>
              <a:avLst/>
              <a:gdLst>
                <a:gd name="T0" fmla="*/ 15 w 34"/>
                <a:gd name="T1" fmla="*/ 1 h 19"/>
                <a:gd name="T2" fmla="*/ 0 w 34"/>
                <a:gd name="T3" fmla="*/ 14 h 19"/>
                <a:gd name="T4" fmla="*/ 19 w 34"/>
                <a:gd name="T5" fmla="*/ 17 h 19"/>
                <a:gd name="T6" fmla="*/ 34 w 34"/>
                <a:gd name="T7" fmla="*/ 5 h 19"/>
                <a:gd name="T8" fmla="*/ 15 w 34"/>
                <a:gd name="T9" fmla="*/ 1 h 19"/>
              </a:gdLst>
              <a:ahLst/>
              <a:cxnLst>
                <a:cxn ang="0">
                  <a:pos x="T0" y="T1"/>
                </a:cxn>
                <a:cxn ang="0">
                  <a:pos x="T2" y="T3"/>
                </a:cxn>
                <a:cxn ang="0">
                  <a:pos x="T4" y="T5"/>
                </a:cxn>
                <a:cxn ang="0">
                  <a:pos x="T6" y="T7"/>
                </a:cxn>
                <a:cxn ang="0">
                  <a:pos x="T8" y="T9"/>
                </a:cxn>
              </a:cxnLst>
              <a:rect l="0" t="0" r="r" b="b"/>
              <a:pathLst>
                <a:path w="34" h="19">
                  <a:moveTo>
                    <a:pt x="15" y="1"/>
                  </a:moveTo>
                  <a:cubicBezTo>
                    <a:pt x="8" y="3"/>
                    <a:pt x="3" y="8"/>
                    <a:pt x="0" y="14"/>
                  </a:cubicBezTo>
                  <a:cubicBezTo>
                    <a:pt x="5" y="17"/>
                    <a:pt x="12" y="19"/>
                    <a:pt x="19" y="17"/>
                  </a:cubicBezTo>
                  <a:cubicBezTo>
                    <a:pt x="26" y="15"/>
                    <a:pt x="31" y="10"/>
                    <a:pt x="34" y="5"/>
                  </a:cubicBezTo>
                  <a:cubicBezTo>
                    <a:pt x="29" y="1"/>
                    <a:pt x="22" y="0"/>
                    <a:pt x="15" y="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12" name="Freeform 133"/>
            <p:cNvSpPr>
              <a:spLocks/>
            </p:cNvSpPr>
            <p:nvPr/>
          </p:nvSpPr>
          <p:spPr bwMode="auto">
            <a:xfrm>
              <a:off x="763" y="1727"/>
              <a:ext cx="37" cy="22"/>
            </a:xfrm>
            <a:custGeom>
              <a:avLst/>
              <a:gdLst>
                <a:gd name="T0" fmla="*/ 15 w 34"/>
                <a:gd name="T1" fmla="*/ 2 h 20"/>
                <a:gd name="T2" fmla="*/ 34 w 34"/>
                <a:gd name="T3" fmla="*/ 5 h 20"/>
                <a:gd name="T4" fmla="*/ 19 w 34"/>
                <a:gd name="T5" fmla="*/ 18 h 20"/>
                <a:gd name="T6" fmla="*/ 0 w 34"/>
                <a:gd name="T7" fmla="*/ 15 h 20"/>
                <a:gd name="T8" fmla="*/ 15 w 34"/>
                <a:gd name="T9" fmla="*/ 2 h 20"/>
              </a:gdLst>
              <a:ahLst/>
              <a:cxnLst>
                <a:cxn ang="0">
                  <a:pos x="T0" y="T1"/>
                </a:cxn>
                <a:cxn ang="0">
                  <a:pos x="T2" y="T3"/>
                </a:cxn>
                <a:cxn ang="0">
                  <a:pos x="T4" y="T5"/>
                </a:cxn>
                <a:cxn ang="0">
                  <a:pos x="T6" y="T7"/>
                </a:cxn>
                <a:cxn ang="0">
                  <a:pos x="T8" y="T9"/>
                </a:cxn>
              </a:cxnLst>
              <a:rect l="0" t="0" r="r" b="b"/>
              <a:pathLst>
                <a:path w="34" h="20">
                  <a:moveTo>
                    <a:pt x="15" y="2"/>
                  </a:moveTo>
                  <a:cubicBezTo>
                    <a:pt x="22" y="0"/>
                    <a:pt x="29" y="2"/>
                    <a:pt x="34" y="5"/>
                  </a:cubicBezTo>
                  <a:cubicBezTo>
                    <a:pt x="31" y="11"/>
                    <a:pt x="26" y="16"/>
                    <a:pt x="19" y="18"/>
                  </a:cubicBezTo>
                  <a:cubicBezTo>
                    <a:pt x="12" y="20"/>
                    <a:pt x="5" y="18"/>
                    <a:pt x="0" y="15"/>
                  </a:cubicBezTo>
                  <a:cubicBezTo>
                    <a:pt x="3" y="9"/>
                    <a:pt x="8" y="4"/>
                    <a:pt x="15" y="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13" name="Freeform 134"/>
            <p:cNvSpPr>
              <a:spLocks/>
            </p:cNvSpPr>
            <p:nvPr/>
          </p:nvSpPr>
          <p:spPr bwMode="auto">
            <a:xfrm>
              <a:off x="795" y="1732"/>
              <a:ext cx="21" cy="39"/>
            </a:xfrm>
            <a:custGeom>
              <a:avLst/>
              <a:gdLst>
                <a:gd name="T0" fmla="*/ 2 w 20"/>
                <a:gd name="T1" fmla="*/ 20 h 35"/>
                <a:gd name="T2" fmla="*/ 5 w 20"/>
                <a:gd name="T3" fmla="*/ 0 h 35"/>
                <a:gd name="T4" fmla="*/ 18 w 20"/>
                <a:gd name="T5" fmla="*/ 16 h 35"/>
                <a:gd name="T6" fmla="*/ 15 w 20"/>
                <a:gd name="T7" fmla="*/ 35 h 35"/>
                <a:gd name="T8" fmla="*/ 2 w 20"/>
                <a:gd name="T9" fmla="*/ 20 h 35"/>
              </a:gdLst>
              <a:ahLst/>
              <a:cxnLst>
                <a:cxn ang="0">
                  <a:pos x="T0" y="T1"/>
                </a:cxn>
                <a:cxn ang="0">
                  <a:pos x="T2" y="T3"/>
                </a:cxn>
                <a:cxn ang="0">
                  <a:pos x="T4" y="T5"/>
                </a:cxn>
                <a:cxn ang="0">
                  <a:pos x="T6" y="T7"/>
                </a:cxn>
                <a:cxn ang="0">
                  <a:pos x="T8" y="T9"/>
                </a:cxn>
              </a:cxnLst>
              <a:rect l="0" t="0" r="r" b="b"/>
              <a:pathLst>
                <a:path w="20" h="35">
                  <a:moveTo>
                    <a:pt x="2" y="20"/>
                  </a:moveTo>
                  <a:cubicBezTo>
                    <a:pt x="0" y="13"/>
                    <a:pt x="2" y="6"/>
                    <a:pt x="5" y="0"/>
                  </a:cubicBezTo>
                  <a:cubicBezTo>
                    <a:pt x="11" y="3"/>
                    <a:pt x="16" y="9"/>
                    <a:pt x="18" y="16"/>
                  </a:cubicBezTo>
                  <a:cubicBezTo>
                    <a:pt x="20" y="23"/>
                    <a:pt x="18" y="30"/>
                    <a:pt x="15" y="35"/>
                  </a:cubicBezTo>
                  <a:cubicBezTo>
                    <a:pt x="9" y="32"/>
                    <a:pt x="4" y="27"/>
                    <a:pt x="2"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14" name="Freeform 135"/>
            <p:cNvSpPr>
              <a:spLocks/>
            </p:cNvSpPr>
            <p:nvPr/>
          </p:nvSpPr>
          <p:spPr bwMode="auto">
            <a:xfrm>
              <a:off x="1100" y="1944"/>
              <a:ext cx="19" cy="39"/>
            </a:xfrm>
            <a:custGeom>
              <a:avLst/>
              <a:gdLst>
                <a:gd name="T0" fmla="*/ 0 w 17"/>
                <a:gd name="T1" fmla="*/ 18 h 36"/>
                <a:gd name="T2" fmla="*/ 10 w 17"/>
                <a:gd name="T3" fmla="*/ 36 h 36"/>
                <a:gd name="T4" fmla="*/ 16 w 17"/>
                <a:gd name="T5" fmla="*/ 17 h 36"/>
                <a:gd name="T6" fmla="*/ 7 w 17"/>
                <a:gd name="T7" fmla="*/ 0 h 36"/>
                <a:gd name="T8" fmla="*/ 0 w 17"/>
                <a:gd name="T9" fmla="*/ 18 h 36"/>
              </a:gdLst>
              <a:ahLst/>
              <a:cxnLst>
                <a:cxn ang="0">
                  <a:pos x="T0" y="T1"/>
                </a:cxn>
                <a:cxn ang="0">
                  <a:pos x="T2" y="T3"/>
                </a:cxn>
                <a:cxn ang="0">
                  <a:pos x="T4" y="T5"/>
                </a:cxn>
                <a:cxn ang="0">
                  <a:pos x="T6" y="T7"/>
                </a:cxn>
                <a:cxn ang="0">
                  <a:pos x="T8" y="T9"/>
                </a:cxn>
              </a:cxnLst>
              <a:rect l="0" t="0" r="r" b="b"/>
              <a:pathLst>
                <a:path w="17" h="36">
                  <a:moveTo>
                    <a:pt x="0" y="18"/>
                  </a:moveTo>
                  <a:cubicBezTo>
                    <a:pt x="1" y="26"/>
                    <a:pt x="4" y="32"/>
                    <a:pt x="10" y="36"/>
                  </a:cubicBezTo>
                  <a:cubicBezTo>
                    <a:pt x="14" y="31"/>
                    <a:pt x="17" y="24"/>
                    <a:pt x="16" y="17"/>
                  </a:cubicBezTo>
                  <a:cubicBezTo>
                    <a:pt x="16" y="10"/>
                    <a:pt x="12" y="4"/>
                    <a:pt x="7" y="0"/>
                  </a:cubicBezTo>
                  <a:cubicBezTo>
                    <a:pt x="2" y="5"/>
                    <a:pt x="0" y="11"/>
                    <a:pt x="0"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15" name="Freeform 136"/>
            <p:cNvSpPr>
              <a:spLocks/>
            </p:cNvSpPr>
            <p:nvPr/>
          </p:nvSpPr>
          <p:spPr bwMode="auto">
            <a:xfrm>
              <a:off x="1111" y="1971"/>
              <a:ext cx="38" cy="20"/>
            </a:xfrm>
            <a:custGeom>
              <a:avLst/>
              <a:gdLst>
                <a:gd name="T0" fmla="*/ 17 w 35"/>
                <a:gd name="T1" fmla="*/ 1 h 18"/>
                <a:gd name="T2" fmla="*/ 0 w 35"/>
                <a:gd name="T3" fmla="*/ 11 h 18"/>
                <a:gd name="T4" fmla="*/ 18 w 35"/>
                <a:gd name="T5" fmla="*/ 17 h 18"/>
                <a:gd name="T6" fmla="*/ 35 w 35"/>
                <a:gd name="T7" fmla="*/ 7 h 18"/>
                <a:gd name="T8" fmla="*/ 17 w 35"/>
                <a:gd name="T9" fmla="*/ 1 h 18"/>
              </a:gdLst>
              <a:ahLst/>
              <a:cxnLst>
                <a:cxn ang="0">
                  <a:pos x="T0" y="T1"/>
                </a:cxn>
                <a:cxn ang="0">
                  <a:pos x="T2" y="T3"/>
                </a:cxn>
                <a:cxn ang="0">
                  <a:pos x="T4" y="T5"/>
                </a:cxn>
                <a:cxn ang="0">
                  <a:pos x="T6" y="T7"/>
                </a:cxn>
                <a:cxn ang="0">
                  <a:pos x="T8" y="T9"/>
                </a:cxn>
              </a:cxnLst>
              <a:rect l="0" t="0" r="r" b="b"/>
              <a:pathLst>
                <a:path w="35" h="18">
                  <a:moveTo>
                    <a:pt x="17" y="1"/>
                  </a:moveTo>
                  <a:cubicBezTo>
                    <a:pt x="10" y="2"/>
                    <a:pt x="4" y="5"/>
                    <a:pt x="0" y="11"/>
                  </a:cubicBezTo>
                  <a:cubicBezTo>
                    <a:pt x="5" y="15"/>
                    <a:pt x="11" y="18"/>
                    <a:pt x="18" y="17"/>
                  </a:cubicBezTo>
                  <a:cubicBezTo>
                    <a:pt x="25" y="16"/>
                    <a:pt x="31" y="13"/>
                    <a:pt x="35" y="7"/>
                  </a:cubicBezTo>
                  <a:cubicBezTo>
                    <a:pt x="31" y="3"/>
                    <a:pt x="24" y="0"/>
                    <a:pt x="17" y="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16" name="Freeform 137"/>
            <p:cNvSpPr>
              <a:spLocks/>
            </p:cNvSpPr>
            <p:nvPr/>
          </p:nvSpPr>
          <p:spPr bwMode="auto">
            <a:xfrm>
              <a:off x="784" y="1699"/>
              <a:ext cx="38" cy="18"/>
            </a:xfrm>
            <a:custGeom>
              <a:avLst/>
              <a:gdLst>
                <a:gd name="T0" fmla="*/ 17 w 35"/>
                <a:gd name="T1" fmla="*/ 0 h 17"/>
                <a:gd name="T2" fmla="*/ 35 w 35"/>
                <a:gd name="T3" fmla="*/ 7 h 17"/>
                <a:gd name="T4" fmla="*/ 18 w 35"/>
                <a:gd name="T5" fmla="*/ 16 h 17"/>
                <a:gd name="T6" fmla="*/ 0 w 35"/>
                <a:gd name="T7" fmla="*/ 10 h 17"/>
                <a:gd name="T8" fmla="*/ 17 w 35"/>
                <a:gd name="T9" fmla="*/ 0 h 17"/>
              </a:gdLst>
              <a:ahLst/>
              <a:cxnLst>
                <a:cxn ang="0">
                  <a:pos x="T0" y="T1"/>
                </a:cxn>
                <a:cxn ang="0">
                  <a:pos x="T2" y="T3"/>
                </a:cxn>
                <a:cxn ang="0">
                  <a:pos x="T4" y="T5"/>
                </a:cxn>
                <a:cxn ang="0">
                  <a:pos x="T6" y="T7"/>
                </a:cxn>
                <a:cxn ang="0">
                  <a:pos x="T8" y="T9"/>
                </a:cxn>
              </a:cxnLst>
              <a:rect l="0" t="0" r="r" b="b"/>
              <a:pathLst>
                <a:path w="35" h="17">
                  <a:moveTo>
                    <a:pt x="17" y="0"/>
                  </a:moveTo>
                  <a:cubicBezTo>
                    <a:pt x="24" y="0"/>
                    <a:pt x="31" y="2"/>
                    <a:pt x="35" y="7"/>
                  </a:cubicBezTo>
                  <a:cubicBezTo>
                    <a:pt x="31" y="12"/>
                    <a:pt x="25" y="16"/>
                    <a:pt x="18" y="16"/>
                  </a:cubicBezTo>
                  <a:cubicBezTo>
                    <a:pt x="11" y="17"/>
                    <a:pt x="5" y="14"/>
                    <a:pt x="0" y="10"/>
                  </a:cubicBezTo>
                  <a:cubicBezTo>
                    <a:pt x="4" y="4"/>
                    <a:pt x="10" y="1"/>
                    <a:pt x="17"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17" name="Freeform 138"/>
            <p:cNvSpPr>
              <a:spLocks/>
            </p:cNvSpPr>
            <p:nvPr/>
          </p:nvSpPr>
          <p:spPr bwMode="auto">
            <a:xfrm>
              <a:off x="814" y="1706"/>
              <a:ext cx="20" cy="38"/>
            </a:xfrm>
            <a:custGeom>
              <a:avLst/>
              <a:gdLst>
                <a:gd name="T0" fmla="*/ 1 w 18"/>
                <a:gd name="T1" fmla="*/ 18 h 35"/>
                <a:gd name="T2" fmla="*/ 7 w 18"/>
                <a:gd name="T3" fmla="*/ 0 h 35"/>
                <a:gd name="T4" fmla="*/ 17 w 18"/>
                <a:gd name="T5" fmla="*/ 17 h 35"/>
                <a:gd name="T6" fmla="*/ 10 w 18"/>
                <a:gd name="T7" fmla="*/ 35 h 35"/>
                <a:gd name="T8" fmla="*/ 1 w 18"/>
                <a:gd name="T9" fmla="*/ 18 h 35"/>
              </a:gdLst>
              <a:ahLst/>
              <a:cxnLst>
                <a:cxn ang="0">
                  <a:pos x="T0" y="T1"/>
                </a:cxn>
                <a:cxn ang="0">
                  <a:pos x="T2" y="T3"/>
                </a:cxn>
                <a:cxn ang="0">
                  <a:pos x="T4" y="T5"/>
                </a:cxn>
                <a:cxn ang="0">
                  <a:pos x="T6" y="T7"/>
                </a:cxn>
                <a:cxn ang="0">
                  <a:pos x="T8" y="T9"/>
                </a:cxn>
              </a:cxnLst>
              <a:rect l="0" t="0" r="r" b="b"/>
              <a:pathLst>
                <a:path w="18" h="35">
                  <a:moveTo>
                    <a:pt x="1" y="18"/>
                  </a:moveTo>
                  <a:cubicBezTo>
                    <a:pt x="0" y="11"/>
                    <a:pt x="3" y="4"/>
                    <a:pt x="7" y="0"/>
                  </a:cubicBezTo>
                  <a:cubicBezTo>
                    <a:pt x="13" y="4"/>
                    <a:pt x="16" y="10"/>
                    <a:pt x="17" y="17"/>
                  </a:cubicBezTo>
                  <a:cubicBezTo>
                    <a:pt x="18" y="24"/>
                    <a:pt x="15" y="30"/>
                    <a:pt x="10" y="35"/>
                  </a:cubicBezTo>
                  <a:cubicBezTo>
                    <a:pt x="5" y="31"/>
                    <a:pt x="2" y="25"/>
                    <a:pt x="1"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18" name="Freeform 139"/>
            <p:cNvSpPr>
              <a:spLocks/>
            </p:cNvSpPr>
            <p:nvPr/>
          </p:nvSpPr>
          <p:spPr bwMode="auto">
            <a:xfrm>
              <a:off x="1077" y="1967"/>
              <a:ext cx="19" cy="39"/>
            </a:xfrm>
            <a:custGeom>
              <a:avLst/>
              <a:gdLst>
                <a:gd name="T0" fmla="*/ 0 w 17"/>
                <a:gd name="T1" fmla="*/ 17 h 36"/>
                <a:gd name="T2" fmla="*/ 7 w 17"/>
                <a:gd name="T3" fmla="*/ 36 h 36"/>
                <a:gd name="T4" fmla="*/ 16 w 17"/>
                <a:gd name="T5" fmla="*/ 18 h 36"/>
                <a:gd name="T6" fmla="*/ 10 w 17"/>
                <a:gd name="T7" fmla="*/ 0 h 36"/>
                <a:gd name="T8" fmla="*/ 0 w 17"/>
                <a:gd name="T9" fmla="*/ 17 h 36"/>
              </a:gdLst>
              <a:ahLst/>
              <a:cxnLst>
                <a:cxn ang="0">
                  <a:pos x="T0" y="T1"/>
                </a:cxn>
                <a:cxn ang="0">
                  <a:pos x="T2" y="T3"/>
                </a:cxn>
                <a:cxn ang="0">
                  <a:pos x="T4" y="T5"/>
                </a:cxn>
                <a:cxn ang="0">
                  <a:pos x="T6" y="T7"/>
                </a:cxn>
                <a:cxn ang="0">
                  <a:pos x="T8" y="T9"/>
                </a:cxn>
              </a:cxnLst>
              <a:rect l="0" t="0" r="r" b="b"/>
              <a:pathLst>
                <a:path w="17" h="36">
                  <a:moveTo>
                    <a:pt x="0" y="17"/>
                  </a:moveTo>
                  <a:cubicBezTo>
                    <a:pt x="0" y="24"/>
                    <a:pt x="2" y="31"/>
                    <a:pt x="7" y="36"/>
                  </a:cubicBezTo>
                  <a:cubicBezTo>
                    <a:pt x="12" y="32"/>
                    <a:pt x="16" y="25"/>
                    <a:pt x="16" y="18"/>
                  </a:cubicBezTo>
                  <a:cubicBezTo>
                    <a:pt x="17" y="11"/>
                    <a:pt x="14" y="5"/>
                    <a:pt x="10" y="0"/>
                  </a:cubicBezTo>
                  <a:cubicBezTo>
                    <a:pt x="4" y="4"/>
                    <a:pt x="1" y="10"/>
                    <a:pt x="0"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19" name="Freeform 140"/>
            <p:cNvSpPr>
              <a:spLocks/>
            </p:cNvSpPr>
            <p:nvPr/>
          </p:nvSpPr>
          <p:spPr bwMode="auto">
            <a:xfrm>
              <a:off x="1085" y="1999"/>
              <a:ext cx="38" cy="18"/>
            </a:xfrm>
            <a:custGeom>
              <a:avLst/>
              <a:gdLst>
                <a:gd name="T0" fmla="*/ 18 w 35"/>
                <a:gd name="T1" fmla="*/ 0 h 17"/>
                <a:gd name="T2" fmla="*/ 0 w 35"/>
                <a:gd name="T3" fmla="*/ 7 h 17"/>
                <a:gd name="T4" fmla="*/ 17 w 35"/>
                <a:gd name="T5" fmla="*/ 16 h 17"/>
                <a:gd name="T6" fmla="*/ 35 w 35"/>
                <a:gd name="T7" fmla="*/ 10 h 17"/>
                <a:gd name="T8" fmla="*/ 18 w 35"/>
                <a:gd name="T9" fmla="*/ 0 h 17"/>
              </a:gdLst>
              <a:ahLst/>
              <a:cxnLst>
                <a:cxn ang="0">
                  <a:pos x="T0" y="T1"/>
                </a:cxn>
                <a:cxn ang="0">
                  <a:pos x="T2" y="T3"/>
                </a:cxn>
                <a:cxn ang="0">
                  <a:pos x="T4" y="T5"/>
                </a:cxn>
                <a:cxn ang="0">
                  <a:pos x="T6" y="T7"/>
                </a:cxn>
                <a:cxn ang="0">
                  <a:pos x="T8" y="T9"/>
                </a:cxn>
              </a:cxnLst>
              <a:rect l="0" t="0" r="r" b="b"/>
              <a:pathLst>
                <a:path w="35" h="17">
                  <a:moveTo>
                    <a:pt x="18" y="0"/>
                  </a:moveTo>
                  <a:cubicBezTo>
                    <a:pt x="11" y="0"/>
                    <a:pt x="4" y="2"/>
                    <a:pt x="0" y="7"/>
                  </a:cubicBezTo>
                  <a:cubicBezTo>
                    <a:pt x="4" y="12"/>
                    <a:pt x="10" y="16"/>
                    <a:pt x="17" y="16"/>
                  </a:cubicBezTo>
                  <a:cubicBezTo>
                    <a:pt x="24" y="17"/>
                    <a:pt x="31" y="14"/>
                    <a:pt x="35" y="10"/>
                  </a:cubicBezTo>
                  <a:cubicBezTo>
                    <a:pt x="31" y="4"/>
                    <a:pt x="25" y="1"/>
                    <a:pt x="1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20" name="Freeform 141"/>
            <p:cNvSpPr>
              <a:spLocks/>
            </p:cNvSpPr>
            <p:nvPr/>
          </p:nvSpPr>
          <p:spPr bwMode="auto">
            <a:xfrm>
              <a:off x="810" y="1671"/>
              <a:ext cx="38" cy="20"/>
            </a:xfrm>
            <a:custGeom>
              <a:avLst/>
              <a:gdLst>
                <a:gd name="T0" fmla="*/ 18 w 35"/>
                <a:gd name="T1" fmla="*/ 1 h 18"/>
                <a:gd name="T2" fmla="*/ 35 w 35"/>
                <a:gd name="T3" fmla="*/ 11 h 18"/>
                <a:gd name="T4" fmla="*/ 17 w 35"/>
                <a:gd name="T5" fmla="*/ 17 h 18"/>
                <a:gd name="T6" fmla="*/ 0 w 35"/>
                <a:gd name="T7" fmla="*/ 8 h 18"/>
                <a:gd name="T8" fmla="*/ 18 w 35"/>
                <a:gd name="T9" fmla="*/ 1 h 18"/>
              </a:gdLst>
              <a:ahLst/>
              <a:cxnLst>
                <a:cxn ang="0">
                  <a:pos x="T0" y="T1"/>
                </a:cxn>
                <a:cxn ang="0">
                  <a:pos x="T2" y="T3"/>
                </a:cxn>
                <a:cxn ang="0">
                  <a:pos x="T4" y="T5"/>
                </a:cxn>
                <a:cxn ang="0">
                  <a:pos x="T6" y="T7"/>
                </a:cxn>
                <a:cxn ang="0">
                  <a:pos x="T8" y="T9"/>
                </a:cxn>
              </a:cxnLst>
              <a:rect l="0" t="0" r="r" b="b"/>
              <a:pathLst>
                <a:path w="35" h="18">
                  <a:moveTo>
                    <a:pt x="18" y="1"/>
                  </a:moveTo>
                  <a:cubicBezTo>
                    <a:pt x="25" y="2"/>
                    <a:pt x="31" y="5"/>
                    <a:pt x="35" y="11"/>
                  </a:cubicBezTo>
                  <a:cubicBezTo>
                    <a:pt x="31" y="15"/>
                    <a:pt x="24" y="18"/>
                    <a:pt x="17" y="17"/>
                  </a:cubicBezTo>
                  <a:cubicBezTo>
                    <a:pt x="10" y="16"/>
                    <a:pt x="4" y="13"/>
                    <a:pt x="0" y="8"/>
                  </a:cubicBezTo>
                  <a:cubicBezTo>
                    <a:pt x="5" y="3"/>
                    <a:pt x="11" y="0"/>
                    <a:pt x="18" y="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21" name="Freeform 142"/>
            <p:cNvSpPr>
              <a:spLocks/>
            </p:cNvSpPr>
            <p:nvPr/>
          </p:nvSpPr>
          <p:spPr bwMode="auto">
            <a:xfrm>
              <a:off x="837" y="1683"/>
              <a:ext cx="20" cy="39"/>
            </a:xfrm>
            <a:custGeom>
              <a:avLst/>
              <a:gdLst>
                <a:gd name="T0" fmla="*/ 1 w 18"/>
                <a:gd name="T1" fmla="*/ 17 h 35"/>
                <a:gd name="T2" fmla="*/ 10 w 18"/>
                <a:gd name="T3" fmla="*/ 0 h 35"/>
                <a:gd name="T4" fmla="*/ 17 w 18"/>
                <a:gd name="T5" fmla="*/ 18 h 35"/>
                <a:gd name="T6" fmla="*/ 7 w 18"/>
                <a:gd name="T7" fmla="*/ 35 h 35"/>
                <a:gd name="T8" fmla="*/ 1 w 18"/>
                <a:gd name="T9" fmla="*/ 17 h 35"/>
              </a:gdLst>
              <a:ahLst/>
              <a:cxnLst>
                <a:cxn ang="0">
                  <a:pos x="T0" y="T1"/>
                </a:cxn>
                <a:cxn ang="0">
                  <a:pos x="T2" y="T3"/>
                </a:cxn>
                <a:cxn ang="0">
                  <a:pos x="T4" y="T5"/>
                </a:cxn>
                <a:cxn ang="0">
                  <a:pos x="T6" y="T7"/>
                </a:cxn>
                <a:cxn ang="0">
                  <a:pos x="T8" y="T9"/>
                </a:cxn>
              </a:cxnLst>
              <a:rect l="0" t="0" r="r" b="b"/>
              <a:pathLst>
                <a:path w="18" h="35">
                  <a:moveTo>
                    <a:pt x="1" y="17"/>
                  </a:moveTo>
                  <a:cubicBezTo>
                    <a:pt x="2" y="10"/>
                    <a:pt x="5" y="4"/>
                    <a:pt x="10" y="0"/>
                  </a:cubicBezTo>
                  <a:cubicBezTo>
                    <a:pt x="15" y="4"/>
                    <a:pt x="18" y="11"/>
                    <a:pt x="17" y="18"/>
                  </a:cubicBezTo>
                  <a:cubicBezTo>
                    <a:pt x="16" y="25"/>
                    <a:pt x="13" y="31"/>
                    <a:pt x="7" y="35"/>
                  </a:cubicBezTo>
                  <a:cubicBezTo>
                    <a:pt x="3" y="31"/>
                    <a:pt x="0" y="24"/>
                    <a:pt x="1"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22" name="Freeform 143"/>
            <p:cNvSpPr>
              <a:spLocks/>
            </p:cNvSpPr>
            <p:nvPr/>
          </p:nvSpPr>
          <p:spPr bwMode="auto">
            <a:xfrm>
              <a:off x="1049" y="1985"/>
              <a:ext cx="21" cy="39"/>
            </a:xfrm>
            <a:custGeom>
              <a:avLst/>
              <a:gdLst>
                <a:gd name="T0" fmla="*/ 2 w 19"/>
                <a:gd name="T1" fmla="*/ 16 h 35"/>
                <a:gd name="T2" fmla="*/ 5 w 19"/>
                <a:gd name="T3" fmla="*/ 35 h 35"/>
                <a:gd name="T4" fmla="*/ 18 w 19"/>
                <a:gd name="T5" fmla="*/ 20 h 35"/>
                <a:gd name="T6" fmla="*/ 14 w 19"/>
                <a:gd name="T7" fmla="*/ 0 h 35"/>
                <a:gd name="T8" fmla="*/ 2 w 19"/>
                <a:gd name="T9" fmla="*/ 16 h 35"/>
              </a:gdLst>
              <a:ahLst/>
              <a:cxnLst>
                <a:cxn ang="0">
                  <a:pos x="T0" y="T1"/>
                </a:cxn>
                <a:cxn ang="0">
                  <a:pos x="T2" y="T3"/>
                </a:cxn>
                <a:cxn ang="0">
                  <a:pos x="T4" y="T5"/>
                </a:cxn>
                <a:cxn ang="0">
                  <a:pos x="T6" y="T7"/>
                </a:cxn>
                <a:cxn ang="0">
                  <a:pos x="T8" y="T9"/>
                </a:cxn>
              </a:cxnLst>
              <a:rect l="0" t="0" r="r" b="b"/>
              <a:pathLst>
                <a:path w="19" h="35">
                  <a:moveTo>
                    <a:pt x="2" y="16"/>
                  </a:moveTo>
                  <a:cubicBezTo>
                    <a:pt x="0" y="23"/>
                    <a:pt x="2" y="30"/>
                    <a:pt x="5" y="35"/>
                  </a:cubicBezTo>
                  <a:cubicBezTo>
                    <a:pt x="11" y="32"/>
                    <a:pt x="16" y="27"/>
                    <a:pt x="18" y="20"/>
                  </a:cubicBezTo>
                  <a:cubicBezTo>
                    <a:pt x="19" y="13"/>
                    <a:pt x="18" y="6"/>
                    <a:pt x="14" y="0"/>
                  </a:cubicBezTo>
                  <a:cubicBezTo>
                    <a:pt x="9" y="3"/>
                    <a:pt x="4" y="9"/>
                    <a:pt x="2"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23" name="Freeform 144"/>
            <p:cNvSpPr>
              <a:spLocks/>
            </p:cNvSpPr>
            <p:nvPr/>
          </p:nvSpPr>
          <p:spPr bwMode="auto">
            <a:xfrm>
              <a:off x="1054" y="2018"/>
              <a:ext cx="39" cy="21"/>
            </a:xfrm>
            <a:custGeom>
              <a:avLst/>
              <a:gdLst>
                <a:gd name="T0" fmla="*/ 20 w 35"/>
                <a:gd name="T1" fmla="*/ 2 h 19"/>
                <a:gd name="T2" fmla="*/ 0 w 35"/>
                <a:gd name="T3" fmla="*/ 5 h 19"/>
                <a:gd name="T4" fmla="*/ 15 w 35"/>
                <a:gd name="T5" fmla="*/ 17 h 19"/>
                <a:gd name="T6" fmla="*/ 35 w 35"/>
                <a:gd name="T7" fmla="*/ 14 h 19"/>
                <a:gd name="T8" fmla="*/ 20 w 35"/>
                <a:gd name="T9" fmla="*/ 2 h 19"/>
              </a:gdLst>
              <a:ahLst/>
              <a:cxnLst>
                <a:cxn ang="0">
                  <a:pos x="T0" y="T1"/>
                </a:cxn>
                <a:cxn ang="0">
                  <a:pos x="T2" y="T3"/>
                </a:cxn>
                <a:cxn ang="0">
                  <a:pos x="T4" y="T5"/>
                </a:cxn>
                <a:cxn ang="0">
                  <a:pos x="T6" y="T7"/>
                </a:cxn>
                <a:cxn ang="0">
                  <a:pos x="T8" y="T9"/>
                </a:cxn>
              </a:cxnLst>
              <a:rect l="0" t="0" r="r" b="b"/>
              <a:pathLst>
                <a:path w="35" h="19">
                  <a:moveTo>
                    <a:pt x="20" y="2"/>
                  </a:moveTo>
                  <a:cubicBezTo>
                    <a:pt x="13" y="0"/>
                    <a:pt x="6" y="1"/>
                    <a:pt x="0" y="5"/>
                  </a:cubicBezTo>
                  <a:cubicBezTo>
                    <a:pt x="3" y="11"/>
                    <a:pt x="9" y="16"/>
                    <a:pt x="15" y="17"/>
                  </a:cubicBezTo>
                  <a:cubicBezTo>
                    <a:pt x="22" y="19"/>
                    <a:pt x="29" y="18"/>
                    <a:pt x="35" y="14"/>
                  </a:cubicBezTo>
                  <a:cubicBezTo>
                    <a:pt x="32" y="8"/>
                    <a:pt x="26" y="4"/>
                    <a:pt x="20" y="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24" name="Freeform 145"/>
            <p:cNvSpPr>
              <a:spLocks/>
            </p:cNvSpPr>
            <p:nvPr/>
          </p:nvSpPr>
          <p:spPr bwMode="auto">
            <a:xfrm>
              <a:off x="840" y="1650"/>
              <a:ext cx="39" cy="20"/>
            </a:xfrm>
            <a:custGeom>
              <a:avLst/>
              <a:gdLst>
                <a:gd name="T0" fmla="*/ 20 w 35"/>
                <a:gd name="T1" fmla="*/ 2 h 19"/>
                <a:gd name="T2" fmla="*/ 35 w 35"/>
                <a:gd name="T3" fmla="*/ 14 h 19"/>
                <a:gd name="T4" fmla="*/ 15 w 35"/>
                <a:gd name="T5" fmla="*/ 17 h 19"/>
                <a:gd name="T6" fmla="*/ 0 w 35"/>
                <a:gd name="T7" fmla="*/ 5 h 19"/>
                <a:gd name="T8" fmla="*/ 20 w 35"/>
                <a:gd name="T9" fmla="*/ 2 h 19"/>
              </a:gdLst>
              <a:ahLst/>
              <a:cxnLst>
                <a:cxn ang="0">
                  <a:pos x="T0" y="T1"/>
                </a:cxn>
                <a:cxn ang="0">
                  <a:pos x="T2" y="T3"/>
                </a:cxn>
                <a:cxn ang="0">
                  <a:pos x="T4" y="T5"/>
                </a:cxn>
                <a:cxn ang="0">
                  <a:pos x="T6" y="T7"/>
                </a:cxn>
                <a:cxn ang="0">
                  <a:pos x="T8" y="T9"/>
                </a:cxn>
              </a:cxnLst>
              <a:rect l="0" t="0" r="r" b="b"/>
              <a:pathLst>
                <a:path w="35" h="19">
                  <a:moveTo>
                    <a:pt x="20" y="2"/>
                  </a:moveTo>
                  <a:cubicBezTo>
                    <a:pt x="26" y="4"/>
                    <a:pt x="32" y="8"/>
                    <a:pt x="35" y="14"/>
                  </a:cubicBezTo>
                  <a:cubicBezTo>
                    <a:pt x="29" y="18"/>
                    <a:pt x="22" y="19"/>
                    <a:pt x="15" y="17"/>
                  </a:cubicBezTo>
                  <a:cubicBezTo>
                    <a:pt x="9" y="15"/>
                    <a:pt x="3" y="11"/>
                    <a:pt x="0" y="5"/>
                  </a:cubicBezTo>
                  <a:cubicBezTo>
                    <a:pt x="6" y="1"/>
                    <a:pt x="13" y="0"/>
                    <a:pt x="20" y="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25" name="Freeform 146"/>
            <p:cNvSpPr>
              <a:spLocks/>
            </p:cNvSpPr>
            <p:nvPr/>
          </p:nvSpPr>
          <p:spPr bwMode="auto">
            <a:xfrm>
              <a:off x="863" y="1665"/>
              <a:ext cx="21" cy="38"/>
            </a:xfrm>
            <a:custGeom>
              <a:avLst/>
              <a:gdLst>
                <a:gd name="T0" fmla="*/ 1 w 19"/>
                <a:gd name="T1" fmla="*/ 15 h 35"/>
                <a:gd name="T2" fmla="*/ 14 w 19"/>
                <a:gd name="T3" fmla="*/ 0 h 35"/>
                <a:gd name="T4" fmla="*/ 17 w 19"/>
                <a:gd name="T5" fmla="*/ 20 h 35"/>
                <a:gd name="T6" fmla="*/ 5 w 19"/>
                <a:gd name="T7" fmla="*/ 35 h 35"/>
                <a:gd name="T8" fmla="*/ 1 w 19"/>
                <a:gd name="T9" fmla="*/ 15 h 35"/>
              </a:gdLst>
              <a:ahLst/>
              <a:cxnLst>
                <a:cxn ang="0">
                  <a:pos x="T0" y="T1"/>
                </a:cxn>
                <a:cxn ang="0">
                  <a:pos x="T2" y="T3"/>
                </a:cxn>
                <a:cxn ang="0">
                  <a:pos x="T4" y="T5"/>
                </a:cxn>
                <a:cxn ang="0">
                  <a:pos x="T6" y="T7"/>
                </a:cxn>
                <a:cxn ang="0">
                  <a:pos x="T8" y="T9"/>
                </a:cxn>
              </a:cxnLst>
              <a:rect l="0" t="0" r="r" b="b"/>
              <a:pathLst>
                <a:path w="19" h="35">
                  <a:moveTo>
                    <a:pt x="1" y="15"/>
                  </a:moveTo>
                  <a:cubicBezTo>
                    <a:pt x="3" y="9"/>
                    <a:pt x="8" y="3"/>
                    <a:pt x="14" y="0"/>
                  </a:cubicBezTo>
                  <a:cubicBezTo>
                    <a:pt x="17" y="6"/>
                    <a:pt x="19" y="13"/>
                    <a:pt x="17" y="20"/>
                  </a:cubicBezTo>
                  <a:cubicBezTo>
                    <a:pt x="15" y="26"/>
                    <a:pt x="10" y="32"/>
                    <a:pt x="5" y="35"/>
                  </a:cubicBezTo>
                  <a:cubicBezTo>
                    <a:pt x="1" y="29"/>
                    <a:pt x="0" y="22"/>
                    <a:pt x="1" y="1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26" name="Freeform 147"/>
            <p:cNvSpPr>
              <a:spLocks/>
            </p:cNvSpPr>
            <p:nvPr/>
          </p:nvSpPr>
          <p:spPr bwMode="auto">
            <a:xfrm>
              <a:off x="1019" y="2001"/>
              <a:ext cx="22" cy="36"/>
            </a:xfrm>
            <a:custGeom>
              <a:avLst/>
              <a:gdLst>
                <a:gd name="T0" fmla="*/ 3 w 20"/>
                <a:gd name="T1" fmla="*/ 13 h 33"/>
                <a:gd name="T2" fmla="*/ 2 w 20"/>
                <a:gd name="T3" fmla="*/ 33 h 33"/>
                <a:gd name="T4" fmla="*/ 17 w 20"/>
                <a:gd name="T5" fmla="*/ 20 h 33"/>
                <a:gd name="T6" fmla="*/ 17 w 20"/>
                <a:gd name="T7" fmla="*/ 0 h 33"/>
                <a:gd name="T8" fmla="*/ 3 w 20"/>
                <a:gd name="T9" fmla="*/ 13 h 33"/>
              </a:gdLst>
              <a:ahLst/>
              <a:cxnLst>
                <a:cxn ang="0">
                  <a:pos x="T0" y="T1"/>
                </a:cxn>
                <a:cxn ang="0">
                  <a:pos x="T2" y="T3"/>
                </a:cxn>
                <a:cxn ang="0">
                  <a:pos x="T4" y="T5"/>
                </a:cxn>
                <a:cxn ang="0">
                  <a:pos x="T6" y="T7"/>
                </a:cxn>
                <a:cxn ang="0">
                  <a:pos x="T8" y="T9"/>
                </a:cxn>
              </a:cxnLst>
              <a:rect l="0" t="0" r="r" b="b"/>
              <a:pathLst>
                <a:path w="20" h="33">
                  <a:moveTo>
                    <a:pt x="3" y="13"/>
                  </a:moveTo>
                  <a:cubicBezTo>
                    <a:pt x="0" y="19"/>
                    <a:pt x="0" y="26"/>
                    <a:pt x="2" y="33"/>
                  </a:cubicBezTo>
                  <a:cubicBezTo>
                    <a:pt x="9" y="31"/>
                    <a:pt x="14" y="26"/>
                    <a:pt x="17" y="20"/>
                  </a:cubicBezTo>
                  <a:cubicBezTo>
                    <a:pt x="20" y="13"/>
                    <a:pt x="20" y="6"/>
                    <a:pt x="17" y="0"/>
                  </a:cubicBezTo>
                  <a:cubicBezTo>
                    <a:pt x="11" y="2"/>
                    <a:pt x="6" y="7"/>
                    <a:pt x="3" y="1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27" name="Freeform 148"/>
            <p:cNvSpPr>
              <a:spLocks/>
            </p:cNvSpPr>
            <p:nvPr/>
          </p:nvSpPr>
          <p:spPr bwMode="auto">
            <a:xfrm>
              <a:off x="1022" y="2033"/>
              <a:ext cx="36" cy="22"/>
            </a:xfrm>
            <a:custGeom>
              <a:avLst/>
              <a:gdLst>
                <a:gd name="T0" fmla="*/ 20 w 33"/>
                <a:gd name="T1" fmla="*/ 3 h 20"/>
                <a:gd name="T2" fmla="*/ 0 w 33"/>
                <a:gd name="T3" fmla="*/ 3 h 20"/>
                <a:gd name="T4" fmla="*/ 13 w 33"/>
                <a:gd name="T5" fmla="*/ 17 h 20"/>
                <a:gd name="T6" fmla="*/ 33 w 33"/>
                <a:gd name="T7" fmla="*/ 18 h 20"/>
                <a:gd name="T8" fmla="*/ 20 w 33"/>
                <a:gd name="T9" fmla="*/ 3 h 20"/>
              </a:gdLst>
              <a:ahLst/>
              <a:cxnLst>
                <a:cxn ang="0">
                  <a:pos x="T0" y="T1"/>
                </a:cxn>
                <a:cxn ang="0">
                  <a:pos x="T2" y="T3"/>
                </a:cxn>
                <a:cxn ang="0">
                  <a:pos x="T4" y="T5"/>
                </a:cxn>
                <a:cxn ang="0">
                  <a:pos x="T6" y="T7"/>
                </a:cxn>
                <a:cxn ang="0">
                  <a:pos x="T8" y="T9"/>
                </a:cxn>
              </a:cxnLst>
              <a:rect l="0" t="0" r="r" b="b"/>
              <a:pathLst>
                <a:path w="33" h="20">
                  <a:moveTo>
                    <a:pt x="20" y="3"/>
                  </a:moveTo>
                  <a:cubicBezTo>
                    <a:pt x="14" y="0"/>
                    <a:pt x="6" y="0"/>
                    <a:pt x="0" y="3"/>
                  </a:cubicBezTo>
                  <a:cubicBezTo>
                    <a:pt x="2" y="9"/>
                    <a:pt x="7" y="14"/>
                    <a:pt x="13" y="17"/>
                  </a:cubicBezTo>
                  <a:cubicBezTo>
                    <a:pt x="20" y="20"/>
                    <a:pt x="27" y="20"/>
                    <a:pt x="33" y="18"/>
                  </a:cubicBezTo>
                  <a:cubicBezTo>
                    <a:pt x="31" y="11"/>
                    <a:pt x="26" y="6"/>
                    <a:pt x="20" y="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28" name="Freeform 149"/>
            <p:cNvSpPr>
              <a:spLocks/>
            </p:cNvSpPr>
            <p:nvPr/>
          </p:nvSpPr>
          <p:spPr bwMode="auto">
            <a:xfrm>
              <a:off x="875" y="1633"/>
              <a:ext cx="36" cy="22"/>
            </a:xfrm>
            <a:custGeom>
              <a:avLst/>
              <a:gdLst>
                <a:gd name="T0" fmla="*/ 20 w 33"/>
                <a:gd name="T1" fmla="*/ 3 h 20"/>
                <a:gd name="T2" fmla="*/ 33 w 33"/>
                <a:gd name="T3" fmla="*/ 18 h 20"/>
                <a:gd name="T4" fmla="*/ 13 w 33"/>
                <a:gd name="T5" fmla="*/ 17 h 20"/>
                <a:gd name="T6" fmla="*/ 0 w 33"/>
                <a:gd name="T7" fmla="*/ 2 h 20"/>
                <a:gd name="T8" fmla="*/ 20 w 33"/>
                <a:gd name="T9" fmla="*/ 3 h 20"/>
              </a:gdLst>
              <a:ahLst/>
              <a:cxnLst>
                <a:cxn ang="0">
                  <a:pos x="T0" y="T1"/>
                </a:cxn>
                <a:cxn ang="0">
                  <a:pos x="T2" y="T3"/>
                </a:cxn>
                <a:cxn ang="0">
                  <a:pos x="T4" y="T5"/>
                </a:cxn>
                <a:cxn ang="0">
                  <a:pos x="T6" y="T7"/>
                </a:cxn>
                <a:cxn ang="0">
                  <a:pos x="T8" y="T9"/>
                </a:cxn>
              </a:cxnLst>
              <a:rect l="0" t="0" r="r" b="b"/>
              <a:pathLst>
                <a:path w="33" h="20">
                  <a:moveTo>
                    <a:pt x="20" y="3"/>
                  </a:moveTo>
                  <a:cubicBezTo>
                    <a:pt x="26" y="6"/>
                    <a:pt x="31" y="11"/>
                    <a:pt x="33" y="18"/>
                  </a:cubicBezTo>
                  <a:cubicBezTo>
                    <a:pt x="27" y="20"/>
                    <a:pt x="20" y="20"/>
                    <a:pt x="13" y="17"/>
                  </a:cubicBezTo>
                  <a:cubicBezTo>
                    <a:pt x="7" y="14"/>
                    <a:pt x="2" y="9"/>
                    <a:pt x="0" y="2"/>
                  </a:cubicBezTo>
                  <a:cubicBezTo>
                    <a:pt x="6" y="0"/>
                    <a:pt x="13" y="0"/>
                    <a:pt x="20" y="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29" name="Freeform 150"/>
            <p:cNvSpPr>
              <a:spLocks/>
            </p:cNvSpPr>
            <p:nvPr/>
          </p:nvSpPr>
          <p:spPr bwMode="auto">
            <a:xfrm>
              <a:off x="892" y="1653"/>
              <a:ext cx="22" cy="35"/>
            </a:xfrm>
            <a:custGeom>
              <a:avLst/>
              <a:gdLst>
                <a:gd name="T0" fmla="*/ 3 w 20"/>
                <a:gd name="T1" fmla="*/ 12 h 32"/>
                <a:gd name="T2" fmla="*/ 18 w 20"/>
                <a:gd name="T3" fmla="*/ 0 h 32"/>
                <a:gd name="T4" fmla="*/ 17 w 20"/>
                <a:gd name="T5" fmla="*/ 19 h 32"/>
                <a:gd name="T6" fmla="*/ 3 w 20"/>
                <a:gd name="T7" fmla="*/ 32 h 32"/>
                <a:gd name="T8" fmla="*/ 3 w 20"/>
                <a:gd name="T9" fmla="*/ 12 h 32"/>
              </a:gdLst>
              <a:ahLst/>
              <a:cxnLst>
                <a:cxn ang="0">
                  <a:pos x="T0" y="T1"/>
                </a:cxn>
                <a:cxn ang="0">
                  <a:pos x="T2" y="T3"/>
                </a:cxn>
                <a:cxn ang="0">
                  <a:pos x="T4" y="T5"/>
                </a:cxn>
                <a:cxn ang="0">
                  <a:pos x="T6" y="T7"/>
                </a:cxn>
                <a:cxn ang="0">
                  <a:pos x="T8" y="T9"/>
                </a:cxn>
              </a:cxnLst>
              <a:rect l="0" t="0" r="r" b="b"/>
              <a:pathLst>
                <a:path w="20" h="32">
                  <a:moveTo>
                    <a:pt x="3" y="12"/>
                  </a:moveTo>
                  <a:cubicBezTo>
                    <a:pt x="6" y="6"/>
                    <a:pt x="11" y="2"/>
                    <a:pt x="18" y="0"/>
                  </a:cubicBezTo>
                  <a:cubicBezTo>
                    <a:pt x="20" y="6"/>
                    <a:pt x="20" y="13"/>
                    <a:pt x="17" y="19"/>
                  </a:cubicBezTo>
                  <a:cubicBezTo>
                    <a:pt x="14" y="26"/>
                    <a:pt x="9" y="30"/>
                    <a:pt x="3" y="32"/>
                  </a:cubicBezTo>
                  <a:cubicBezTo>
                    <a:pt x="0" y="26"/>
                    <a:pt x="0" y="19"/>
                    <a:pt x="3"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30" name="Freeform 151"/>
            <p:cNvSpPr>
              <a:spLocks/>
            </p:cNvSpPr>
            <p:nvPr/>
          </p:nvSpPr>
          <p:spPr bwMode="auto">
            <a:xfrm>
              <a:off x="986" y="2011"/>
              <a:ext cx="26" cy="32"/>
            </a:xfrm>
            <a:custGeom>
              <a:avLst/>
              <a:gdLst>
                <a:gd name="T0" fmla="*/ 6 w 24"/>
                <a:gd name="T1" fmla="*/ 11 h 30"/>
                <a:gd name="T2" fmla="*/ 2 w 24"/>
                <a:gd name="T3" fmla="*/ 30 h 30"/>
                <a:gd name="T4" fmla="*/ 19 w 24"/>
                <a:gd name="T5" fmla="*/ 20 h 30"/>
                <a:gd name="T6" fmla="*/ 22 w 24"/>
                <a:gd name="T7" fmla="*/ 0 h 30"/>
                <a:gd name="T8" fmla="*/ 6 w 24"/>
                <a:gd name="T9" fmla="*/ 11 h 30"/>
              </a:gdLst>
              <a:ahLst/>
              <a:cxnLst>
                <a:cxn ang="0">
                  <a:pos x="T0" y="T1"/>
                </a:cxn>
                <a:cxn ang="0">
                  <a:pos x="T2" y="T3"/>
                </a:cxn>
                <a:cxn ang="0">
                  <a:pos x="T4" y="T5"/>
                </a:cxn>
                <a:cxn ang="0">
                  <a:pos x="T6" y="T7"/>
                </a:cxn>
                <a:cxn ang="0">
                  <a:pos x="T8" y="T9"/>
                </a:cxn>
              </a:cxnLst>
              <a:rect l="0" t="0" r="r" b="b"/>
              <a:pathLst>
                <a:path w="24" h="30">
                  <a:moveTo>
                    <a:pt x="6" y="11"/>
                  </a:moveTo>
                  <a:cubicBezTo>
                    <a:pt x="2" y="16"/>
                    <a:pt x="0" y="23"/>
                    <a:pt x="2" y="30"/>
                  </a:cubicBezTo>
                  <a:cubicBezTo>
                    <a:pt x="8" y="29"/>
                    <a:pt x="15" y="26"/>
                    <a:pt x="19" y="20"/>
                  </a:cubicBezTo>
                  <a:cubicBezTo>
                    <a:pt x="23" y="14"/>
                    <a:pt x="24" y="7"/>
                    <a:pt x="22" y="0"/>
                  </a:cubicBezTo>
                  <a:cubicBezTo>
                    <a:pt x="16" y="1"/>
                    <a:pt x="10" y="5"/>
                    <a:pt x="6" y="1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31" name="Freeform 152"/>
            <p:cNvSpPr>
              <a:spLocks/>
            </p:cNvSpPr>
            <p:nvPr/>
          </p:nvSpPr>
          <p:spPr bwMode="auto">
            <a:xfrm>
              <a:off x="988" y="2041"/>
              <a:ext cx="31" cy="26"/>
            </a:xfrm>
            <a:custGeom>
              <a:avLst/>
              <a:gdLst>
                <a:gd name="T0" fmla="*/ 19 w 29"/>
                <a:gd name="T1" fmla="*/ 6 h 24"/>
                <a:gd name="T2" fmla="*/ 0 w 29"/>
                <a:gd name="T3" fmla="*/ 2 h 24"/>
                <a:gd name="T4" fmla="*/ 10 w 29"/>
                <a:gd name="T5" fmla="*/ 19 h 24"/>
                <a:gd name="T6" fmla="*/ 29 w 29"/>
                <a:gd name="T7" fmla="*/ 22 h 24"/>
                <a:gd name="T8" fmla="*/ 19 w 29"/>
                <a:gd name="T9" fmla="*/ 6 h 24"/>
              </a:gdLst>
              <a:ahLst/>
              <a:cxnLst>
                <a:cxn ang="0">
                  <a:pos x="T0" y="T1"/>
                </a:cxn>
                <a:cxn ang="0">
                  <a:pos x="T2" y="T3"/>
                </a:cxn>
                <a:cxn ang="0">
                  <a:pos x="T4" y="T5"/>
                </a:cxn>
                <a:cxn ang="0">
                  <a:pos x="T6" y="T7"/>
                </a:cxn>
                <a:cxn ang="0">
                  <a:pos x="T8" y="T9"/>
                </a:cxn>
              </a:cxnLst>
              <a:rect l="0" t="0" r="r" b="b"/>
              <a:pathLst>
                <a:path w="29" h="24">
                  <a:moveTo>
                    <a:pt x="19" y="6"/>
                  </a:moveTo>
                  <a:cubicBezTo>
                    <a:pt x="13" y="1"/>
                    <a:pt x="6" y="0"/>
                    <a:pt x="0" y="2"/>
                  </a:cubicBezTo>
                  <a:cubicBezTo>
                    <a:pt x="1" y="8"/>
                    <a:pt x="4" y="15"/>
                    <a:pt x="10" y="19"/>
                  </a:cubicBezTo>
                  <a:cubicBezTo>
                    <a:pt x="16" y="23"/>
                    <a:pt x="23" y="24"/>
                    <a:pt x="29" y="22"/>
                  </a:cubicBezTo>
                  <a:cubicBezTo>
                    <a:pt x="28" y="16"/>
                    <a:pt x="25" y="10"/>
                    <a:pt x="19" y="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32" name="Freeform 153"/>
            <p:cNvSpPr>
              <a:spLocks/>
            </p:cNvSpPr>
            <p:nvPr/>
          </p:nvSpPr>
          <p:spPr bwMode="auto">
            <a:xfrm>
              <a:off x="914" y="1621"/>
              <a:ext cx="31" cy="26"/>
            </a:xfrm>
            <a:custGeom>
              <a:avLst/>
              <a:gdLst>
                <a:gd name="T0" fmla="*/ 19 w 29"/>
                <a:gd name="T1" fmla="*/ 6 h 24"/>
                <a:gd name="T2" fmla="*/ 29 w 29"/>
                <a:gd name="T3" fmla="*/ 22 h 24"/>
                <a:gd name="T4" fmla="*/ 10 w 29"/>
                <a:gd name="T5" fmla="*/ 19 h 24"/>
                <a:gd name="T6" fmla="*/ 0 w 29"/>
                <a:gd name="T7" fmla="*/ 2 h 24"/>
                <a:gd name="T8" fmla="*/ 19 w 29"/>
                <a:gd name="T9" fmla="*/ 6 h 24"/>
              </a:gdLst>
              <a:ahLst/>
              <a:cxnLst>
                <a:cxn ang="0">
                  <a:pos x="T0" y="T1"/>
                </a:cxn>
                <a:cxn ang="0">
                  <a:pos x="T2" y="T3"/>
                </a:cxn>
                <a:cxn ang="0">
                  <a:pos x="T4" y="T5"/>
                </a:cxn>
                <a:cxn ang="0">
                  <a:pos x="T6" y="T7"/>
                </a:cxn>
                <a:cxn ang="0">
                  <a:pos x="T8" y="T9"/>
                </a:cxn>
              </a:cxnLst>
              <a:rect l="0" t="0" r="r" b="b"/>
              <a:pathLst>
                <a:path w="29" h="24">
                  <a:moveTo>
                    <a:pt x="19" y="6"/>
                  </a:moveTo>
                  <a:cubicBezTo>
                    <a:pt x="25" y="10"/>
                    <a:pt x="28" y="16"/>
                    <a:pt x="29" y="22"/>
                  </a:cubicBezTo>
                  <a:cubicBezTo>
                    <a:pt x="23" y="24"/>
                    <a:pt x="16" y="23"/>
                    <a:pt x="10" y="19"/>
                  </a:cubicBezTo>
                  <a:cubicBezTo>
                    <a:pt x="4" y="15"/>
                    <a:pt x="1" y="8"/>
                    <a:pt x="0" y="2"/>
                  </a:cubicBezTo>
                  <a:cubicBezTo>
                    <a:pt x="6" y="0"/>
                    <a:pt x="13" y="2"/>
                    <a:pt x="19" y="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33" name="Freeform 154"/>
            <p:cNvSpPr>
              <a:spLocks/>
            </p:cNvSpPr>
            <p:nvPr/>
          </p:nvSpPr>
          <p:spPr bwMode="auto">
            <a:xfrm>
              <a:off x="921" y="1645"/>
              <a:ext cx="26" cy="33"/>
            </a:xfrm>
            <a:custGeom>
              <a:avLst/>
              <a:gdLst>
                <a:gd name="T0" fmla="*/ 5 w 24"/>
                <a:gd name="T1" fmla="*/ 11 h 30"/>
                <a:gd name="T2" fmla="*/ 22 w 24"/>
                <a:gd name="T3" fmla="*/ 0 h 30"/>
                <a:gd name="T4" fmla="*/ 18 w 24"/>
                <a:gd name="T5" fmla="*/ 20 h 30"/>
                <a:gd name="T6" fmla="*/ 2 w 24"/>
                <a:gd name="T7" fmla="*/ 30 h 30"/>
                <a:gd name="T8" fmla="*/ 5 w 24"/>
                <a:gd name="T9" fmla="*/ 11 h 30"/>
              </a:gdLst>
              <a:ahLst/>
              <a:cxnLst>
                <a:cxn ang="0">
                  <a:pos x="T0" y="T1"/>
                </a:cxn>
                <a:cxn ang="0">
                  <a:pos x="T2" y="T3"/>
                </a:cxn>
                <a:cxn ang="0">
                  <a:pos x="T4" y="T5"/>
                </a:cxn>
                <a:cxn ang="0">
                  <a:pos x="T6" y="T7"/>
                </a:cxn>
                <a:cxn ang="0">
                  <a:pos x="T8" y="T9"/>
                </a:cxn>
              </a:cxnLst>
              <a:rect l="0" t="0" r="r" b="b"/>
              <a:pathLst>
                <a:path w="24" h="30">
                  <a:moveTo>
                    <a:pt x="5" y="11"/>
                  </a:moveTo>
                  <a:cubicBezTo>
                    <a:pt x="9" y="5"/>
                    <a:pt x="16" y="1"/>
                    <a:pt x="22" y="0"/>
                  </a:cubicBezTo>
                  <a:cubicBezTo>
                    <a:pt x="24" y="7"/>
                    <a:pt x="23" y="14"/>
                    <a:pt x="18" y="20"/>
                  </a:cubicBezTo>
                  <a:cubicBezTo>
                    <a:pt x="14" y="26"/>
                    <a:pt x="8" y="29"/>
                    <a:pt x="2" y="30"/>
                  </a:cubicBezTo>
                  <a:cubicBezTo>
                    <a:pt x="0" y="23"/>
                    <a:pt x="1" y="16"/>
                    <a:pt x="5" y="1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34" name="Freeform 155"/>
            <p:cNvSpPr>
              <a:spLocks/>
            </p:cNvSpPr>
            <p:nvPr/>
          </p:nvSpPr>
          <p:spPr bwMode="auto">
            <a:xfrm>
              <a:off x="953" y="2018"/>
              <a:ext cx="28" cy="28"/>
            </a:xfrm>
            <a:custGeom>
              <a:avLst/>
              <a:gdLst>
                <a:gd name="T0" fmla="*/ 7 w 26"/>
                <a:gd name="T1" fmla="*/ 7 h 26"/>
                <a:gd name="T2" fmla="*/ 0 w 26"/>
                <a:gd name="T3" fmla="*/ 25 h 26"/>
                <a:gd name="T4" fmla="*/ 18 w 26"/>
                <a:gd name="T5" fmla="*/ 18 h 26"/>
                <a:gd name="T6" fmla="*/ 25 w 26"/>
                <a:gd name="T7" fmla="*/ 0 h 26"/>
                <a:gd name="T8" fmla="*/ 7 w 26"/>
                <a:gd name="T9" fmla="*/ 7 h 26"/>
              </a:gdLst>
              <a:ahLst/>
              <a:cxnLst>
                <a:cxn ang="0">
                  <a:pos x="T0" y="T1"/>
                </a:cxn>
                <a:cxn ang="0">
                  <a:pos x="T2" y="T3"/>
                </a:cxn>
                <a:cxn ang="0">
                  <a:pos x="T4" y="T5"/>
                </a:cxn>
                <a:cxn ang="0">
                  <a:pos x="T6" y="T7"/>
                </a:cxn>
                <a:cxn ang="0">
                  <a:pos x="T8" y="T9"/>
                </a:cxn>
              </a:cxnLst>
              <a:rect l="0" t="0" r="r" b="b"/>
              <a:pathLst>
                <a:path w="26" h="26">
                  <a:moveTo>
                    <a:pt x="7" y="7"/>
                  </a:moveTo>
                  <a:cubicBezTo>
                    <a:pt x="2" y="12"/>
                    <a:pt x="0" y="19"/>
                    <a:pt x="0" y="25"/>
                  </a:cubicBezTo>
                  <a:cubicBezTo>
                    <a:pt x="6" y="26"/>
                    <a:pt x="13" y="23"/>
                    <a:pt x="18" y="18"/>
                  </a:cubicBezTo>
                  <a:cubicBezTo>
                    <a:pt x="23" y="13"/>
                    <a:pt x="26" y="7"/>
                    <a:pt x="25" y="0"/>
                  </a:cubicBezTo>
                  <a:cubicBezTo>
                    <a:pt x="19" y="0"/>
                    <a:pt x="12" y="2"/>
                    <a:pt x="7" y="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35" name="Freeform 156"/>
            <p:cNvSpPr>
              <a:spLocks/>
            </p:cNvSpPr>
            <p:nvPr/>
          </p:nvSpPr>
          <p:spPr bwMode="auto">
            <a:xfrm>
              <a:off x="953" y="2043"/>
              <a:ext cx="28" cy="29"/>
            </a:xfrm>
            <a:custGeom>
              <a:avLst/>
              <a:gdLst>
                <a:gd name="T0" fmla="*/ 18 w 26"/>
                <a:gd name="T1" fmla="*/ 7 h 26"/>
                <a:gd name="T2" fmla="*/ 0 w 26"/>
                <a:gd name="T3" fmla="*/ 1 h 26"/>
                <a:gd name="T4" fmla="*/ 7 w 26"/>
                <a:gd name="T5" fmla="*/ 19 h 26"/>
                <a:gd name="T6" fmla="*/ 25 w 26"/>
                <a:gd name="T7" fmla="*/ 26 h 26"/>
                <a:gd name="T8" fmla="*/ 18 w 26"/>
                <a:gd name="T9" fmla="*/ 7 h 26"/>
              </a:gdLst>
              <a:ahLst/>
              <a:cxnLst>
                <a:cxn ang="0">
                  <a:pos x="T0" y="T1"/>
                </a:cxn>
                <a:cxn ang="0">
                  <a:pos x="T2" y="T3"/>
                </a:cxn>
                <a:cxn ang="0">
                  <a:pos x="T4" y="T5"/>
                </a:cxn>
                <a:cxn ang="0">
                  <a:pos x="T6" y="T7"/>
                </a:cxn>
                <a:cxn ang="0">
                  <a:pos x="T8" y="T9"/>
                </a:cxn>
              </a:cxnLst>
              <a:rect l="0" t="0" r="r" b="b"/>
              <a:pathLst>
                <a:path w="26" h="26">
                  <a:moveTo>
                    <a:pt x="18" y="7"/>
                  </a:moveTo>
                  <a:cubicBezTo>
                    <a:pt x="13" y="2"/>
                    <a:pt x="6" y="0"/>
                    <a:pt x="0" y="1"/>
                  </a:cubicBezTo>
                  <a:cubicBezTo>
                    <a:pt x="0" y="7"/>
                    <a:pt x="2" y="14"/>
                    <a:pt x="7" y="19"/>
                  </a:cubicBezTo>
                  <a:cubicBezTo>
                    <a:pt x="12" y="24"/>
                    <a:pt x="19" y="26"/>
                    <a:pt x="25" y="26"/>
                  </a:cubicBezTo>
                  <a:cubicBezTo>
                    <a:pt x="26" y="19"/>
                    <a:pt x="23" y="13"/>
                    <a:pt x="18" y="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36" name="Freeform 157"/>
            <p:cNvSpPr>
              <a:spLocks/>
            </p:cNvSpPr>
            <p:nvPr/>
          </p:nvSpPr>
          <p:spPr bwMode="auto">
            <a:xfrm>
              <a:off x="953" y="1617"/>
              <a:ext cx="28" cy="28"/>
            </a:xfrm>
            <a:custGeom>
              <a:avLst/>
              <a:gdLst>
                <a:gd name="T0" fmla="*/ 18 w 26"/>
                <a:gd name="T1" fmla="*/ 7 h 26"/>
                <a:gd name="T2" fmla="*/ 25 w 26"/>
                <a:gd name="T3" fmla="*/ 26 h 26"/>
                <a:gd name="T4" fmla="*/ 7 w 26"/>
                <a:gd name="T5" fmla="*/ 19 h 26"/>
                <a:gd name="T6" fmla="*/ 0 w 26"/>
                <a:gd name="T7" fmla="*/ 0 h 26"/>
                <a:gd name="T8" fmla="*/ 18 w 26"/>
                <a:gd name="T9" fmla="*/ 7 h 26"/>
              </a:gdLst>
              <a:ahLst/>
              <a:cxnLst>
                <a:cxn ang="0">
                  <a:pos x="T0" y="T1"/>
                </a:cxn>
                <a:cxn ang="0">
                  <a:pos x="T2" y="T3"/>
                </a:cxn>
                <a:cxn ang="0">
                  <a:pos x="T4" y="T5"/>
                </a:cxn>
                <a:cxn ang="0">
                  <a:pos x="T6" y="T7"/>
                </a:cxn>
                <a:cxn ang="0">
                  <a:pos x="T8" y="T9"/>
                </a:cxn>
              </a:cxnLst>
              <a:rect l="0" t="0" r="r" b="b"/>
              <a:pathLst>
                <a:path w="26" h="26">
                  <a:moveTo>
                    <a:pt x="18" y="7"/>
                  </a:moveTo>
                  <a:cubicBezTo>
                    <a:pt x="23" y="12"/>
                    <a:pt x="26" y="19"/>
                    <a:pt x="25" y="26"/>
                  </a:cubicBezTo>
                  <a:cubicBezTo>
                    <a:pt x="19" y="26"/>
                    <a:pt x="12" y="24"/>
                    <a:pt x="7" y="19"/>
                  </a:cubicBezTo>
                  <a:cubicBezTo>
                    <a:pt x="2" y="14"/>
                    <a:pt x="0" y="7"/>
                    <a:pt x="0" y="0"/>
                  </a:cubicBezTo>
                  <a:cubicBezTo>
                    <a:pt x="6" y="0"/>
                    <a:pt x="13" y="2"/>
                    <a:pt x="18" y="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637" name="Freeform 158"/>
            <p:cNvSpPr>
              <a:spLocks/>
            </p:cNvSpPr>
            <p:nvPr/>
          </p:nvSpPr>
          <p:spPr bwMode="auto">
            <a:xfrm>
              <a:off x="953" y="1644"/>
              <a:ext cx="28" cy="29"/>
            </a:xfrm>
            <a:custGeom>
              <a:avLst/>
              <a:gdLst>
                <a:gd name="T0" fmla="*/ 7 w 26"/>
                <a:gd name="T1" fmla="*/ 8 h 26"/>
                <a:gd name="T2" fmla="*/ 25 w 26"/>
                <a:gd name="T3" fmla="*/ 1 h 26"/>
                <a:gd name="T4" fmla="*/ 18 w 26"/>
                <a:gd name="T5" fmla="*/ 19 h 26"/>
                <a:gd name="T6" fmla="*/ 0 w 26"/>
                <a:gd name="T7" fmla="*/ 26 h 26"/>
                <a:gd name="T8" fmla="*/ 7 w 26"/>
                <a:gd name="T9" fmla="*/ 8 h 26"/>
              </a:gdLst>
              <a:ahLst/>
              <a:cxnLst>
                <a:cxn ang="0">
                  <a:pos x="T0" y="T1"/>
                </a:cxn>
                <a:cxn ang="0">
                  <a:pos x="T2" y="T3"/>
                </a:cxn>
                <a:cxn ang="0">
                  <a:pos x="T4" y="T5"/>
                </a:cxn>
                <a:cxn ang="0">
                  <a:pos x="T6" y="T7"/>
                </a:cxn>
                <a:cxn ang="0">
                  <a:pos x="T8" y="T9"/>
                </a:cxn>
              </a:cxnLst>
              <a:rect l="0" t="0" r="r" b="b"/>
              <a:pathLst>
                <a:path w="26" h="26">
                  <a:moveTo>
                    <a:pt x="7" y="8"/>
                  </a:moveTo>
                  <a:cubicBezTo>
                    <a:pt x="12" y="3"/>
                    <a:pt x="19" y="0"/>
                    <a:pt x="25" y="1"/>
                  </a:cubicBezTo>
                  <a:cubicBezTo>
                    <a:pt x="26" y="7"/>
                    <a:pt x="23" y="14"/>
                    <a:pt x="18" y="19"/>
                  </a:cubicBezTo>
                  <a:cubicBezTo>
                    <a:pt x="13" y="24"/>
                    <a:pt x="6" y="26"/>
                    <a:pt x="0" y="26"/>
                  </a:cubicBezTo>
                  <a:cubicBezTo>
                    <a:pt x="0" y="19"/>
                    <a:pt x="2" y="13"/>
                    <a:pt x="7" y="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grpSp>
      <p:sp>
        <p:nvSpPr>
          <p:cNvPr id="638" name="TextBox 46"/>
          <p:cNvSpPr txBox="1"/>
          <p:nvPr/>
        </p:nvSpPr>
        <p:spPr>
          <a:xfrm>
            <a:off x="5163984" y="730476"/>
            <a:ext cx="2017977" cy="757772"/>
          </a:xfrm>
          <a:prstGeom prst="rect">
            <a:avLst/>
          </a:prstGeom>
          <a:noFill/>
          <a:ln>
            <a:noFill/>
          </a:ln>
        </p:spPr>
        <p:txBody>
          <a:bodyPr wrap="square" rtlCol="0">
            <a:spAutoFit/>
          </a:bodyPr>
          <a:lstStyle/>
          <a:p>
            <a:pPr>
              <a:lnSpc>
                <a:spcPct val="150000"/>
              </a:lnSpc>
            </a:pPr>
            <a:r>
              <a:rPr lang="zh-CN" altLang="en-US" sz="3200" dirty="0">
                <a:solidFill>
                  <a:schemeClr val="bg1"/>
                </a:solidFill>
                <a:latin typeface="张海山锐谐体" panose="02000000000000000000" pitchFamily="2" charset="-122"/>
                <a:ea typeface="张海山锐谐体" panose="02000000000000000000" pitchFamily="2" charset="-122"/>
              </a:rPr>
              <a:t>Honors</a:t>
            </a:r>
          </a:p>
        </p:txBody>
      </p:sp>
    </p:spTree>
    <p:extLst>
      <p:ext uri="{BB962C8B-B14F-4D97-AF65-F5344CB8AC3E}">
        <p14:creationId xmlns:p14="http://schemas.microsoft.com/office/powerpoint/2010/main" val="2736144904"/>
      </p:ext>
    </p:extLst>
  </p:cSld>
  <p:clrMapOvr>
    <a:masterClrMapping/>
  </p:clrMapOvr>
  <mc:AlternateContent xmlns:mc="http://schemas.openxmlformats.org/markup-compatibility/2006" xmlns:p14="http://schemas.microsoft.com/office/powerpoint/2010/main">
    <mc:Choice Requires="p14">
      <p:transition spd="slow" p14:dur="1200" advTm="0">
        <p14:prism dir="u"/>
      </p:transition>
    </mc:Choice>
    <mc:Fallback xmlns:a14="http://schemas.microsoft.com/office/drawing/2010/main" xmlns="">
      <p:transition spd="slow" advTm="0">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25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par>
                                    <p:cTn id="11" presetID="10" presetClass="entr" presetSubtype="0" fill="hold" grpId="0" nodeType="withEffect">
                                      <p:stCondLst>
                                        <p:cond delay="50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par>
                                    <p:cTn id="14" presetID="2" presetClass="entr" presetSubtype="1" fill="hold" grpId="0" nodeType="withEffect" p14:presetBounceEnd="40000">
                                      <p:stCondLst>
                                        <p:cond delay="1000"/>
                                      </p:stCondLst>
                                      <p:childTnLst>
                                        <p:set>
                                          <p:cBhvr>
                                            <p:cTn id="15" dur="1" fill="hold">
                                              <p:stCondLst>
                                                <p:cond delay="0"/>
                                              </p:stCondLst>
                                            </p:cTn>
                                            <p:tgtEl>
                                              <p:spTgt spid="638"/>
                                            </p:tgtEl>
                                            <p:attrNameLst>
                                              <p:attrName>style.visibility</p:attrName>
                                            </p:attrNameLst>
                                          </p:cBhvr>
                                          <p:to>
                                            <p:strVal val="visible"/>
                                          </p:to>
                                        </p:set>
                                        <p:anim calcmode="lin" valueType="num" p14:bounceEnd="40000">
                                          <p:cBhvr additive="base">
                                            <p:cTn id="16" dur="1000" fill="hold"/>
                                            <p:tgtEl>
                                              <p:spTgt spid="638"/>
                                            </p:tgtEl>
                                            <p:attrNameLst>
                                              <p:attrName>ppt_x</p:attrName>
                                            </p:attrNameLst>
                                          </p:cBhvr>
                                          <p:tavLst>
                                            <p:tav tm="0">
                                              <p:val>
                                                <p:strVal val="#ppt_x"/>
                                              </p:val>
                                            </p:tav>
                                            <p:tav tm="100000">
                                              <p:val>
                                                <p:strVal val="#ppt_x"/>
                                              </p:val>
                                            </p:tav>
                                          </p:tavLst>
                                        </p:anim>
                                        <p:anim calcmode="lin" valueType="num" p14:bounceEnd="40000">
                                          <p:cBhvr additive="base">
                                            <p:cTn id="17" dur="1000" fill="hold"/>
                                            <p:tgtEl>
                                              <p:spTgt spid="638"/>
                                            </p:tgtEl>
                                            <p:attrNameLst>
                                              <p:attrName>ppt_y</p:attrName>
                                            </p:attrNameLst>
                                          </p:cBhvr>
                                          <p:tavLst>
                                            <p:tav tm="0">
                                              <p:val>
                                                <p:strVal val="0-#ppt_h/2"/>
                                              </p:val>
                                            </p:tav>
                                            <p:tav tm="100000">
                                              <p:val>
                                                <p:strVal val="#ppt_y"/>
                                              </p:val>
                                            </p:tav>
                                          </p:tavLst>
                                        </p:anim>
                                      </p:childTnLst>
                                    </p:cTn>
                                  </p:par>
                                  <p:par>
                                    <p:cTn id="18" presetID="16" presetClass="entr" presetSubtype="37" fill="hold" nodeType="withEffect">
                                      <p:stCondLst>
                                        <p:cond delay="2000"/>
                                      </p:stCondLst>
                                      <p:childTnLst>
                                        <p:set>
                                          <p:cBhvr>
                                            <p:cTn id="19" dur="1" fill="hold">
                                              <p:stCondLst>
                                                <p:cond delay="0"/>
                                              </p:stCondLst>
                                            </p:cTn>
                                            <p:tgtEl>
                                              <p:spTgt spid="5"/>
                                            </p:tgtEl>
                                            <p:attrNameLst>
                                              <p:attrName>style.visibility</p:attrName>
                                            </p:attrNameLst>
                                          </p:cBhvr>
                                          <p:to>
                                            <p:strVal val="visible"/>
                                          </p:to>
                                        </p:set>
                                        <p:animEffect transition="in" filter="barn(outVertical)">
                                          <p:cBhvr>
                                            <p:cTn id="20" dur="750"/>
                                            <p:tgtEl>
                                              <p:spTgt spid="5"/>
                                            </p:tgtEl>
                                          </p:cBhvr>
                                        </p:animEffect>
                                      </p:childTnLst>
                                    </p:cTn>
                                  </p:par>
                                  <p:par>
                                    <p:cTn id="21" presetID="10" presetClass="entr" presetSubtype="0" fill="hold" nodeType="withEffect">
                                      <p:stCondLst>
                                        <p:cond delay="275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500"/>
                                            <p:tgtEl>
                                              <p:spTgt spid="14"/>
                                            </p:tgtEl>
                                          </p:cBhvr>
                                        </p:animEffect>
                                      </p:childTnLst>
                                    </p:cTn>
                                  </p:par>
                                  <p:par>
                                    <p:cTn id="24" presetID="10" presetClass="entr" presetSubtype="0" fill="hold" nodeType="withEffect">
                                      <p:stCondLst>
                                        <p:cond delay="3000"/>
                                      </p:stCondLst>
                                      <p:childTnLst>
                                        <p:set>
                                          <p:cBhvr>
                                            <p:cTn id="25" dur="1" fill="hold">
                                              <p:stCondLst>
                                                <p:cond delay="0"/>
                                              </p:stCondLst>
                                            </p:cTn>
                                            <p:tgtEl>
                                              <p:spTgt spid="170"/>
                                            </p:tgtEl>
                                            <p:attrNameLst>
                                              <p:attrName>style.visibility</p:attrName>
                                            </p:attrNameLst>
                                          </p:cBhvr>
                                          <p:to>
                                            <p:strVal val="visible"/>
                                          </p:to>
                                        </p:set>
                                        <p:animEffect transition="in" filter="fade">
                                          <p:cBhvr>
                                            <p:cTn id="26" dur="500"/>
                                            <p:tgtEl>
                                              <p:spTgt spid="170"/>
                                            </p:tgtEl>
                                          </p:cBhvr>
                                        </p:animEffect>
                                      </p:childTnLst>
                                    </p:cTn>
                                  </p:par>
                                  <p:par>
                                    <p:cTn id="27" presetID="10" presetClass="entr" presetSubtype="0" fill="hold" nodeType="withEffect">
                                      <p:stCondLst>
                                        <p:cond delay="3250"/>
                                      </p:stCondLst>
                                      <p:childTnLst>
                                        <p:set>
                                          <p:cBhvr>
                                            <p:cTn id="28" dur="1" fill="hold">
                                              <p:stCondLst>
                                                <p:cond delay="0"/>
                                              </p:stCondLst>
                                            </p:cTn>
                                            <p:tgtEl>
                                              <p:spTgt spid="326"/>
                                            </p:tgtEl>
                                            <p:attrNameLst>
                                              <p:attrName>style.visibility</p:attrName>
                                            </p:attrNameLst>
                                          </p:cBhvr>
                                          <p:to>
                                            <p:strVal val="visible"/>
                                          </p:to>
                                        </p:set>
                                        <p:animEffect transition="in" filter="fade">
                                          <p:cBhvr>
                                            <p:cTn id="29" dur="500"/>
                                            <p:tgtEl>
                                              <p:spTgt spid="326"/>
                                            </p:tgtEl>
                                          </p:cBhvr>
                                        </p:animEffect>
                                      </p:childTnLst>
                                    </p:cTn>
                                  </p:par>
                                  <p:par>
                                    <p:cTn id="30" presetID="10" presetClass="entr" presetSubtype="0" fill="hold" nodeType="withEffect">
                                      <p:stCondLst>
                                        <p:cond delay="3500"/>
                                      </p:stCondLst>
                                      <p:childTnLst>
                                        <p:set>
                                          <p:cBhvr>
                                            <p:cTn id="31" dur="1" fill="hold">
                                              <p:stCondLst>
                                                <p:cond delay="0"/>
                                              </p:stCondLst>
                                            </p:cTn>
                                            <p:tgtEl>
                                              <p:spTgt spid="482"/>
                                            </p:tgtEl>
                                            <p:attrNameLst>
                                              <p:attrName>style.visibility</p:attrName>
                                            </p:attrNameLst>
                                          </p:cBhvr>
                                          <p:to>
                                            <p:strVal val="visible"/>
                                          </p:to>
                                        </p:set>
                                        <p:animEffect transition="in" filter="fade">
                                          <p:cBhvr>
                                            <p:cTn id="32" dur="500"/>
                                            <p:tgtEl>
                                              <p:spTgt spid="482"/>
                                            </p:tgtEl>
                                          </p:cBhvr>
                                        </p:animEffect>
                                      </p:childTnLst>
                                    </p:cTn>
                                  </p:par>
                                </p:childTnLst>
                              </p:cTn>
                            </p:par>
                            <p:par>
                              <p:cTn id="33" fill="hold">
                                <p:stCondLst>
                                  <p:cond delay="4000"/>
                                </p:stCondLst>
                                <p:childTnLst>
                                  <p:par>
                                    <p:cTn id="34" presetID="10" presetClass="entr" presetSubtype="0" fill="hold" grpId="0" nodeType="after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fade">
                                          <p:cBhvr>
                                            <p:cTn id="36" dur="500"/>
                                            <p:tgtEl>
                                              <p:spTgt spid="6"/>
                                            </p:tgtEl>
                                          </p:cBhvr>
                                        </p:animEffect>
                                      </p:childTnLst>
                                    </p:cTn>
                                  </p:par>
                                </p:childTnLst>
                              </p:cTn>
                            </p:par>
                            <p:par>
                              <p:cTn id="37" fill="hold">
                                <p:stCondLst>
                                  <p:cond delay="4500"/>
                                </p:stCondLst>
                                <p:childTnLst>
                                  <p:par>
                                    <p:cTn id="38" presetID="10" presetClass="entr" presetSubtype="0" fill="hold" grpId="0" nodeType="after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fade">
                                          <p:cBhvr>
                                            <p:cTn id="40" dur="500"/>
                                            <p:tgtEl>
                                              <p:spTgt spid="7"/>
                                            </p:tgtEl>
                                          </p:cBhvr>
                                        </p:animEffect>
                                      </p:childTnLst>
                                    </p:cTn>
                                  </p:par>
                                </p:childTnLst>
                              </p:cTn>
                            </p:par>
                            <p:par>
                              <p:cTn id="41" fill="hold">
                                <p:stCondLst>
                                  <p:cond delay="5000"/>
                                </p:stCondLst>
                                <p:childTnLst>
                                  <p:par>
                                    <p:cTn id="42" presetID="10" presetClass="entr" presetSubtype="0" fill="hold" grpId="0" nodeType="after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fade">
                                          <p:cBhvr>
                                            <p:cTn id="44" dur="500"/>
                                            <p:tgtEl>
                                              <p:spTgt spid="8"/>
                                            </p:tgtEl>
                                          </p:cBhvr>
                                        </p:animEffect>
                                      </p:childTnLst>
                                    </p:cTn>
                                  </p:par>
                                </p:childTnLst>
                              </p:cTn>
                            </p:par>
                            <p:par>
                              <p:cTn id="45" fill="hold">
                                <p:stCondLst>
                                  <p:cond delay="5500"/>
                                </p:stCondLst>
                                <p:childTnLst>
                                  <p:par>
                                    <p:cTn id="46" presetID="10" presetClass="entr" presetSubtype="0" fill="hold" grpId="0" nodeType="after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fade">
                                          <p:cBhvr>
                                            <p:cTn id="48" dur="500"/>
                                            <p:tgtEl>
                                              <p:spTgt spid="9"/>
                                            </p:tgtEl>
                                          </p:cBhvr>
                                        </p:animEffect>
                                      </p:childTnLst>
                                    </p:cTn>
                                  </p:par>
                                  <p:par>
                                    <p:cTn id="49" presetID="22" presetClass="entr" presetSubtype="1" fill="hold" grpId="0" nodeType="withEffect">
                                      <p:stCondLst>
                                        <p:cond delay="500"/>
                                      </p:stCondLst>
                                      <p:childTnLst>
                                        <p:set>
                                          <p:cBhvr>
                                            <p:cTn id="50" dur="1" fill="hold">
                                              <p:stCondLst>
                                                <p:cond delay="0"/>
                                              </p:stCondLst>
                                            </p:cTn>
                                            <p:tgtEl>
                                              <p:spTgt spid="10"/>
                                            </p:tgtEl>
                                            <p:attrNameLst>
                                              <p:attrName>style.visibility</p:attrName>
                                            </p:attrNameLst>
                                          </p:cBhvr>
                                          <p:to>
                                            <p:strVal val="visible"/>
                                          </p:to>
                                        </p:set>
                                        <p:animEffect transition="in" filter="wipe(up)">
                                          <p:cBhvr>
                                            <p:cTn id="51" dur="1500"/>
                                            <p:tgtEl>
                                              <p:spTgt spid="10"/>
                                            </p:tgtEl>
                                          </p:cBhvr>
                                        </p:animEffect>
                                      </p:childTnLst>
                                    </p:cTn>
                                  </p:par>
                                  <p:par>
                                    <p:cTn id="52" presetID="22" presetClass="entr" presetSubtype="1" fill="hold" grpId="0" nodeType="withEffect">
                                      <p:stCondLst>
                                        <p:cond delay="500"/>
                                      </p:stCondLst>
                                      <p:childTnLst>
                                        <p:set>
                                          <p:cBhvr>
                                            <p:cTn id="53" dur="1" fill="hold">
                                              <p:stCondLst>
                                                <p:cond delay="0"/>
                                              </p:stCondLst>
                                            </p:cTn>
                                            <p:tgtEl>
                                              <p:spTgt spid="11"/>
                                            </p:tgtEl>
                                            <p:attrNameLst>
                                              <p:attrName>style.visibility</p:attrName>
                                            </p:attrNameLst>
                                          </p:cBhvr>
                                          <p:to>
                                            <p:strVal val="visible"/>
                                          </p:to>
                                        </p:set>
                                        <p:animEffect transition="in" filter="wipe(up)">
                                          <p:cBhvr>
                                            <p:cTn id="54" dur="1500"/>
                                            <p:tgtEl>
                                              <p:spTgt spid="11"/>
                                            </p:tgtEl>
                                          </p:cBhvr>
                                        </p:animEffect>
                                      </p:childTnLst>
                                    </p:cTn>
                                  </p:par>
                                  <p:par>
                                    <p:cTn id="55" presetID="22" presetClass="entr" presetSubtype="1" fill="hold" grpId="0" nodeType="withEffect">
                                      <p:stCondLst>
                                        <p:cond delay="500"/>
                                      </p:stCondLst>
                                      <p:childTnLst>
                                        <p:set>
                                          <p:cBhvr>
                                            <p:cTn id="56" dur="1" fill="hold">
                                              <p:stCondLst>
                                                <p:cond delay="0"/>
                                              </p:stCondLst>
                                            </p:cTn>
                                            <p:tgtEl>
                                              <p:spTgt spid="12"/>
                                            </p:tgtEl>
                                            <p:attrNameLst>
                                              <p:attrName>style.visibility</p:attrName>
                                            </p:attrNameLst>
                                          </p:cBhvr>
                                          <p:to>
                                            <p:strVal val="visible"/>
                                          </p:to>
                                        </p:set>
                                        <p:animEffect transition="in" filter="wipe(up)">
                                          <p:cBhvr>
                                            <p:cTn id="57" dur="1500"/>
                                            <p:tgtEl>
                                              <p:spTgt spid="12"/>
                                            </p:tgtEl>
                                          </p:cBhvr>
                                        </p:animEffect>
                                      </p:childTnLst>
                                    </p:cTn>
                                  </p:par>
                                  <p:par>
                                    <p:cTn id="58" presetID="22" presetClass="entr" presetSubtype="1" fill="hold" grpId="0" nodeType="withEffect">
                                      <p:stCondLst>
                                        <p:cond delay="500"/>
                                      </p:stCondLst>
                                      <p:childTnLst>
                                        <p:set>
                                          <p:cBhvr>
                                            <p:cTn id="59" dur="1" fill="hold">
                                              <p:stCondLst>
                                                <p:cond delay="0"/>
                                              </p:stCondLst>
                                            </p:cTn>
                                            <p:tgtEl>
                                              <p:spTgt spid="13"/>
                                            </p:tgtEl>
                                            <p:attrNameLst>
                                              <p:attrName>style.visibility</p:attrName>
                                            </p:attrNameLst>
                                          </p:cBhvr>
                                          <p:to>
                                            <p:strVal val="visible"/>
                                          </p:to>
                                        </p:set>
                                        <p:animEffect transition="in" filter="wipe(up)">
                                          <p:cBhvr>
                                            <p:cTn id="60" dur="1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6" grpId="0"/>
          <p:bldP spid="7" grpId="0"/>
          <p:bldP spid="8" grpId="0"/>
          <p:bldP spid="9" grpId="0"/>
          <p:bldP spid="10" grpId="0"/>
          <p:bldP spid="11" grpId="0"/>
          <p:bldP spid="12" grpId="0"/>
          <p:bldP spid="13" grpId="0"/>
          <p:bldP spid="638" grpId="0"/>
        </p:bldLst>
      </p:timing>
    </mc:Choice>
    <mc:Fallback xmlns:a14="http://schemas.microsoft.com/office/drawing/2010/main"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25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par>
                                    <p:cTn id="11" presetID="10" presetClass="entr" presetSubtype="0" fill="hold" grpId="0" nodeType="withEffect">
                                      <p:stCondLst>
                                        <p:cond delay="50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par>
                                    <p:cTn id="14" presetID="2" presetClass="entr" presetSubtype="1" fill="hold" grpId="0" nodeType="withEffect">
                                      <p:stCondLst>
                                        <p:cond delay="1000"/>
                                      </p:stCondLst>
                                      <p:childTnLst>
                                        <p:set>
                                          <p:cBhvr>
                                            <p:cTn id="15" dur="1" fill="hold">
                                              <p:stCondLst>
                                                <p:cond delay="0"/>
                                              </p:stCondLst>
                                            </p:cTn>
                                            <p:tgtEl>
                                              <p:spTgt spid="638"/>
                                            </p:tgtEl>
                                            <p:attrNameLst>
                                              <p:attrName>style.visibility</p:attrName>
                                            </p:attrNameLst>
                                          </p:cBhvr>
                                          <p:to>
                                            <p:strVal val="visible"/>
                                          </p:to>
                                        </p:set>
                                        <p:anim calcmode="lin" valueType="num">
                                          <p:cBhvr additive="base">
                                            <p:cTn id="16" dur="1000" fill="hold"/>
                                            <p:tgtEl>
                                              <p:spTgt spid="638"/>
                                            </p:tgtEl>
                                            <p:attrNameLst>
                                              <p:attrName>ppt_x</p:attrName>
                                            </p:attrNameLst>
                                          </p:cBhvr>
                                          <p:tavLst>
                                            <p:tav tm="0">
                                              <p:val>
                                                <p:strVal val="#ppt_x"/>
                                              </p:val>
                                            </p:tav>
                                            <p:tav tm="100000">
                                              <p:val>
                                                <p:strVal val="#ppt_x"/>
                                              </p:val>
                                            </p:tav>
                                          </p:tavLst>
                                        </p:anim>
                                        <p:anim calcmode="lin" valueType="num">
                                          <p:cBhvr additive="base">
                                            <p:cTn id="17" dur="1000" fill="hold"/>
                                            <p:tgtEl>
                                              <p:spTgt spid="638"/>
                                            </p:tgtEl>
                                            <p:attrNameLst>
                                              <p:attrName>ppt_y</p:attrName>
                                            </p:attrNameLst>
                                          </p:cBhvr>
                                          <p:tavLst>
                                            <p:tav tm="0">
                                              <p:val>
                                                <p:strVal val="0-#ppt_h/2"/>
                                              </p:val>
                                            </p:tav>
                                            <p:tav tm="100000">
                                              <p:val>
                                                <p:strVal val="#ppt_y"/>
                                              </p:val>
                                            </p:tav>
                                          </p:tavLst>
                                        </p:anim>
                                      </p:childTnLst>
                                    </p:cTn>
                                  </p:par>
                                  <p:par>
                                    <p:cTn id="18" presetID="16" presetClass="entr" presetSubtype="37" fill="hold" nodeType="withEffect">
                                      <p:stCondLst>
                                        <p:cond delay="2000"/>
                                      </p:stCondLst>
                                      <p:childTnLst>
                                        <p:set>
                                          <p:cBhvr>
                                            <p:cTn id="19" dur="1" fill="hold">
                                              <p:stCondLst>
                                                <p:cond delay="0"/>
                                              </p:stCondLst>
                                            </p:cTn>
                                            <p:tgtEl>
                                              <p:spTgt spid="5"/>
                                            </p:tgtEl>
                                            <p:attrNameLst>
                                              <p:attrName>style.visibility</p:attrName>
                                            </p:attrNameLst>
                                          </p:cBhvr>
                                          <p:to>
                                            <p:strVal val="visible"/>
                                          </p:to>
                                        </p:set>
                                        <p:animEffect transition="in" filter="barn(outVertical)">
                                          <p:cBhvr>
                                            <p:cTn id="20" dur="750"/>
                                            <p:tgtEl>
                                              <p:spTgt spid="5"/>
                                            </p:tgtEl>
                                          </p:cBhvr>
                                        </p:animEffect>
                                      </p:childTnLst>
                                    </p:cTn>
                                  </p:par>
                                  <p:par>
                                    <p:cTn id="21" presetID="10" presetClass="entr" presetSubtype="0" fill="hold" nodeType="withEffect">
                                      <p:stCondLst>
                                        <p:cond delay="275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500"/>
                                            <p:tgtEl>
                                              <p:spTgt spid="14"/>
                                            </p:tgtEl>
                                          </p:cBhvr>
                                        </p:animEffect>
                                      </p:childTnLst>
                                    </p:cTn>
                                  </p:par>
                                  <p:par>
                                    <p:cTn id="24" presetID="10" presetClass="entr" presetSubtype="0" fill="hold" nodeType="withEffect">
                                      <p:stCondLst>
                                        <p:cond delay="3000"/>
                                      </p:stCondLst>
                                      <p:childTnLst>
                                        <p:set>
                                          <p:cBhvr>
                                            <p:cTn id="25" dur="1" fill="hold">
                                              <p:stCondLst>
                                                <p:cond delay="0"/>
                                              </p:stCondLst>
                                            </p:cTn>
                                            <p:tgtEl>
                                              <p:spTgt spid="170"/>
                                            </p:tgtEl>
                                            <p:attrNameLst>
                                              <p:attrName>style.visibility</p:attrName>
                                            </p:attrNameLst>
                                          </p:cBhvr>
                                          <p:to>
                                            <p:strVal val="visible"/>
                                          </p:to>
                                        </p:set>
                                        <p:animEffect transition="in" filter="fade">
                                          <p:cBhvr>
                                            <p:cTn id="26" dur="500"/>
                                            <p:tgtEl>
                                              <p:spTgt spid="170"/>
                                            </p:tgtEl>
                                          </p:cBhvr>
                                        </p:animEffect>
                                      </p:childTnLst>
                                    </p:cTn>
                                  </p:par>
                                  <p:par>
                                    <p:cTn id="27" presetID="10" presetClass="entr" presetSubtype="0" fill="hold" nodeType="withEffect">
                                      <p:stCondLst>
                                        <p:cond delay="3250"/>
                                      </p:stCondLst>
                                      <p:childTnLst>
                                        <p:set>
                                          <p:cBhvr>
                                            <p:cTn id="28" dur="1" fill="hold">
                                              <p:stCondLst>
                                                <p:cond delay="0"/>
                                              </p:stCondLst>
                                            </p:cTn>
                                            <p:tgtEl>
                                              <p:spTgt spid="326"/>
                                            </p:tgtEl>
                                            <p:attrNameLst>
                                              <p:attrName>style.visibility</p:attrName>
                                            </p:attrNameLst>
                                          </p:cBhvr>
                                          <p:to>
                                            <p:strVal val="visible"/>
                                          </p:to>
                                        </p:set>
                                        <p:animEffect transition="in" filter="fade">
                                          <p:cBhvr>
                                            <p:cTn id="29" dur="500"/>
                                            <p:tgtEl>
                                              <p:spTgt spid="326"/>
                                            </p:tgtEl>
                                          </p:cBhvr>
                                        </p:animEffect>
                                      </p:childTnLst>
                                    </p:cTn>
                                  </p:par>
                                  <p:par>
                                    <p:cTn id="30" presetID="10" presetClass="entr" presetSubtype="0" fill="hold" nodeType="withEffect">
                                      <p:stCondLst>
                                        <p:cond delay="3500"/>
                                      </p:stCondLst>
                                      <p:childTnLst>
                                        <p:set>
                                          <p:cBhvr>
                                            <p:cTn id="31" dur="1" fill="hold">
                                              <p:stCondLst>
                                                <p:cond delay="0"/>
                                              </p:stCondLst>
                                            </p:cTn>
                                            <p:tgtEl>
                                              <p:spTgt spid="482"/>
                                            </p:tgtEl>
                                            <p:attrNameLst>
                                              <p:attrName>style.visibility</p:attrName>
                                            </p:attrNameLst>
                                          </p:cBhvr>
                                          <p:to>
                                            <p:strVal val="visible"/>
                                          </p:to>
                                        </p:set>
                                        <p:animEffect transition="in" filter="fade">
                                          <p:cBhvr>
                                            <p:cTn id="32" dur="500"/>
                                            <p:tgtEl>
                                              <p:spTgt spid="482"/>
                                            </p:tgtEl>
                                          </p:cBhvr>
                                        </p:animEffect>
                                      </p:childTnLst>
                                    </p:cTn>
                                  </p:par>
                                </p:childTnLst>
                              </p:cTn>
                            </p:par>
                            <p:par>
                              <p:cTn id="33" fill="hold">
                                <p:stCondLst>
                                  <p:cond delay="4000"/>
                                </p:stCondLst>
                                <p:childTnLst>
                                  <p:par>
                                    <p:cTn id="34" presetID="10" presetClass="entr" presetSubtype="0" fill="hold" grpId="0" nodeType="after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fade">
                                          <p:cBhvr>
                                            <p:cTn id="36" dur="500"/>
                                            <p:tgtEl>
                                              <p:spTgt spid="6"/>
                                            </p:tgtEl>
                                          </p:cBhvr>
                                        </p:animEffect>
                                      </p:childTnLst>
                                    </p:cTn>
                                  </p:par>
                                </p:childTnLst>
                              </p:cTn>
                            </p:par>
                            <p:par>
                              <p:cTn id="37" fill="hold">
                                <p:stCondLst>
                                  <p:cond delay="4500"/>
                                </p:stCondLst>
                                <p:childTnLst>
                                  <p:par>
                                    <p:cTn id="38" presetID="10" presetClass="entr" presetSubtype="0" fill="hold" grpId="0" nodeType="after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fade">
                                          <p:cBhvr>
                                            <p:cTn id="40" dur="500"/>
                                            <p:tgtEl>
                                              <p:spTgt spid="7"/>
                                            </p:tgtEl>
                                          </p:cBhvr>
                                        </p:animEffect>
                                      </p:childTnLst>
                                    </p:cTn>
                                  </p:par>
                                </p:childTnLst>
                              </p:cTn>
                            </p:par>
                            <p:par>
                              <p:cTn id="41" fill="hold">
                                <p:stCondLst>
                                  <p:cond delay="5000"/>
                                </p:stCondLst>
                                <p:childTnLst>
                                  <p:par>
                                    <p:cTn id="42" presetID="10" presetClass="entr" presetSubtype="0" fill="hold" grpId="0" nodeType="after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fade">
                                          <p:cBhvr>
                                            <p:cTn id="44" dur="500"/>
                                            <p:tgtEl>
                                              <p:spTgt spid="8"/>
                                            </p:tgtEl>
                                          </p:cBhvr>
                                        </p:animEffect>
                                      </p:childTnLst>
                                    </p:cTn>
                                  </p:par>
                                </p:childTnLst>
                              </p:cTn>
                            </p:par>
                            <p:par>
                              <p:cTn id="45" fill="hold">
                                <p:stCondLst>
                                  <p:cond delay="5500"/>
                                </p:stCondLst>
                                <p:childTnLst>
                                  <p:par>
                                    <p:cTn id="46" presetID="10" presetClass="entr" presetSubtype="0" fill="hold" grpId="0" nodeType="after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fade">
                                          <p:cBhvr>
                                            <p:cTn id="48" dur="500"/>
                                            <p:tgtEl>
                                              <p:spTgt spid="9"/>
                                            </p:tgtEl>
                                          </p:cBhvr>
                                        </p:animEffect>
                                      </p:childTnLst>
                                    </p:cTn>
                                  </p:par>
                                  <p:par>
                                    <p:cTn id="49" presetID="22" presetClass="entr" presetSubtype="1" fill="hold" grpId="0" nodeType="withEffect">
                                      <p:stCondLst>
                                        <p:cond delay="500"/>
                                      </p:stCondLst>
                                      <p:childTnLst>
                                        <p:set>
                                          <p:cBhvr>
                                            <p:cTn id="50" dur="1" fill="hold">
                                              <p:stCondLst>
                                                <p:cond delay="0"/>
                                              </p:stCondLst>
                                            </p:cTn>
                                            <p:tgtEl>
                                              <p:spTgt spid="10"/>
                                            </p:tgtEl>
                                            <p:attrNameLst>
                                              <p:attrName>style.visibility</p:attrName>
                                            </p:attrNameLst>
                                          </p:cBhvr>
                                          <p:to>
                                            <p:strVal val="visible"/>
                                          </p:to>
                                        </p:set>
                                        <p:animEffect transition="in" filter="wipe(up)">
                                          <p:cBhvr>
                                            <p:cTn id="51" dur="1500"/>
                                            <p:tgtEl>
                                              <p:spTgt spid="10"/>
                                            </p:tgtEl>
                                          </p:cBhvr>
                                        </p:animEffect>
                                      </p:childTnLst>
                                    </p:cTn>
                                  </p:par>
                                  <p:par>
                                    <p:cTn id="52" presetID="22" presetClass="entr" presetSubtype="1" fill="hold" grpId="0" nodeType="withEffect">
                                      <p:stCondLst>
                                        <p:cond delay="500"/>
                                      </p:stCondLst>
                                      <p:childTnLst>
                                        <p:set>
                                          <p:cBhvr>
                                            <p:cTn id="53" dur="1" fill="hold">
                                              <p:stCondLst>
                                                <p:cond delay="0"/>
                                              </p:stCondLst>
                                            </p:cTn>
                                            <p:tgtEl>
                                              <p:spTgt spid="11"/>
                                            </p:tgtEl>
                                            <p:attrNameLst>
                                              <p:attrName>style.visibility</p:attrName>
                                            </p:attrNameLst>
                                          </p:cBhvr>
                                          <p:to>
                                            <p:strVal val="visible"/>
                                          </p:to>
                                        </p:set>
                                        <p:animEffect transition="in" filter="wipe(up)">
                                          <p:cBhvr>
                                            <p:cTn id="54" dur="1500"/>
                                            <p:tgtEl>
                                              <p:spTgt spid="11"/>
                                            </p:tgtEl>
                                          </p:cBhvr>
                                        </p:animEffect>
                                      </p:childTnLst>
                                    </p:cTn>
                                  </p:par>
                                  <p:par>
                                    <p:cTn id="55" presetID="22" presetClass="entr" presetSubtype="1" fill="hold" grpId="0" nodeType="withEffect">
                                      <p:stCondLst>
                                        <p:cond delay="500"/>
                                      </p:stCondLst>
                                      <p:childTnLst>
                                        <p:set>
                                          <p:cBhvr>
                                            <p:cTn id="56" dur="1" fill="hold">
                                              <p:stCondLst>
                                                <p:cond delay="0"/>
                                              </p:stCondLst>
                                            </p:cTn>
                                            <p:tgtEl>
                                              <p:spTgt spid="12"/>
                                            </p:tgtEl>
                                            <p:attrNameLst>
                                              <p:attrName>style.visibility</p:attrName>
                                            </p:attrNameLst>
                                          </p:cBhvr>
                                          <p:to>
                                            <p:strVal val="visible"/>
                                          </p:to>
                                        </p:set>
                                        <p:animEffect transition="in" filter="wipe(up)">
                                          <p:cBhvr>
                                            <p:cTn id="57" dur="1500"/>
                                            <p:tgtEl>
                                              <p:spTgt spid="12"/>
                                            </p:tgtEl>
                                          </p:cBhvr>
                                        </p:animEffect>
                                      </p:childTnLst>
                                    </p:cTn>
                                  </p:par>
                                  <p:par>
                                    <p:cTn id="58" presetID="22" presetClass="entr" presetSubtype="1" fill="hold" grpId="0" nodeType="withEffect">
                                      <p:stCondLst>
                                        <p:cond delay="500"/>
                                      </p:stCondLst>
                                      <p:childTnLst>
                                        <p:set>
                                          <p:cBhvr>
                                            <p:cTn id="59" dur="1" fill="hold">
                                              <p:stCondLst>
                                                <p:cond delay="0"/>
                                              </p:stCondLst>
                                            </p:cTn>
                                            <p:tgtEl>
                                              <p:spTgt spid="13"/>
                                            </p:tgtEl>
                                            <p:attrNameLst>
                                              <p:attrName>style.visibility</p:attrName>
                                            </p:attrNameLst>
                                          </p:cBhvr>
                                          <p:to>
                                            <p:strVal val="visible"/>
                                          </p:to>
                                        </p:set>
                                        <p:animEffect transition="in" filter="wipe(up)">
                                          <p:cBhvr>
                                            <p:cTn id="60" dur="1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6" grpId="0"/>
          <p:bldP spid="7" grpId="0"/>
          <p:bldP spid="8" grpId="0"/>
          <p:bldP spid="9" grpId="0"/>
          <p:bldP spid="10" grpId="0"/>
          <p:bldP spid="11" grpId="0"/>
          <p:bldP spid="12" grpId="0"/>
          <p:bldP spid="13" grpId="0"/>
          <p:bldP spid="638" grpId="0"/>
        </p:bldLst>
      </p:timing>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1952787"/>
            <a:ext cx="12190413" cy="2929180"/>
          </a:xfrm>
          <a:prstGeom prst="rect">
            <a:avLst/>
          </a:prstGeom>
          <a:solidFill>
            <a:srgbClr val="007C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8" name="直接连接符 7"/>
          <p:cNvCxnSpPr/>
          <p:nvPr/>
        </p:nvCxnSpPr>
        <p:spPr>
          <a:xfrm>
            <a:off x="5691702" y="2618301"/>
            <a:ext cx="0" cy="161364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5" name="矩形 14"/>
          <p:cNvSpPr/>
          <p:nvPr/>
        </p:nvSpPr>
        <p:spPr>
          <a:xfrm>
            <a:off x="3227752" y="2736565"/>
            <a:ext cx="2380523" cy="1308884"/>
          </a:xfrm>
          <a:prstGeom prst="rect">
            <a:avLst/>
          </a:prstGeom>
        </p:spPr>
        <p:txBody>
          <a:bodyPr wrap="none">
            <a:spAutoFit/>
          </a:bodyPr>
          <a:lstStyle/>
          <a:p>
            <a:pPr>
              <a:lnSpc>
                <a:spcPct val="150000"/>
              </a:lnSpc>
            </a:pPr>
            <a:r>
              <a:rPr lang="en-US" altLang="zh-CN" sz="2800" dirty="0">
                <a:solidFill>
                  <a:schemeClr val="bg1"/>
                </a:solidFill>
                <a:latin typeface="微软雅黑" panose="020B0503020204020204" pitchFamily="34" charset="-122"/>
                <a:ea typeface="微软雅黑" panose="020B0503020204020204" pitchFamily="34" charset="-122"/>
              </a:rPr>
              <a:t>POST </a:t>
            </a:r>
          </a:p>
          <a:p>
            <a:pPr>
              <a:lnSpc>
                <a:spcPct val="150000"/>
              </a:lnSpc>
            </a:pPr>
            <a:r>
              <a:rPr lang="en-US" altLang="zh-CN" sz="2800" dirty="0">
                <a:solidFill>
                  <a:schemeClr val="bg1"/>
                </a:solidFill>
                <a:latin typeface="微软雅黑" panose="020B0503020204020204" pitchFamily="34" charset="-122"/>
                <a:ea typeface="微软雅黑" panose="020B0503020204020204" pitchFamily="34" charset="-122"/>
              </a:rPr>
              <a:t>COGNITION </a:t>
            </a:r>
            <a:endParaRPr lang="zh-CN" altLang="en-US" sz="2800" dirty="0">
              <a:solidFill>
                <a:schemeClr val="bg1"/>
              </a:solidFill>
              <a:latin typeface="微软雅黑" panose="020B0503020204020204" pitchFamily="34" charset="-122"/>
              <a:ea typeface="微软雅黑" panose="020B0503020204020204" pitchFamily="34" charset="-122"/>
            </a:endParaRPr>
          </a:p>
        </p:txBody>
      </p:sp>
      <p:sp>
        <p:nvSpPr>
          <p:cNvPr id="16" name="文本框 15"/>
          <p:cNvSpPr txBox="1"/>
          <p:nvPr/>
        </p:nvSpPr>
        <p:spPr>
          <a:xfrm>
            <a:off x="1769353" y="2739591"/>
            <a:ext cx="1249060" cy="1323439"/>
          </a:xfrm>
          <a:prstGeom prst="rect">
            <a:avLst/>
          </a:prstGeom>
          <a:noFill/>
        </p:spPr>
        <p:txBody>
          <a:bodyPr wrap="none" rtlCol="0">
            <a:spAutoFit/>
          </a:bodyPr>
          <a:lstStyle/>
          <a:p>
            <a:r>
              <a:rPr lang="en-US" altLang="zh-CN" sz="8000">
                <a:solidFill>
                  <a:srgbClr val="59EDE9"/>
                </a:solidFill>
                <a:latin typeface="Impact" panose="020B0806030902050204" pitchFamily="34" charset="0"/>
              </a:rPr>
              <a:t>02</a:t>
            </a:r>
            <a:endParaRPr lang="zh-CN" altLang="en-US" sz="8000">
              <a:solidFill>
                <a:srgbClr val="59EDE9"/>
              </a:solidFill>
              <a:latin typeface="Impact" panose="020B0806030902050204" pitchFamily="34" charset="0"/>
            </a:endParaRPr>
          </a:p>
        </p:txBody>
      </p:sp>
      <p:sp>
        <p:nvSpPr>
          <p:cNvPr id="17" name="矩形 16"/>
          <p:cNvSpPr/>
          <p:nvPr/>
        </p:nvSpPr>
        <p:spPr>
          <a:xfrm>
            <a:off x="6986068" y="2519395"/>
            <a:ext cx="217170" cy="217170"/>
          </a:xfrm>
          <a:prstGeom prst="rect">
            <a:avLst/>
          </a:prstGeom>
          <a:solidFill>
            <a:srgbClr val="22C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18" name="矩形 17"/>
          <p:cNvSpPr/>
          <p:nvPr/>
        </p:nvSpPr>
        <p:spPr>
          <a:xfrm>
            <a:off x="6986068" y="3057927"/>
            <a:ext cx="217170" cy="217170"/>
          </a:xfrm>
          <a:prstGeom prst="rect">
            <a:avLst/>
          </a:prstGeom>
          <a:solidFill>
            <a:srgbClr val="22C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19" name="矩形 18"/>
          <p:cNvSpPr/>
          <p:nvPr/>
        </p:nvSpPr>
        <p:spPr>
          <a:xfrm>
            <a:off x="6986068" y="4081203"/>
            <a:ext cx="217170" cy="217170"/>
          </a:xfrm>
          <a:prstGeom prst="rect">
            <a:avLst/>
          </a:prstGeom>
          <a:solidFill>
            <a:srgbClr val="22C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20" name="矩形 19"/>
          <p:cNvSpPr/>
          <p:nvPr/>
        </p:nvSpPr>
        <p:spPr>
          <a:xfrm>
            <a:off x="6986068" y="3566629"/>
            <a:ext cx="217170" cy="217170"/>
          </a:xfrm>
          <a:prstGeom prst="rect">
            <a:avLst/>
          </a:prstGeom>
          <a:solidFill>
            <a:srgbClr val="22C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21" name="TextBox 18"/>
          <p:cNvSpPr txBox="1"/>
          <p:nvPr/>
        </p:nvSpPr>
        <p:spPr>
          <a:xfrm>
            <a:off x="7436604" y="2283296"/>
            <a:ext cx="2984456" cy="499624"/>
          </a:xfrm>
          <a:prstGeom prst="rect">
            <a:avLst/>
          </a:prstGeom>
          <a:noFill/>
          <a:ln>
            <a:noFill/>
          </a:ln>
        </p:spPr>
        <p:txBody>
          <a:bodyPr wrap="square" rtlCol="0">
            <a:spAutoFit/>
          </a:bodyPr>
          <a:lstStyle/>
          <a:p>
            <a:pPr>
              <a:lnSpc>
                <a:spcPct val="150000"/>
              </a:lnSpc>
            </a:pPr>
            <a:r>
              <a:rPr lang="zh-CN" altLang="en-US" sz="2000" dirty="0">
                <a:solidFill>
                  <a:schemeClr val="bg1"/>
                </a:solidFill>
                <a:latin typeface="微软雅黑" panose="020B0503020204020204" pitchFamily="34" charset="-122"/>
                <a:ea typeface="微软雅黑" panose="020B0503020204020204" pitchFamily="34" charset="-122"/>
              </a:rPr>
              <a:t>Industry Overview</a:t>
            </a:r>
          </a:p>
        </p:txBody>
      </p:sp>
      <p:sp>
        <p:nvSpPr>
          <p:cNvPr id="22" name="TextBox 19"/>
          <p:cNvSpPr txBox="1"/>
          <p:nvPr/>
        </p:nvSpPr>
        <p:spPr>
          <a:xfrm>
            <a:off x="7519002" y="3870241"/>
            <a:ext cx="3780973" cy="499624"/>
          </a:xfrm>
          <a:prstGeom prst="rect">
            <a:avLst/>
          </a:prstGeom>
          <a:noFill/>
          <a:ln>
            <a:noFill/>
          </a:ln>
        </p:spPr>
        <p:txBody>
          <a:bodyPr wrap="square" rtlCol="0">
            <a:spAutoFit/>
          </a:bodyPr>
          <a:lstStyle/>
          <a:p>
            <a:pPr>
              <a:lnSpc>
                <a:spcPct val="150000"/>
              </a:lnSpc>
            </a:pPr>
            <a:r>
              <a:rPr lang="zh-CN" altLang="en-US" sz="2000" dirty="0">
                <a:solidFill>
                  <a:schemeClr val="bg1"/>
                </a:solidFill>
                <a:latin typeface="微软雅黑" panose="020B0503020204020204" pitchFamily="34" charset="-122"/>
                <a:ea typeface="微软雅黑" panose="020B0503020204020204" pitchFamily="34" charset="-122"/>
              </a:rPr>
              <a:t>Job responsibilities</a:t>
            </a:r>
          </a:p>
        </p:txBody>
      </p:sp>
      <p:sp>
        <p:nvSpPr>
          <p:cNvPr id="23" name="TextBox 25"/>
          <p:cNvSpPr txBox="1"/>
          <p:nvPr/>
        </p:nvSpPr>
        <p:spPr>
          <a:xfrm>
            <a:off x="7478819" y="2862076"/>
            <a:ext cx="1872208" cy="499624"/>
          </a:xfrm>
          <a:prstGeom prst="rect">
            <a:avLst/>
          </a:prstGeom>
          <a:noFill/>
          <a:ln>
            <a:noFill/>
          </a:ln>
        </p:spPr>
        <p:txBody>
          <a:bodyPr wrap="square" rtlCol="0">
            <a:spAutoFit/>
          </a:bodyPr>
          <a:lstStyle/>
          <a:p>
            <a:pPr>
              <a:lnSpc>
                <a:spcPct val="150000"/>
              </a:lnSpc>
            </a:pPr>
            <a:r>
              <a:rPr lang="zh-CN" altLang="en-US" sz="2000">
                <a:solidFill>
                  <a:schemeClr val="bg1"/>
                </a:solidFill>
                <a:latin typeface="微软雅黑" panose="020B0503020204020204" pitchFamily="34" charset="-122"/>
                <a:ea typeface="微软雅黑" panose="020B0503020204020204" pitchFamily="34" charset="-122"/>
              </a:rPr>
              <a:t>Problems</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24" name="TextBox 13"/>
          <p:cNvSpPr txBox="1"/>
          <p:nvPr/>
        </p:nvSpPr>
        <p:spPr>
          <a:xfrm>
            <a:off x="7487896" y="3376858"/>
            <a:ext cx="3634191" cy="499624"/>
          </a:xfrm>
          <a:prstGeom prst="rect">
            <a:avLst/>
          </a:prstGeom>
          <a:noFill/>
          <a:ln>
            <a:noFill/>
          </a:ln>
        </p:spPr>
        <p:txBody>
          <a:bodyPr wrap="square" rtlCol="0">
            <a:spAutoFit/>
          </a:bodyPr>
          <a:lstStyle/>
          <a:p>
            <a:pPr>
              <a:lnSpc>
                <a:spcPct val="150000"/>
              </a:lnSpc>
            </a:pPr>
            <a:r>
              <a:rPr lang="zh-CN" altLang="en-US" sz="2000" dirty="0">
                <a:solidFill>
                  <a:schemeClr val="bg1"/>
                </a:solidFill>
                <a:latin typeface="微软雅黑" panose="020B0503020204020204" pitchFamily="34" charset="-122"/>
                <a:ea typeface="微软雅黑" panose="020B0503020204020204" pitchFamily="34" charset="-122"/>
              </a:rPr>
              <a:t>Competitive advantage</a:t>
            </a:r>
          </a:p>
        </p:txBody>
      </p:sp>
    </p:spTree>
    <p:extLst>
      <p:ext uri="{BB962C8B-B14F-4D97-AF65-F5344CB8AC3E}">
        <p14:creationId xmlns:p14="http://schemas.microsoft.com/office/powerpoint/2010/main" val="2140902715"/>
      </p:ext>
    </p:extLst>
  </p:cSld>
  <p:clrMapOvr>
    <a:masterClrMapping/>
  </p:clrMapOvr>
  <mc:AlternateContent xmlns:mc="http://schemas.openxmlformats.org/markup-compatibility/2006" xmlns:p14="http://schemas.microsoft.com/office/powerpoint/2010/main">
    <mc:Choice Requires="p14">
      <p:transition spd="slow" p14:dur="900" advTm="0">
        <p14:warp dir="in"/>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250"/>
                                        <p:tgtEl>
                                          <p:spTgt spid="16"/>
                                        </p:tgtEl>
                                      </p:cBhvr>
                                    </p:animEffect>
                                  </p:childTnLst>
                                </p:cTn>
                              </p:par>
                              <p:par>
                                <p:cTn id="8" presetID="2" presetClass="entr" presetSubtype="8"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 calcmode="lin" valueType="num">
                                      <p:cBhvr additive="base">
                                        <p:cTn id="10" dur="750" fill="hold"/>
                                        <p:tgtEl>
                                          <p:spTgt spid="2"/>
                                        </p:tgtEl>
                                        <p:attrNameLst>
                                          <p:attrName>ppt_x</p:attrName>
                                        </p:attrNameLst>
                                      </p:cBhvr>
                                      <p:tavLst>
                                        <p:tav tm="0">
                                          <p:val>
                                            <p:strVal val="0-#ppt_w/2"/>
                                          </p:val>
                                        </p:tav>
                                        <p:tav tm="100000">
                                          <p:val>
                                            <p:strVal val="#ppt_x"/>
                                          </p:val>
                                        </p:tav>
                                      </p:tavLst>
                                    </p:anim>
                                    <p:anim calcmode="lin" valueType="num">
                                      <p:cBhvr additive="base">
                                        <p:cTn id="11" dur="750" fill="hold"/>
                                        <p:tgtEl>
                                          <p:spTgt spid="2"/>
                                        </p:tgtEl>
                                        <p:attrNameLst>
                                          <p:attrName>ppt_y</p:attrName>
                                        </p:attrNameLst>
                                      </p:cBhvr>
                                      <p:tavLst>
                                        <p:tav tm="0">
                                          <p:val>
                                            <p:strVal val="#ppt_y"/>
                                          </p:val>
                                        </p:tav>
                                        <p:tav tm="100000">
                                          <p:val>
                                            <p:strVal val="#ppt_y"/>
                                          </p:val>
                                        </p:tav>
                                      </p:tavLst>
                                    </p:anim>
                                  </p:childTnLst>
                                </p:cTn>
                              </p:par>
                              <p:par>
                                <p:cTn id="12" presetID="22" presetClass="entr" presetSubtype="8" fill="hold" grpId="0" nodeType="withEffect">
                                  <p:stCondLst>
                                    <p:cond delay="2000"/>
                                  </p:stCondLst>
                                  <p:childTnLst>
                                    <p:set>
                                      <p:cBhvr>
                                        <p:cTn id="13" dur="1" fill="hold">
                                          <p:stCondLst>
                                            <p:cond delay="0"/>
                                          </p:stCondLst>
                                        </p:cTn>
                                        <p:tgtEl>
                                          <p:spTgt spid="15"/>
                                        </p:tgtEl>
                                        <p:attrNameLst>
                                          <p:attrName>style.visibility</p:attrName>
                                        </p:attrNameLst>
                                      </p:cBhvr>
                                      <p:to>
                                        <p:strVal val="visible"/>
                                      </p:to>
                                    </p:set>
                                    <p:animEffect transition="in" filter="wipe(left)">
                                      <p:cBhvr>
                                        <p:cTn id="14" dur="750"/>
                                        <p:tgtEl>
                                          <p:spTgt spid="15"/>
                                        </p:tgtEl>
                                      </p:cBhvr>
                                    </p:animEffect>
                                  </p:childTnLst>
                                </p:cTn>
                              </p:par>
                              <p:par>
                                <p:cTn id="15" presetID="22" presetClass="entr" presetSubtype="4" fill="hold" nodeType="withEffect">
                                  <p:stCondLst>
                                    <p:cond delay="275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par>
                                <p:cTn id="18" presetID="10" presetClass="entr" presetSubtype="0" fill="hold" grpId="0" nodeType="withEffect">
                                  <p:stCondLst>
                                    <p:cond delay="3250"/>
                                  </p:stCondLst>
                                  <p:childTnLst>
                                    <p:set>
                                      <p:cBhvr>
                                        <p:cTn id="19" dur="1" fill="hold">
                                          <p:stCondLst>
                                            <p:cond delay="0"/>
                                          </p:stCondLst>
                                        </p:cTn>
                                        <p:tgtEl>
                                          <p:spTgt spid="17"/>
                                        </p:tgtEl>
                                        <p:attrNameLst>
                                          <p:attrName>style.visibility</p:attrName>
                                        </p:attrNameLst>
                                      </p:cBhvr>
                                      <p:to>
                                        <p:strVal val="visible"/>
                                      </p:to>
                                    </p:set>
                                    <p:animEffect transition="in" filter="fade">
                                      <p:cBhvr>
                                        <p:cTn id="20" dur="500"/>
                                        <p:tgtEl>
                                          <p:spTgt spid="17"/>
                                        </p:tgtEl>
                                      </p:cBhvr>
                                    </p:animEffect>
                                  </p:childTnLst>
                                </p:cTn>
                              </p:par>
                              <p:par>
                                <p:cTn id="21" presetID="10" presetClass="entr" presetSubtype="0" fill="hold" grpId="0" nodeType="withEffect">
                                  <p:stCondLst>
                                    <p:cond delay="3500"/>
                                  </p:stCondLst>
                                  <p:childTnLst>
                                    <p:set>
                                      <p:cBhvr>
                                        <p:cTn id="22" dur="1" fill="hold">
                                          <p:stCondLst>
                                            <p:cond delay="0"/>
                                          </p:stCondLst>
                                        </p:cTn>
                                        <p:tgtEl>
                                          <p:spTgt spid="18"/>
                                        </p:tgtEl>
                                        <p:attrNameLst>
                                          <p:attrName>style.visibility</p:attrName>
                                        </p:attrNameLst>
                                      </p:cBhvr>
                                      <p:to>
                                        <p:strVal val="visible"/>
                                      </p:to>
                                    </p:set>
                                    <p:animEffect transition="in" filter="fade">
                                      <p:cBhvr>
                                        <p:cTn id="23" dur="500"/>
                                        <p:tgtEl>
                                          <p:spTgt spid="18"/>
                                        </p:tgtEl>
                                      </p:cBhvr>
                                    </p:animEffect>
                                  </p:childTnLst>
                                </p:cTn>
                              </p:par>
                              <p:par>
                                <p:cTn id="24" presetID="10" presetClass="entr" presetSubtype="0" fill="hold" grpId="0" nodeType="withEffect">
                                  <p:stCondLst>
                                    <p:cond delay="3750"/>
                                  </p:stCondLst>
                                  <p:childTnLst>
                                    <p:set>
                                      <p:cBhvr>
                                        <p:cTn id="25" dur="1" fill="hold">
                                          <p:stCondLst>
                                            <p:cond delay="0"/>
                                          </p:stCondLst>
                                        </p:cTn>
                                        <p:tgtEl>
                                          <p:spTgt spid="20"/>
                                        </p:tgtEl>
                                        <p:attrNameLst>
                                          <p:attrName>style.visibility</p:attrName>
                                        </p:attrNameLst>
                                      </p:cBhvr>
                                      <p:to>
                                        <p:strVal val="visible"/>
                                      </p:to>
                                    </p:set>
                                    <p:animEffect transition="in" filter="fade">
                                      <p:cBhvr>
                                        <p:cTn id="26" dur="500"/>
                                        <p:tgtEl>
                                          <p:spTgt spid="20"/>
                                        </p:tgtEl>
                                      </p:cBhvr>
                                    </p:animEffect>
                                  </p:childTnLst>
                                </p:cTn>
                              </p:par>
                              <p:par>
                                <p:cTn id="27" presetID="10" presetClass="entr" presetSubtype="0" fill="hold" grpId="0" nodeType="withEffect">
                                  <p:stCondLst>
                                    <p:cond delay="4000"/>
                                  </p:stCondLst>
                                  <p:childTnLst>
                                    <p:set>
                                      <p:cBhvr>
                                        <p:cTn id="28" dur="1" fill="hold">
                                          <p:stCondLst>
                                            <p:cond delay="0"/>
                                          </p:stCondLst>
                                        </p:cTn>
                                        <p:tgtEl>
                                          <p:spTgt spid="19"/>
                                        </p:tgtEl>
                                        <p:attrNameLst>
                                          <p:attrName>style.visibility</p:attrName>
                                        </p:attrNameLst>
                                      </p:cBhvr>
                                      <p:to>
                                        <p:strVal val="visible"/>
                                      </p:to>
                                    </p:set>
                                    <p:animEffect transition="in" filter="fade">
                                      <p:cBhvr>
                                        <p:cTn id="29" dur="500"/>
                                        <p:tgtEl>
                                          <p:spTgt spid="19"/>
                                        </p:tgtEl>
                                      </p:cBhvr>
                                    </p:animEffect>
                                  </p:childTnLst>
                                </p:cTn>
                              </p:par>
                              <p:par>
                                <p:cTn id="30" presetID="42" presetClass="entr" presetSubtype="0" fill="hold" grpId="0" nodeType="withEffect">
                                  <p:stCondLst>
                                    <p:cond delay="4500"/>
                                  </p:stCondLst>
                                  <p:childTnLst>
                                    <p:set>
                                      <p:cBhvr>
                                        <p:cTn id="31" dur="1" fill="hold">
                                          <p:stCondLst>
                                            <p:cond delay="0"/>
                                          </p:stCondLst>
                                        </p:cTn>
                                        <p:tgtEl>
                                          <p:spTgt spid="21"/>
                                        </p:tgtEl>
                                        <p:attrNameLst>
                                          <p:attrName>style.visibility</p:attrName>
                                        </p:attrNameLst>
                                      </p:cBhvr>
                                      <p:to>
                                        <p:strVal val="visible"/>
                                      </p:to>
                                    </p:set>
                                    <p:animEffect transition="in" filter="fade">
                                      <p:cBhvr>
                                        <p:cTn id="32" dur="1000"/>
                                        <p:tgtEl>
                                          <p:spTgt spid="21"/>
                                        </p:tgtEl>
                                      </p:cBhvr>
                                    </p:animEffect>
                                    <p:anim calcmode="lin" valueType="num">
                                      <p:cBhvr>
                                        <p:cTn id="33" dur="1000" fill="hold"/>
                                        <p:tgtEl>
                                          <p:spTgt spid="21"/>
                                        </p:tgtEl>
                                        <p:attrNameLst>
                                          <p:attrName>ppt_x</p:attrName>
                                        </p:attrNameLst>
                                      </p:cBhvr>
                                      <p:tavLst>
                                        <p:tav tm="0">
                                          <p:val>
                                            <p:strVal val="#ppt_x"/>
                                          </p:val>
                                        </p:tav>
                                        <p:tav tm="100000">
                                          <p:val>
                                            <p:strVal val="#ppt_x"/>
                                          </p:val>
                                        </p:tav>
                                      </p:tavLst>
                                    </p:anim>
                                    <p:anim calcmode="lin" valueType="num">
                                      <p:cBhvr>
                                        <p:cTn id="34" dur="1000" fill="hold"/>
                                        <p:tgtEl>
                                          <p:spTgt spid="21"/>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5000"/>
                                  </p:stCondLst>
                                  <p:childTnLst>
                                    <p:set>
                                      <p:cBhvr>
                                        <p:cTn id="36" dur="1" fill="hold">
                                          <p:stCondLst>
                                            <p:cond delay="0"/>
                                          </p:stCondLst>
                                        </p:cTn>
                                        <p:tgtEl>
                                          <p:spTgt spid="23"/>
                                        </p:tgtEl>
                                        <p:attrNameLst>
                                          <p:attrName>style.visibility</p:attrName>
                                        </p:attrNameLst>
                                      </p:cBhvr>
                                      <p:to>
                                        <p:strVal val="visible"/>
                                      </p:to>
                                    </p:set>
                                    <p:animEffect transition="in" filter="fade">
                                      <p:cBhvr>
                                        <p:cTn id="37" dur="1000"/>
                                        <p:tgtEl>
                                          <p:spTgt spid="23"/>
                                        </p:tgtEl>
                                      </p:cBhvr>
                                    </p:animEffect>
                                    <p:anim calcmode="lin" valueType="num">
                                      <p:cBhvr>
                                        <p:cTn id="38" dur="1000" fill="hold"/>
                                        <p:tgtEl>
                                          <p:spTgt spid="23"/>
                                        </p:tgtEl>
                                        <p:attrNameLst>
                                          <p:attrName>ppt_x</p:attrName>
                                        </p:attrNameLst>
                                      </p:cBhvr>
                                      <p:tavLst>
                                        <p:tav tm="0">
                                          <p:val>
                                            <p:strVal val="#ppt_x"/>
                                          </p:val>
                                        </p:tav>
                                        <p:tav tm="100000">
                                          <p:val>
                                            <p:strVal val="#ppt_x"/>
                                          </p:val>
                                        </p:tav>
                                      </p:tavLst>
                                    </p:anim>
                                    <p:anim calcmode="lin" valueType="num">
                                      <p:cBhvr>
                                        <p:cTn id="39" dur="1000" fill="hold"/>
                                        <p:tgtEl>
                                          <p:spTgt spid="23"/>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5500"/>
                                  </p:stCondLst>
                                  <p:childTnLst>
                                    <p:set>
                                      <p:cBhvr>
                                        <p:cTn id="41" dur="1" fill="hold">
                                          <p:stCondLst>
                                            <p:cond delay="0"/>
                                          </p:stCondLst>
                                        </p:cTn>
                                        <p:tgtEl>
                                          <p:spTgt spid="24"/>
                                        </p:tgtEl>
                                        <p:attrNameLst>
                                          <p:attrName>style.visibility</p:attrName>
                                        </p:attrNameLst>
                                      </p:cBhvr>
                                      <p:to>
                                        <p:strVal val="visible"/>
                                      </p:to>
                                    </p:set>
                                    <p:animEffect transition="in" filter="fade">
                                      <p:cBhvr>
                                        <p:cTn id="42" dur="1000"/>
                                        <p:tgtEl>
                                          <p:spTgt spid="24"/>
                                        </p:tgtEl>
                                      </p:cBhvr>
                                    </p:animEffect>
                                    <p:anim calcmode="lin" valueType="num">
                                      <p:cBhvr>
                                        <p:cTn id="43" dur="1000" fill="hold"/>
                                        <p:tgtEl>
                                          <p:spTgt spid="24"/>
                                        </p:tgtEl>
                                        <p:attrNameLst>
                                          <p:attrName>ppt_x</p:attrName>
                                        </p:attrNameLst>
                                      </p:cBhvr>
                                      <p:tavLst>
                                        <p:tav tm="0">
                                          <p:val>
                                            <p:strVal val="#ppt_x"/>
                                          </p:val>
                                        </p:tav>
                                        <p:tav tm="100000">
                                          <p:val>
                                            <p:strVal val="#ppt_x"/>
                                          </p:val>
                                        </p:tav>
                                      </p:tavLst>
                                    </p:anim>
                                    <p:anim calcmode="lin" valueType="num">
                                      <p:cBhvr>
                                        <p:cTn id="44" dur="1000" fill="hold"/>
                                        <p:tgtEl>
                                          <p:spTgt spid="24"/>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6000"/>
                                  </p:stCondLst>
                                  <p:childTnLst>
                                    <p:set>
                                      <p:cBhvr>
                                        <p:cTn id="46" dur="1" fill="hold">
                                          <p:stCondLst>
                                            <p:cond delay="0"/>
                                          </p:stCondLst>
                                        </p:cTn>
                                        <p:tgtEl>
                                          <p:spTgt spid="22"/>
                                        </p:tgtEl>
                                        <p:attrNameLst>
                                          <p:attrName>style.visibility</p:attrName>
                                        </p:attrNameLst>
                                      </p:cBhvr>
                                      <p:to>
                                        <p:strVal val="visible"/>
                                      </p:to>
                                    </p:set>
                                    <p:animEffect transition="in" filter="fade">
                                      <p:cBhvr>
                                        <p:cTn id="47" dur="1000"/>
                                        <p:tgtEl>
                                          <p:spTgt spid="22"/>
                                        </p:tgtEl>
                                      </p:cBhvr>
                                    </p:animEffect>
                                    <p:anim calcmode="lin" valueType="num">
                                      <p:cBhvr>
                                        <p:cTn id="48" dur="1000" fill="hold"/>
                                        <p:tgtEl>
                                          <p:spTgt spid="22"/>
                                        </p:tgtEl>
                                        <p:attrNameLst>
                                          <p:attrName>ppt_x</p:attrName>
                                        </p:attrNameLst>
                                      </p:cBhvr>
                                      <p:tavLst>
                                        <p:tav tm="0">
                                          <p:val>
                                            <p:strVal val="#ppt_x"/>
                                          </p:val>
                                        </p:tav>
                                        <p:tav tm="100000">
                                          <p:val>
                                            <p:strVal val="#ppt_x"/>
                                          </p:val>
                                        </p:tav>
                                      </p:tavLst>
                                    </p:anim>
                                    <p:anim calcmode="lin" valueType="num">
                                      <p:cBhvr>
                                        <p:cTn id="49"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5" grpId="0"/>
      <p:bldP spid="16" grpId="0"/>
      <p:bldP spid="17" grpId="0" animBg="1"/>
      <p:bldP spid="18" grpId="0" animBg="1"/>
      <p:bldP spid="19" grpId="0" animBg="1"/>
      <p:bldP spid="20" grpId="0" animBg="1"/>
      <p:bldP spid="21" grpId="0"/>
      <p:bldP spid="22" grpId="0"/>
      <p:bldP spid="23" grpId="0"/>
      <p:bldP spid="24"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ULTRA_SCORM_TRACKING_SLIDES" val="1"/>
  <p:tag name="ISPRING_PRESENTATION_TITLE" val="PowerPoint 演示文稿"/>
</p:tagLst>
</file>

<file path=ppt/theme/theme1.xml><?xml version="1.0" encoding="utf-8"?>
<a:theme xmlns:a="http://schemas.openxmlformats.org/drawingml/2006/main" name="https://www.freeppt7.co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4172</TotalTime>
  <Words>1418</Words>
  <Application>Microsoft Office PowerPoint</Application>
  <PresentationFormat>自定义</PresentationFormat>
  <Paragraphs>269</Paragraphs>
  <Slides>24</Slides>
  <Notes>24</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24</vt:i4>
      </vt:variant>
    </vt:vector>
  </HeadingPairs>
  <TitlesOfParts>
    <vt:vector size="33" baseType="lpstr">
      <vt:lpstr>FontAwesome</vt:lpstr>
      <vt:lpstr>Gill Sans</vt:lpstr>
      <vt:lpstr>微软雅黑</vt:lpstr>
      <vt:lpstr>幼圆</vt:lpstr>
      <vt:lpstr>张海山锐谐体</vt:lpstr>
      <vt:lpstr>Arial</vt:lpstr>
      <vt:lpstr>Calibri</vt:lpstr>
      <vt:lpstr>Impact</vt:lpstr>
      <vt:lpstr>https://www.freeppt7.com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www.freeppt7.com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templates</dc:title>
  <dc:creator>www.freeppt7.com</dc:creator>
  <cp:keywords>https:/www.freeppt7.com</cp:keywords>
  <dc:description>https://www.freeppt7.com</dc:description>
  <cp:lastModifiedBy>Windows 用户</cp:lastModifiedBy>
  <cp:revision>11</cp:revision>
  <dcterms:created xsi:type="dcterms:W3CDTF">2016-06-26T00:02:07Z</dcterms:created>
  <dcterms:modified xsi:type="dcterms:W3CDTF">2020-05-18T00:14:03Z</dcterms:modified>
</cp:coreProperties>
</file>