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264" r:id="rId4"/>
    <p:sldId id="268" r:id="rId5"/>
    <p:sldId id="269" r:id="rId6"/>
    <p:sldId id="270" r:id="rId7"/>
    <p:sldId id="271" r:id="rId8"/>
    <p:sldId id="265" r:id="rId9"/>
    <p:sldId id="272" r:id="rId10"/>
    <p:sldId id="273" r:id="rId11"/>
    <p:sldId id="274" r:id="rId12"/>
    <p:sldId id="275" r:id="rId13"/>
    <p:sldId id="266" r:id="rId14"/>
    <p:sldId id="277" r:id="rId15"/>
    <p:sldId id="278" r:id="rId16"/>
    <p:sldId id="280" r:id="rId17"/>
    <p:sldId id="279" r:id="rId18"/>
    <p:sldId id="267" r:id="rId19"/>
    <p:sldId id="281" r:id="rId20"/>
    <p:sldId id="282" r:id="rId21"/>
    <p:sldId id="276" r:id="rId22"/>
    <p:sldId id="283" r:id="rId23"/>
    <p:sldId id="284" r:id="rId24"/>
    <p:sldId id="304" r:id="rId25"/>
    <p:sldId id="305" r:id="rId26"/>
    <p:sldId id="306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AA3"/>
    <a:srgbClr val="FF99CC"/>
    <a:srgbClr val="7F7F7F"/>
    <a:srgbClr val="C4502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8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8F-41BC-B130-E5872ED8E02C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8F-41BC-B130-E5872ED8E02C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8F-41BC-B130-E5872ED8E02C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8F-41BC-B130-E5872ED8E02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8F-41BC-B130-E5872ED8E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7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 custT="1"/>
      <dgm:spPr>
        <a:solidFill>
          <a:srgbClr val="0D0D0D">
            <a:alpha val="60000"/>
          </a:srgbClr>
        </a:solidFill>
      </dgm:spPr>
      <dgm:t>
        <a:bodyPr/>
        <a:lstStyle/>
        <a:p>
          <a:endParaRPr lang="en-US" sz="900" b="1" i="0" kern="3000" spc="30" baseline="0" dirty="0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209911" custScaleY="306129" custLinFactNeighborY="-2344"/>
      <dgm:spPr>
        <a:ln w="6350">
          <a:solidFill>
            <a:schemeClr val="tx1">
              <a:lumMod val="75000"/>
              <a:lumOff val="25000"/>
            </a:schemeClr>
          </a:solidFill>
          <a:prstDash val="dash"/>
        </a:ln>
      </dgm:spPr>
    </dgm:pt>
    <dgm:pt modelId="{7AC81859-B11C-4EE9-8379-B9AF70890D88}" type="pres">
      <dgm:prSet presAssocID="{F4DCAFF9-3CD8-4192-92EC-2050EBC96D81}" presName="rect2" presStyleLbl="trBgShp" presStyleIdx="0" presStyleCnt="1" custScaleX="210226" custScaleY="217204" custLinFactY="200000" custLinFactNeighborX="1020" custLinFactNeighborY="216438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000F09D8-B65B-4757-8B7E-5362253F3051}" type="presOf" srcId="{F4DCAFF9-3CD8-4192-92EC-2050EBC96D81}" destId="{7AC81859-B11C-4EE9-8379-B9AF70890D88}" srcOrd="0" destOrd="0" presId="urn:microsoft.com/office/officeart/2008/layout/BendingPictureSemiTransparentText"/>
    <dgm:cxn modelId="{922457DD-BC42-4BAF-B41D-97528CBB7692}" type="presOf" srcId="{B3E39A80-D6B7-4E26-B22E-327D37299CB1}" destId="{BDA71D6A-C3D1-411E-9EAC-6386FFEE52C2}" srcOrd="0" destOrd="0" presId="urn:microsoft.com/office/officeart/2008/layout/BendingPictureSemiTransparentText"/>
    <dgm:cxn modelId="{9C059E52-7958-4B15-9591-259D033A4FF6}" type="presParOf" srcId="{BDA71D6A-C3D1-411E-9EAC-6386FFEE52C2}" destId="{0B2273E3-B9E3-4A02-93CF-275511BE0699}" srcOrd="0" destOrd="0" presId="urn:microsoft.com/office/officeart/2008/layout/BendingPictureSemiTransparentText"/>
    <dgm:cxn modelId="{AD5CE556-79E9-4B10-9D66-4B0C1EA79F13}" type="presParOf" srcId="{0B2273E3-B9E3-4A02-93CF-275511BE0699}" destId="{367DAC4B-08E7-4BA7-A970-D0115453FB5A}" srcOrd="0" destOrd="0" presId="urn:microsoft.com/office/officeart/2008/layout/BendingPictureSemiTransparentText"/>
    <dgm:cxn modelId="{99811D7E-5428-4B48-BC3C-C5B84CDC0A25}" type="presParOf" srcId="{0B2273E3-B9E3-4A02-93CF-275511BE0699}" destId="{7AC81859-B11C-4EE9-8379-B9AF70890D8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3905" y="0"/>
          <a:ext cx="2601289" cy="3251611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>
          <a:solidFill>
            <a:schemeClr val="tx1">
              <a:lumMod val="75000"/>
              <a:lumOff val="25000"/>
            </a:schemeClr>
          </a:solidFill>
          <a:prstDash val="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3907" y="2712555"/>
          <a:ext cx="2605192" cy="553698"/>
        </a:xfrm>
        <a:prstGeom prst="rect">
          <a:avLst/>
        </a:prstGeom>
        <a:solidFill>
          <a:srgbClr val="0D0D0D">
            <a:alpha val="6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i="0" kern="3000" spc="30" baseline="0" dirty="0">
            <a:latin typeface="+mn-lt"/>
            <a:ea typeface="+mn-ea"/>
            <a:cs typeface="+mn-ea"/>
            <a:sym typeface="+mn-lt"/>
          </a:endParaRPr>
        </a:p>
      </dsp:txBody>
      <dsp:txXfrm>
        <a:off x="3907" y="2712555"/>
        <a:ext cx="2605192" cy="553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FADF9C4-9FE2-4164-B43D-6BEED1082348}" type="datetimeFigureOut">
              <a:rPr lang="zh-CN" altLang="en-US" smtClean="0"/>
              <a:pPr/>
              <a:t>2020/5/19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6FBCD695-53B2-4B5A-8DF7-24637745344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029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57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406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171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95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345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452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530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01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243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734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71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530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93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496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528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464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74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6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53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16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61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329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CD695-53B2-4B5A-8DF7-2463774534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05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161876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42400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4551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8153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2549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009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2556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26927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16340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223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7319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2A847F-EB58-4BFA-AD54-9EF341B83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188E2B6-E37E-4032-8F7F-9B5A4A336966}"/>
              </a:ext>
            </a:extLst>
          </p:cNvPr>
          <p:cNvSpPr txBox="1"/>
          <p:nvPr/>
        </p:nvSpPr>
        <p:spPr>
          <a:xfrm>
            <a:off x="1721686" y="1879482"/>
            <a:ext cx="874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7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PINK SIMPLICITY </a:t>
            </a:r>
            <a:r>
              <a:rPr lang="en-US" altLang="zh-CN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PPT </a:t>
            </a:r>
            <a:r>
              <a:rPr lang="zh-CN" altLang="en-US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TEMPLATE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839812A-405A-49D5-B945-8A1806438418}"/>
              </a:ext>
            </a:extLst>
          </p:cNvPr>
          <p:cNvSpPr txBox="1"/>
          <p:nvPr/>
        </p:nvSpPr>
        <p:spPr>
          <a:xfrm>
            <a:off x="3362326" y="2852680"/>
            <a:ext cx="54673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add word s here click word click here click here to add the word</a:t>
            </a:r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538384-EB59-47F3-BCC5-D4941194001E}"/>
              </a:ext>
            </a:extLst>
          </p:cNvPr>
          <p:cNvSpPr txBox="1"/>
          <p:nvPr/>
        </p:nvSpPr>
        <p:spPr>
          <a:xfrm>
            <a:off x="1063900" y="330416"/>
            <a:ext cx="978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cs typeface="+mn-ea"/>
                <a:sym typeface="+mn-lt"/>
              </a:rPr>
              <a:t>FANTION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675179D-E163-4DDA-A155-A8DE38D9A039}"/>
              </a:ext>
            </a:extLst>
          </p:cNvPr>
          <p:cNvSpPr/>
          <p:nvPr/>
        </p:nvSpPr>
        <p:spPr>
          <a:xfrm>
            <a:off x="5356929" y="936218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</a:rPr>
              <a:t>LOGO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TextBox 28">
            <a:hlinkClick r:id="rId4"/>
            <a:extLst>
              <a:ext uri="{FF2B5EF4-FFF2-40B4-BE49-F238E27FC236}">
                <a16:creationId xmlns:a16="http://schemas.microsoft.com/office/drawing/2014/main" id="{731D58B8-0B2E-4600-ADD3-AC19BCE7B577}"/>
              </a:ext>
            </a:extLst>
          </p:cNvPr>
          <p:cNvSpPr txBox="1"/>
          <p:nvPr/>
        </p:nvSpPr>
        <p:spPr>
          <a:xfrm>
            <a:off x="3498750" y="3966943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43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52938"/>
            <a:ext cx="283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3E9C15B-6B51-4B36-AE0F-52944000DC58}"/>
              </a:ext>
            </a:extLst>
          </p:cNvPr>
          <p:cNvGrpSpPr/>
          <p:nvPr/>
        </p:nvGrpSpPr>
        <p:grpSpPr>
          <a:xfrm>
            <a:off x="5479262" y="2958330"/>
            <a:ext cx="1233479" cy="1234483"/>
            <a:chOff x="1903413" y="1601788"/>
            <a:chExt cx="1949450" cy="195103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06A9575-398F-4DEC-ADD3-1D82EFC71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350" y="1611313"/>
              <a:ext cx="1931987" cy="1931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431F7D0-17A4-4F71-9D05-7A8F46BE5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500" y="2430463"/>
              <a:ext cx="295275" cy="2952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ED182F9-0618-495C-912A-D4B1E7495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3413" y="1601788"/>
              <a:ext cx="1949450" cy="1951038"/>
            </a:xfrm>
            <a:custGeom>
              <a:avLst/>
              <a:gdLst>
                <a:gd name="T0" fmla="*/ 660 w 1320"/>
                <a:gd name="T1" fmla="*/ 0 h 1320"/>
                <a:gd name="T2" fmla="*/ 0 w 1320"/>
                <a:gd name="T3" fmla="*/ 660 h 1320"/>
                <a:gd name="T4" fmla="*/ 660 w 1320"/>
                <a:gd name="T5" fmla="*/ 1320 h 1320"/>
                <a:gd name="T6" fmla="*/ 1320 w 1320"/>
                <a:gd name="T7" fmla="*/ 660 h 1320"/>
                <a:gd name="T8" fmla="*/ 660 w 1320"/>
                <a:gd name="T9" fmla="*/ 0 h 1320"/>
                <a:gd name="T10" fmla="*/ 660 w 1320"/>
                <a:gd name="T11" fmla="*/ 1224 h 1320"/>
                <a:gd name="T12" fmla="*/ 96 w 1320"/>
                <a:gd name="T13" fmla="*/ 660 h 1320"/>
                <a:gd name="T14" fmla="*/ 660 w 1320"/>
                <a:gd name="T15" fmla="*/ 96 h 1320"/>
                <a:gd name="T16" fmla="*/ 1224 w 1320"/>
                <a:gd name="T17" fmla="*/ 660 h 1320"/>
                <a:gd name="T18" fmla="*/ 660 w 1320"/>
                <a:gd name="T19" fmla="*/ 12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0" h="1320">
                  <a:moveTo>
                    <a:pt x="660" y="0"/>
                  </a:moveTo>
                  <a:cubicBezTo>
                    <a:pt x="295" y="0"/>
                    <a:pt x="0" y="296"/>
                    <a:pt x="0" y="660"/>
                  </a:cubicBezTo>
                  <a:cubicBezTo>
                    <a:pt x="0" y="1025"/>
                    <a:pt x="295" y="1320"/>
                    <a:pt x="660" y="1320"/>
                  </a:cubicBezTo>
                  <a:cubicBezTo>
                    <a:pt x="1025" y="1320"/>
                    <a:pt x="1320" y="1025"/>
                    <a:pt x="1320" y="660"/>
                  </a:cubicBezTo>
                  <a:cubicBezTo>
                    <a:pt x="1320" y="296"/>
                    <a:pt x="1025" y="0"/>
                    <a:pt x="660" y="0"/>
                  </a:cubicBezTo>
                  <a:close/>
                  <a:moveTo>
                    <a:pt x="660" y="1224"/>
                  </a:moveTo>
                  <a:cubicBezTo>
                    <a:pt x="349" y="1224"/>
                    <a:pt x="96" y="972"/>
                    <a:pt x="96" y="660"/>
                  </a:cubicBezTo>
                  <a:cubicBezTo>
                    <a:pt x="96" y="349"/>
                    <a:pt x="349" y="96"/>
                    <a:pt x="660" y="96"/>
                  </a:cubicBezTo>
                  <a:cubicBezTo>
                    <a:pt x="971" y="96"/>
                    <a:pt x="1224" y="349"/>
                    <a:pt x="1224" y="660"/>
                  </a:cubicBezTo>
                  <a:cubicBezTo>
                    <a:pt x="1224" y="972"/>
                    <a:pt x="971" y="1224"/>
                    <a:pt x="660" y="122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1A8B7B1-2059-4AB5-A1B2-07230E7EF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1225" y="1882776"/>
              <a:ext cx="1392237" cy="1390650"/>
            </a:xfrm>
            <a:custGeom>
              <a:avLst/>
              <a:gdLst>
                <a:gd name="T0" fmla="*/ 471 w 942"/>
                <a:gd name="T1" fmla="*/ 0 h 941"/>
                <a:gd name="T2" fmla="*/ 0 w 942"/>
                <a:gd name="T3" fmla="*/ 470 h 941"/>
                <a:gd name="T4" fmla="*/ 471 w 942"/>
                <a:gd name="T5" fmla="*/ 941 h 941"/>
                <a:gd name="T6" fmla="*/ 942 w 942"/>
                <a:gd name="T7" fmla="*/ 470 h 941"/>
                <a:gd name="T8" fmla="*/ 471 w 942"/>
                <a:gd name="T9" fmla="*/ 0 h 941"/>
                <a:gd name="T10" fmla="*/ 471 w 942"/>
                <a:gd name="T11" fmla="*/ 854 h 941"/>
                <a:gd name="T12" fmla="*/ 87 w 942"/>
                <a:gd name="T13" fmla="*/ 470 h 941"/>
                <a:gd name="T14" fmla="*/ 471 w 942"/>
                <a:gd name="T15" fmla="*/ 86 h 941"/>
                <a:gd name="T16" fmla="*/ 855 w 942"/>
                <a:gd name="T17" fmla="*/ 470 h 941"/>
                <a:gd name="T18" fmla="*/ 471 w 942"/>
                <a:gd name="T19" fmla="*/ 854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2" h="941">
                  <a:moveTo>
                    <a:pt x="471" y="0"/>
                  </a:moveTo>
                  <a:cubicBezTo>
                    <a:pt x="211" y="0"/>
                    <a:pt x="0" y="210"/>
                    <a:pt x="0" y="470"/>
                  </a:cubicBezTo>
                  <a:cubicBezTo>
                    <a:pt x="0" y="730"/>
                    <a:pt x="211" y="941"/>
                    <a:pt x="471" y="941"/>
                  </a:cubicBezTo>
                  <a:cubicBezTo>
                    <a:pt x="731" y="941"/>
                    <a:pt x="942" y="730"/>
                    <a:pt x="942" y="470"/>
                  </a:cubicBezTo>
                  <a:cubicBezTo>
                    <a:pt x="942" y="210"/>
                    <a:pt x="731" y="0"/>
                    <a:pt x="471" y="0"/>
                  </a:cubicBezTo>
                  <a:close/>
                  <a:moveTo>
                    <a:pt x="471" y="854"/>
                  </a:moveTo>
                  <a:cubicBezTo>
                    <a:pt x="259" y="854"/>
                    <a:pt x="87" y="682"/>
                    <a:pt x="87" y="470"/>
                  </a:cubicBezTo>
                  <a:cubicBezTo>
                    <a:pt x="87" y="258"/>
                    <a:pt x="259" y="86"/>
                    <a:pt x="471" y="86"/>
                  </a:cubicBezTo>
                  <a:cubicBezTo>
                    <a:pt x="683" y="86"/>
                    <a:pt x="855" y="258"/>
                    <a:pt x="855" y="470"/>
                  </a:cubicBezTo>
                  <a:cubicBezTo>
                    <a:pt x="855" y="682"/>
                    <a:pt x="683" y="854"/>
                    <a:pt x="471" y="85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52373FE-06EB-4F50-991D-2626BB855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8563" y="2168526"/>
              <a:ext cx="819150" cy="819150"/>
            </a:xfrm>
            <a:custGeom>
              <a:avLst/>
              <a:gdLst>
                <a:gd name="T0" fmla="*/ 277 w 554"/>
                <a:gd name="T1" fmla="*/ 0 h 555"/>
                <a:gd name="T2" fmla="*/ 0 w 554"/>
                <a:gd name="T3" fmla="*/ 277 h 555"/>
                <a:gd name="T4" fmla="*/ 277 w 554"/>
                <a:gd name="T5" fmla="*/ 555 h 555"/>
                <a:gd name="T6" fmla="*/ 554 w 554"/>
                <a:gd name="T7" fmla="*/ 277 h 555"/>
                <a:gd name="T8" fmla="*/ 277 w 554"/>
                <a:gd name="T9" fmla="*/ 0 h 555"/>
                <a:gd name="T10" fmla="*/ 277 w 554"/>
                <a:gd name="T11" fmla="*/ 464 h 555"/>
                <a:gd name="T12" fmla="*/ 90 w 554"/>
                <a:gd name="T13" fmla="*/ 277 h 555"/>
                <a:gd name="T14" fmla="*/ 277 w 554"/>
                <a:gd name="T15" fmla="*/ 91 h 555"/>
                <a:gd name="T16" fmla="*/ 464 w 554"/>
                <a:gd name="T17" fmla="*/ 277 h 555"/>
                <a:gd name="T18" fmla="*/ 277 w 554"/>
                <a:gd name="T19" fmla="*/ 4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4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430"/>
                    <a:pt x="124" y="555"/>
                    <a:pt x="277" y="555"/>
                  </a:cubicBezTo>
                  <a:cubicBezTo>
                    <a:pt x="430" y="555"/>
                    <a:pt x="554" y="430"/>
                    <a:pt x="554" y="277"/>
                  </a:cubicBezTo>
                  <a:cubicBezTo>
                    <a:pt x="554" y="124"/>
                    <a:pt x="430" y="0"/>
                    <a:pt x="277" y="0"/>
                  </a:cubicBezTo>
                  <a:close/>
                  <a:moveTo>
                    <a:pt x="277" y="464"/>
                  </a:moveTo>
                  <a:cubicBezTo>
                    <a:pt x="174" y="464"/>
                    <a:pt x="90" y="380"/>
                    <a:pt x="90" y="277"/>
                  </a:cubicBezTo>
                  <a:cubicBezTo>
                    <a:pt x="90" y="174"/>
                    <a:pt x="174" y="91"/>
                    <a:pt x="277" y="91"/>
                  </a:cubicBezTo>
                  <a:cubicBezTo>
                    <a:pt x="380" y="91"/>
                    <a:pt x="464" y="174"/>
                    <a:pt x="464" y="277"/>
                  </a:cubicBezTo>
                  <a:cubicBezTo>
                    <a:pt x="464" y="380"/>
                    <a:pt x="380" y="464"/>
                    <a:pt x="277" y="46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0F308E3-29C9-4CF4-9102-33E0788539D3}"/>
              </a:ext>
            </a:extLst>
          </p:cNvPr>
          <p:cNvGrpSpPr/>
          <p:nvPr/>
        </p:nvGrpSpPr>
        <p:grpSpPr>
          <a:xfrm>
            <a:off x="5229151" y="2841814"/>
            <a:ext cx="868859" cy="734261"/>
            <a:chOff x="1508126" y="1417638"/>
            <a:chExt cx="1373187" cy="1160463"/>
          </a:xfrm>
          <a:solidFill>
            <a:srgbClr val="FF99CC"/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9919051-1527-4AF5-8893-512D7FCF02EA}"/>
                </a:ext>
              </a:extLst>
            </p:cNvPr>
            <p:cNvSpPr/>
            <p:nvPr/>
          </p:nvSpPr>
          <p:spPr bwMode="auto">
            <a:xfrm>
              <a:off x="1508126" y="1636713"/>
              <a:ext cx="444500" cy="239713"/>
            </a:xfrm>
            <a:custGeom>
              <a:avLst/>
              <a:gdLst>
                <a:gd name="T0" fmla="*/ 280 w 280"/>
                <a:gd name="T1" fmla="*/ 117 h 151"/>
                <a:gd name="T2" fmla="*/ 146 w 280"/>
                <a:gd name="T3" fmla="*/ 151 h 151"/>
                <a:gd name="T4" fmla="*/ 0 w 280"/>
                <a:gd name="T5" fmla="*/ 33 h 151"/>
                <a:gd name="T6" fmla="*/ 134 w 280"/>
                <a:gd name="T7" fmla="*/ 0 h 151"/>
                <a:gd name="T8" fmla="*/ 280 w 280"/>
                <a:gd name="T9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51">
                  <a:moveTo>
                    <a:pt x="280" y="117"/>
                  </a:moveTo>
                  <a:lnTo>
                    <a:pt x="146" y="151"/>
                  </a:lnTo>
                  <a:lnTo>
                    <a:pt x="0" y="33"/>
                  </a:lnTo>
                  <a:lnTo>
                    <a:pt x="134" y="0"/>
                  </a:lnTo>
                  <a:lnTo>
                    <a:pt x="280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46B54D5-AE6E-43D9-A2F8-A17251030E9E}"/>
                </a:ext>
              </a:extLst>
            </p:cNvPr>
            <p:cNvSpPr/>
            <p:nvPr/>
          </p:nvSpPr>
          <p:spPr bwMode="auto">
            <a:xfrm>
              <a:off x="1720850" y="1417638"/>
              <a:ext cx="238125" cy="404813"/>
            </a:xfrm>
            <a:custGeom>
              <a:avLst/>
              <a:gdLst>
                <a:gd name="T0" fmla="*/ 146 w 150"/>
                <a:gd name="T1" fmla="*/ 255 h 255"/>
                <a:gd name="T2" fmla="*/ 150 w 150"/>
                <a:gd name="T3" fmla="*/ 117 h 255"/>
                <a:gd name="T4" fmla="*/ 4 w 150"/>
                <a:gd name="T5" fmla="*/ 0 h 255"/>
                <a:gd name="T6" fmla="*/ 0 w 150"/>
                <a:gd name="T7" fmla="*/ 138 h 255"/>
                <a:gd name="T8" fmla="*/ 146 w 15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5">
                  <a:moveTo>
                    <a:pt x="146" y="255"/>
                  </a:moveTo>
                  <a:lnTo>
                    <a:pt x="150" y="117"/>
                  </a:lnTo>
                  <a:lnTo>
                    <a:pt x="4" y="0"/>
                  </a:lnTo>
                  <a:lnTo>
                    <a:pt x="0" y="138"/>
                  </a:lnTo>
                  <a:lnTo>
                    <a:pt x="146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C2E9162-1FC5-4A50-87F8-ED8D3AE092F5}"/>
                </a:ext>
              </a:extLst>
            </p:cNvPr>
            <p:cNvSpPr/>
            <p:nvPr/>
          </p:nvSpPr>
          <p:spPr bwMode="auto">
            <a:xfrm>
              <a:off x="1660525" y="1577976"/>
              <a:ext cx="1174750" cy="965200"/>
            </a:xfrm>
            <a:custGeom>
              <a:avLst/>
              <a:gdLst>
                <a:gd name="T0" fmla="*/ 772 w 795"/>
                <a:gd name="T1" fmla="*/ 654 h 654"/>
                <a:gd name="T2" fmla="*/ 759 w 795"/>
                <a:gd name="T3" fmla="*/ 649 h 654"/>
                <a:gd name="T4" fmla="*/ 10 w 795"/>
                <a:gd name="T5" fmla="*/ 39 h 654"/>
                <a:gd name="T6" fmla="*/ 7 w 795"/>
                <a:gd name="T7" fmla="*/ 10 h 654"/>
                <a:gd name="T8" fmla="*/ 36 w 795"/>
                <a:gd name="T9" fmla="*/ 8 h 654"/>
                <a:gd name="T10" fmla="*/ 785 w 795"/>
                <a:gd name="T11" fmla="*/ 618 h 654"/>
                <a:gd name="T12" fmla="*/ 788 w 795"/>
                <a:gd name="T13" fmla="*/ 646 h 654"/>
                <a:gd name="T14" fmla="*/ 772 w 795"/>
                <a:gd name="T1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654">
                  <a:moveTo>
                    <a:pt x="772" y="654"/>
                  </a:moveTo>
                  <a:cubicBezTo>
                    <a:pt x="768" y="654"/>
                    <a:pt x="763" y="652"/>
                    <a:pt x="759" y="64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2"/>
                    <a:pt x="0" y="19"/>
                    <a:pt x="7" y="10"/>
                  </a:cubicBezTo>
                  <a:cubicBezTo>
                    <a:pt x="14" y="2"/>
                    <a:pt x="27" y="0"/>
                    <a:pt x="36" y="8"/>
                  </a:cubicBezTo>
                  <a:cubicBezTo>
                    <a:pt x="785" y="618"/>
                    <a:pt x="785" y="618"/>
                    <a:pt x="785" y="618"/>
                  </a:cubicBezTo>
                  <a:cubicBezTo>
                    <a:pt x="794" y="625"/>
                    <a:pt x="795" y="638"/>
                    <a:pt x="788" y="646"/>
                  </a:cubicBezTo>
                  <a:cubicBezTo>
                    <a:pt x="784" y="651"/>
                    <a:pt x="778" y="654"/>
                    <a:pt x="772" y="6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F883BA8-5246-4B6C-A8D9-7FDC4E97D8A7}"/>
                </a:ext>
              </a:extLst>
            </p:cNvPr>
            <p:cNvSpPr/>
            <p:nvPr/>
          </p:nvSpPr>
          <p:spPr bwMode="auto">
            <a:xfrm>
              <a:off x="2600325" y="2459038"/>
              <a:ext cx="280987" cy="119063"/>
            </a:xfrm>
            <a:custGeom>
              <a:avLst/>
              <a:gdLst>
                <a:gd name="T0" fmla="*/ 0 w 177"/>
                <a:gd name="T1" fmla="*/ 12 h 75"/>
                <a:gd name="T2" fmla="*/ 177 w 177"/>
                <a:gd name="T3" fmla="*/ 75 h 75"/>
                <a:gd name="T4" fmla="*/ 85 w 177"/>
                <a:gd name="T5" fmla="*/ 0 h 75"/>
                <a:gd name="T6" fmla="*/ 0 w 177"/>
                <a:gd name="T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75">
                  <a:moveTo>
                    <a:pt x="0" y="12"/>
                  </a:moveTo>
                  <a:lnTo>
                    <a:pt x="177" y="75"/>
                  </a:lnTo>
                  <a:lnTo>
                    <a:pt x="8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2891902-9ECE-4536-A368-F865B531331E}"/>
                </a:ext>
              </a:extLst>
            </p:cNvPr>
            <p:cNvSpPr/>
            <p:nvPr/>
          </p:nvSpPr>
          <p:spPr bwMode="auto">
            <a:xfrm>
              <a:off x="2725738" y="2324101"/>
              <a:ext cx="155575" cy="254000"/>
            </a:xfrm>
            <a:custGeom>
              <a:avLst/>
              <a:gdLst>
                <a:gd name="T0" fmla="*/ 6 w 98"/>
                <a:gd name="T1" fmla="*/ 85 h 160"/>
                <a:gd name="T2" fmla="*/ 98 w 98"/>
                <a:gd name="T3" fmla="*/ 160 h 160"/>
                <a:gd name="T4" fmla="*/ 0 w 98"/>
                <a:gd name="T5" fmla="*/ 0 h 160"/>
                <a:gd name="T6" fmla="*/ 6 w 98"/>
                <a:gd name="T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60">
                  <a:moveTo>
                    <a:pt x="6" y="85"/>
                  </a:moveTo>
                  <a:lnTo>
                    <a:pt x="98" y="160"/>
                  </a:lnTo>
                  <a:lnTo>
                    <a:pt x="0" y="0"/>
                  </a:lnTo>
                  <a:lnTo>
                    <a:pt x="6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Freeform 12">
            <a:extLst>
              <a:ext uri="{FF2B5EF4-FFF2-40B4-BE49-F238E27FC236}">
                <a16:creationId xmlns:a16="http://schemas.microsoft.com/office/drawing/2014/main" id="{6CA2341D-5985-4C21-B120-F88B06DC7B3C}"/>
              </a:ext>
            </a:extLst>
          </p:cNvPr>
          <p:cNvSpPr/>
          <p:nvPr/>
        </p:nvSpPr>
        <p:spPr bwMode="auto">
          <a:xfrm flipV="1">
            <a:off x="5229151" y="3575573"/>
            <a:ext cx="868859" cy="817151"/>
          </a:xfrm>
          <a:custGeom>
            <a:avLst/>
            <a:gdLst/>
            <a:ahLst/>
            <a:cxnLst/>
            <a:rect l="l" t="t" r="r" b="b"/>
            <a:pathLst>
              <a:path w="1373187" h="1291466">
                <a:moveTo>
                  <a:pt x="1373186" y="1291466"/>
                </a:moveTo>
                <a:lnTo>
                  <a:pt x="1316220" y="1239784"/>
                </a:lnTo>
                <a:lnTo>
                  <a:pt x="1316221" y="1239784"/>
                </a:lnTo>
                <a:lnTo>
                  <a:pt x="1373187" y="1291466"/>
                </a:lnTo>
                <a:lnTo>
                  <a:pt x="1217612" y="1008792"/>
                </a:lnTo>
                <a:lnTo>
                  <a:pt x="1224267" y="1113714"/>
                </a:lnTo>
                <a:cubicBezTo>
                  <a:pt x="1123585" y="1022574"/>
                  <a:pt x="907850" y="827283"/>
                  <a:pt x="445585" y="408824"/>
                </a:cubicBezTo>
                <a:lnTo>
                  <a:pt x="450849" y="206706"/>
                </a:lnTo>
                <a:lnTo>
                  <a:pt x="219074" y="0"/>
                </a:lnTo>
                <a:lnTo>
                  <a:pt x="213889" y="199085"/>
                </a:lnTo>
                <a:lnTo>
                  <a:pt x="205595" y="191578"/>
                </a:lnTo>
                <a:cubicBezTo>
                  <a:pt x="192296" y="178438"/>
                  <a:pt x="173086" y="181723"/>
                  <a:pt x="162743" y="194863"/>
                </a:cubicBezTo>
                <a:cubicBezTo>
                  <a:pt x="152399" y="209645"/>
                  <a:pt x="153877" y="230996"/>
                  <a:pt x="167176" y="242494"/>
                </a:cubicBezTo>
                <a:cubicBezTo>
                  <a:pt x="167176" y="242494"/>
                  <a:pt x="167176" y="242494"/>
                  <a:pt x="169337" y="244450"/>
                </a:cubicBezTo>
                <a:lnTo>
                  <a:pt x="178874" y="253084"/>
                </a:lnTo>
                <a:lnTo>
                  <a:pt x="0" y="302108"/>
                </a:lnTo>
                <a:lnTo>
                  <a:pt x="231775" y="510580"/>
                </a:lnTo>
                <a:lnTo>
                  <a:pt x="408272" y="460742"/>
                </a:lnTo>
                <a:cubicBezTo>
                  <a:pt x="557041" y="595413"/>
                  <a:pt x="797608" y="813183"/>
                  <a:pt x="1186619" y="1165328"/>
                </a:cubicBezTo>
                <a:lnTo>
                  <a:pt x="1092199" y="118016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410C5591-9B32-4988-B55D-81698440F600}"/>
              </a:ext>
            </a:extLst>
          </p:cNvPr>
          <p:cNvSpPr/>
          <p:nvPr/>
        </p:nvSpPr>
        <p:spPr>
          <a:xfrm>
            <a:off x="4255687" y="2498913"/>
            <a:ext cx="631891" cy="631888"/>
          </a:xfrm>
          <a:prstGeom prst="diamond">
            <a:avLst/>
          </a:prstGeom>
          <a:solidFill>
            <a:srgbClr val="FF7AA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kern="0" dirty="0">
                <a:solidFill>
                  <a:srgbClr val="F8F8F8"/>
                </a:solidFill>
                <a:cs typeface="+mn-ea"/>
                <a:sym typeface="+mn-lt"/>
              </a:rPr>
              <a:t>01</a:t>
            </a:r>
            <a:endParaRPr lang="zh-CN" altLang="en-US" kern="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710E5DBC-7F0A-45C4-A58F-C3EA4E19D45D}"/>
              </a:ext>
            </a:extLst>
          </p:cNvPr>
          <p:cNvSpPr/>
          <p:nvPr/>
        </p:nvSpPr>
        <p:spPr>
          <a:xfrm>
            <a:off x="7285225" y="2498913"/>
            <a:ext cx="631891" cy="631888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kern="0" dirty="0">
                <a:solidFill>
                  <a:srgbClr val="F8F8F8"/>
                </a:solidFill>
                <a:cs typeface="+mn-ea"/>
                <a:sym typeface="+mn-lt"/>
              </a:rPr>
              <a:t>03</a:t>
            </a:r>
            <a:endParaRPr lang="zh-CN" altLang="en-US" kern="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78CE1568-B969-4747-8C44-9691490A3C53}"/>
              </a:ext>
            </a:extLst>
          </p:cNvPr>
          <p:cNvSpPr/>
          <p:nvPr/>
        </p:nvSpPr>
        <p:spPr>
          <a:xfrm>
            <a:off x="4255687" y="4130080"/>
            <a:ext cx="631891" cy="631888"/>
          </a:xfrm>
          <a:prstGeom prst="diamond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kern="0" dirty="0">
                <a:solidFill>
                  <a:srgbClr val="F8F8F8"/>
                </a:solidFill>
                <a:cs typeface="+mn-ea"/>
                <a:sym typeface="+mn-lt"/>
              </a:rPr>
              <a:t>02</a:t>
            </a:r>
            <a:endParaRPr lang="zh-CN" altLang="en-US" kern="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C0C07F1D-0A82-40D0-B798-2691FC34C52E}"/>
              </a:ext>
            </a:extLst>
          </p:cNvPr>
          <p:cNvSpPr/>
          <p:nvPr/>
        </p:nvSpPr>
        <p:spPr>
          <a:xfrm>
            <a:off x="7285225" y="4130080"/>
            <a:ext cx="631891" cy="631888"/>
          </a:xfrm>
          <a:prstGeom prst="diamond">
            <a:avLst/>
          </a:prstGeom>
          <a:solidFill>
            <a:srgbClr val="FF7AA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kern="0" dirty="0">
                <a:solidFill>
                  <a:srgbClr val="F8F8F8"/>
                </a:solidFill>
                <a:cs typeface="+mn-ea"/>
                <a:sym typeface="+mn-lt"/>
              </a:rPr>
              <a:t>04</a:t>
            </a:r>
            <a:endParaRPr lang="zh-CN" altLang="en-US" kern="0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9C1219-227D-4574-8CA1-2D32A469FF0A}"/>
              </a:ext>
            </a:extLst>
          </p:cNvPr>
          <p:cNvSpPr txBox="1"/>
          <p:nvPr/>
        </p:nvSpPr>
        <p:spPr>
          <a:xfrm>
            <a:off x="1020133" y="17258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7AA3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FF7AA3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C09D351-06FE-4142-85A8-C76CC8736A95}"/>
              </a:ext>
            </a:extLst>
          </p:cNvPr>
          <p:cNvSpPr txBox="1"/>
          <p:nvPr/>
        </p:nvSpPr>
        <p:spPr>
          <a:xfrm>
            <a:off x="1746612" y="183518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7AA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EA0B14E-C0D6-4AAD-868C-2EEC753451F8}"/>
              </a:ext>
            </a:extLst>
          </p:cNvPr>
          <p:cNvSpPr txBox="1"/>
          <p:nvPr/>
        </p:nvSpPr>
        <p:spPr>
          <a:xfrm>
            <a:off x="1020133" y="225274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FF7AA3"/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9FFB2E6-A8A5-4AF5-B162-A75E9D2F07A5}"/>
              </a:ext>
            </a:extLst>
          </p:cNvPr>
          <p:cNvSpPr txBox="1"/>
          <p:nvPr/>
        </p:nvSpPr>
        <p:spPr>
          <a:xfrm>
            <a:off x="1014165" y="386586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67747F3-1632-4B0B-B6DA-1EF1732BD6C2}"/>
              </a:ext>
            </a:extLst>
          </p:cNvPr>
          <p:cNvSpPr txBox="1"/>
          <p:nvPr/>
        </p:nvSpPr>
        <p:spPr>
          <a:xfrm>
            <a:off x="1740644" y="39751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332231C-9532-436F-9AE3-9EE3873EBE86}"/>
              </a:ext>
            </a:extLst>
          </p:cNvPr>
          <p:cNvSpPr txBox="1"/>
          <p:nvPr/>
        </p:nvSpPr>
        <p:spPr>
          <a:xfrm>
            <a:off x="1014165" y="4392723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26BF2E0-9E80-43C1-8456-1A91A4C862C3}"/>
              </a:ext>
            </a:extLst>
          </p:cNvPr>
          <p:cNvSpPr txBox="1"/>
          <p:nvPr/>
        </p:nvSpPr>
        <p:spPr>
          <a:xfrm>
            <a:off x="8382054" y="161807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7F28849-BBE0-4096-BB1E-6CC39A668577}"/>
              </a:ext>
            </a:extLst>
          </p:cNvPr>
          <p:cNvSpPr txBox="1"/>
          <p:nvPr/>
        </p:nvSpPr>
        <p:spPr>
          <a:xfrm>
            <a:off x="9108533" y="17273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D0754D0B-F13B-4F6C-B56E-E5CDBC032FA5}"/>
              </a:ext>
            </a:extLst>
          </p:cNvPr>
          <p:cNvSpPr txBox="1"/>
          <p:nvPr/>
        </p:nvSpPr>
        <p:spPr>
          <a:xfrm>
            <a:off x="8382054" y="2144933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B8ADC84-13A1-48DE-ABD9-613722D4BDC5}"/>
              </a:ext>
            </a:extLst>
          </p:cNvPr>
          <p:cNvSpPr txBox="1"/>
          <p:nvPr/>
        </p:nvSpPr>
        <p:spPr>
          <a:xfrm>
            <a:off x="8376086" y="375805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7AA3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FF7AA3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2B4E183-20FB-485D-8CB5-9C994D459B28}"/>
              </a:ext>
            </a:extLst>
          </p:cNvPr>
          <p:cNvSpPr txBox="1"/>
          <p:nvPr/>
        </p:nvSpPr>
        <p:spPr>
          <a:xfrm>
            <a:off x="9102565" y="38673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7AA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783B5D8-9F05-4894-B54A-C79467C625B3}"/>
              </a:ext>
            </a:extLst>
          </p:cNvPr>
          <p:cNvSpPr txBox="1"/>
          <p:nvPr/>
        </p:nvSpPr>
        <p:spPr>
          <a:xfrm>
            <a:off x="8376086" y="4284915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FF7AA3"/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</p:spTree>
    <p:extLst>
      <p:ext uri="{BB962C8B-B14F-4D97-AF65-F5344CB8AC3E}">
        <p14:creationId xmlns:p14="http://schemas.microsoft.com/office/powerpoint/2010/main" val="3750434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60564"/>
            <a:ext cx="2883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A0433E-BBB0-4B2A-8040-936981F22DFC}"/>
              </a:ext>
            </a:extLst>
          </p:cNvPr>
          <p:cNvGrpSpPr/>
          <p:nvPr/>
        </p:nvGrpSpPr>
        <p:grpSpPr>
          <a:xfrm>
            <a:off x="3384359" y="2710118"/>
            <a:ext cx="5281500" cy="2200648"/>
            <a:chOff x="3960309" y="3165179"/>
            <a:chExt cx="4579147" cy="1908000"/>
          </a:xfrm>
        </p:grpSpPr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F940F221-85BD-43CF-B253-0904BF45BE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01270" y="3165179"/>
              <a:ext cx="1938186" cy="1908000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A1CEF93B-1C2B-40F5-B40E-E66C2616D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916" y="3404365"/>
              <a:ext cx="1481733" cy="1458656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FF7AA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C5EBF632-6E1D-4EAD-BA32-A25D76B4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222" y="3523355"/>
              <a:ext cx="1295485" cy="126581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686374E5-7917-4EC0-8209-5D19F943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309" y="3649946"/>
              <a:ext cx="1028477" cy="1041662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FF7AA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2001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任意多边形 100">
            <a:extLst>
              <a:ext uri="{FF2B5EF4-FFF2-40B4-BE49-F238E27FC236}">
                <a16:creationId xmlns:a16="http://schemas.microsoft.com/office/drawing/2014/main" id="{94B52C5D-CDEE-4D83-8316-F88CD0C49F83}"/>
              </a:ext>
            </a:extLst>
          </p:cNvPr>
          <p:cNvSpPr/>
          <p:nvPr/>
        </p:nvSpPr>
        <p:spPr bwMode="auto">
          <a:xfrm>
            <a:off x="7969592" y="3174186"/>
            <a:ext cx="2940853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任意多边形 108">
            <a:extLst>
              <a:ext uri="{FF2B5EF4-FFF2-40B4-BE49-F238E27FC236}">
                <a16:creationId xmlns:a16="http://schemas.microsoft.com/office/drawing/2014/main" id="{99D66176-6592-4ADD-B214-882B9DB1DB87}"/>
              </a:ext>
            </a:extLst>
          </p:cNvPr>
          <p:cNvSpPr/>
          <p:nvPr/>
        </p:nvSpPr>
        <p:spPr bwMode="auto">
          <a:xfrm flipH="1">
            <a:off x="764791" y="3529673"/>
            <a:ext cx="2942752" cy="330773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任意多边形 112">
            <a:extLst>
              <a:ext uri="{FF2B5EF4-FFF2-40B4-BE49-F238E27FC236}">
                <a16:creationId xmlns:a16="http://schemas.microsoft.com/office/drawing/2014/main" id="{6B991C55-28F4-462B-A5F9-FA2CFCD4B3BF}"/>
              </a:ext>
            </a:extLst>
          </p:cNvPr>
          <p:cNvSpPr/>
          <p:nvPr/>
        </p:nvSpPr>
        <p:spPr>
          <a:xfrm>
            <a:off x="6133217" y="2366257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任意多边形 113">
            <a:extLst>
              <a:ext uri="{FF2B5EF4-FFF2-40B4-BE49-F238E27FC236}">
                <a16:creationId xmlns:a16="http://schemas.microsoft.com/office/drawing/2014/main" id="{EDC9AB70-AD31-40AF-BB10-04071BD8E4E7}"/>
              </a:ext>
            </a:extLst>
          </p:cNvPr>
          <p:cNvSpPr/>
          <p:nvPr/>
        </p:nvSpPr>
        <p:spPr>
          <a:xfrm flipH="1">
            <a:off x="4158077" y="2358654"/>
            <a:ext cx="775609" cy="1155812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" fmla="*/ 0 w 647700"/>
              <a:gd name="connsiteY0" fmla="*/ 965200 h 965200"/>
              <a:gd name="connsiteX1" fmla="*/ 101600 w 647700"/>
              <a:gd name="connsiteY1" fmla="*/ 520700 h 965200"/>
              <a:gd name="connsiteX2" fmla="*/ 647700 w 6477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/>
          <a:p>
            <a:pPr algn="ctr" defTabSz="1054737">
              <a:lnSpc>
                <a:spcPct val="130000"/>
              </a:lnSpc>
              <a:defRPr/>
            </a:pPr>
            <a:endParaRPr lang="zh-CN" altLang="en-US" sz="1156" kern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551390E9-C300-4B4C-B841-35FB5C66AA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896361" y="3713656"/>
            <a:ext cx="261721" cy="278796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cs typeface="+mn-ea"/>
              <a:sym typeface="+mn-lt"/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8005975-F215-48DD-BB8A-BEDC00451C9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849649" y="3688041"/>
            <a:ext cx="337315" cy="33767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cs typeface="+mn-ea"/>
              <a:sym typeface="+mn-lt"/>
            </a:endParaRPr>
          </a:p>
        </p:txBody>
      </p:sp>
      <p:sp>
        <p:nvSpPr>
          <p:cNvPr id="17" name="Freeform 21">
            <a:extLst>
              <a:ext uri="{FF2B5EF4-FFF2-40B4-BE49-F238E27FC236}">
                <a16:creationId xmlns:a16="http://schemas.microsoft.com/office/drawing/2014/main" id="{802FCEF3-97AF-4025-891B-2CDF58AA420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22815" y="3702578"/>
            <a:ext cx="293879" cy="29480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cs typeface="+mn-ea"/>
              <a:sym typeface="+mn-lt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7169EF55-8A55-4F3D-9B50-752C641F2372}"/>
              </a:ext>
            </a:extLst>
          </p:cNvPr>
          <p:cNvSpPr>
            <a:spLocks noChangeAspect="1"/>
          </p:cNvSpPr>
          <p:nvPr/>
        </p:nvSpPr>
        <p:spPr bwMode="auto">
          <a:xfrm>
            <a:off x="7580003" y="3715008"/>
            <a:ext cx="280256" cy="29065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467" tIns="52732" rIns="105467" bIns="52732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2077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0DAEEFC-D54E-48B8-A1F4-70333BFAD398}"/>
              </a:ext>
            </a:extLst>
          </p:cNvPr>
          <p:cNvSpPr txBox="1"/>
          <p:nvPr/>
        </p:nvSpPr>
        <p:spPr>
          <a:xfrm>
            <a:off x="839851" y="30900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7AA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D580C7B-8656-47B3-85F9-D0C684D56088}"/>
              </a:ext>
            </a:extLst>
          </p:cNvPr>
          <p:cNvSpPr txBox="1"/>
          <p:nvPr/>
        </p:nvSpPr>
        <p:spPr>
          <a:xfrm>
            <a:off x="751802" y="3529672"/>
            <a:ext cx="2541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7FCA764-36BD-414B-B410-8BD3474DBED8}"/>
              </a:ext>
            </a:extLst>
          </p:cNvPr>
          <p:cNvSpPr txBox="1"/>
          <p:nvPr/>
        </p:nvSpPr>
        <p:spPr>
          <a:xfrm>
            <a:off x="2749497" y="14420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7AA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8F6CA4A-748D-4A96-A04E-598D1F703616}"/>
              </a:ext>
            </a:extLst>
          </p:cNvPr>
          <p:cNvSpPr txBox="1"/>
          <p:nvPr/>
        </p:nvSpPr>
        <p:spPr>
          <a:xfrm>
            <a:off x="2713354" y="1774410"/>
            <a:ext cx="300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text Add text Add text add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79C7E59-7CFB-453B-9355-86EB47B74BBD}"/>
              </a:ext>
            </a:extLst>
          </p:cNvPr>
          <p:cNvSpPr txBox="1"/>
          <p:nvPr/>
        </p:nvSpPr>
        <p:spPr>
          <a:xfrm>
            <a:off x="6379287" y="15194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7AA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64F55C1-35D0-45DE-827B-F9770D3A384C}"/>
              </a:ext>
            </a:extLst>
          </p:cNvPr>
          <p:cNvSpPr txBox="1"/>
          <p:nvPr/>
        </p:nvSpPr>
        <p:spPr>
          <a:xfrm>
            <a:off x="6343143" y="1851785"/>
            <a:ext cx="300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text Add text Add text add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8B04FC2-0554-4725-B492-C99F31FED8F3}"/>
              </a:ext>
            </a:extLst>
          </p:cNvPr>
          <p:cNvSpPr txBox="1"/>
          <p:nvPr/>
        </p:nvSpPr>
        <p:spPr>
          <a:xfrm>
            <a:off x="9343185" y="27082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7AA3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40C9FE2-BEF8-4D2B-AFF6-D54DA6A68442}"/>
              </a:ext>
            </a:extLst>
          </p:cNvPr>
          <p:cNvSpPr txBox="1"/>
          <p:nvPr/>
        </p:nvSpPr>
        <p:spPr>
          <a:xfrm>
            <a:off x="9255135" y="3147820"/>
            <a:ext cx="2541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</p:spTree>
    <p:extLst>
      <p:ext uri="{BB962C8B-B14F-4D97-AF65-F5344CB8AC3E}">
        <p14:creationId xmlns:p14="http://schemas.microsoft.com/office/powerpoint/2010/main" val="110892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52938"/>
            <a:ext cx="283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Freeform 2351">
            <a:extLst>
              <a:ext uri="{FF2B5EF4-FFF2-40B4-BE49-F238E27FC236}">
                <a16:creationId xmlns:a16="http://schemas.microsoft.com/office/drawing/2014/main" id="{0BCB6DEF-5494-4F84-B52C-68A69EE3F6C9}"/>
              </a:ext>
            </a:extLst>
          </p:cNvPr>
          <p:cNvSpPr>
            <a:spLocks/>
          </p:cNvSpPr>
          <p:nvPr/>
        </p:nvSpPr>
        <p:spPr bwMode="auto">
          <a:xfrm>
            <a:off x="3741489" y="1654830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2352">
            <a:extLst>
              <a:ext uri="{FF2B5EF4-FFF2-40B4-BE49-F238E27FC236}">
                <a16:creationId xmlns:a16="http://schemas.microsoft.com/office/drawing/2014/main" id="{D6473782-7668-46EA-BC36-8097CD2D4C80}"/>
              </a:ext>
            </a:extLst>
          </p:cNvPr>
          <p:cNvSpPr>
            <a:spLocks noEditPoints="1"/>
          </p:cNvSpPr>
          <p:nvPr/>
        </p:nvSpPr>
        <p:spPr bwMode="auto">
          <a:xfrm>
            <a:off x="4517775" y="3123267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2353">
            <a:extLst>
              <a:ext uri="{FF2B5EF4-FFF2-40B4-BE49-F238E27FC236}">
                <a16:creationId xmlns:a16="http://schemas.microsoft.com/office/drawing/2014/main" id="{103E736F-7206-4992-A3CC-E6340A2A6CF9}"/>
              </a:ext>
            </a:extLst>
          </p:cNvPr>
          <p:cNvSpPr>
            <a:spLocks/>
          </p:cNvSpPr>
          <p:nvPr/>
        </p:nvSpPr>
        <p:spPr bwMode="auto">
          <a:xfrm>
            <a:off x="4919413" y="4378981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2354">
            <a:extLst>
              <a:ext uri="{FF2B5EF4-FFF2-40B4-BE49-F238E27FC236}">
                <a16:creationId xmlns:a16="http://schemas.microsoft.com/office/drawing/2014/main" id="{253EE153-5B80-493F-A0AD-6721AF5E68B5}"/>
              </a:ext>
            </a:extLst>
          </p:cNvPr>
          <p:cNvSpPr>
            <a:spLocks/>
          </p:cNvSpPr>
          <p:nvPr/>
        </p:nvSpPr>
        <p:spPr bwMode="auto">
          <a:xfrm>
            <a:off x="5124200" y="4728229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rgbClr val="FF7AA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0" name="Freeform 2355">
            <a:extLst>
              <a:ext uri="{FF2B5EF4-FFF2-40B4-BE49-F238E27FC236}">
                <a16:creationId xmlns:a16="http://schemas.microsoft.com/office/drawing/2014/main" id="{02084E47-95CB-4B8D-A518-D8DB28ABBA84}"/>
              </a:ext>
            </a:extLst>
          </p:cNvPr>
          <p:cNvSpPr>
            <a:spLocks/>
          </p:cNvSpPr>
          <p:nvPr/>
        </p:nvSpPr>
        <p:spPr bwMode="auto">
          <a:xfrm>
            <a:off x="4873374" y="3470931"/>
            <a:ext cx="2890839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rgbClr val="FF7AA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1" name="Freeform 2356">
            <a:extLst>
              <a:ext uri="{FF2B5EF4-FFF2-40B4-BE49-F238E27FC236}">
                <a16:creationId xmlns:a16="http://schemas.microsoft.com/office/drawing/2014/main" id="{DEFDC400-B8B7-492E-8FE7-63BCB60D13D4}"/>
              </a:ext>
            </a:extLst>
          </p:cNvPr>
          <p:cNvSpPr>
            <a:spLocks/>
          </p:cNvSpPr>
          <p:nvPr/>
        </p:nvSpPr>
        <p:spPr bwMode="auto">
          <a:xfrm>
            <a:off x="4455863" y="2034244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rgbClr val="FF7AA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1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65D47E3-81BC-4CE5-8DBE-F02F2106D635}"/>
              </a:ext>
            </a:extLst>
          </p:cNvPr>
          <p:cNvGrpSpPr/>
          <p:nvPr/>
        </p:nvGrpSpPr>
        <p:grpSpPr>
          <a:xfrm>
            <a:off x="6835526" y="2458107"/>
            <a:ext cx="687388" cy="2784475"/>
            <a:chOff x="7312026" y="2874963"/>
            <a:chExt cx="687388" cy="2784475"/>
          </a:xfrm>
        </p:grpSpPr>
        <p:sp>
          <p:nvSpPr>
            <p:cNvPr id="13" name="Freeform 2357">
              <a:extLst>
                <a:ext uri="{FF2B5EF4-FFF2-40B4-BE49-F238E27FC236}">
                  <a16:creationId xmlns:a16="http://schemas.microsoft.com/office/drawing/2014/main" id="{5E93D002-281A-445A-AF55-C65154D3A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任意多边形 2433">
              <a:extLst>
                <a:ext uri="{FF2B5EF4-FFF2-40B4-BE49-F238E27FC236}">
                  <a16:creationId xmlns:a16="http://schemas.microsoft.com/office/drawing/2014/main" id="{1C19313A-FBD4-49BB-945E-DB75D11EB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 2432">
              <a:extLst>
                <a:ext uri="{FF2B5EF4-FFF2-40B4-BE49-F238E27FC236}">
                  <a16:creationId xmlns:a16="http://schemas.microsoft.com/office/drawing/2014/main" id="{D2741BE4-EED5-4393-BE94-9C9736AB4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ACFC51E6-E735-4670-AB0D-51D6740CE775}"/>
              </a:ext>
            </a:extLst>
          </p:cNvPr>
          <p:cNvSpPr txBox="1"/>
          <p:nvPr/>
        </p:nvSpPr>
        <p:spPr>
          <a:xfrm>
            <a:off x="769721" y="182563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99CC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8A9BA5B-20D5-418E-ABA9-954CD77941D5}"/>
              </a:ext>
            </a:extLst>
          </p:cNvPr>
          <p:cNvSpPr txBox="1"/>
          <p:nvPr/>
        </p:nvSpPr>
        <p:spPr>
          <a:xfrm>
            <a:off x="1496200" y="19349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99CC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EA82125-06AF-43E4-895D-5B706016DC8D}"/>
              </a:ext>
            </a:extLst>
          </p:cNvPr>
          <p:cNvSpPr txBox="1"/>
          <p:nvPr/>
        </p:nvSpPr>
        <p:spPr>
          <a:xfrm>
            <a:off x="769721" y="2352495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FF99CC"/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3E95C1-EF76-4933-92CC-F5D5E50B20F3}"/>
              </a:ext>
            </a:extLst>
          </p:cNvPr>
          <p:cNvSpPr txBox="1"/>
          <p:nvPr/>
        </p:nvSpPr>
        <p:spPr>
          <a:xfrm>
            <a:off x="763753" y="396562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9EEFCF5-1C43-48FF-B526-326B9AF29639}"/>
              </a:ext>
            </a:extLst>
          </p:cNvPr>
          <p:cNvSpPr txBox="1"/>
          <p:nvPr/>
        </p:nvSpPr>
        <p:spPr>
          <a:xfrm>
            <a:off x="1490232" y="40749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DA219BE-B2AB-46DF-9C3F-7817E075017E}"/>
              </a:ext>
            </a:extLst>
          </p:cNvPr>
          <p:cNvSpPr txBox="1"/>
          <p:nvPr/>
        </p:nvSpPr>
        <p:spPr>
          <a:xfrm>
            <a:off x="763753" y="449247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250E1B1-DF49-4141-8BC5-52170D75F67A}"/>
              </a:ext>
            </a:extLst>
          </p:cNvPr>
          <p:cNvSpPr txBox="1"/>
          <p:nvPr/>
        </p:nvSpPr>
        <p:spPr>
          <a:xfrm>
            <a:off x="8584542" y="185814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7C4758E-7D82-4715-999A-684344730275}"/>
              </a:ext>
            </a:extLst>
          </p:cNvPr>
          <p:cNvSpPr txBox="1"/>
          <p:nvPr/>
        </p:nvSpPr>
        <p:spPr>
          <a:xfrm>
            <a:off x="9311023" y="19674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9C81F7C-B144-4B1F-943F-28DB8A077529}"/>
              </a:ext>
            </a:extLst>
          </p:cNvPr>
          <p:cNvSpPr txBox="1"/>
          <p:nvPr/>
        </p:nvSpPr>
        <p:spPr>
          <a:xfrm>
            <a:off x="8584542" y="238500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82BA5CA-97FA-48FE-9939-F2396F0EEC4C}"/>
              </a:ext>
            </a:extLst>
          </p:cNvPr>
          <p:cNvSpPr txBox="1"/>
          <p:nvPr/>
        </p:nvSpPr>
        <p:spPr>
          <a:xfrm>
            <a:off x="8578574" y="399813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99CC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4DC88A7-6A15-48CA-8D14-8A1B1CD35F62}"/>
              </a:ext>
            </a:extLst>
          </p:cNvPr>
          <p:cNvSpPr txBox="1"/>
          <p:nvPr/>
        </p:nvSpPr>
        <p:spPr>
          <a:xfrm>
            <a:off x="9305055" y="41074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99CC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FC3A148-72EA-4025-BD90-4A9FB28D32A9}"/>
              </a:ext>
            </a:extLst>
          </p:cNvPr>
          <p:cNvSpPr txBox="1"/>
          <p:nvPr/>
        </p:nvSpPr>
        <p:spPr>
          <a:xfrm>
            <a:off x="8578574" y="4524986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FF99CC"/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</p:spTree>
    <p:extLst>
      <p:ext uri="{BB962C8B-B14F-4D97-AF65-F5344CB8AC3E}">
        <p14:creationId xmlns:p14="http://schemas.microsoft.com/office/powerpoint/2010/main" val="3821287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7E7FCC78-BEB9-43CD-A22F-3EF3F4D7251D}"/>
              </a:ext>
            </a:extLst>
          </p:cNvPr>
          <p:cNvSpPr/>
          <p:nvPr/>
        </p:nvSpPr>
        <p:spPr>
          <a:xfrm rot="20052101">
            <a:off x="3424231" y="1164632"/>
            <a:ext cx="4744279" cy="3366052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09E20-E871-425A-8401-AEB06EA17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51" y="1062012"/>
            <a:ext cx="4598239" cy="47339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8B298A-7987-4E00-A631-511AE1397432}"/>
              </a:ext>
            </a:extLst>
          </p:cNvPr>
          <p:cNvSpPr txBox="1"/>
          <p:nvPr/>
        </p:nvSpPr>
        <p:spPr>
          <a:xfrm>
            <a:off x="5413117" y="2663689"/>
            <a:ext cx="1318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cs typeface="+mn-ea"/>
                <a:sym typeface="+mn-lt"/>
              </a:rPr>
              <a:t>03</a:t>
            </a:r>
            <a:endParaRPr lang="zh-CN" altLang="en-US" sz="8000" b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90ADE4-7437-45F2-8A95-20263BA5C35D}"/>
              </a:ext>
            </a:extLst>
          </p:cNvPr>
          <p:cNvSpPr txBox="1"/>
          <p:nvPr/>
        </p:nvSpPr>
        <p:spPr>
          <a:xfrm>
            <a:off x="4341181" y="5613121"/>
            <a:ext cx="3647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880108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52938"/>
            <a:ext cx="283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3B726E-C8C4-4E53-96F6-D83F8EBCE7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58" y="3175646"/>
            <a:ext cx="6608412" cy="32057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021A429-8B12-4D05-92D8-EC9050D60701}"/>
              </a:ext>
            </a:extLst>
          </p:cNvPr>
          <p:cNvSpPr txBox="1"/>
          <p:nvPr/>
        </p:nvSpPr>
        <p:spPr>
          <a:xfrm>
            <a:off x="7675313" y="161312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4CAED2-2DFC-48F4-9F8C-B71542EB8E31}"/>
              </a:ext>
            </a:extLst>
          </p:cNvPr>
          <p:cNvSpPr txBox="1"/>
          <p:nvPr/>
        </p:nvSpPr>
        <p:spPr>
          <a:xfrm>
            <a:off x="8309865" y="233564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98B470EA-BCF9-430E-B659-D3376845454F}"/>
              </a:ext>
            </a:extLst>
          </p:cNvPr>
          <p:cNvSpPr/>
          <p:nvPr/>
        </p:nvSpPr>
        <p:spPr>
          <a:xfrm>
            <a:off x="7714315" y="2335645"/>
            <a:ext cx="400111" cy="40011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52C275A-5290-4E9A-A246-A113DD3B50B6}"/>
              </a:ext>
            </a:extLst>
          </p:cNvPr>
          <p:cNvSpPr txBox="1"/>
          <p:nvPr/>
        </p:nvSpPr>
        <p:spPr>
          <a:xfrm>
            <a:off x="8309865" y="315191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1663AC1-8ED8-4955-A507-71D7BBC0BC02}"/>
              </a:ext>
            </a:extLst>
          </p:cNvPr>
          <p:cNvSpPr/>
          <p:nvPr/>
        </p:nvSpPr>
        <p:spPr>
          <a:xfrm>
            <a:off x="7714315" y="3151911"/>
            <a:ext cx="400111" cy="400111"/>
          </a:xfrm>
          <a:prstGeom prst="ellipse">
            <a:avLst/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C8E207-02E1-4B84-B745-60AECE7BFB24}"/>
              </a:ext>
            </a:extLst>
          </p:cNvPr>
          <p:cNvSpPr txBox="1"/>
          <p:nvPr/>
        </p:nvSpPr>
        <p:spPr>
          <a:xfrm>
            <a:off x="8309865" y="396817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4501A71-D0C9-4296-BB6C-ECADCC68C03F}"/>
              </a:ext>
            </a:extLst>
          </p:cNvPr>
          <p:cNvSpPr/>
          <p:nvPr/>
        </p:nvSpPr>
        <p:spPr>
          <a:xfrm>
            <a:off x="7714315" y="3968175"/>
            <a:ext cx="400111" cy="40011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31BBDB-140B-4607-BE4B-D4D62113DDF7}"/>
              </a:ext>
            </a:extLst>
          </p:cNvPr>
          <p:cNvSpPr txBox="1"/>
          <p:nvPr/>
        </p:nvSpPr>
        <p:spPr>
          <a:xfrm>
            <a:off x="8218163" y="481091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1C267F4-0BA5-4696-AD95-3ACE163FE3EB}"/>
              </a:ext>
            </a:extLst>
          </p:cNvPr>
          <p:cNvSpPr/>
          <p:nvPr/>
        </p:nvSpPr>
        <p:spPr>
          <a:xfrm>
            <a:off x="7714315" y="4810913"/>
            <a:ext cx="400111" cy="400111"/>
          </a:xfrm>
          <a:prstGeom prst="ellipse">
            <a:avLst/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778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52938"/>
            <a:ext cx="283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Up Arrow 64">
            <a:extLst>
              <a:ext uri="{FF2B5EF4-FFF2-40B4-BE49-F238E27FC236}">
                <a16:creationId xmlns:a16="http://schemas.microsoft.com/office/drawing/2014/main" id="{A1A91C9F-B1CC-466A-8736-49A21A478DE9}"/>
              </a:ext>
            </a:extLst>
          </p:cNvPr>
          <p:cNvSpPr/>
          <p:nvPr/>
        </p:nvSpPr>
        <p:spPr>
          <a:xfrm>
            <a:off x="5582877" y="778296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Bent Arrow 65">
            <a:extLst>
              <a:ext uri="{FF2B5EF4-FFF2-40B4-BE49-F238E27FC236}">
                <a16:creationId xmlns:a16="http://schemas.microsoft.com/office/drawing/2014/main" id="{C57AF3D8-2FC6-429B-9712-1A5DD5968540}"/>
              </a:ext>
            </a:extLst>
          </p:cNvPr>
          <p:cNvSpPr/>
          <p:nvPr/>
        </p:nvSpPr>
        <p:spPr>
          <a:xfrm>
            <a:off x="5711618" y="1786789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Bent Arrow 53">
            <a:extLst>
              <a:ext uri="{FF2B5EF4-FFF2-40B4-BE49-F238E27FC236}">
                <a16:creationId xmlns:a16="http://schemas.microsoft.com/office/drawing/2014/main" id="{D13C7E30-46C9-4F64-8258-BEB830534D8D}"/>
              </a:ext>
            </a:extLst>
          </p:cNvPr>
          <p:cNvSpPr/>
          <p:nvPr/>
        </p:nvSpPr>
        <p:spPr>
          <a:xfrm flipH="1">
            <a:off x="2718953" y="2751140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Bent Arrow 50">
            <a:extLst>
              <a:ext uri="{FF2B5EF4-FFF2-40B4-BE49-F238E27FC236}">
                <a16:creationId xmlns:a16="http://schemas.microsoft.com/office/drawing/2014/main" id="{485680F5-B14F-49FB-AF9A-9FAF7D50604A}"/>
              </a:ext>
            </a:extLst>
          </p:cNvPr>
          <p:cNvSpPr/>
          <p:nvPr/>
        </p:nvSpPr>
        <p:spPr>
          <a:xfrm>
            <a:off x="5713193" y="3286892"/>
            <a:ext cx="2916195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Bent Arrow 56">
            <a:extLst>
              <a:ext uri="{FF2B5EF4-FFF2-40B4-BE49-F238E27FC236}">
                <a16:creationId xmlns:a16="http://schemas.microsoft.com/office/drawing/2014/main" id="{C21BF954-829F-455A-89DD-8D86CF1DE555}"/>
              </a:ext>
            </a:extLst>
          </p:cNvPr>
          <p:cNvSpPr/>
          <p:nvPr/>
        </p:nvSpPr>
        <p:spPr>
          <a:xfrm flipH="1">
            <a:off x="3500146" y="4124130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Freeform 245">
            <a:extLst>
              <a:ext uri="{FF2B5EF4-FFF2-40B4-BE49-F238E27FC236}">
                <a16:creationId xmlns:a16="http://schemas.microsoft.com/office/drawing/2014/main" id="{6A577C00-5D2E-48F5-ADA0-732181AC6DA6}"/>
              </a:ext>
            </a:extLst>
          </p:cNvPr>
          <p:cNvSpPr>
            <a:spLocks/>
          </p:cNvSpPr>
          <p:nvPr/>
        </p:nvSpPr>
        <p:spPr bwMode="auto">
          <a:xfrm>
            <a:off x="4891073" y="4765215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ADFA54F-590D-497C-8F71-BCC09EAB5E91}"/>
              </a:ext>
            </a:extLst>
          </p:cNvPr>
          <p:cNvSpPr>
            <a:spLocks noEditPoints="1"/>
          </p:cNvSpPr>
          <p:nvPr/>
        </p:nvSpPr>
        <p:spPr bwMode="auto">
          <a:xfrm>
            <a:off x="6212275" y="1102317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3" name="Freeform 217">
            <a:extLst>
              <a:ext uri="{FF2B5EF4-FFF2-40B4-BE49-F238E27FC236}">
                <a16:creationId xmlns:a16="http://schemas.microsoft.com/office/drawing/2014/main" id="{1696B0B2-BE0A-4B16-B258-7DBF4194C066}"/>
              </a:ext>
            </a:extLst>
          </p:cNvPr>
          <p:cNvSpPr>
            <a:spLocks noEditPoints="1"/>
          </p:cNvSpPr>
          <p:nvPr/>
        </p:nvSpPr>
        <p:spPr bwMode="auto">
          <a:xfrm>
            <a:off x="4963500" y="3423066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F99CC"/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4" name="Freeform 216">
            <a:extLst>
              <a:ext uri="{FF2B5EF4-FFF2-40B4-BE49-F238E27FC236}">
                <a16:creationId xmlns:a16="http://schemas.microsoft.com/office/drawing/2014/main" id="{E00D0074-65CE-40AF-B858-6B86B1D06A2A}"/>
              </a:ext>
            </a:extLst>
          </p:cNvPr>
          <p:cNvSpPr>
            <a:spLocks noEditPoints="1"/>
          </p:cNvSpPr>
          <p:nvPr/>
        </p:nvSpPr>
        <p:spPr bwMode="auto">
          <a:xfrm>
            <a:off x="6229744" y="3925986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5" name="Freeform 135">
            <a:extLst>
              <a:ext uri="{FF2B5EF4-FFF2-40B4-BE49-F238E27FC236}">
                <a16:creationId xmlns:a16="http://schemas.microsoft.com/office/drawing/2014/main" id="{46F3C6A3-40C5-4E78-A959-56D7A75E6401}"/>
              </a:ext>
            </a:extLst>
          </p:cNvPr>
          <p:cNvSpPr>
            <a:spLocks noEditPoints="1"/>
          </p:cNvSpPr>
          <p:nvPr/>
        </p:nvSpPr>
        <p:spPr bwMode="auto">
          <a:xfrm>
            <a:off x="6180929" y="2458713"/>
            <a:ext cx="426579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7041B85-8ED6-409B-BA81-173402D0BC52}"/>
              </a:ext>
            </a:extLst>
          </p:cNvPr>
          <p:cNvSpPr txBox="1"/>
          <p:nvPr/>
        </p:nvSpPr>
        <p:spPr>
          <a:xfrm>
            <a:off x="527228" y="162312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99CC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FF29309-38EE-480C-BCDD-BF26DBE5497B}"/>
              </a:ext>
            </a:extLst>
          </p:cNvPr>
          <p:cNvSpPr txBox="1"/>
          <p:nvPr/>
        </p:nvSpPr>
        <p:spPr>
          <a:xfrm>
            <a:off x="1253707" y="173241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99CC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E3CA900-E1EF-4F16-B51D-67A22694DAFF}"/>
              </a:ext>
            </a:extLst>
          </p:cNvPr>
          <p:cNvSpPr txBox="1"/>
          <p:nvPr/>
        </p:nvSpPr>
        <p:spPr>
          <a:xfrm>
            <a:off x="527227" y="2149979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FF99CC"/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69C2A9E-7314-4369-9DCF-9FEEC03241B4}"/>
              </a:ext>
            </a:extLst>
          </p:cNvPr>
          <p:cNvSpPr txBox="1"/>
          <p:nvPr/>
        </p:nvSpPr>
        <p:spPr>
          <a:xfrm>
            <a:off x="521259" y="376310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4845594-D113-4FB7-A4AA-4AC16BEA53DC}"/>
              </a:ext>
            </a:extLst>
          </p:cNvPr>
          <p:cNvSpPr txBox="1"/>
          <p:nvPr/>
        </p:nvSpPr>
        <p:spPr>
          <a:xfrm>
            <a:off x="1247739" y="387240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0B4BA1F-961A-48BA-A5DB-4EF255FD11B9}"/>
              </a:ext>
            </a:extLst>
          </p:cNvPr>
          <p:cNvSpPr txBox="1"/>
          <p:nvPr/>
        </p:nvSpPr>
        <p:spPr>
          <a:xfrm>
            <a:off x="521259" y="428996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2730069-7002-4023-9163-C91D8160BCAB}"/>
              </a:ext>
            </a:extLst>
          </p:cNvPr>
          <p:cNvSpPr txBox="1"/>
          <p:nvPr/>
        </p:nvSpPr>
        <p:spPr>
          <a:xfrm>
            <a:off x="8973765" y="112857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925B70-F85B-4EB3-B72F-16651CEEE0BC}"/>
              </a:ext>
            </a:extLst>
          </p:cNvPr>
          <p:cNvSpPr txBox="1"/>
          <p:nvPr/>
        </p:nvSpPr>
        <p:spPr>
          <a:xfrm>
            <a:off x="9700244" y="1237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BB8FD18-9FA7-44DC-AFB9-B0D4F0FDB447}"/>
              </a:ext>
            </a:extLst>
          </p:cNvPr>
          <p:cNvSpPr txBox="1"/>
          <p:nvPr/>
        </p:nvSpPr>
        <p:spPr>
          <a:xfrm>
            <a:off x="8973765" y="1655428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334B2CB-397D-4E84-A11A-7967026FF9FF}"/>
              </a:ext>
            </a:extLst>
          </p:cNvPr>
          <p:cNvSpPr txBox="1"/>
          <p:nvPr/>
        </p:nvSpPr>
        <p:spPr>
          <a:xfrm>
            <a:off x="8967797" y="326855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99CC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8B1A2D4-6257-4893-8995-EE244B25FF7A}"/>
              </a:ext>
            </a:extLst>
          </p:cNvPr>
          <p:cNvSpPr txBox="1"/>
          <p:nvPr/>
        </p:nvSpPr>
        <p:spPr>
          <a:xfrm>
            <a:off x="9694276" y="33778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99CC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97496D5-2DCD-4DA9-8213-D3CBC1E8592B}"/>
              </a:ext>
            </a:extLst>
          </p:cNvPr>
          <p:cNvSpPr txBox="1"/>
          <p:nvPr/>
        </p:nvSpPr>
        <p:spPr>
          <a:xfrm>
            <a:off x="8967797" y="3795410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FF99CC"/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</p:spTree>
    <p:extLst>
      <p:ext uri="{BB962C8B-B14F-4D97-AF65-F5344CB8AC3E}">
        <p14:creationId xmlns:p14="http://schemas.microsoft.com/office/powerpoint/2010/main" val="1718068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52938"/>
            <a:ext cx="283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17C0A9-7D1C-4064-BE2A-E0D0CC18BD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978" y="3074430"/>
            <a:ext cx="3366052" cy="35322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DEEB9C7-1446-48BC-8F54-4888130EC2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22" y="2221343"/>
            <a:ext cx="4398949" cy="3377635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EAEDEE-97AC-4F21-96B3-2DC0920A09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953" y="2413640"/>
            <a:ext cx="4010223" cy="22687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7F97057-36AB-4BF1-9EE3-304DE8672042}"/>
              </a:ext>
            </a:extLst>
          </p:cNvPr>
          <p:cNvSpPr txBox="1"/>
          <p:nvPr/>
        </p:nvSpPr>
        <p:spPr>
          <a:xfrm>
            <a:off x="6304434" y="186077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6B8659C-2FA8-46BF-9D14-88C183DD1B6F}"/>
              </a:ext>
            </a:extLst>
          </p:cNvPr>
          <p:cNvSpPr txBox="1"/>
          <p:nvPr/>
        </p:nvSpPr>
        <p:spPr>
          <a:xfrm>
            <a:off x="6938987" y="258329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AD6C4012-BF00-4B7C-A0EA-E6A28F6923F9}"/>
              </a:ext>
            </a:extLst>
          </p:cNvPr>
          <p:cNvSpPr/>
          <p:nvPr/>
        </p:nvSpPr>
        <p:spPr>
          <a:xfrm>
            <a:off x="6343437" y="2583295"/>
            <a:ext cx="400111" cy="40011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EC11CB-C599-4676-9A80-9140F0862DBE}"/>
              </a:ext>
            </a:extLst>
          </p:cNvPr>
          <p:cNvSpPr txBox="1"/>
          <p:nvPr/>
        </p:nvSpPr>
        <p:spPr>
          <a:xfrm>
            <a:off x="6938987" y="339956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77AEB13-7DA1-40D3-950B-DABC17991D1B}"/>
              </a:ext>
            </a:extLst>
          </p:cNvPr>
          <p:cNvSpPr/>
          <p:nvPr/>
        </p:nvSpPr>
        <p:spPr>
          <a:xfrm>
            <a:off x="6343437" y="3399561"/>
            <a:ext cx="400111" cy="400111"/>
          </a:xfrm>
          <a:prstGeom prst="ellipse">
            <a:avLst/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8575DCB-704B-4217-AD1E-139AE3710560}"/>
              </a:ext>
            </a:extLst>
          </p:cNvPr>
          <p:cNvSpPr txBox="1"/>
          <p:nvPr/>
        </p:nvSpPr>
        <p:spPr>
          <a:xfrm>
            <a:off x="6938987" y="421582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F862776-6B62-4A2C-88C6-464C115CFA41}"/>
              </a:ext>
            </a:extLst>
          </p:cNvPr>
          <p:cNvSpPr/>
          <p:nvPr/>
        </p:nvSpPr>
        <p:spPr>
          <a:xfrm>
            <a:off x="6343437" y="4215827"/>
            <a:ext cx="400111" cy="40011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2FE1490-A88D-428D-AF10-CD32571620D2}"/>
              </a:ext>
            </a:extLst>
          </p:cNvPr>
          <p:cNvSpPr txBox="1"/>
          <p:nvPr/>
        </p:nvSpPr>
        <p:spPr>
          <a:xfrm>
            <a:off x="6847284" y="505856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6D54447E-D06D-46BA-A985-E79463D2876C}"/>
              </a:ext>
            </a:extLst>
          </p:cNvPr>
          <p:cNvSpPr/>
          <p:nvPr/>
        </p:nvSpPr>
        <p:spPr>
          <a:xfrm>
            <a:off x="6343437" y="5058563"/>
            <a:ext cx="400111" cy="400111"/>
          </a:xfrm>
          <a:prstGeom prst="ellipse">
            <a:avLst/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4916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52938"/>
            <a:ext cx="283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9C23A0A-D0DE-47C6-B45B-4574D46F7DC3}"/>
              </a:ext>
            </a:extLst>
          </p:cNvPr>
          <p:cNvGrpSpPr/>
          <p:nvPr/>
        </p:nvGrpSpPr>
        <p:grpSpPr>
          <a:xfrm>
            <a:off x="6054289" y="3549487"/>
            <a:ext cx="427771" cy="411380"/>
            <a:chOff x="5602055" y="3208869"/>
            <a:chExt cx="895089" cy="860794"/>
          </a:xfrm>
          <a:solidFill>
            <a:srgbClr val="FF99CC"/>
          </a:solidFill>
        </p:grpSpPr>
        <p:sp>
          <p:nvSpPr>
            <p:cNvPr id="7" name="Oval 131">
              <a:extLst>
                <a:ext uri="{FF2B5EF4-FFF2-40B4-BE49-F238E27FC236}">
                  <a16:creationId xmlns:a16="http://schemas.microsoft.com/office/drawing/2014/main" id="{F25AEB57-8598-4A21-8CFB-98B9E2D0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204" y="3208869"/>
              <a:ext cx="402790" cy="40794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34">
              <a:extLst>
                <a:ext uri="{FF2B5EF4-FFF2-40B4-BE49-F238E27FC236}">
                  <a16:creationId xmlns:a16="http://schemas.microsoft.com/office/drawing/2014/main" id="{BAB342DF-78F8-4E23-9FD8-DDD5E1581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055" y="3680434"/>
              <a:ext cx="895089" cy="389229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9E43AC-EE36-44CC-AD05-EF0C054C85ED}"/>
              </a:ext>
            </a:extLst>
          </p:cNvPr>
          <p:cNvGrpSpPr/>
          <p:nvPr/>
        </p:nvGrpSpPr>
        <p:grpSpPr>
          <a:xfrm>
            <a:off x="4145189" y="2775968"/>
            <a:ext cx="1350471" cy="1916418"/>
            <a:chOff x="3977748" y="3018015"/>
            <a:chExt cx="1350471" cy="1916418"/>
          </a:xfrm>
          <a:solidFill>
            <a:schemeClr val="bg1">
              <a:lumMod val="75000"/>
            </a:schemeClr>
          </a:solidFill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2C64286-8E66-4C8D-809C-CEBB107C0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748" y="3018015"/>
              <a:ext cx="1350471" cy="1916418"/>
            </a:xfrm>
            <a:custGeom>
              <a:avLst/>
              <a:gdLst>
                <a:gd name="T0" fmla="*/ 187 w 629"/>
                <a:gd name="T1" fmla="*/ 77 h 893"/>
                <a:gd name="T2" fmla="*/ 207 w 629"/>
                <a:gd name="T3" fmla="*/ 143 h 893"/>
                <a:gd name="T4" fmla="*/ 174 w 629"/>
                <a:gd name="T5" fmla="*/ 192 h 893"/>
                <a:gd name="T6" fmla="*/ 0 w 629"/>
                <a:gd name="T7" fmla="*/ 192 h 893"/>
                <a:gd name="T8" fmla="*/ 0 w 629"/>
                <a:gd name="T9" fmla="*/ 892 h 893"/>
                <a:gd name="T10" fmla="*/ 174 w 629"/>
                <a:gd name="T11" fmla="*/ 892 h 893"/>
                <a:gd name="T12" fmla="*/ 207 w 629"/>
                <a:gd name="T13" fmla="*/ 844 h 893"/>
                <a:gd name="T14" fmla="*/ 187 w 629"/>
                <a:gd name="T15" fmla="*/ 778 h 893"/>
                <a:gd name="T16" fmla="*/ 266 w 629"/>
                <a:gd name="T17" fmla="*/ 701 h 893"/>
                <a:gd name="T18" fmla="*/ 346 w 629"/>
                <a:gd name="T19" fmla="*/ 778 h 893"/>
                <a:gd name="T20" fmla="*/ 326 w 629"/>
                <a:gd name="T21" fmla="*/ 844 h 893"/>
                <a:gd name="T22" fmla="*/ 359 w 629"/>
                <a:gd name="T23" fmla="*/ 892 h 893"/>
                <a:gd name="T24" fmla="*/ 574 w 629"/>
                <a:gd name="T25" fmla="*/ 892 h 893"/>
                <a:gd name="T26" fmla="*/ 585 w 629"/>
                <a:gd name="T27" fmla="*/ 893 h 893"/>
                <a:gd name="T28" fmla="*/ 629 w 629"/>
                <a:gd name="T29" fmla="*/ 893 h 893"/>
                <a:gd name="T30" fmla="*/ 629 w 629"/>
                <a:gd name="T31" fmla="*/ 840 h 893"/>
                <a:gd name="T32" fmla="*/ 629 w 629"/>
                <a:gd name="T33" fmla="*/ 632 h 893"/>
                <a:gd name="T34" fmla="*/ 574 w 629"/>
                <a:gd name="T35" fmla="*/ 608 h 893"/>
                <a:gd name="T36" fmla="*/ 510 w 629"/>
                <a:gd name="T37" fmla="*/ 619 h 893"/>
                <a:gd name="T38" fmla="*/ 431 w 629"/>
                <a:gd name="T39" fmla="*/ 542 h 893"/>
                <a:gd name="T40" fmla="*/ 510 w 629"/>
                <a:gd name="T41" fmla="*/ 466 h 893"/>
                <a:gd name="T42" fmla="*/ 579 w 629"/>
                <a:gd name="T43" fmla="*/ 485 h 893"/>
                <a:gd name="T44" fmla="*/ 629 w 629"/>
                <a:gd name="T45" fmla="*/ 453 h 893"/>
                <a:gd name="T46" fmla="*/ 629 w 629"/>
                <a:gd name="T47" fmla="*/ 245 h 893"/>
                <a:gd name="T48" fmla="*/ 629 w 629"/>
                <a:gd name="T49" fmla="*/ 192 h 893"/>
                <a:gd name="T50" fmla="*/ 574 w 629"/>
                <a:gd name="T51" fmla="*/ 192 h 893"/>
                <a:gd name="T52" fmla="*/ 359 w 629"/>
                <a:gd name="T53" fmla="*/ 192 h 893"/>
                <a:gd name="T54" fmla="*/ 326 w 629"/>
                <a:gd name="T55" fmla="*/ 143 h 893"/>
                <a:gd name="T56" fmla="*/ 346 w 629"/>
                <a:gd name="T57" fmla="*/ 77 h 893"/>
                <a:gd name="T58" fmla="*/ 266 w 629"/>
                <a:gd name="T59" fmla="*/ 0 h 893"/>
                <a:gd name="T60" fmla="*/ 187 w 629"/>
                <a:gd name="T61" fmla="*/ 7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9" h="893">
                  <a:moveTo>
                    <a:pt x="187" y="77"/>
                  </a:moveTo>
                  <a:cubicBezTo>
                    <a:pt x="187" y="99"/>
                    <a:pt x="207" y="143"/>
                    <a:pt x="207" y="143"/>
                  </a:cubicBezTo>
                  <a:cubicBezTo>
                    <a:pt x="219" y="170"/>
                    <a:pt x="204" y="192"/>
                    <a:pt x="174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174" y="892"/>
                    <a:pt x="174" y="892"/>
                    <a:pt x="174" y="892"/>
                  </a:cubicBezTo>
                  <a:cubicBezTo>
                    <a:pt x="204" y="892"/>
                    <a:pt x="219" y="870"/>
                    <a:pt x="207" y="844"/>
                  </a:cubicBezTo>
                  <a:cubicBezTo>
                    <a:pt x="207" y="844"/>
                    <a:pt x="187" y="800"/>
                    <a:pt x="187" y="778"/>
                  </a:cubicBezTo>
                  <a:cubicBezTo>
                    <a:pt x="187" y="735"/>
                    <a:pt x="222" y="701"/>
                    <a:pt x="266" y="701"/>
                  </a:cubicBezTo>
                  <a:cubicBezTo>
                    <a:pt x="310" y="701"/>
                    <a:pt x="346" y="735"/>
                    <a:pt x="346" y="778"/>
                  </a:cubicBezTo>
                  <a:cubicBezTo>
                    <a:pt x="346" y="800"/>
                    <a:pt x="326" y="844"/>
                    <a:pt x="326" y="844"/>
                  </a:cubicBezTo>
                  <a:cubicBezTo>
                    <a:pt x="314" y="870"/>
                    <a:pt x="328" y="892"/>
                    <a:pt x="359" y="892"/>
                  </a:cubicBezTo>
                  <a:cubicBezTo>
                    <a:pt x="574" y="892"/>
                    <a:pt x="574" y="892"/>
                    <a:pt x="574" y="892"/>
                  </a:cubicBezTo>
                  <a:cubicBezTo>
                    <a:pt x="578" y="892"/>
                    <a:pt x="582" y="893"/>
                    <a:pt x="585" y="893"/>
                  </a:cubicBezTo>
                  <a:cubicBezTo>
                    <a:pt x="629" y="893"/>
                    <a:pt x="629" y="893"/>
                    <a:pt x="629" y="893"/>
                  </a:cubicBezTo>
                  <a:cubicBezTo>
                    <a:pt x="629" y="840"/>
                    <a:pt x="629" y="840"/>
                    <a:pt x="629" y="840"/>
                  </a:cubicBezTo>
                  <a:cubicBezTo>
                    <a:pt x="629" y="632"/>
                    <a:pt x="629" y="632"/>
                    <a:pt x="629" y="632"/>
                  </a:cubicBezTo>
                  <a:cubicBezTo>
                    <a:pt x="629" y="603"/>
                    <a:pt x="602" y="596"/>
                    <a:pt x="574" y="608"/>
                  </a:cubicBezTo>
                  <a:cubicBezTo>
                    <a:pt x="574" y="608"/>
                    <a:pt x="533" y="619"/>
                    <a:pt x="510" y="619"/>
                  </a:cubicBezTo>
                  <a:cubicBezTo>
                    <a:pt x="467" y="619"/>
                    <a:pt x="431" y="585"/>
                    <a:pt x="431" y="542"/>
                  </a:cubicBezTo>
                  <a:cubicBezTo>
                    <a:pt x="431" y="500"/>
                    <a:pt x="467" y="466"/>
                    <a:pt x="510" y="466"/>
                  </a:cubicBezTo>
                  <a:cubicBezTo>
                    <a:pt x="533" y="466"/>
                    <a:pt x="579" y="485"/>
                    <a:pt x="579" y="485"/>
                  </a:cubicBezTo>
                  <a:cubicBezTo>
                    <a:pt x="606" y="497"/>
                    <a:pt x="629" y="482"/>
                    <a:pt x="629" y="453"/>
                  </a:cubicBezTo>
                  <a:cubicBezTo>
                    <a:pt x="629" y="245"/>
                    <a:pt x="629" y="245"/>
                    <a:pt x="629" y="245"/>
                  </a:cubicBezTo>
                  <a:cubicBezTo>
                    <a:pt x="629" y="192"/>
                    <a:pt x="629" y="192"/>
                    <a:pt x="629" y="192"/>
                  </a:cubicBezTo>
                  <a:cubicBezTo>
                    <a:pt x="574" y="192"/>
                    <a:pt x="574" y="192"/>
                    <a:pt x="574" y="192"/>
                  </a:cubicBezTo>
                  <a:cubicBezTo>
                    <a:pt x="359" y="192"/>
                    <a:pt x="359" y="192"/>
                    <a:pt x="359" y="192"/>
                  </a:cubicBezTo>
                  <a:cubicBezTo>
                    <a:pt x="328" y="192"/>
                    <a:pt x="314" y="170"/>
                    <a:pt x="326" y="143"/>
                  </a:cubicBezTo>
                  <a:cubicBezTo>
                    <a:pt x="326" y="143"/>
                    <a:pt x="346" y="99"/>
                    <a:pt x="346" y="77"/>
                  </a:cubicBezTo>
                  <a:cubicBezTo>
                    <a:pt x="346" y="34"/>
                    <a:pt x="310" y="0"/>
                    <a:pt x="266" y="0"/>
                  </a:cubicBezTo>
                  <a:cubicBezTo>
                    <a:pt x="222" y="0"/>
                    <a:pt x="187" y="34"/>
                    <a:pt x="187" y="77"/>
                  </a:cubicBezTo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820AD37-0E4F-47E6-832D-B15F16E210AE}"/>
                </a:ext>
              </a:extLst>
            </p:cNvPr>
            <p:cNvGrpSpPr/>
            <p:nvPr/>
          </p:nvGrpSpPr>
          <p:grpSpPr>
            <a:xfrm>
              <a:off x="4259368" y="3864315"/>
              <a:ext cx="433732" cy="329551"/>
              <a:chOff x="4268086" y="4221191"/>
              <a:chExt cx="509646" cy="387231"/>
            </a:xfrm>
            <a:grpFill/>
          </p:grpSpPr>
          <p:sp>
            <p:nvSpPr>
              <p:cNvPr id="12" name="Freeform 20">
                <a:extLst>
                  <a:ext uri="{FF2B5EF4-FFF2-40B4-BE49-F238E27FC236}">
                    <a16:creationId xmlns:a16="http://schemas.microsoft.com/office/drawing/2014/main" id="{1D600B19-96A8-4752-91F4-DAC57D692F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21">
                <a:extLst>
                  <a:ext uri="{FF2B5EF4-FFF2-40B4-BE49-F238E27FC236}">
                    <a16:creationId xmlns:a16="http://schemas.microsoft.com/office/drawing/2014/main" id="{80CC31EB-D6A6-4E02-8E97-2FFBF68DFD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16D0B3E-A7DA-448C-9EF5-F83BC87E3BD2}"/>
              </a:ext>
            </a:extLst>
          </p:cNvPr>
          <p:cNvGrpSpPr/>
          <p:nvPr/>
        </p:nvGrpSpPr>
        <p:grpSpPr>
          <a:xfrm>
            <a:off x="7044756" y="3185916"/>
            <a:ext cx="1352285" cy="1918232"/>
            <a:chOff x="6877316" y="3427963"/>
            <a:chExt cx="1352285" cy="1918232"/>
          </a:xfrm>
          <a:solidFill>
            <a:schemeClr val="bg1">
              <a:lumMod val="75000"/>
            </a:schemeClr>
          </a:solidFill>
        </p:grpSpPr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24BE9C54-723D-4551-AC7A-52A7F2D23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16" y="3427963"/>
              <a:ext cx="1352285" cy="1918232"/>
            </a:xfrm>
            <a:custGeom>
              <a:avLst/>
              <a:gdLst>
                <a:gd name="T0" fmla="*/ 455 w 630"/>
                <a:gd name="T1" fmla="*/ 0 h 894"/>
                <a:gd name="T2" fmla="*/ 422 w 630"/>
                <a:gd name="T3" fmla="*/ 49 h 894"/>
                <a:gd name="T4" fmla="*/ 442 w 630"/>
                <a:gd name="T5" fmla="*/ 115 h 894"/>
                <a:gd name="T6" fmla="*/ 363 w 630"/>
                <a:gd name="T7" fmla="*/ 192 h 894"/>
                <a:gd name="T8" fmla="*/ 284 w 630"/>
                <a:gd name="T9" fmla="*/ 115 h 894"/>
                <a:gd name="T10" fmla="*/ 303 w 630"/>
                <a:gd name="T11" fmla="*/ 49 h 894"/>
                <a:gd name="T12" fmla="*/ 271 w 630"/>
                <a:gd name="T13" fmla="*/ 0 h 894"/>
                <a:gd name="T14" fmla="*/ 55 w 630"/>
                <a:gd name="T15" fmla="*/ 0 h 894"/>
                <a:gd name="T16" fmla="*/ 1 w 630"/>
                <a:gd name="T17" fmla="*/ 0 h 894"/>
                <a:gd name="T18" fmla="*/ 3 w 630"/>
                <a:gd name="T19" fmla="*/ 40 h 894"/>
                <a:gd name="T20" fmla="*/ 3 w 630"/>
                <a:gd name="T21" fmla="*/ 54 h 894"/>
                <a:gd name="T22" fmla="*/ 2 w 630"/>
                <a:gd name="T23" fmla="*/ 262 h 894"/>
                <a:gd name="T24" fmla="*/ 52 w 630"/>
                <a:gd name="T25" fmla="*/ 294 h 894"/>
                <a:gd name="T26" fmla="*/ 120 w 630"/>
                <a:gd name="T27" fmla="*/ 274 h 894"/>
                <a:gd name="T28" fmla="*/ 199 w 630"/>
                <a:gd name="T29" fmla="*/ 351 h 894"/>
                <a:gd name="T30" fmla="*/ 120 w 630"/>
                <a:gd name="T31" fmla="*/ 428 h 894"/>
                <a:gd name="T32" fmla="*/ 52 w 630"/>
                <a:gd name="T33" fmla="*/ 409 h 894"/>
                <a:gd name="T34" fmla="*/ 2 w 630"/>
                <a:gd name="T35" fmla="*/ 441 h 894"/>
                <a:gd name="T36" fmla="*/ 2 w 630"/>
                <a:gd name="T37" fmla="*/ 649 h 894"/>
                <a:gd name="T38" fmla="*/ 0 w 630"/>
                <a:gd name="T39" fmla="*/ 660 h 894"/>
                <a:gd name="T40" fmla="*/ 0 w 630"/>
                <a:gd name="T41" fmla="*/ 702 h 894"/>
                <a:gd name="T42" fmla="*/ 55 w 630"/>
                <a:gd name="T43" fmla="*/ 702 h 894"/>
                <a:gd name="T44" fmla="*/ 55 w 630"/>
                <a:gd name="T45" fmla="*/ 702 h 894"/>
                <a:gd name="T46" fmla="*/ 271 w 630"/>
                <a:gd name="T47" fmla="*/ 702 h 894"/>
                <a:gd name="T48" fmla="*/ 303 w 630"/>
                <a:gd name="T49" fmla="*/ 751 h 894"/>
                <a:gd name="T50" fmla="*/ 303 w 630"/>
                <a:gd name="T51" fmla="*/ 751 h 894"/>
                <a:gd name="T52" fmla="*/ 284 w 630"/>
                <a:gd name="T53" fmla="*/ 817 h 894"/>
                <a:gd name="T54" fmla="*/ 295 w 630"/>
                <a:gd name="T55" fmla="*/ 857 h 894"/>
                <a:gd name="T56" fmla="*/ 297 w 630"/>
                <a:gd name="T57" fmla="*/ 860 h 894"/>
                <a:gd name="T58" fmla="*/ 363 w 630"/>
                <a:gd name="T59" fmla="*/ 894 h 894"/>
                <a:gd name="T60" fmla="*/ 429 w 630"/>
                <a:gd name="T61" fmla="*/ 860 h 894"/>
                <a:gd name="T62" fmla="*/ 431 w 630"/>
                <a:gd name="T63" fmla="*/ 857 h 894"/>
                <a:gd name="T64" fmla="*/ 442 w 630"/>
                <a:gd name="T65" fmla="*/ 817 h 894"/>
                <a:gd name="T66" fmla="*/ 422 w 630"/>
                <a:gd name="T67" fmla="*/ 751 h 894"/>
                <a:gd name="T68" fmla="*/ 422 w 630"/>
                <a:gd name="T69" fmla="*/ 751 h 894"/>
                <a:gd name="T70" fmla="*/ 455 w 630"/>
                <a:gd name="T71" fmla="*/ 702 h 894"/>
                <a:gd name="T72" fmla="*/ 630 w 630"/>
                <a:gd name="T73" fmla="*/ 702 h 894"/>
                <a:gd name="T74" fmla="*/ 630 w 630"/>
                <a:gd name="T75" fmla="*/ 0 h 894"/>
                <a:gd name="T76" fmla="*/ 455 w 630"/>
                <a:gd name="T77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0" h="894">
                  <a:moveTo>
                    <a:pt x="455" y="0"/>
                  </a:moveTo>
                  <a:cubicBezTo>
                    <a:pt x="425" y="0"/>
                    <a:pt x="410" y="22"/>
                    <a:pt x="422" y="49"/>
                  </a:cubicBezTo>
                  <a:cubicBezTo>
                    <a:pt x="422" y="49"/>
                    <a:pt x="442" y="93"/>
                    <a:pt x="442" y="115"/>
                  </a:cubicBezTo>
                  <a:cubicBezTo>
                    <a:pt x="442" y="157"/>
                    <a:pt x="407" y="192"/>
                    <a:pt x="363" y="192"/>
                  </a:cubicBezTo>
                  <a:cubicBezTo>
                    <a:pt x="319" y="192"/>
                    <a:pt x="284" y="157"/>
                    <a:pt x="284" y="115"/>
                  </a:cubicBezTo>
                  <a:cubicBezTo>
                    <a:pt x="284" y="93"/>
                    <a:pt x="303" y="49"/>
                    <a:pt x="303" y="49"/>
                  </a:cubicBezTo>
                  <a:cubicBezTo>
                    <a:pt x="316" y="22"/>
                    <a:pt x="301" y="0"/>
                    <a:pt x="27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4"/>
                    <a:pt x="3" y="50"/>
                    <a:pt x="3" y="54"/>
                  </a:cubicBezTo>
                  <a:cubicBezTo>
                    <a:pt x="2" y="262"/>
                    <a:pt x="2" y="262"/>
                    <a:pt x="2" y="262"/>
                  </a:cubicBezTo>
                  <a:cubicBezTo>
                    <a:pt x="2" y="291"/>
                    <a:pt x="24" y="305"/>
                    <a:pt x="52" y="294"/>
                  </a:cubicBezTo>
                  <a:cubicBezTo>
                    <a:pt x="52" y="294"/>
                    <a:pt x="97" y="274"/>
                    <a:pt x="120" y="274"/>
                  </a:cubicBezTo>
                  <a:cubicBezTo>
                    <a:pt x="164" y="274"/>
                    <a:pt x="199" y="309"/>
                    <a:pt x="199" y="351"/>
                  </a:cubicBezTo>
                  <a:cubicBezTo>
                    <a:pt x="199" y="394"/>
                    <a:pt x="164" y="428"/>
                    <a:pt x="120" y="428"/>
                  </a:cubicBezTo>
                  <a:cubicBezTo>
                    <a:pt x="97" y="428"/>
                    <a:pt x="52" y="409"/>
                    <a:pt x="52" y="409"/>
                  </a:cubicBezTo>
                  <a:cubicBezTo>
                    <a:pt x="24" y="397"/>
                    <a:pt x="2" y="411"/>
                    <a:pt x="2" y="441"/>
                  </a:cubicBezTo>
                  <a:cubicBezTo>
                    <a:pt x="2" y="649"/>
                    <a:pt x="2" y="649"/>
                    <a:pt x="2" y="649"/>
                  </a:cubicBezTo>
                  <a:cubicBezTo>
                    <a:pt x="2" y="653"/>
                    <a:pt x="1" y="656"/>
                    <a:pt x="0" y="660"/>
                  </a:cubicBezTo>
                  <a:cubicBezTo>
                    <a:pt x="0" y="702"/>
                    <a:pt x="0" y="702"/>
                    <a:pt x="0" y="702"/>
                  </a:cubicBezTo>
                  <a:cubicBezTo>
                    <a:pt x="55" y="702"/>
                    <a:pt x="55" y="702"/>
                    <a:pt x="55" y="702"/>
                  </a:cubicBezTo>
                  <a:cubicBezTo>
                    <a:pt x="55" y="702"/>
                    <a:pt x="55" y="702"/>
                    <a:pt x="55" y="702"/>
                  </a:cubicBezTo>
                  <a:cubicBezTo>
                    <a:pt x="271" y="702"/>
                    <a:pt x="271" y="702"/>
                    <a:pt x="271" y="702"/>
                  </a:cubicBezTo>
                  <a:cubicBezTo>
                    <a:pt x="301" y="702"/>
                    <a:pt x="315" y="724"/>
                    <a:pt x="303" y="751"/>
                  </a:cubicBezTo>
                  <a:cubicBezTo>
                    <a:pt x="303" y="751"/>
                    <a:pt x="303" y="751"/>
                    <a:pt x="303" y="751"/>
                  </a:cubicBezTo>
                  <a:cubicBezTo>
                    <a:pt x="302" y="754"/>
                    <a:pt x="284" y="796"/>
                    <a:pt x="284" y="817"/>
                  </a:cubicBezTo>
                  <a:cubicBezTo>
                    <a:pt x="284" y="831"/>
                    <a:pt x="288" y="845"/>
                    <a:pt x="295" y="857"/>
                  </a:cubicBezTo>
                  <a:cubicBezTo>
                    <a:pt x="296" y="858"/>
                    <a:pt x="296" y="859"/>
                    <a:pt x="297" y="860"/>
                  </a:cubicBezTo>
                  <a:cubicBezTo>
                    <a:pt x="311" y="880"/>
                    <a:pt x="335" y="894"/>
                    <a:pt x="363" y="894"/>
                  </a:cubicBezTo>
                  <a:cubicBezTo>
                    <a:pt x="390" y="894"/>
                    <a:pt x="414" y="880"/>
                    <a:pt x="429" y="860"/>
                  </a:cubicBezTo>
                  <a:cubicBezTo>
                    <a:pt x="429" y="859"/>
                    <a:pt x="430" y="858"/>
                    <a:pt x="431" y="857"/>
                  </a:cubicBezTo>
                  <a:cubicBezTo>
                    <a:pt x="438" y="845"/>
                    <a:pt x="442" y="831"/>
                    <a:pt x="442" y="817"/>
                  </a:cubicBezTo>
                  <a:cubicBezTo>
                    <a:pt x="442" y="796"/>
                    <a:pt x="424" y="754"/>
                    <a:pt x="422" y="751"/>
                  </a:cubicBezTo>
                  <a:cubicBezTo>
                    <a:pt x="422" y="751"/>
                    <a:pt x="422" y="751"/>
                    <a:pt x="422" y="751"/>
                  </a:cubicBezTo>
                  <a:cubicBezTo>
                    <a:pt x="410" y="724"/>
                    <a:pt x="425" y="702"/>
                    <a:pt x="455" y="702"/>
                  </a:cubicBezTo>
                  <a:cubicBezTo>
                    <a:pt x="630" y="702"/>
                    <a:pt x="630" y="702"/>
                    <a:pt x="630" y="702"/>
                  </a:cubicBezTo>
                  <a:cubicBezTo>
                    <a:pt x="630" y="0"/>
                    <a:pt x="630" y="0"/>
                    <a:pt x="630" y="0"/>
                  </a:cubicBezTo>
                  <a:lnTo>
                    <a:pt x="455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1AC738C-E28D-4591-BDB0-BDFE719AF559}"/>
                </a:ext>
              </a:extLst>
            </p:cNvPr>
            <p:cNvGrpSpPr/>
            <p:nvPr/>
          </p:nvGrpSpPr>
          <p:grpSpPr>
            <a:xfrm>
              <a:off x="7534664" y="4181676"/>
              <a:ext cx="281806" cy="278900"/>
              <a:chOff x="6967126" y="4092464"/>
              <a:chExt cx="453105" cy="448433"/>
            </a:xfrm>
            <a:grpFill/>
          </p:grpSpPr>
          <p:sp>
            <p:nvSpPr>
              <p:cNvPr id="17" name="Freeform 136">
                <a:extLst>
                  <a:ext uri="{FF2B5EF4-FFF2-40B4-BE49-F238E27FC236}">
                    <a16:creationId xmlns:a16="http://schemas.microsoft.com/office/drawing/2014/main" id="{03284D62-882C-433B-B37D-1C09C42D0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37">
                <a:extLst>
                  <a:ext uri="{FF2B5EF4-FFF2-40B4-BE49-F238E27FC236}">
                    <a16:creationId xmlns:a16="http://schemas.microsoft.com/office/drawing/2014/main" id="{D9ED4616-32DA-402D-A20E-8D3C89D0DF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BB61624-A841-4AB2-B3BE-F0CF95D1F691}"/>
              </a:ext>
            </a:extLst>
          </p:cNvPr>
          <p:cNvGrpSpPr/>
          <p:nvPr/>
        </p:nvGrpSpPr>
        <p:grpSpPr>
          <a:xfrm>
            <a:off x="5082989" y="4709620"/>
            <a:ext cx="1977184" cy="1327797"/>
            <a:chOff x="4915550" y="4951665"/>
            <a:chExt cx="1977184" cy="1327797"/>
          </a:xfrm>
          <a:solidFill>
            <a:srgbClr val="FF99CC"/>
          </a:solidFill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9985107-0667-4F4A-A3A1-184D51624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550" y="4951665"/>
              <a:ext cx="1977184" cy="1327797"/>
            </a:xfrm>
            <a:custGeom>
              <a:avLst/>
              <a:gdLst>
                <a:gd name="T0" fmla="*/ 866 w 921"/>
                <a:gd name="T1" fmla="*/ 0 h 619"/>
                <a:gd name="T2" fmla="*/ 651 w 921"/>
                <a:gd name="T3" fmla="*/ 0 h 619"/>
                <a:gd name="T4" fmla="*/ 618 w 921"/>
                <a:gd name="T5" fmla="*/ 48 h 619"/>
                <a:gd name="T6" fmla="*/ 638 w 921"/>
                <a:gd name="T7" fmla="*/ 114 h 619"/>
                <a:gd name="T8" fmla="*/ 559 w 921"/>
                <a:gd name="T9" fmla="*/ 191 h 619"/>
                <a:gd name="T10" fmla="*/ 480 w 921"/>
                <a:gd name="T11" fmla="*/ 114 h 619"/>
                <a:gd name="T12" fmla="*/ 500 w 921"/>
                <a:gd name="T13" fmla="*/ 48 h 619"/>
                <a:gd name="T14" fmla="*/ 467 w 921"/>
                <a:gd name="T15" fmla="*/ 0 h 619"/>
                <a:gd name="T16" fmla="*/ 252 w 921"/>
                <a:gd name="T17" fmla="*/ 0 h 619"/>
                <a:gd name="T18" fmla="*/ 197 w 921"/>
                <a:gd name="T19" fmla="*/ 0 h 619"/>
                <a:gd name="T20" fmla="*/ 197 w 921"/>
                <a:gd name="T21" fmla="*/ 53 h 619"/>
                <a:gd name="T22" fmla="*/ 197 w 921"/>
                <a:gd name="T23" fmla="*/ 261 h 619"/>
                <a:gd name="T24" fmla="*/ 147 w 921"/>
                <a:gd name="T25" fmla="*/ 293 h 619"/>
                <a:gd name="T26" fmla="*/ 79 w 921"/>
                <a:gd name="T27" fmla="*/ 273 h 619"/>
                <a:gd name="T28" fmla="*/ 0 w 921"/>
                <a:gd name="T29" fmla="*/ 350 h 619"/>
                <a:gd name="T30" fmla="*/ 79 w 921"/>
                <a:gd name="T31" fmla="*/ 427 h 619"/>
                <a:gd name="T32" fmla="*/ 147 w 921"/>
                <a:gd name="T33" fmla="*/ 407 h 619"/>
                <a:gd name="T34" fmla="*/ 197 w 921"/>
                <a:gd name="T35" fmla="*/ 439 h 619"/>
                <a:gd name="T36" fmla="*/ 197 w 921"/>
                <a:gd name="T37" fmla="*/ 619 h 619"/>
                <a:gd name="T38" fmla="*/ 920 w 921"/>
                <a:gd name="T39" fmla="*/ 619 h 619"/>
                <a:gd name="T40" fmla="*/ 920 w 921"/>
                <a:gd name="T41" fmla="*/ 439 h 619"/>
                <a:gd name="T42" fmla="*/ 870 w 921"/>
                <a:gd name="T43" fmla="*/ 407 h 619"/>
                <a:gd name="T44" fmla="*/ 802 w 921"/>
                <a:gd name="T45" fmla="*/ 427 h 619"/>
                <a:gd name="T46" fmla="*/ 722 w 921"/>
                <a:gd name="T47" fmla="*/ 350 h 619"/>
                <a:gd name="T48" fmla="*/ 802 w 921"/>
                <a:gd name="T49" fmla="*/ 273 h 619"/>
                <a:gd name="T50" fmla="*/ 870 w 921"/>
                <a:gd name="T51" fmla="*/ 293 h 619"/>
                <a:gd name="T52" fmla="*/ 920 w 921"/>
                <a:gd name="T53" fmla="*/ 261 h 619"/>
                <a:gd name="T54" fmla="*/ 920 w 921"/>
                <a:gd name="T55" fmla="*/ 53 h 619"/>
                <a:gd name="T56" fmla="*/ 921 w 921"/>
                <a:gd name="T57" fmla="*/ 42 h 619"/>
                <a:gd name="T58" fmla="*/ 921 w 921"/>
                <a:gd name="T59" fmla="*/ 0 h 619"/>
                <a:gd name="T60" fmla="*/ 866 w 921"/>
                <a:gd name="T61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1" h="619">
                  <a:moveTo>
                    <a:pt x="866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21" y="0"/>
                    <a:pt x="606" y="22"/>
                    <a:pt x="618" y="48"/>
                  </a:cubicBezTo>
                  <a:cubicBezTo>
                    <a:pt x="618" y="48"/>
                    <a:pt x="638" y="92"/>
                    <a:pt x="638" y="114"/>
                  </a:cubicBezTo>
                  <a:cubicBezTo>
                    <a:pt x="638" y="156"/>
                    <a:pt x="603" y="191"/>
                    <a:pt x="559" y="191"/>
                  </a:cubicBezTo>
                  <a:cubicBezTo>
                    <a:pt x="515" y="191"/>
                    <a:pt x="480" y="156"/>
                    <a:pt x="480" y="114"/>
                  </a:cubicBezTo>
                  <a:cubicBezTo>
                    <a:pt x="480" y="92"/>
                    <a:pt x="500" y="48"/>
                    <a:pt x="500" y="48"/>
                  </a:cubicBezTo>
                  <a:cubicBezTo>
                    <a:pt x="512" y="22"/>
                    <a:pt x="497" y="0"/>
                    <a:pt x="467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7" y="53"/>
                    <a:pt x="197" y="53"/>
                    <a:pt x="197" y="53"/>
                  </a:cubicBezTo>
                  <a:cubicBezTo>
                    <a:pt x="197" y="261"/>
                    <a:pt x="197" y="261"/>
                    <a:pt x="197" y="261"/>
                  </a:cubicBezTo>
                  <a:cubicBezTo>
                    <a:pt x="197" y="290"/>
                    <a:pt x="174" y="304"/>
                    <a:pt x="147" y="293"/>
                  </a:cubicBezTo>
                  <a:cubicBezTo>
                    <a:pt x="147" y="293"/>
                    <a:pt x="101" y="273"/>
                    <a:pt x="79" y="273"/>
                  </a:cubicBezTo>
                  <a:cubicBezTo>
                    <a:pt x="35" y="273"/>
                    <a:pt x="0" y="308"/>
                    <a:pt x="0" y="350"/>
                  </a:cubicBezTo>
                  <a:cubicBezTo>
                    <a:pt x="0" y="392"/>
                    <a:pt x="35" y="427"/>
                    <a:pt x="79" y="427"/>
                  </a:cubicBezTo>
                  <a:cubicBezTo>
                    <a:pt x="101" y="427"/>
                    <a:pt x="147" y="407"/>
                    <a:pt x="147" y="407"/>
                  </a:cubicBezTo>
                  <a:cubicBezTo>
                    <a:pt x="174" y="396"/>
                    <a:pt x="197" y="410"/>
                    <a:pt x="197" y="439"/>
                  </a:cubicBezTo>
                  <a:cubicBezTo>
                    <a:pt x="197" y="619"/>
                    <a:pt x="197" y="619"/>
                    <a:pt x="197" y="619"/>
                  </a:cubicBezTo>
                  <a:cubicBezTo>
                    <a:pt x="920" y="619"/>
                    <a:pt x="920" y="619"/>
                    <a:pt x="920" y="619"/>
                  </a:cubicBezTo>
                  <a:cubicBezTo>
                    <a:pt x="920" y="439"/>
                    <a:pt x="920" y="439"/>
                    <a:pt x="920" y="439"/>
                  </a:cubicBezTo>
                  <a:cubicBezTo>
                    <a:pt x="920" y="410"/>
                    <a:pt x="897" y="396"/>
                    <a:pt x="870" y="407"/>
                  </a:cubicBezTo>
                  <a:cubicBezTo>
                    <a:pt x="870" y="407"/>
                    <a:pt x="824" y="427"/>
                    <a:pt x="802" y="427"/>
                  </a:cubicBezTo>
                  <a:cubicBezTo>
                    <a:pt x="758" y="427"/>
                    <a:pt x="722" y="392"/>
                    <a:pt x="722" y="350"/>
                  </a:cubicBezTo>
                  <a:cubicBezTo>
                    <a:pt x="722" y="308"/>
                    <a:pt x="758" y="273"/>
                    <a:pt x="802" y="273"/>
                  </a:cubicBezTo>
                  <a:cubicBezTo>
                    <a:pt x="824" y="273"/>
                    <a:pt x="870" y="293"/>
                    <a:pt x="870" y="293"/>
                  </a:cubicBezTo>
                  <a:cubicBezTo>
                    <a:pt x="897" y="304"/>
                    <a:pt x="920" y="290"/>
                    <a:pt x="920" y="261"/>
                  </a:cubicBezTo>
                  <a:cubicBezTo>
                    <a:pt x="920" y="53"/>
                    <a:pt x="920" y="53"/>
                    <a:pt x="920" y="53"/>
                  </a:cubicBezTo>
                  <a:cubicBezTo>
                    <a:pt x="920" y="49"/>
                    <a:pt x="920" y="45"/>
                    <a:pt x="921" y="42"/>
                  </a:cubicBezTo>
                  <a:cubicBezTo>
                    <a:pt x="921" y="0"/>
                    <a:pt x="921" y="0"/>
                    <a:pt x="921" y="0"/>
                  </a:cubicBezTo>
                  <a:lnTo>
                    <a:pt x="866" y="0"/>
                  </a:lnTo>
                  <a:close/>
                </a:path>
              </a:pathLst>
            </a:custGeom>
            <a:solidFill>
              <a:srgbClr val="FF7AA3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E362767-0E92-4BA5-BC3B-F7644BB6D4C1}"/>
                </a:ext>
              </a:extLst>
            </p:cNvPr>
            <p:cNvGrpSpPr/>
            <p:nvPr/>
          </p:nvGrpSpPr>
          <p:grpSpPr>
            <a:xfrm>
              <a:off x="5730794" y="5636537"/>
              <a:ext cx="290178" cy="277521"/>
              <a:chOff x="1004888" y="993775"/>
              <a:chExt cx="2438400" cy="2332038"/>
            </a:xfrm>
            <a:grpFill/>
          </p:grpSpPr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ECF14E30-210C-40DC-83E6-F31DCBDD6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任意多边形 35">
                <a:extLst>
                  <a:ext uri="{FF2B5EF4-FFF2-40B4-BE49-F238E27FC236}">
                    <a16:creationId xmlns:a16="http://schemas.microsoft.com/office/drawing/2014/main" id="{7A7E18BF-FF08-46FA-80E2-C970A560C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28D75DC-1C83-4CE2-BF00-7E403F5F91B3}"/>
              </a:ext>
            </a:extLst>
          </p:cNvPr>
          <p:cNvGrpSpPr/>
          <p:nvPr/>
        </p:nvGrpSpPr>
        <p:grpSpPr>
          <a:xfrm>
            <a:off x="5495659" y="1780120"/>
            <a:ext cx="1980812" cy="1405796"/>
            <a:chOff x="5328219" y="2022167"/>
            <a:chExt cx="1980812" cy="1405796"/>
          </a:xfrm>
          <a:solidFill>
            <a:srgbClr val="FF99CC"/>
          </a:solidFill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66997B-22C2-4724-B36D-1E2A170A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219" y="2022167"/>
              <a:ext cx="1980812" cy="1405796"/>
            </a:xfrm>
            <a:custGeom>
              <a:avLst/>
              <a:gdLst>
                <a:gd name="T0" fmla="*/ 1 w 923"/>
                <a:gd name="T1" fmla="*/ 0 h 655"/>
                <a:gd name="T2" fmla="*/ 1 w 923"/>
                <a:gd name="T3" fmla="*/ 6 h 655"/>
                <a:gd name="T4" fmla="*/ 1 w 923"/>
                <a:gd name="T5" fmla="*/ 215 h 655"/>
                <a:gd name="T6" fmla="*/ 52 w 923"/>
                <a:gd name="T7" fmla="*/ 247 h 655"/>
                <a:gd name="T8" fmla="*/ 120 w 923"/>
                <a:gd name="T9" fmla="*/ 227 h 655"/>
                <a:gd name="T10" fmla="*/ 199 w 923"/>
                <a:gd name="T11" fmla="*/ 304 h 655"/>
                <a:gd name="T12" fmla="*/ 120 w 923"/>
                <a:gd name="T13" fmla="*/ 381 h 655"/>
                <a:gd name="T14" fmla="*/ 52 w 923"/>
                <a:gd name="T15" fmla="*/ 362 h 655"/>
                <a:gd name="T16" fmla="*/ 1 w 923"/>
                <a:gd name="T17" fmla="*/ 394 h 655"/>
                <a:gd name="T18" fmla="*/ 1 w 923"/>
                <a:gd name="T19" fmla="*/ 602 h 655"/>
                <a:gd name="T20" fmla="*/ 0 w 923"/>
                <a:gd name="T21" fmla="*/ 613 h 655"/>
                <a:gd name="T22" fmla="*/ 0 w 923"/>
                <a:gd name="T23" fmla="*/ 655 h 655"/>
                <a:gd name="T24" fmla="*/ 55 w 923"/>
                <a:gd name="T25" fmla="*/ 655 h 655"/>
                <a:gd name="T26" fmla="*/ 270 w 923"/>
                <a:gd name="T27" fmla="*/ 655 h 655"/>
                <a:gd name="T28" fmla="*/ 303 w 923"/>
                <a:gd name="T29" fmla="*/ 607 h 655"/>
                <a:gd name="T30" fmla="*/ 283 w 923"/>
                <a:gd name="T31" fmla="*/ 541 h 655"/>
                <a:gd name="T32" fmla="*/ 363 w 923"/>
                <a:gd name="T33" fmla="*/ 464 h 655"/>
                <a:gd name="T34" fmla="*/ 442 w 923"/>
                <a:gd name="T35" fmla="*/ 541 h 655"/>
                <a:gd name="T36" fmla="*/ 422 w 923"/>
                <a:gd name="T37" fmla="*/ 607 h 655"/>
                <a:gd name="T38" fmla="*/ 455 w 923"/>
                <a:gd name="T39" fmla="*/ 655 h 655"/>
                <a:gd name="T40" fmla="*/ 670 w 923"/>
                <a:gd name="T41" fmla="*/ 655 h 655"/>
                <a:gd name="T42" fmla="*/ 725 w 923"/>
                <a:gd name="T43" fmla="*/ 655 h 655"/>
                <a:gd name="T44" fmla="*/ 725 w 923"/>
                <a:gd name="T45" fmla="*/ 602 h 655"/>
                <a:gd name="T46" fmla="*/ 725 w 923"/>
                <a:gd name="T47" fmla="*/ 394 h 655"/>
                <a:gd name="T48" fmla="*/ 775 w 923"/>
                <a:gd name="T49" fmla="*/ 362 h 655"/>
                <a:gd name="T50" fmla="*/ 844 w 923"/>
                <a:gd name="T51" fmla="*/ 381 h 655"/>
                <a:gd name="T52" fmla="*/ 923 w 923"/>
                <a:gd name="T53" fmla="*/ 304 h 655"/>
                <a:gd name="T54" fmla="*/ 844 w 923"/>
                <a:gd name="T55" fmla="*/ 227 h 655"/>
                <a:gd name="T56" fmla="*/ 775 w 923"/>
                <a:gd name="T57" fmla="*/ 247 h 655"/>
                <a:gd name="T58" fmla="*/ 725 w 923"/>
                <a:gd name="T59" fmla="*/ 215 h 655"/>
                <a:gd name="T60" fmla="*/ 725 w 923"/>
                <a:gd name="T61" fmla="*/ 6 h 655"/>
                <a:gd name="T62" fmla="*/ 725 w 923"/>
                <a:gd name="T63" fmla="*/ 0 h 655"/>
                <a:gd name="T64" fmla="*/ 1 w 923"/>
                <a:gd name="T6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3" h="655">
                  <a:moveTo>
                    <a:pt x="1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1" y="244"/>
                    <a:pt x="24" y="258"/>
                    <a:pt x="52" y="247"/>
                  </a:cubicBezTo>
                  <a:cubicBezTo>
                    <a:pt x="52" y="247"/>
                    <a:pt x="97" y="227"/>
                    <a:pt x="120" y="227"/>
                  </a:cubicBezTo>
                  <a:cubicBezTo>
                    <a:pt x="163" y="227"/>
                    <a:pt x="199" y="262"/>
                    <a:pt x="199" y="304"/>
                  </a:cubicBezTo>
                  <a:cubicBezTo>
                    <a:pt x="199" y="347"/>
                    <a:pt x="163" y="381"/>
                    <a:pt x="120" y="381"/>
                  </a:cubicBezTo>
                  <a:cubicBezTo>
                    <a:pt x="97" y="381"/>
                    <a:pt x="52" y="362"/>
                    <a:pt x="52" y="362"/>
                  </a:cubicBezTo>
                  <a:cubicBezTo>
                    <a:pt x="24" y="350"/>
                    <a:pt x="1" y="364"/>
                    <a:pt x="1" y="394"/>
                  </a:cubicBezTo>
                  <a:cubicBezTo>
                    <a:pt x="1" y="602"/>
                    <a:pt x="1" y="602"/>
                    <a:pt x="1" y="602"/>
                  </a:cubicBezTo>
                  <a:cubicBezTo>
                    <a:pt x="1" y="606"/>
                    <a:pt x="1" y="610"/>
                    <a:pt x="0" y="613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55" y="655"/>
                    <a:pt x="55" y="655"/>
                    <a:pt x="55" y="655"/>
                  </a:cubicBezTo>
                  <a:cubicBezTo>
                    <a:pt x="270" y="655"/>
                    <a:pt x="270" y="655"/>
                    <a:pt x="270" y="655"/>
                  </a:cubicBezTo>
                  <a:cubicBezTo>
                    <a:pt x="300" y="655"/>
                    <a:pt x="315" y="633"/>
                    <a:pt x="303" y="607"/>
                  </a:cubicBezTo>
                  <a:cubicBezTo>
                    <a:pt x="303" y="607"/>
                    <a:pt x="283" y="563"/>
                    <a:pt x="283" y="541"/>
                  </a:cubicBezTo>
                  <a:cubicBezTo>
                    <a:pt x="283" y="498"/>
                    <a:pt x="319" y="464"/>
                    <a:pt x="363" y="464"/>
                  </a:cubicBezTo>
                  <a:cubicBezTo>
                    <a:pt x="406" y="464"/>
                    <a:pt x="442" y="498"/>
                    <a:pt x="442" y="541"/>
                  </a:cubicBezTo>
                  <a:cubicBezTo>
                    <a:pt x="442" y="563"/>
                    <a:pt x="422" y="607"/>
                    <a:pt x="422" y="607"/>
                  </a:cubicBezTo>
                  <a:cubicBezTo>
                    <a:pt x="410" y="633"/>
                    <a:pt x="425" y="655"/>
                    <a:pt x="455" y="655"/>
                  </a:cubicBezTo>
                  <a:cubicBezTo>
                    <a:pt x="670" y="655"/>
                    <a:pt x="670" y="655"/>
                    <a:pt x="670" y="655"/>
                  </a:cubicBezTo>
                  <a:cubicBezTo>
                    <a:pt x="725" y="655"/>
                    <a:pt x="725" y="655"/>
                    <a:pt x="725" y="655"/>
                  </a:cubicBezTo>
                  <a:cubicBezTo>
                    <a:pt x="725" y="602"/>
                    <a:pt x="725" y="602"/>
                    <a:pt x="725" y="602"/>
                  </a:cubicBezTo>
                  <a:cubicBezTo>
                    <a:pt x="725" y="394"/>
                    <a:pt x="725" y="394"/>
                    <a:pt x="725" y="394"/>
                  </a:cubicBezTo>
                  <a:cubicBezTo>
                    <a:pt x="725" y="364"/>
                    <a:pt x="748" y="350"/>
                    <a:pt x="775" y="362"/>
                  </a:cubicBezTo>
                  <a:cubicBezTo>
                    <a:pt x="775" y="362"/>
                    <a:pt x="821" y="381"/>
                    <a:pt x="844" y="381"/>
                  </a:cubicBezTo>
                  <a:cubicBezTo>
                    <a:pt x="887" y="381"/>
                    <a:pt x="923" y="347"/>
                    <a:pt x="923" y="304"/>
                  </a:cubicBezTo>
                  <a:cubicBezTo>
                    <a:pt x="923" y="262"/>
                    <a:pt x="887" y="227"/>
                    <a:pt x="844" y="227"/>
                  </a:cubicBezTo>
                  <a:cubicBezTo>
                    <a:pt x="821" y="227"/>
                    <a:pt x="775" y="247"/>
                    <a:pt x="775" y="247"/>
                  </a:cubicBezTo>
                  <a:cubicBezTo>
                    <a:pt x="748" y="258"/>
                    <a:pt x="725" y="244"/>
                    <a:pt x="725" y="215"/>
                  </a:cubicBezTo>
                  <a:cubicBezTo>
                    <a:pt x="725" y="6"/>
                    <a:pt x="725" y="6"/>
                    <a:pt x="725" y="6"/>
                  </a:cubicBezTo>
                  <a:cubicBezTo>
                    <a:pt x="725" y="0"/>
                    <a:pt x="725" y="0"/>
                    <a:pt x="72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7AA3"/>
            </a:solidFill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5BDDF45-5678-4303-ABA8-4B4461B5DCB8}"/>
                </a:ext>
              </a:extLst>
            </p:cNvPr>
            <p:cNvGrpSpPr/>
            <p:nvPr/>
          </p:nvGrpSpPr>
          <p:grpSpPr>
            <a:xfrm>
              <a:off x="6080188" y="2342161"/>
              <a:ext cx="461997" cy="389375"/>
              <a:chOff x="3526102" y="915987"/>
              <a:chExt cx="560236" cy="472172"/>
            </a:xfrm>
            <a:grpFill/>
          </p:grpSpPr>
          <p:sp>
            <p:nvSpPr>
              <p:cNvPr id="27" name="Freeform 5">
                <a:extLst>
                  <a:ext uri="{FF2B5EF4-FFF2-40B4-BE49-F238E27FC236}">
                    <a16:creationId xmlns:a16="http://schemas.microsoft.com/office/drawing/2014/main" id="{043F9739-1E62-42B9-A883-FB49C2800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102" y="992809"/>
                <a:ext cx="370992" cy="249202"/>
              </a:xfrm>
              <a:custGeom>
                <a:avLst/>
                <a:gdLst>
                  <a:gd name="T0" fmla="*/ 594 w 594"/>
                  <a:gd name="T1" fmla="*/ 0 h 399"/>
                  <a:gd name="T2" fmla="*/ 0 w 594"/>
                  <a:gd name="T3" fmla="*/ 82 h 399"/>
                  <a:gd name="T4" fmla="*/ 59 w 594"/>
                  <a:gd name="T5" fmla="*/ 399 h 399"/>
                  <a:gd name="T6" fmla="*/ 454 w 594"/>
                  <a:gd name="T7" fmla="*/ 399 h 399"/>
                  <a:gd name="T8" fmla="*/ 594 w 594"/>
                  <a:gd name="T9" fmla="*/ 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399">
                    <a:moveTo>
                      <a:pt x="594" y="0"/>
                    </a:moveTo>
                    <a:lnTo>
                      <a:pt x="0" y="82"/>
                    </a:lnTo>
                    <a:lnTo>
                      <a:pt x="59" y="399"/>
                    </a:lnTo>
                    <a:lnTo>
                      <a:pt x="454" y="39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6">
                <a:extLst>
                  <a:ext uri="{FF2B5EF4-FFF2-40B4-BE49-F238E27FC236}">
                    <a16:creationId xmlns:a16="http://schemas.microsoft.com/office/drawing/2014/main" id="{DA121A6B-8494-4E7E-9ABD-6135E050D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197" y="915987"/>
                <a:ext cx="517141" cy="382234"/>
              </a:xfrm>
              <a:custGeom>
                <a:avLst/>
                <a:gdLst>
                  <a:gd name="T0" fmla="*/ 339 w 350"/>
                  <a:gd name="T1" fmla="*/ 0 h 259"/>
                  <a:gd name="T2" fmla="*/ 271 w 350"/>
                  <a:gd name="T3" fmla="*/ 0 h 259"/>
                  <a:gd name="T4" fmla="*/ 271 w 350"/>
                  <a:gd name="T5" fmla="*/ 0 h 259"/>
                  <a:gd name="T6" fmla="*/ 269 w 350"/>
                  <a:gd name="T7" fmla="*/ 1 h 259"/>
                  <a:gd name="T8" fmla="*/ 267 w 350"/>
                  <a:gd name="T9" fmla="*/ 1 h 259"/>
                  <a:gd name="T10" fmla="*/ 265 w 350"/>
                  <a:gd name="T11" fmla="*/ 2 h 259"/>
                  <a:gd name="T12" fmla="*/ 264 w 350"/>
                  <a:gd name="T13" fmla="*/ 3 h 259"/>
                  <a:gd name="T14" fmla="*/ 263 w 350"/>
                  <a:gd name="T15" fmla="*/ 5 h 259"/>
                  <a:gd name="T16" fmla="*/ 261 w 350"/>
                  <a:gd name="T17" fmla="*/ 7 h 259"/>
                  <a:gd name="T18" fmla="*/ 261 w 350"/>
                  <a:gd name="T19" fmla="*/ 7 h 259"/>
                  <a:gd name="T20" fmla="*/ 176 w 350"/>
                  <a:gd name="T21" fmla="*/ 238 h 259"/>
                  <a:gd name="T22" fmla="*/ 10 w 350"/>
                  <a:gd name="T23" fmla="*/ 238 h 259"/>
                  <a:gd name="T24" fmla="*/ 0 w 350"/>
                  <a:gd name="T25" fmla="*/ 248 h 259"/>
                  <a:gd name="T26" fmla="*/ 10 w 350"/>
                  <a:gd name="T27" fmla="*/ 259 h 259"/>
                  <a:gd name="T28" fmla="*/ 184 w 350"/>
                  <a:gd name="T29" fmla="*/ 259 h 259"/>
                  <a:gd name="T30" fmla="*/ 187 w 350"/>
                  <a:gd name="T31" fmla="*/ 258 h 259"/>
                  <a:gd name="T32" fmla="*/ 188 w 350"/>
                  <a:gd name="T33" fmla="*/ 258 h 259"/>
                  <a:gd name="T34" fmla="*/ 191 w 350"/>
                  <a:gd name="T35" fmla="*/ 256 h 259"/>
                  <a:gd name="T36" fmla="*/ 191 w 350"/>
                  <a:gd name="T37" fmla="*/ 255 h 259"/>
                  <a:gd name="T38" fmla="*/ 193 w 350"/>
                  <a:gd name="T39" fmla="*/ 253 h 259"/>
                  <a:gd name="T40" fmla="*/ 194 w 350"/>
                  <a:gd name="T41" fmla="*/ 252 h 259"/>
                  <a:gd name="T42" fmla="*/ 194 w 350"/>
                  <a:gd name="T43" fmla="*/ 252 h 259"/>
                  <a:gd name="T44" fmla="*/ 279 w 350"/>
                  <a:gd name="T45" fmla="*/ 21 h 259"/>
                  <a:gd name="T46" fmla="*/ 339 w 350"/>
                  <a:gd name="T47" fmla="*/ 21 h 259"/>
                  <a:gd name="T48" fmla="*/ 350 w 350"/>
                  <a:gd name="T49" fmla="*/ 11 h 259"/>
                  <a:gd name="T50" fmla="*/ 339 w 350"/>
                  <a:gd name="T51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0" h="259">
                    <a:moveTo>
                      <a:pt x="339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1"/>
                      <a:pt x="269" y="1"/>
                    </a:cubicBezTo>
                    <a:cubicBezTo>
                      <a:pt x="268" y="1"/>
                      <a:pt x="267" y="1"/>
                      <a:pt x="267" y="1"/>
                    </a:cubicBezTo>
                    <a:cubicBezTo>
                      <a:pt x="266" y="1"/>
                      <a:pt x="266" y="2"/>
                      <a:pt x="265" y="2"/>
                    </a:cubicBezTo>
                    <a:cubicBezTo>
                      <a:pt x="265" y="3"/>
                      <a:pt x="264" y="3"/>
                      <a:pt x="264" y="3"/>
                    </a:cubicBezTo>
                    <a:cubicBezTo>
                      <a:pt x="263" y="4"/>
                      <a:pt x="263" y="4"/>
                      <a:pt x="263" y="5"/>
                    </a:cubicBezTo>
                    <a:cubicBezTo>
                      <a:pt x="262" y="6"/>
                      <a:pt x="262" y="6"/>
                      <a:pt x="261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4" y="238"/>
                      <a:pt x="0" y="243"/>
                      <a:pt x="0" y="248"/>
                    </a:cubicBezTo>
                    <a:cubicBezTo>
                      <a:pt x="0" y="254"/>
                      <a:pt x="4" y="259"/>
                      <a:pt x="10" y="259"/>
                    </a:cubicBezTo>
                    <a:cubicBezTo>
                      <a:pt x="184" y="259"/>
                      <a:pt x="184" y="259"/>
                      <a:pt x="184" y="259"/>
                    </a:cubicBezTo>
                    <a:cubicBezTo>
                      <a:pt x="185" y="259"/>
                      <a:pt x="186" y="259"/>
                      <a:pt x="187" y="258"/>
                    </a:cubicBezTo>
                    <a:cubicBezTo>
                      <a:pt x="188" y="258"/>
                      <a:pt x="188" y="258"/>
                      <a:pt x="188" y="258"/>
                    </a:cubicBezTo>
                    <a:cubicBezTo>
                      <a:pt x="189" y="257"/>
                      <a:pt x="190" y="257"/>
                      <a:pt x="191" y="256"/>
                    </a:cubicBezTo>
                    <a:cubicBezTo>
                      <a:pt x="191" y="256"/>
                      <a:pt x="191" y="256"/>
                      <a:pt x="191" y="255"/>
                    </a:cubicBezTo>
                    <a:cubicBezTo>
                      <a:pt x="192" y="255"/>
                      <a:pt x="193" y="254"/>
                      <a:pt x="193" y="253"/>
                    </a:cubicBezTo>
                    <a:cubicBezTo>
                      <a:pt x="193" y="253"/>
                      <a:pt x="193" y="253"/>
                      <a:pt x="194" y="252"/>
                    </a:cubicBezTo>
                    <a:cubicBezTo>
                      <a:pt x="194" y="252"/>
                      <a:pt x="194" y="252"/>
                      <a:pt x="194" y="252"/>
                    </a:cubicBezTo>
                    <a:cubicBezTo>
                      <a:pt x="279" y="21"/>
                      <a:pt x="279" y="21"/>
                      <a:pt x="279" y="21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345" y="21"/>
                      <a:pt x="350" y="17"/>
                      <a:pt x="350" y="11"/>
                    </a:cubicBezTo>
                    <a:cubicBezTo>
                      <a:pt x="350" y="5"/>
                      <a:pt x="345" y="0"/>
                      <a:pt x="33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Oval 7">
                <a:extLst>
                  <a:ext uri="{FF2B5EF4-FFF2-40B4-BE49-F238E27FC236}">
                    <a16:creationId xmlns:a16="http://schemas.microsoft.com/office/drawing/2014/main" id="{39D1A019-EF09-4713-B730-7D0F76B9C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6685" y="1317583"/>
                <a:ext cx="71201" cy="70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Oval 8">
                <a:extLst>
                  <a:ext uri="{FF2B5EF4-FFF2-40B4-BE49-F238E27FC236}">
                    <a16:creationId xmlns:a16="http://schemas.microsoft.com/office/drawing/2014/main" id="{086B5008-E6BD-49B0-A8CE-BD58BAE88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2805" y="1317583"/>
                <a:ext cx="71201" cy="70576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TextBox 42">
            <a:extLst>
              <a:ext uri="{FF2B5EF4-FFF2-40B4-BE49-F238E27FC236}">
                <a16:creationId xmlns:a16="http://schemas.microsoft.com/office/drawing/2014/main" id="{59CFACC2-290B-4613-8C47-0B2B5EA166BF}"/>
              </a:ext>
            </a:extLst>
          </p:cNvPr>
          <p:cNvSpPr txBox="1"/>
          <p:nvPr/>
        </p:nvSpPr>
        <p:spPr>
          <a:xfrm>
            <a:off x="9202473" y="216933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Click here to add a title</a:t>
            </a:r>
            <a:endParaRPr lang="id-ID" altLang="zh-CN" b="1" dirty="0">
              <a:cs typeface="+mn-ea"/>
              <a:sym typeface="+mn-lt"/>
            </a:endParaRPr>
          </a:p>
        </p:txBody>
      </p:sp>
      <p:sp>
        <p:nvSpPr>
          <p:cNvPr id="32" name="Rectangle 43">
            <a:extLst>
              <a:ext uri="{FF2B5EF4-FFF2-40B4-BE49-F238E27FC236}">
                <a16:creationId xmlns:a16="http://schemas.microsoft.com/office/drawing/2014/main" id="{9410DC7E-34B0-48C2-8FCE-F34228BC77D6}"/>
              </a:ext>
            </a:extLst>
          </p:cNvPr>
          <p:cNvSpPr/>
          <p:nvPr/>
        </p:nvSpPr>
        <p:spPr>
          <a:xfrm>
            <a:off x="9202471" y="2526177"/>
            <a:ext cx="26294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2D2A19"/>
                </a:solidFill>
                <a:cs typeface="+mn-ea"/>
                <a:sym typeface="+mn-lt"/>
              </a:rPr>
              <a:t>Click here to add text Click here to add text Click here add text Click here to add text Click here to add text</a:t>
            </a:r>
          </a:p>
        </p:txBody>
      </p:sp>
      <p:sp>
        <p:nvSpPr>
          <p:cNvPr id="33" name="TextBox 45">
            <a:extLst>
              <a:ext uri="{FF2B5EF4-FFF2-40B4-BE49-F238E27FC236}">
                <a16:creationId xmlns:a16="http://schemas.microsoft.com/office/drawing/2014/main" id="{388176BC-E1AD-40F2-A379-859D55845ED9}"/>
              </a:ext>
            </a:extLst>
          </p:cNvPr>
          <p:cNvSpPr txBox="1"/>
          <p:nvPr/>
        </p:nvSpPr>
        <p:spPr>
          <a:xfrm>
            <a:off x="9275548" y="464120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Click here to add a title</a:t>
            </a:r>
            <a:endParaRPr lang="id-ID" altLang="zh-CN" b="1" dirty="0">
              <a:cs typeface="+mn-ea"/>
              <a:sym typeface="+mn-lt"/>
            </a:endParaRPr>
          </a:p>
        </p:txBody>
      </p:sp>
      <p:sp>
        <p:nvSpPr>
          <p:cNvPr id="34" name="Rectangle 46">
            <a:extLst>
              <a:ext uri="{FF2B5EF4-FFF2-40B4-BE49-F238E27FC236}">
                <a16:creationId xmlns:a16="http://schemas.microsoft.com/office/drawing/2014/main" id="{35CCFB72-31F2-43BF-B360-617B37F3E20E}"/>
              </a:ext>
            </a:extLst>
          </p:cNvPr>
          <p:cNvSpPr/>
          <p:nvPr/>
        </p:nvSpPr>
        <p:spPr>
          <a:xfrm>
            <a:off x="9275545" y="4998047"/>
            <a:ext cx="26294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rgbClr val="2D2A19"/>
                </a:solidFill>
                <a:cs typeface="+mn-ea"/>
                <a:sym typeface="+mn-lt"/>
              </a:rPr>
              <a:t>Click here to add text Click here to add text Click here add text Click here to add text Click here to add text</a:t>
            </a:r>
          </a:p>
        </p:txBody>
      </p:sp>
      <p:sp>
        <p:nvSpPr>
          <p:cNvPr id="35" name="TextBox 48">
            <a:extLst>
              <a:ext uri="{FF2B5EF4-FFF2-40B4-BE49-F238E27FC236}">
                <a16:creationId xmlns:a16="http://schemas.microsoft.com/office/drawing/2014/main" id="{E9DE414B-E187-411A-8E83-A352962E1FC4}"/>
              </a:ext>
            </a:extLst>
          </p:cNvPr>
          <p:cNvSpPr txBox="1"/>
          <p:nvPr/>
        </p:nvSpPr>
        <p:spPr>
          <a:xfrm>
            <a:off x="1509322" y="229475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Click here to add a title</a:t>
            </a:r>
            <a:endParaRPr lang="id-ID" b="1" dirty="0">
              <a:cs typeface="+mn-ea"/>
              <a:sym typeface="+mn-lt"/>
            </a:endParaRPr>
          </a:p>
        </p:txBody>
      </p:sp>
      <p:sp>
        <p:nvSpPr>
          <p:cNvPr id="36" name="Rectangle 49">
            <a:extLst>
              <a:ext uri="{FF2B5EF4-FFF2-40B4-BE49-F238E27FC236}">
                <a16:creationId xmlns:a16="http://schemas.microsoft.com/office/drawing/2014/main" id="{67570BE6-10B6-4626-8619-C63618BDF43E}"/>
              </a:ext>
            </a:extLst>
          </p:cNvPr>
          <p:cNvSpPr/>
          <p:nvPr/>
        </p:nvSpPr>
        <p:spPr>
          <a:xfrm>
            <a:off x="764475" y="2651597"/>
            <a:ext cx="2776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D2A19"/>
                </a:solidFill>
                <a:cs typeface="+mn-ea"/>
                <a:sym typeface="+mn-lt"/>
              </a:rPr>
              <a:t>Click here to add text Click here to add text Click here add text Click here to add text Click here to add text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2D2A19"/>
              </a:solidFill>
              <a:cs typeface="+mn-ea"/>
              <a:sym typeface="+mn-lt"/>
            </a:endParaRPr>
          </a:p>
        </p:txBody>
      </p:sp>
      <p:sp>
        <p:nvSpPr>
          <p:cNvPr id="37" name="TextBox 51">
            <a:extLst>
              <a:ext uri="{FF2B5EF4-FFF2-40B4-BE49-F238E27FC236}">
                <a16:creationId xmlns:a16="http://schemas.microsoft.com/office/drawing/2014/main" id="{F62AA0F8-F658-441C-90AE-E9526A6685E4}"/>
              </a:ext>
            </a:extLst>
          </p:cNvPr>
          <p:cNvSpPr txBox="1"/>
          <p:nvPr/>
        </p:nvSpPr>
        <p:spPr>
          <a:xfrm>
            <a:off x="1379249" y="45934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Click here to add a title</a:t>
            </a:r>
            <a:endParaRPr lang="id-ID" altLang="zh-CN" b="1" dirty="0">
              <a:cs typeface="+mn-ea"/>
              <a:sym typeface="+mn-lt"/>
            </a:endParaRPr>
          </a:p>
        </p:txBody>
      </p:sp>
      <p:sp>
        <p:nvSpPr>
          <p:cNvPr id="38" name="Rectangle 52">
            <a:extLst>
              <a:ext uri="{FF2B5EF4-FFF2-40B4-BE49-F238E27FC236}">
                <a16:creationId xmlns:a16="http://schemas.microsoft.com/office/drawing/2014/main" id="{B248585D-6725-45CD-9E6E-C8676B0AACE0}"/>
              </a:ext>
            </a:extLst>
          </p:cNvPr>
          <p:cNvSpPr/>
          <p:nvPr/>
        </p:nvSpPr>
        <p:spPr>
          <a:xfrm>
            <a:off x="660227" y="4854818"/>
            <a:ext cx="2776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D2A19"/>
                </a:solidFill>
                <a:cs typeface="+mn-ea"/>
                <a:sym typeface="+mn-lt"/>
              </a:rPr>
              <a:t>Click here to add text Click here to add text Click here add text Click here to add text 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439586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Choice>
    <mc:Fallback xmlns:p159="http://schemas.microsoft.com/office/powerpoint/2015/09/main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7E7FCC78-BEB9-43CD-A22F-3EF3F4D7251D}"/>
              </a:ext>
            </a:extLst>
          </p:cNvPr>
          <p:cNvSpPr/>
          <p:nvPr/>
        </p:nvSpPr>
        <p:spPr>
          <a:xfrm rot="20052101">
            <a:off x="3424231" y="1164632"/>
            <a:ext cx="4744279" cy="3366052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09E20-E871-425A-8401-AEB06EA17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51" y="1062012"/>
            <a:ext cx="4598239" cy="47339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8B298A-7987-4E00-A631-511AE1397432}"/>
              </a:ext>
            </a:extLst>
          </p:cNvPr>
          <p:cNvSpPr txBox="1"/>
          <p:nvPr/>
        </p:nvSpPr>
        <p:spPr>
          <a:xfrm>
            <a:off x="5413117" y="2663689"/>
            <a:ext cx="1318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cs typeface="+mn-ea"/>
                <a:sym typeface="+mn-lt"/>
              </a:rPr>
              <a:t>04</a:t>
            </a:r>
            <a:endParaRPr lang="zh-CN" altLang="en-US" sz="8000" b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3B507B-A8AE-43FA-BC22-4A373042D5A3}"/>
              </a:ext>
            </a:extLst>
          </p:cNvPr>
          <p:cNvSpPr txBox="1"/>
          <p:nvPr/>
        </p:nvSpPr>
        <p:spPr>
          <a:xfrm>
            <a:off x="4387439" y="5637729"/>
            <a:ext cx="341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10229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52938"/>
            <a:ext cx="283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E7A5F65E-6EFA-491A-8FB0-E452E510BF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2274" y="1987658"/>
            <a:ext cx="3267453" cy="3267453"/>
            <a:chOff x="242" y="194"/>
            <a:chExt cx="2415" cy="241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8B96FBB-AEA2-44BC-A4BC-5344D0E0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194"/>
              <a:ext cx="1171" cy="1171"/>
            </a:xfrm>
            <a:custGeom>
              <a:avLst/>
              <a:gdLst>
                <a:gd name="T0" fmla="*/ 247 w 494"/>
                <a:gd name="T1" fmla="*/ 0 h 494"/>
                <a:gd name="T2" fmla="*/ 494 w 494"/>
                <a:gd name="T3" fmla="*/ 0 h 494"/>
                <a:gd name="T4" fmla="*/ 494 w 494"/>
                <a:gd name="T5" fmla="*/ 247 h 494"/>
                <a:gd name="T6" fmla="*/ 247 w 494"/>
                <a:gd name="T7" fmla="*/ 494 h 494"/>
                <a:gd name="T8" fmla="*/ 0 w 494"/>
                <a:gd name="T9" fmla="*/ 494 h 494"/>
                <a:gd name="T10" fmla="*/ 0 w 494"/>
                <a:gd name="T11" fmla="*/ 247 h 494"/>
                <a:gd name="T12" fmla="*/ 247 w 494"/>
                <a:gd name="T1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494">
                  <a:moveTo>
                    <a:pt x="247" y="0"/>
                  </a:moveTo>
                  <a:cubicBezTo>
                    <a:pt x="494" y="0"/>
                    <a:pt x="494" y="0"/>
                    <a:pt x="494" y="0"/>
                  </a:cubicBezTo>
                  <a:cubicBezTo>
                    <a:pt x="494" y="247"/>
                    <a:pt x="494" y="247"/>
                    <a:pt x="494" y="247"/>
                  </a:cubicBezTo>
                  <a:cubicBezTo>
                    <a:pt x="494" y="247"/>
                    <a:pt x="494" y="494"/>
                    <a:pt x="247" y="494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0" y="0"/>
                    <a:pt x="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BD16F5E-A177-435C-8803-4D82A3846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" y="194"/>
              <a:ext cx="1171" cy="1171"/>
            </a:xfrm>
            <a:custGeom>
              <a:avLst/>
              <a:gdLst>
                <a:gd name="T0" fmla="*/ 0 w 494"/>
                <a:gd name="T1" fmla="*/ 247 h 494"/>
                <a:gd name="T2" fmla="*/ 0 w 494"/>
                <a:gd name="T3" fmla="*/ 0 h 494"/>
                <a:gd name="T4" fmla="*/ 247 w 494"/>
                <a:gd name="T5" fmla="*/ 0 h 494"/>
                <a:gd name="T6" fmla="*/ 494 w 494"/>
                <a:gd name="T7" fmla="*/ 247 h 494"/>
                <a:gd name="T8" fmla="*/ 494 w 494"/>
                <a:gd name="T9" fmla="*/ 494 h 494"/>
                <a:gd name="T10" fmla="*/ 247 w 494"/>
                <a:gd name="T11" fmla="*/ 494 h 494"/>
                <a:gd name="T12" fmla="*/ 0 w 494"/>
                <a:gd name="T13" fmla="*/ 24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494">
                  <a:moveTo>
                    <a:pt x="0" y="24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0"/>
                    <a:pt x="494" y="0"/>
                    <a:pt x="494" y="247"/>
                  </a:cubicBezTo>
                  <a:cubicBezTo>
                    <a:pt x="494" y="494"/>
                    <a:pt x="494" y="494"/>
                    <a:pt x="494" y="494"/>
                  </a:cubicBezTo>
                  <a:cubicBezTo>
                    <a:pt x="247" y="494"/>
                    <a:pt x="247" y="494"/>
                    <a:pt x="247" y="494"/>
                  </a:cubicBezTo>
                  <a:cubicBezTo>
                    <a:pt x="247" y="494"/>
                    <a:pt x="0" y="494"/>
                    <a:pt x="0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A1BECF5-9CAF-40E3-B60E-2C599093B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" y="1438"/>
              <a:ext cx="1171" cy="1171"/>
            </a:xfrm>
            <a:custGeom>
              <a:avLst/>
              <a:gdLst>
                <a:gd name="T0" fmla="*/ 247 w 494"/>
                <a:gd name="T1" fmla="*/ 494 h 494"/>
                <a:gd name="T2" fmla="*/ 494 w 494"/>
                <a:gd name="T3" fmla="*/ 494 h 494"/>
                <a:gd name="T4" fmla="*/ 494 w 494"/>
                <a:gd name="T5" fmla="*/ 247 h 494"/>
                <a:gd name="T6" fmla="*/ 247 w 494"/>
                <a:gd name="T7" fmla="*/ 0 h 494"/>
                <a:gd name="T8" fmla="*/ 0 w 494"/>
                <a:gd name="T9" fmla="*/ 0 h 494"/>
                <a:gd name="T10" fmla="*/ 0 w 494"/>
                <a:gd name="T11" fmla="*/ 247 h 494"/>
                <a:gd name="T12" fmla="*/ 247 w 494"/>
                <a:gd name="T13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494">
                  <a:moveTo>
                    <a:pt x="247" y="494"/>
                  </a:moveTo>
                  <a:cubicBezTo>
                    <a:pt x="494" y="494"/>
                    <a:pt x="494" y="494"/>
                    <a:pt x="494" y="494"/>
                  </a:cubicBezTo>
                  <a:cubicBezTo>
                    <a:pt x="494" y="247"/>
                    <a:pt x="494" y="247"/>
                    <a:pt x="494" y="247"/>
                  </a:cubicBezTo>
                  <a:cubicBezTo>
                    <a:pt x="494" y="247"/>
                    <a:pt x="494" y="0"/>
                    <a:pt x="2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47"/>
                    <a:pt x="0" y="494"/>
                    <a:pt x="247" y="4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45BBD420-C8B6-40BD-A2CD-E87A8710E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" y="1438"/>
              <a:ext cx="1171" cy="1171"/>
            </a:xfrm>
            <a:custGeom>
              <a:avLst/>
              <a:gdLst>
                <a:gd name="T0" fmla="*/ 0 w 494"/>
                <a:gd name="T1" fmla="*/ 247 h 494"/>
                <a:gd name="T2" fmla="*/ 0 w 494"/>
                <a:gd name="T3" fmla="*/ 494 h 494"/>
                <a:gd name="T4" fmla="*/ 247 w 494"/>
                <a:gd name="T5" fmla="*/ 494 h 494"/>
                <a:gd name="T6" fmla="*/ 494 w 494"/>
                <a:gd name="T7" fmla="*/ 247 h 494"/>
                <a:gd name="T8" fmla="*/ 494 w 494"/>
                <a:gd name="T9" fmla="*/ 0 h 494"/>
                <a:gd name="T10" fmla="*/ 247 w 494"/>
                <a:gd name="T11" fmla="*/ 0 h 494"/>
                <a:gd name="T12" fmla="*/ 0 w 494"/>
                <a:gd name="T13" fmla="*/ 247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494">
                  <a:moveTo>
                    <a:pt x="0" y="247"/>
                  </a:moveTo>
                  <a:cubicBezTo>
                    <a:pt x="0" y="494"/>
                    <a:pt x="0" y="494"/>
                    <a:pt x="0" y="494"/>
                  </a:cubicBezTo>
                  <a:cubicBezTo>
                    <a:pt x="247" y="494"/>
                    <a:pt x="247" y="494"/>
                    <a:pt x="247" y="494"/>
                  </a:cubicBezTo>
                  <a:cubicBezTo>
                    <a:pt x="247" y="494"/>
                    <a:pt x="494" y="494"/>
                    <a:pt x="494" y="247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0"/>
                    <a:pt x="0" y="0"/>
                    <a:pt x="0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980EFD9-2B8F-4E66-B3CF-9AA2D1406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35"/>
              <a:ext cx="1090" cy="1090"/>
            </a:xfrm>
            <a:custGeom>
              <a:avLst/>
              <a:gdLst>
                <a:gd name="T0" fmla="*/ 230 w 460"/>
                <a:gd name="T1" fmla="*/ 460 h 460"/>
                <a:gd name="T2" fmla="*/ 431 w 460"/>
                <a:gd name="T3" fmla="*/ 346 h 460"/>
                <a:gd name="T4" fmla="*/ 460 w 460"/>
                <a:gd name="T5" fmla="*/ 230 h 460"/>
                <a:gd name="T6" fmla="*/ 460 w 460"/>
                <a:gd name="T7" fmla="*/ 0 h 460"/>
                <a:gd name="T8" fmla="*/ 230 w 460"/>
                <a:gd name="T9" fmla="*/ 0 h 460"/>
                <a:gd name="T10" fmla="*/ 29 w 460"/>
                <a:gd name="T11" fmla="*/ 114 h 460"/>
                <a:gd name="T12" fmla="*/ 0 w 460"/>
                <a:gd name="T13" fmla="*/ 230 h 460"/>
                <a:gd name="T14" fmla="*/ 0 w 460"/>
                <a:gd name="T15" fmla="*/ 460 h 460"/>
                <a:gd name="T16" fmla="*/ 230 w 460"/>
                <a:gd name="T17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460">
                  <a:moveTo>
                    <a:pt x="230" y="460"/>
                  </a:moveTo>
                  <a:cubicBezTo>
                    <a:pt x="325" y="460"/>
                    <a:pt x="393" y="421"/>
                    <a:pt x="431" y="346"/>
                  </a:cubicBezTo>
                  <a:cubicBezTo>
                    <a:pt x="459" y="288"/>
                    <a:pt x="460" y="230"/>
                    <a:pt x="460" y="23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134" y="0"/>
                    <a:pt x="67" y="38"/>
                    <a:pt x="29" y="114"/>
                  </a:cubicBezTo>
                  <a:cubicBezTo>
                    <a:pt x="0" y="171"/>
                    <a:pt x="0" y="229"/>
                    <a:pt x="0" y="230"/>
                  </a:cubicBezTo>
                  <a:cubicBezTo>
                    <a:pt x="0" y="460"/>
                    <a:pt x="0" y="460"/>
                    <a:pt x="0" y="460"/>
                  </a:cubicBezTo>
                  <a:lnTo>
                    <a:pt x="230" y="4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C53BF15-9771-44A7-8E82-246C35D2C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" y="235"/>
              <a:ext cx="1090" cy="1090"/>
            </a:xfrm>
            <a:custGeom>
              <a:avLst/>
              <a:gdLst>
                <a:gd name="T0" fmla="*/ 460 w 460"/>
                <a:gd name="T1" fmla="*/ 460 h 460"/>
                <a:gd name="T2" fmla="*/ 460 w 460"/>
                <a:gd name="T3" fmla="*/ 230 h 460"/>
                <a:gd name="T4" fmla="*/ 346 w 460"/>
                <a:gd name="T5" fmla="*/ 29 h 460"/>
                <a:gd name="T6" fmla="*/ 230 w 460"/>
                <a:gd name="T7" fmla="*/ 0 h 460"/>
                <a:gd name="T8" fmla="*/ 0 w 460"/>
                <a:gd name="T9" fmla="*/ 0 h 460"/>
                <a:gd name="T10" fmla="*/ 0 w 460"/>
                <a:gd name="T11" fmla="*/ 230 h 460"/>
                <a:gd name="T12" fmla="*/ 114 w 460"/>
                <a:gd name="T13" fmla="*/ 431 h 460"/>
                <a:gd name="T14" fmla="*/ 230 w 460"/>
                <a:gd name="T15" fmla="*/ 460 h 460"/>
                <a:gd name="T16" fmla="*/ 460 w 460"/>
                <a:gd name="T17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460">
                  <a:moveTo>
                    <a:pt x="460" y="460"/>
                  </a:moveTo>
                  <a:cubicBezTo>
                    <a:pt x="460" y="230"/>
                    <a:pt x="460" y="230"/>
                    <a:pt x="460" y="230"/>
                  </a:cubicBezTo>
                  <a:cubicBezTo>
                    <a:pt x="460" y="134"/>
                    <a:pt x="421" y="67"/>
                    <a:pt x="346" y="29"/>
                  </a:cubicBezTo>
                  <a:cubicBezTo>
                    <a:pt x="288" y="0"/>
                    <a:pt x="230" y="0"/>
                    <a:pt x="2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325"/>
                    <a:pt x="38" y="393"/>
                    <a:pt x="114" y="431"/>
                  </a:cubicBezTo>
                  <a:cubicBezTo>
                    <a:pt x="171" y="459"/>
                    <a:pt x="229" y="460"/>
                    <a:pt x="230" y="460"/>
                  </a:cubicBezTo>
                  <a:lnTo>
                    <a:pt x="460" y="460"/>
                  </a:lnTo>
                  <a:close/>
                </a:path>
              </a:pathLst>
            </a:custGeom>
            <a:solidFill>
              <a:srgbClr val="FF7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9022D9D-F0A8-4B1C-9E37-51E4A1632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1479"/>
              <a:ext cx="1090" cy="1090"/>
            </a:xfrm>
            <a:custGeom>
              <a:avLst/>
              <a:gdLst>
                <a:gd name="T0" fmla="*/ 460 w 460"/>
                <a:gd name="T1" fmla="*/ 460 h 460"/>
                <a:gd name="T2" fmla="*/ 460 w 460"/>
                <a:gd name="T3" fmla="*/ 230 h 460"/>
                <a:gd name="T4" fmla="*/ 430 w 460"/>
                <a:gd name="T5" fmla="*/ 113 h 460"/>
                <a:gd name="T6" fmla="*/ 230 w 460"/>
                <a:gd name="T7" fmla="*/ 0 h 460"/>
                <a:gd name="T8" fmla="*/ 0 w 460"/>
                <a:gd name="T9" fmla="*/ 0 h 460"/>
                <a:gd name="T10" fmla="*/ 0 w 460"/>
                <a:gd name="T11" fmla="*/ 230 h 460"/>
                <a:gd name="T12" fmla="*/ 29 w 460"/>
                <a:gd name="T13" fmla="*/ 347 h 460"/>
                <a:gd name="T14" fmla="*/ 230 w 460"/>
                <a:gd name="T15" fmla="*/ 460 h 460"/>
                <a:gd name="T16" fmla="*/ 460 w 460"/>
                <a:gd name="T17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460">
                  <a:moveTo>
                    <a:pt x="460" y="460"/>
                  </a:moveTo>
                  <a:cubicBezTo>
                    <a:pt x="460" y="230"/>
                    <a:pt x="460" y="230"/>
                    <a:pt x="460" y="230"/>
                  </a:cubicBezTo>
                  <a:cubicBezTo>
                    <a:pt x="460" y="229"/>
                    <a:pt x="459" y="170"/>
                    <a:pt x="430" y="113"/>
                  </a:cubicBezTo>
                  <a:cubicBezTo>
                    <a:pt x="392" y="38"/>
                    <a:pt x="325" y="0"/>
                    <a:pt x="2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0" y="230"/>
                    <a:pt x="0" y="289"/>
                    <a:pt x="29" y="347"/>
                  </a:cubicBezTo>
                  <a:cubicBezTo>
                    <a:pt x="67" y="422"/>
                    <a:pt x="135" y="460"/>
                    <a:pt x="230" y="460"/>
                  </a:cubicBezTo>
                  <a:lnTo>
                    <a:pt x="460" y="460"/>
                  </a:lnTo>
                  <a:close/>
                </a:path>
              </a:pathLst>
            </a:custGeom>
            <a:solidFill>
              <a:srgbClr val="FF7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C21AA3A-43FB-40FA-A734-4E70E90D3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" y="1479"/>
              <a:ext cx="1090" cy="1090"/>
            </a:xfrm>
            <a:custGeom>
              <a:avLst/>
              <a:gdLst>
                <a:gd name="T0" fmla="*/ 230 w 460"/>
                <a:gd name="T1" fmla="*/ 460 h 460"/>
                <a:gd name="T2" fmla="*/ 347 w 460"/>
                <a:gd name="T3" fmla="*/ 430 h 460"/>
                <a:gd name="T4" fmla="*/ 460 w 460"/>
                <a:gd name="T5" fmla="*/ 230 h 460"/>
                <a:gd name="T6" fmla="*/ 460 w 460"/>
                <a:gd name="T7" fmla="*/ 0 h 460"/>
                <a:gd name="T8" fmla="*/ 230 w 460"/>
                <a:gd name="T9" fmla="*/ 0 h 460"/>
                <a:gd name="T10" fmla="*/ 113 w 460"/>
                <a:gd name="T11" fmla="*/ 29 h 460"/>
                <a:gd name="T12" fmla="*/ 0 w 460"/>
                <a:gd name="T13" fmla="*/ 230 h 460"/>
                <a:gd name="T14" fmla="*/ 0 w 460"/>
                <a:gd name="T15" fmla="*/ 460 h 460"/>
                <a:gd name="T16" fmla="*/ 230 w 460"/>
                <a:gd name="T17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0" h="460">
                  <a:moveTo>
                    <a:pt x="230" y="460"/>
                  </a:moveTo>
                  <a:cubicBezTo>
                    <a:pt x="230" y="460"/>
                    <a:pt x="289" y="459"/>
                    <a:pt x="347" y="430"/>
                  </a:cubicBezTo>
                  <a:cubicBezTo>
                    <a:pt x="422" y="392"/>
                    <a:pt x="460" y="325"/>
                    <a:pt x="460" y="23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9" y="0"/>
                    <a:pt x="170" y="0"/>
                    <a:pt x="113" y="29"/>
                  </a:cubicBezTo>
                  <a:cubicBezTo>
                    <a:pt x="38" y="67"/>
                    <a:pt x="0" y="135"/>
                    <a:pt x="0" y="230"/>
                  </a:cubicBezTo>
                  <a:cubicBezTo>
                    <a:pt x="0" y="460"/>
                    <a:pt x="0" y="460"/>
                    <a:pt x="0" y="460"/>
                  </a:cubicBezTo>
                  <a:lnTo>
                    <a:pt x="230" y="4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1B14ED17-BC71-4C41-B77D-2F123C99B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1000"/>
              <a:ext cx="801" cy="8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65DFF231-D0D5-4AF1-ADD2-25000162F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" y="1028"/>
              <a:ext cx="746" cy="7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7" name="TextBox 1">
            <a:extLst>
              <a:ext uri="{FF2B5EF4-FFF2-40B4-BE49-F238E27FC236}">
                <a16:creationId xmlns:a16="http://schemas.microsoft.com/office/drawing/2014/main" id="{8E90B28F-A915-43F6-B6AE-D5D333164F84}"/>
              </a:ext>
            </a:extLst>
          </p:cNvPr>
          <p:cNvSpPr txBox="1"/>
          <p:nvPr/>
        </p:nvSpPr>
        <p:spPr>
          <a:xfrm>
            <a:off x="4967347" y="2272675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52">
            <a:extLst>
              <a:ext uri="{FF2B5EF4-FFF2-40B4-BE49-F238E27FC236}">
                <a16:creationId xmlns:a16="http://schemas.microsoft.com/office/drawing/2014/main" id="{3947E1AB-A162-4CF7-9DEF-07F5C59A9EC9}"/>
              </a:ext>
            </a:extLst>
          </p:cNvPr>
          <p:cNvSpPr txBox="1"/>
          <p:nvPr/>
        </p:nvSpPr>
        <p:spPr>
          <a:xfrm>
            <a:off x="6636516" y="2272675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53">
            <a:extLst>
              <a:ext uri="{FF2B5EF4-FFF2-40B4-BE49-F238E27FC236}">
                <a16:creationId xmlns:a16="http://schemas.microsoft.com/office/drawing/2014/main" id="{9347EADE-FDD6-4FF2-9B9F-35AFC957F4B1}"/>
              </a:ext>
            </a:extLst>
          </p:cNvPr>
          <p:cNvSpPr txBox="1"/>
          <p:nvPr/>
        </p:nvSpPr>
        <p:spPr>
          <a:xfrm>
            <a:off x="6651133" y="3955786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54">
            <a:extLst>
              <a:ext uri="{FF2B5EF4-FFF2-40B4-BE49-F238E27FC236}">
                <a16:creationId xmlns:a16="http://schemas.microsoft.com/office/drawing/2014/main" id="{DE6E9A24-F728-48B4-9AEA-9CFE13A5F4D8}"/>
              </a:ext>
            </a:extLst>
          </p:cNvPr>
          <p:cNvSpPr txBox="1"/>
          <p:nvPr/>
        </p:nvSpPr>
        <p:spPr>
          <a:xfrm>
            <a:off x="4942193" y="396647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FF08975-61AF-4AF9-9148-740FE42E167F}"/>
              </a:ext>
            </a:extLst>
          </p:cNvPr>
          <p:cNvSpPr txBox="1"/>
          <p:nvPr/>
        </p:nvSpPr>
        <p:spPr>
          <a:xfrm>
            <a:off x="1020133" y="212765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99CC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B36FF8-9619-43E3-8110-27067132BE94}"/>
              </a:ext>
            </a:extLst>
          </p:cNvPr>
          <p:cNvSpPr txBox="1"/>
          <p:nvPr/>
        </p:nvSpPr>
        <p:spPr>
          <a:xfrm>
            <a:off x="1746612" y="22369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99CC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8B74945-3C1B-4BB8-9D95-0CFF440C31E6}"/>
              </a:ext>
            </a:extLst>
          </p:cNvPr>
          <p:cNvSpPr txBox="1"/>
          <p:nvPr/>
        </p:nvSpPr>
        <p:spPr>
          <a:xfrm>
            <a:off x="1020133" y="265450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FF99CC"/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E7E45A8-29EC-4565-AED8-075804DC21ED}"/>
              </a:ext>
            </a:extLst>
          </p:cNvPr>
          <p:cNvSpPr txBox="1"/>
          <p:nvPr/>
        </p:nvSpPr>
        <p:spPr>
          <a:xfrm>
            <a:off x="1014165" y="426763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7D4FC65-0CF1-41FE-B6BC-55FFFAD3FE24}"/>
              </a:ext>
            </a:extLst>
          </p:cNvPr>
          <p:cNvSpPr txBox="1"/>
          <p:nvPr/>
        </p:nvSpPr>
        <p:spPr>
          <a:xfrm>
            <a:off x="1740644" y="437692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D55CD1F-7F80-4A3B-8246-B72645BDF378}"/>
              </a:ext>
            </a:extLst>
          </p:cNvPr>
          <p:cNvSpPr txBox="1"/>
          <p:nvPr/>
        </p:nvSpPr>
        <p:spPr>
          <a:xfrm>
            <a:off x="1014165" y="4794489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7C2E810-5BC9-49B1-984C-829225C296EF}"/>
              </a:ext>
            </a:extLst>
          </p:cNvPr>
          <p:cNvSpPr txBox="1"/>
          <p:nvPr/>
        </p:nvSpPr>
        <p:spPr>
          <a:xfrm>
            <a:off x="8382054" y="201984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74D183D-6A3B-49D0-B861-3E45D1B79287}"/>
              </a:ext>
            </a:extLst>
          </p:cNvPr>
          <p:cNvSpPr txBox="1"/>
          <p:nvPr/>
        </p:nvSpPr>
        <p:spPr>
          <a:xfrm>
            <a:off x="9108533" y="21291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DC2AC62-567E-4D6C-947E-1F1D3BF67E9F}"/>
              </a:ext>
            </a:extLst>
          </p:cNvPr>
          <p:cNvSpPr txBox="1"/>
          <p:nvPr/>
        </p:nvSpPr>
        <p:spPr>
          <a:xfrm>
            <a:off x="8382054" y="2546699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1758533-8C1D-42D6-A010-0F08E853221A}"/>
              </a:ext>
            </a:extLst>
          </p:cNvPr>
          <p:cNvSpPr txBox="1"/>
          <p:nvPr/>
        </p:nvSpPr>
        <p:spPr>
          <a:xfrm>
            <a:off x="8376086" y="415982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99CC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8DA522E-ABE4-4185-A180-5A569CC2F976}"/>
              </a:ext>
            </a:extLst>
          </p:cNvPr>
          <p:cNvSpPr txBox="1"/>
          <p:nvPr/>
        </p:nvSpPr>
        <p:spPr>
          <a:xfrm>
            <a:off x="9102565" y="42691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99CC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553B96C-E904-4DBD-92FA-08D2657463D3}"/>
              </a:ext>
            </a:extLst>
          </p:cNvPr>
          <p:cNvSpPr txBox="1"/>
          <p:nvPr/>
        </p:nvSpPr>
        <p:spPr>
          <a:xfrm>
            <a:off x="8376086" y="468668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FF99CC"/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</p:spTree>
    <p:extLst>
      <p:ext uri="{BB962C8B-B14F-4D97-AF65-F5344CB8AC3E}">
        <p14:creationId xmlns:p14="http://schemas.microsoft.com/office/powerpoint/2010/main" val="4015366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68DCC89-EB39-4414-BD1A-91CCF45ACC5C}"/>
              </a:ext>
            </a:extLst>
          </p:cNvPr>
          <p:cNvSpPr/>
          <p:nvPr/>
        </p:nvSpPr>
        <p:spPr>
          <a:xfrm>
            <a:off x="1682526" y="745873"/>
            <a:ext cx="9834113" cy="56416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59455E-9562-46C1-B471-CEE634E5B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275" y="-224286"/>
            <a:ext cx="5582093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79F51F6-1F99-4501-A27B-361B365AF1EE}"/>
              </a:ext>
            </a:extLst>
          </p:cNvPr>
          <p:cNvSpPr txBox="1"/>
          <p:nvPr/>
        </p:nvSpPr>
        <p:spPr>
          <a:xfrm>
            <a:off x="6980032" y="954019"/>
            <a:ext cx="2913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FF99CC"/>
                </a:solidFill>
                <a:cs typeface="+mn-ea"/>
                <a:sym typeface="+mn-lt"/>
              </a:rPr>
              <a:t>CONTENTS</a:t>
            </a:r>
            <a:endParaRPr lang="zh-CN" altLang="en-US" sz="3600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D4CB67A-ED10-41B7-A526-BF8E79BB9463}"/>
              </a:ext>
            </a:extLst>
          </p:cNvPr>
          <p:cNvSpPr/>
          <p:nvPr/>
        </p:nvSpPr>
        <p:spPr>
          <a:xfrm>
            <a:off x="7177253" y="1993597"/>
            <a:ext cx="524435" cy="544168"/>
          </a:xfrm>
          <a:prstGeom prst="roundRect">
            <a:avLst/>
          </a:prstGeom>
          <a:solidFill>
            <a:srgbClr val="C45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3FC859-6006-473A-8A5F-E8509444B68D}"/>
              </a:ext>
            </a:extLst>
          </p:cNvPr>
          <p:cNvSpPr txBox="1"/>
          <p:nvPr/>
        </p:nvSpPr>
        <p:spPr>
          <a:xfrm>
            <a:off x="6489970" y="2047349"/>
            <a:ext cx="334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01.</a:t>
            </a:r>
            <a:r>
              <a:rPr lang="en-US" altLang="zh-CN" sz="2400" dirty="0">
                <a:solidFill>
                  <a:srgbClr val="FF99CC"/>
                </a:solidFill>
                <a:cs typeface="+mn-ea"/>
                <a:sym typeface="+mn-lt"/>
              </a:rPr>
              <a:t>    </a:t>
            </a:r>
            <a:r>
              <a:rPr lang="zh-CN" altLang="en-US" sz="2400" dirty="0">
                <a:solidFill>
                  <a:srgbClr val="FF99CC"/>
                </a:solidFill>
                <a:cs typeface="+mn-ea"/>
                <a:sym typeface="+mn-lt"/>
              </a:rPr>
              <a:t>Add text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5103B5C-6175-4C02-B4BE-B895EBC8972C}"/>
              </a:ext>
            </a:extLst>
          </p:cNvPr>
          <p:cNvSpPr/>
          <p:nvPr/>
        </p:nvSpPr>
        <p:spPr>
          <a:xfrm>
            <a:off x="7177253" y="2963039"/>
            <a:ext cx="524435" cy="544168"/>
          </a:xfrm>
          <a:prstGeom prst="roundRect">
            <a:avLst/>
          </a:prstGeom>
          <a:solidFill>
            <a:srgbClr val="C45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AA5ED8A-90A8-466B-A1DC-2F0C2712EC10}"/>
              </a:ext>
            </a:extLst>
          </p:cNvPr>
          <p:cNvSpPr txBox="1"/>
          <p:nvPr/>
        </p:nvSpPr>
        <p:spPr>
          <a:xfrm>
            <a:off x="6489970" y="3016791"/>
            <a:ext cx="3343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02.   </a:t>
            </a:r>
            <a:r>
              <a:rPr lang="zh-CN" altLang="en-US" sz="2400" dirty="0">
                <a:solidFill>
                  <a:srgbClr val="FF99CC"/>
                </a:solidFill>
                <a:cs typeface="+mn-ea"/>
                <a:sym typeface="+mn-lt"/>
              </a:rPr>
              <a:t>Add text</a:t>
            </a:r>
            <a:endParaRPr lang="en-US" altLang="zh-CN" sz="2400" dirty="0">
              <a:solidFill>
                <a:srgbClr val="FF99CC"/>
              </a:solidFill>
              <a:cs typeface="+mn-ea"/>
              <a:sym typeface="+mn-lt"/>
            </a:endParaRPr>
          </a:p>
          <a:p>
            <a:pPr algn="ctr"/>
            <a:endParaRPr lang="zh-CN" altLang="en-US" sz="2400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8113B49-BD14-4CBB-8F9D-BB84E5E79281}"/>
              </a:ext>
            </a:extLst>
          </p:cNvPr>
          <p:cNvSpPr/>
          <p:nvPr/>
        </p:nvSpPr>
        <p:spPr>
          <a:xfrm>
            <a:off x="7177253" y="3932481"/>
            <a:ext cx="524435" cy="544168"/>
          </a:xfrm>
          <a:prstGeom prst="roundRect">
            <a:avLst/>
          </a:prstGeom>
          <a:solidFill>
            <a:srgbClr val="C45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F8712C1-E355-41D6-A6E8-CE762BCB0F7E}"/>
              </a:ext>
            </a:extLst>
          </p:cNvPr>
          <p:cNvSpPr txBox="1"/>
          <p:nvPr/>
        </p:nvSpPr>
        <p:spPr>
          <a:xfrm>
            <a:off x="6489970" y="3986233"/>
            <a:ext cx="3343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03.   </a:t>
            </a:r>
            <a:r>
              <a:rPr lang="zh-CN" altLang="en-US" sz="2400" dirty="0">
                <a:solidFill>
                  <a:srgbClr val="FF99CC"/>
                </a:solidFill>
                <a:cs typeface="+mn-ea"/>
                <a:sym typeface="+mn-lt"/>
              </a:rPr>
              <a:t>Add text</a:t>
            </a:r>
            <a:endParaRPr lang="en-US" altLang="zh-CN" sz="2400" dirty="0">
              <a:solidFill>
                <a:srgbClr val="FF99CC"/>
              </a:solidFill>
              <a:cs typeface="+mn-ea"/>
              <a:sym typeface="+mn-lt"/>
            </a:endParaRPr>
          </a:p>
          <a:p>
            <a:pPr algn="ctr"/>
            <a:endParaRPr lang="zh-CN" altLang="en-US" sz="2400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6813F9C-4E0A-462B-8775-44DEDD9D6D9F}"/>
              </a:ext>
            </a:extLst>
          </p:cNvPr>
          <p:cNvSpPr/>
          <p:nvPr/>
        </p:nvSpPr>
        <p:spPr>
          <a:xfrm>
            <a:off x="7177253" y="4965973"/>
            <a:ext cx="524435" cy="544168"/>
          </a:xfrm>
          <a:prstGeom prst="roundRect">
            <a:avLst/>
          </a:prstGeom>
          <a:solidFill>
            <a:srgbClr val="C45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40DD75-C84B-4EAF-8431-04C59B510F26}"/>
              </a:ext>
            </a:extLst>
          </p:cNvPr>
          <p:cNvSpPr txBox="1"/>
          <p:nvPr/>
        </p:nvSpPr>
        <p:spPr>
          <a:xfrm>
            <a:off x="6489970" y="5019725"/>
            <a:ext cx="3343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04.    </a:t>
            </a:r>
            <a:r>
              <a:rPr lang="zh-CN" altLang="en-US" sz="2400" dirty="0">
                <a:solidFill>
                  <a:srgbClr val="FF99CC"/>
                </a:solidFill>
                <a:cs typeface="+mn-ea"/>
                <a:sym typeface="+mn-lt"/>
              </a:rPr>
              <a:t>Add text</a:t>
            </a:r>
            <a:endParaRPr lang="en-US" altLang="zh-CN" sz="2400" dirty="0">
              <a:solidFill>
                <a:srgbClr val="FF99CC"/>
              </a:solidFill>
              <a:cs typeface="+mn-ea"/>
              <a:sym typeface="+mn-lt"/>
            </a:endParaRPr>
          </a:p>
          <a:p>
            <a:pPr algn="ctr"/>
            <a:endParaRPr lang="zh-CN" altLang="en-US" sz="2400" dirty="0">
              <a:solidFill>
                <a:srgbClr val="FF99CC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15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87243" y="452938"/>
            <a:ext cx="2844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6" name="Logo Placeholder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11DC15E-3432-440F-826C-05B0ED63A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293865"/>
              </p:ext>
            </p:extLst>
          </p:nvPr>
        </p:nvGraphicFramePr>
        <p:xfrm>
          <a:off x="1987242" y="2077154"/>
          <a:ext cx="2609100" cy="326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40">
            <a:extLst>
              <a:ext uri="{FF2B5EF4-FFF2-40B4-BE49-F238E27FC236}">
                <a16:creationId xmlns:a16="http://schemas.microsoft.com/office/drawing/2014/main" id="{DB1BD1BD-4A66-41D9-BF96-8231C9F240BA}"/>
              </a:ext>
            </a:extLst>
          </p:cNvPr>
          <p:cNvSpPr/>
          <p:nvPr/>
        </p:nvSpPr>
        <p:spPr>
          <a:xfrm>
            <a:off x="4948701" y="3171793"/>
            <a:ext cx="4775643" cy="312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0E00B5D9-EBFA-4B95-9C03-9D30BB8F7B89}"/>
              </a:ext>
            </a:extLst>
          </p:cNvPr>
          <p:cNvSpPr/>
          <p:nvPr/>
        </p:nvSpPr>
        <p:spPr>
          <a:xfrm>
            <a:off x="4937271" y="3167151"/>
            <a:ext cx="2264008" cy="31207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cs typeface="+mn-ea"/>
              <a:sym typeface="+mn-lt"/>
            </a:endParaRP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0BAEEFF0-88B9-4651-A607-F4BBF64FD6C8}"/>
              </a:ext>
            </a:extLst>
          </p:cNvPr>
          <p:cNvSpPr/>
          <p:nvPr/>
        </p:nvSpPr>
        <p:spPr>
          <a:xfrm>
            <a:off x="4948701" y="3645841"/>
            <a:ext cx="4775643" cy="312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Rectangle 43">
            <a:extLst>
              <a:ext uri="{FF2B5EF4-FFF2-40B4-BE49-F238E27FC236}">
                <a16:creationId xmlns:a16="http://schemas.microsoft.com/office/drawing/2014/main" id="{A5C722CA-8F5C-4372-9F4F-CBFF225AEF42}"/>
              </a:ext>
            </a:extLst>
          </p:cNvPr>
          <p:cNvSpPr/>
          <p:nvPr/>
        </p:nvSpPr>
        <p:spPr>
          <a:xfrm>
            <a:off x="4937271" y="3641198"/>
            <a:ext cx="2571429" cy="312073"/>
          </a:xfrm>
          <a:prstGeom prst="rect">
            <a:avLst/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cs typeface="+mn-ea"/>
              <a:sym typeface="+mn-lt"/>
            </a:endParaRPr>
          </a:p>
        </p:txBody>
      </p:sp>
      <p:sp>
        <p:nvSpPr>
          <p:cNvPr id="11" name="Rectangle 44">
            <a:extLst>
              <a:ext uri="{FF2B5EF4-FFF2-40B4-BE49-F238E27FC236}">
                <a16:creationId xmlns:a16="http://schemas.microsoft.com/office/drawing/2014/main" id="{AFFEA4E6-E093-4EC1-93C4-A58CD9C88937}"/>
              </a:ext>
            </a:extLst>
          </p:cNvPr>
          <p:cNvSpPr/>
          <p:nvPr/>
        </p:nvSpPr>
        <p:spPr>
          <a:xfrm>
            <a:off x="4948701" y="4103042"/>
            <a:ext cx="4775643" cy="312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cs typeface="+mn-ea"/>
              <a:sym typeface="+mn-lt"/>
            </a:endParaRPr>
          </a:p>
        </p:txBody>
      </p:sp>
      <p:sp>
        <p:nvSpPr>
          <p:cNvPr id="12" name="Rectangle 45">
            <a:extLst>
              <a:ext uri="{FF2B5EF4-FFF2-40B4-BE49-F238E27FC236}">
                <a16:creationId xmlns:a16="http://schemas.microsoft.com/office/drawing/2014/main" id="{E94E3FB5-F866-4682-96A5-D411A22CF685}"/>
              </a:ext>
            </a:extLst>
          </p:cNvPr>
          <p:cNvSpPr/>
          <p:nvPr/>
        </p:nvSpPr>
        <p:spPr>
          <a:xfrm>
            <a:off x="4937270" y="4098400"/>
            <a:ext cx="4170023" cy="31207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cs typeface="+mn-ea"/>
              <a:sym typeface="+mn-lt"/>
            </a:endParaRPr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id="{3A965FB0-232E-4128-A062-0A0010A51261}"/>
              </a:ext>
            </a:extLst>
          </p:cNvPr>
          <p:cNvSpPr/>
          <p:nvPr/>
        </p:nvSpPr>
        <p:spPr>
          <a:xfrm>
            <a:off x="4948701" y="4577091"/>
            <a:ext cx="4775643" cy="312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Rectangle 47">
            <a:extLst>
              <a:ext uri="{FF2B5EF4-FFF2-40B4-BE49-F238E27FC236}">
                <a16:creationId xmlns:a16="http://schemas.microsoft.com/office/drawing/2014/main" id="{FA4FCA20-EF69-42B3-A8BD-ECF490C68D91}"/>
              </a:ext>
            </a:extLst>
          </p:cNvPr>
          <p:cNvSpPr/>
          <p:nvPr/>
        </p:nvSpPr>
        <p:spPr>
          <a:xfrm>
            <a:off x="4937271" y="4572449"/>
            <a:ext cx="3592069" cy="312073"/>
          </a:xfrm>
          <a:prstGeom prst="rect">
            <a:avLst/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cs typeface="+mn-ea"/>
              <a:sym typeface="+mn-lt"/>
            </a:endParaRPr>
          </a:p>
        </p:txBody>
      </p:sp>
      <p:sp>
        <p:nvSpPr>
          <p:cNvPr id="15" name="Rectangle 48">
            <a:extLst>
              <a:ext uri="{FF2B5EF4-FFF2-40B4-BE49-F238E27FC236}">
                <a16:creationId xmlns:a16="http://schemas.microsoft.com/office/drawing/2014/main" id="{1945BFEB-4A56-45D7-92EB-93B554C19346}"/>
              </a:ext>
            </a:extLst>
          </p:cNvPr>
          <p:cNvSpPr/>
          <p:nvPr/>
        </p:nvSpPr>
        <p:spPr>
          <a:xfrm>
            <a:off x="4948701" y="5029649"/>
            <a:ext cx="4775643" cy="316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cs typeface="+mn-ea"/>
              <a:sym typeface="+mn-lt"/>
            </a:endParaRPr>
          </a:p>
        </p:txBody>
      </p:sp>
      <p:sp>
        <p:nvSpPr>
          <p:cNvPr id="16" name="Rectangle 49">
            <a:extLst>
              <a:ext uri="{FF2B5EF4-FFF2-40B4-BE49-F238E27FC236}">
                <a16:creationId xmlns:a16="http://schemas.microsoft.com/office/drawing/2014/main" id="{7018F22F-059E-4071-B4EC-C70885E2A057}"/>
              </a:ext>
            </a:extLst>
          </p:cNvPr>
          <p:cNvSpPr/>
          <p:nvPr/>
        </p:nvSpPr>
        <p:spPr>
          <a:xfrm>
            <a:off x="4937270" y="5029649"/>
            <a:ext cx="4723383" cy="31207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b="1" dirty="0">
              <a:cs typeface="+mn-ea"/>
              <a:sym typeface="+mn-lt"/>
            </a:endParaRPr>
          </a:p>
        </p:txBody>
      </p:sp>
      <p:sp>
        <p:nvSpPr>
          <p:cNvPr id="17" name="Oval 50">
            <a:extLst>
              <a:ext uri="{FF2B5EF4-FFF2-40B4-BE49-F238E27FC236}">
                <a16:creationId xmlns:a16="http://schemas.microsoft.com/office/drawing/2014/main" id="{BBCFD653-FCB8-4842-A6B2-FAD8529D54D9}"/>
              </a:ext>
            </a:extLst>
          </p:cNvPr>
          <p:cNvSpPr/>
          <p:nvPr/>
        </p:nvSpPr>
        <p:spPr>
          <a:xfrm>
            <a:off x="4948700" y="2114585"/>
            <a:ext cx="914400" cy="914400"/>
          </a:xfrm>
          <a:prstGeom prst="ellipse">
            <a:avLst/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8" name="Oval 51">
            <a:extLst>
              <a:ext uri="{FF2B5EF4-FFF2-40B4-BE49-F238E27FC236}">
                <a16:creationId xmlns:a16="http://schemas.microsoft.com/office/drawing/2014/main" id="{B2E3175D-66FB-4705-A6F9-35F7F131931B}"/>
              </a:ext>
            </a:extLst>
          </p:cNvPr>
          <p:cNvSpPr/>
          <p:nvPr/>
        </p:nvSpPr>
        <p:spPr>
          <a:xfrm>
            <a:off x="6232316" y="2114585"/>
            <a:ext cx="914400" cy="9144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19" name="Oval 52">
            <a:extLst>
              <a:ext uri="{FF2B5EF4-FFF2-40B4-BE49-F238E27FC236}">
                <a16:creationId xmlns:a16="http://schemas.microsoft.com/office/drawing/2014/main" id="{44C86702-E367-4F99-B468-CBE0B4A92B3F}"/>
              </a:ext>
            </a:extLst>
          </p:cNvPr>
          <p:cNvSpPr/>
          <p:nvPr/>
        </p:nvSpPr>
        <p:spPr>
          <a:xfrm>
            <a:off x="7508699" y="2114585"/>
            <a:ext cx="914400" cy="914400"/>
          </a:xfrm>
          <a:prstGeom prst="ellipse">
            <a:avLst/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20" name="Oval 53">
            <a:extLst>
              <a:ext uri="{FF2B5EF4-FFF2-40B4-BE49-F238E27FC236}">
                <a16:creationId xmlns:a16="http://schemas.microsoft.com/office/drawing/2014/main" id="{3744D037-E400-4C2A-86F8-02DB89930628}"/>
              </a:ext>
            </a:extLst>
          </p:cNvPr>
          <p:cNvSpPr/>
          <p:nvPr/>
        </p:nvSpPr>
        <p:spPr>
          <a:xfrm>
            <a:off x="8809943" y="2114585"/>
            <a:ext cx="914400" cy="9144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cs typeface="+mn-ea"/>
              <a:sym typeface="+mn-lt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45315A7E-9215-4C98-8264-43C549CC29CB}"/>
              </a:ext>
            </a:extLst>
          </p:cNvPr>
          <p:cNvSpPr/>
          <p:nvPr/>
        </p:nvSpPr>
        <p:spPr>
          <a:xfrm>
            <a:off x="9665078" y="3060025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-150" dirty="0">
                <a:solidFill>
                  <a:srgbClr val="FF99CC"/>
                </a:solidFill>
                <a:cs typeface="+mn-ea"/>
                <a:sym typeface="+mn-lt"/>
              </a:rPr>
              <a:t>45</a:t>
            </a:r>
            <a:r>
              <a:rPr lang="en-US" b="1" spc="-150" dirty="0">
                <a:solidFill>
                  <a:srgbClr val="FF99CC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2" name="Rectangle 58">
            <a:extLst>
              <a:ext uri="{FF2B5EF4-FFF2-40B4-BE49-F238E27FC236}">
                <a16:creationId xmlns:a16="http://schemas.microsoft.com/office/drawing/2014/main" id="{B665827D-BE81-4035-BC75-910294CD7DE4}"/>
              </a:ext>
            </a:extLst>
          </p:cNvPr>
          <p:cNvSpPr/>
          <p:nvPr/>
        </p:nvSpPr>
        <p:spPr>
          <a:xfrm>
            <a:off x="9665078" y="353459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-150" dirty="0">
                <a:solidFill>
                  <a:srgbClr val="FF99CC"/>
                </a:solidFill>
                <a:cs typeface="+mn-ea"/>
                <a:sym typeface="+mn-lt"/>
              </a:rPr>
              <a:t>55</a:t>
            </a:r>
            <a:r>
              <a:rPr lang="en-US" b="1" spc="-150" dirty="0">
                <a:solidFill>
                  <a:srgbClr val="FF99CC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3" name="Rectangle 59">
            <a:extLst>
              <a:ext uri="{FF2B5EF4-FFF2-40B4-BE49-F238E27FC236}">
                <a16:creationId xmlns:a16="http://schemas.microsoft.com/office/drawing/2014/main" id="{E590E8C0-8A78-4B01-AA67-60839EFC2983}"/>
              </a:ext>
            </a:extLst>
          </p:cNvPr>
          <p:cNvSpPr/>
          <p:nvPr/>
        </p:nvSpPr>
        <p:spPr>
          <a:xfrm>
            <a:off x="9665078" y="396526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-150" dirty="0">
                <a:solidFill>
                  <a:srgbClr val="FF99CC"/>
                </a:solidFill>
                <a:cs typeface="+mn-ea"/>
                <a:sym typeface="+mn-lt"/>
              </a:rPr>
              <a:t>89</a:t>
            </a:r>
            <a:r>
              <a:rPr lang="en-US" b="1" spc="-150" dirty="0">
                <a:solidFill>
                  <a:srgbClr val="FF99CC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4" name="Rectangle 60">
            <a:extLst>
              <a:ext uri="{FF2B5EF4-FFF2-40B4-BE49-F238E27FC236}">
                <a16:creationId xmlns:a16="http://schemas.microsoft.com/office/drawing/2014/main" id="{DA189644-B4F2-4E81-933A-FD131388EB79}"/>
              </a:ext>
            </a:extLst>
          </p:cNvPr>
          <p:cNvSpPr/>
          <p:nvPr/>
        </p:nvSpPr>
        <p:spPr>
          <a:xfrm>
            <a:off x="9665080" y="4439833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-150" dirty="0">
                <a:solidFill>
                  <a:srgbClr val="FF99CC"/>
                </a:solidFill>
                <a:cs typeface="+mn-ea"/>
                <a:sym typeface="+mn-lt"/>
              </a:rPr>
              <a:t>78</a:t>
            </a:r>
            <a:r>
              <a:rPr lang="en-US" b="1" spc="-150" dirty="0">
                <a:solidFill>
                  <a:srgbClr val="FF99CC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5" name="Rectangle 61">
            <a:extLst>
              <a:ext uri="{FF2B5EF4-FFF2-40B4-BE49-F238E27FC236}">
                <a16:creationId xmlns:a16="http://schemas.microsoft.com/office/drawing/2014/main" id="{E9807972-1B10-4538-9829-2F54EBE7E91C}"/>
              </a:ext>
            </a:extLst>
          </p:cNvPr>
          <p:cNvSpPr/>
          <p:nvPr/>
        </p:nvSpPr>
        <p:spPr>
          <a:xfrm>
            <a:off x="9665080" y="4917735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-150" dirty="0">
                <a:solidFill>
                  <a:srgbClr val="FF99CC"/>
                </a:solidFill>
                <a:cs typeface="+mn-ea"/>
                <a:sym typeface="+mn-lt"/>
              </a:rPr>
              <a:t>99</a:t>
            </a:r>
            <a:r>
              <a:rPr lang="en-US" b="1" spc="-150" dirty="0">
                <a:solidFill>
                  <a:srgbClr val="FF99CC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26" name="任意多边形 69">
            <a:extLst>
              <a:ext uri="{FF2B5EF4-FFF2-40B4-BE49-F238E27FC236}">
                <a16:creationId xmlns:a16="http://schemas.microsoft.com/office/drawing/2014/main" id="{CB161901-A65D-47BA-9AA5-45DD3FDA5F9F}"/>
              </a:ext>
            </a:extLst>
          </p:cNvPr>
          <p:cNvSpPr/>
          <p:nvPr/>
        </p:nvSpPr>
        <p:spPr>
          <a:xfrm>
            <a:off x="5201114" y="2422637"/>
            <a:ext cx="409575" cy="351345"/>
          </a:xfrm>
          <a:custGeom>
            <a:avLst/>
            <a:gdLst/>
            <a:ahLst/>
            <a:cxnLst/>
            <a:rect l="l" t="t" r="r" b="b"/>
            <a:pathLst>
              <a:path w="409575" h="351345">
                <a:moveTo>
                  <a:pt x="351064" y="37026"/>
                </a:moveTo>
                <a:cubicBezTo>
                  <a:pt x="291030" y="83043"/>
                  <a:pt x="232519" y="109174"/>
                  <a:pt x="175532" y="115422"/>
                </a:cubicBezTo>
                <a:lnTo>
                  <a:pt x="175532" y="177132"/>
                </a:lnTo>
                <a:cubicBezTo>
                  <a:pt x="232976" y="183532"/>
                  <a:pt x="291487" y="209511"/>
                  <a:pt x="351064" y="255070"/>
                </a:cubicBezTo>
                <a:close/>
                <a:moveTo>
                  <a:pt x="351064" y="0"/>
                </a:moveTo>
                <a:cubicBezTo>
                  <a:pt x="358987" y="0"/>
                  <a:pt x="365844" y="2895"/>
                  <a:pt x="371634" y="8685"/>
                </a:cubicBezTo>
                <a:cubicBezTo>
                  <a:pt x="377424" y="14475"/>
                  <a:pt x="380319" y="21332"/>
                  <a:pt x="380319" y="29255"/>
                </a:cubicBezTo>
                <a:lnTo>
                  <a:pt x="380319" y="117022"/>
                </a:lnTo>
                <a:cubicBezTo>
                  <a:pt x="388395" y="117022"/>
                  <a:pt x="395290" y="119878"/>
                  <a:pt x="401004" y="125592"/>
                </a:cubicBezTo>
                <a:cubicBezTo>
                  <a:pt x="406718" y="131306"/>
                  <a:pt x="409575" y="138201"/>
                  <a:pt x="409575" y="146277"/>
                </a:cubicBezTo>
                <a:cubicBezTo>
                  <a:pt x="409575" y="154353"/>
                  <a:pt x="406718" y="161247"/>
                  <a:pt x="401004" y="166961"/>
                </a:cubicBezTo>
                <a:cubicBezTo>
                  <a:pt x="395290" y="172675"/>
                  <a:pt x="388395" y="175532"/>
                  <a:pt x="380319" y="175532"/>
                </a:cubicBezTo>
                <a:lnTo>
                  <a:pt x="380319" y="263298"/>
                </a:lnTo>
                <a:cubicBezTo>
                  <a:pt x="380319" y="271222"/>
                  <a:pt x="377424" y="278078"/>
                  <a:pt x="371634" y="283868"/>
                </a:cubicBezTo>
                <a:cubicBezTo>
                  <a:pt x="365844" y="289659"/>
                  <a:pt x="358987" y="292554"/>
                  <a:pt x="351064" y="292554"/>
                </a:cubicBezTo>
                <a:cubicBezTo>
                  <a:pt x="287525" y="239681"/>
                  <a:pt x="225662" y="210730"/>
                  <a:pt x="165475" y="205702"/>
                </a:cubicBezTo>
                <a:cubicBezTo>
                  <a:pt x="156638" y="208597"/>
                  <a:pt x="149705" y="213625"/>
                  <a:pt x="144677" y="220787"/>
                </a:cubicBezTo>
                <a:cubicBezTo>
                  <a:pt x="139648" y="227948"/>
                  <a:pt x="137287" y="235605"/>
                  <a:pt x="137591" y="243757"/>
                </a:cubicBezTo>
                <a:cubicBezTo>
                  <a:pt x="137896" y="251909"/>
                  <a:pt x="140943" y="258956"/>
                  <a:pt x="146734" y="264898"/>
                </a:cubicBezTo>
                <a:cubicBezTo>
                  <a:pt x="143686" y="269926"/>
                  <a:pt x="141934" y="274917"/>
                  <a:pt x="141477" y="279869"/>
                </a:cubicBezTo>
                <a:cubicBezTo>
                  <a:pt x="141020" y="284821"/>
                  <a:pt x="141477" y="289240"/>
                  <a:pt x="142848" y="293125"/>
                </a:cubicBezTo>
                <a:cubicBezTo>
                  <a:pt x="144219" y="297011"/>
                  <a:pt x="146772" y="301201"/>
                  <a:pt x="150505" y="305696"/>
                </a:cubicBezTo>
                <a:cubicBezTo>
                  <a:pt x="154238" y="310191"/>
                  <a:pt x="157895" y="314000"/>
                  <a:pt x="161475" y="317124"/>
                </a:cubicBezTo>
                <a:cubicBezTo>
                  <a:pt x="165056" y="320247"/>
                  <a:pt x="169742" y="324095"/>
                  <a:pt x="175532" y="328666"/>
                </a:cubicBezTo>
                <a:cubicBezTo>
                  <a:pt x="171113" y="337503"/>
                  <a:pt x="162618" y="343827"/>
                  <a:pt x="150048" y="347636"/>
                </a:cubicBezTo>
                <a:cubicBezTo>
                  <a:pt x="137477" y="351445"/>
                  <a:pt x="124640" y="352321"/>
                  <a:pt x="111536" y="350264"/>
                </a:cubicBezTo>
                <a:cubicBezTo>
                  <a:pt x="98432" y="348207"/>
                  <a:pt x="88375" y="343979"/>
                  <a:pt x="81366" y="337579"/>
                </a:cubicBezTo>
                <a:cubicBezTo>
                  <a:pt x="80300" y="334075"/>
                  <a:pt x="78052" y="327409"/>
                  <a:pt x="74624" y="317581"/>
                </a:cubicBezTo>
                <a:cubicBezTo>
                  <a:pt x="71195" y="307753"/>
                  <a:pt x="68757" y="300553"/>
                  <a:pt x="67310" y="295982"/>
                </a:cubicBezTo>
                <a:cubicBezTo>
                  <a:pt x="65862" y="291411"/>
                  <a:pt x="64110" y="284630"/>
                  <a:pt x="62053" y="275640"/>
                </a:cubicBezTo>
                <a:cubicBezTo>
                  <a:pt x="59996" y="266650"/>
                  <a:pt x="58853" y="258956"/>
                  <a:pt x="58625" y="252556"/>
                </a:cubicBezTo>
                <a:cubicBezTo>
                  <a:pt x="58396" y="246157"/>
                  <a:pt x="58663" y="238652"/>
                  <a:pt x="59425" y="230043"/>
                </a:cubicBezTo>
                <a:cubicBezTo>
                  <a:pt x="60186" y="221434"/>
                  <a:pt x="61863" y="213016"/>
                  <a:pt x="64453" y="204788"/>
                </a:cubicBezTo>
                <a:lnTo>
                  <a:pt x="36569" y="204788"/>
                </a:lnTo>
                <a:cubicBezTo>
                  <a:pt x="26512" y="204788"/>
                  <a:pt x="17903" y="201207"/>
                  <a:pt x="10742" y="194045"/>
                </a:cubicBezTo>
                <a:cubicBezTo>
                  <a:pt x="3580" y="186884"/>
                  <a:pt x="0" y="178275"/>
                  <a:pt x="0" y="168218"/>
                </a:cubicBezTo>
                <a:lnTo>
                  <a:pt x="0" y="124335"/>
                </a:lnTo>
                <a:cubicBezTo>
                  <a:pt x="0" y="114279"/>
                  <a:pt x="3580" y="105670"/>
                  <a:pt x="10742" y="98508"/>
                </a:cubicBezTo>
                <a:cubicBezTo>
                  <a:pt x="17903" y="91347"/>
                  <a:pt x="26512" y="87766"/>
                  <a:pt x="36569" y="87766"/>
                </a:cubicBezTo>
                <a:lnTo>
                  <a:pt x="146276" y="87766"/>
                </a:lnTo>
                <a:cubicBezTo>
                  <a:pt x="212558" y="87766"/>
                  <a:pt x="280821" y="58511"/>
                  <a:pt x="3510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27" name="任意多边形 70">
            <a:extLst>
              <a:ext uri="{FF2B5EF4-FFF2-40B4-BE49-F238E27FC236}">
                <a16:creationId xmlns:a16="http://schemas.microsoft.com/office/drawing/2014/main" id="{B112C780-C2F1-4831-AA25-61FF663EED04}"/>
              </a:ext>
            </a:extLst>
          </p:cNvPr>
          <p:cNvSpPr/>
          <p:nvPr/>
        </p:nvSpPr>
        <p:spPr>
          <a:xfrm>
            <a:off x="6499261" y="2398332"/>
            <a:ext cx="468085" cy="351064"/>
          </a:xfrm>
          <a:custGeom>
            <a:avLst/>
            <a:gdLst/>
            <a:ahLst/>
            <a:cxnLst/>
            <a:rect l="l" t="t" r="r" b="b"/>
            <a:pathLst>
              <a:path w="468085" h="351064">
                <a:moveTo>
                  <a:pt x="87766" y="175532"/>
                </a:moveTo>
                <a:lnTo>
                  <a:pt x="146276" y="175532"/>
                </a:lnTo>
                <a:lnTo>
                  <a:pt x="146276" y="292554"/>
                </a:lnTo>
                <a:lnTo>
                  <a:pt x="87766" y="292554"/>
                </a:lnTo>
                <a:close/>
                <a:moveTo>
                  <a:pt x="263298" y="117022"/>
                </a:moveTo>
                <a:lnTo>
                  <a:pt x="321809" y="117022"/>
                </a:lnTo>
                <a:lnTo>
                  <a:pt x="321809" y="292554"/>
                </a:lnTo>
                <a:lnTo>
                  <a:pt x="263298" y="292554"/>
                </a:lnTo>
                <a:close/>
                <a:moveTo>
                  <a:pt x="175532" y="58511"/>
                </a:moveTo>
                <a:lnTo>
                  <a:pt x="234042" y="58511"/>
                </a:lnTo>
                <a:lnTo>
                  <a:pt x="234042" y="292554"/>
                </a:lnTo>
                <a:lnTo>
                  <a:pt x="175532" y="292554"/>
                </a:lnTo>
                <a:close/>
                <a:moveTo>
                  <a:pt x="351064" y="29255"/>
                </a:moveTo>
                <a:lnTo>
                  <a:pt x="409575" y="29255"/>
                </a:lnTo>
                <a:lnTo>
                  <a:pt x="409575" y="292554"/>
                </a:lnTo>
                <a:lnTo>
                  <a:pt x="351064" y="292554"/>
                </a:lnTo>
                <a:close/>
                <a:moveTo>
                  <a:pt x="0" y="0"/>
                </a:moveTo>
                <a:lnTo>
                  <a:pt x="29255" y="0"/>
                </a:lnTo>
                <a:lnTo>
                  <a:pt x="29255" y="321809"/>
                </a:lnTo>
                <a:lnTo>
                  <a:pt x="468085" y="321809"/>
                </a:lnTo>
                <a:lnTo>
                  <a:pt x="468085" y="351064"/>
                </a:lnTo>
                <a:lnTo>
                  <a:pt x="0" y="3510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28" name="任意多边形 71">
            <a:extLst>
              <a:ext uri="{FF2B5EF4-FFF2-40B4-BE49-F238E27FC236}">
                <a16:creationId xmlns:a16="http://schemas.microsoft.com/office/drawing/2014/main" id="{D57F4804-F86A-457C-B2FB-89A15AA20E65}"/>
              </a:ext>
            </a:extLst>
          </p:cNvPr>
          <p:cNvSpPr/>
          <p:nvPr/>
        </p:nvSpPr>
        <p:spPr>
          <a:xfrm>
            <a:off x="7790518" y="2421803"/>
            <a:ext cx="380319" cy="351064"/>
          </a:xfrm>
          <a:custGeom>
            <a:avLst/>
            <a:gdLst/>
            <a:ahLst/>
            <a:cxnLst/>
            <a:rect l="l" t="t" r="r" b="b"/>
            <a:pathLst>
              <a:path w="380319" h="351064">
                <a:moveTo>
                  <a:pt x="292553" y="87766"/>
                </a:moveTo>
                <a:cubicBezTo>
                  <a:pt x="292553" y="119612"/>
                  <a:pt x="286916" y="147877"/>
                  <a:pt x="275640" y="172561"/>
                </a:cubicBezTo>
                <a:cubicBezTo>
                  <a:pt x="297124" y="168142"/>
                  <a:pt x="315066" y="159533"/>
                  <a:pt x="329465" y="146734"/>
                </a:cubicBezTo>
                <a:cubicBezTo>
                  <a:pt x="343864" y="133935"/>
                  <a:pt x="351064" y="121593"/>
                  <a:pt x="351064" y="109708"/>
                </a:cubicBezTo>
                <a:lnTo>
                  <a:pt x="351064" y="87766"/>
                </a:lnTo>
                <a:close/>
                <a:moveTo>
                  <a:pt x="29255" y="87766"/>
                </a:moveTo>
                <a:lnTo>
                  <a:pt x="29255" y="109708"/>
                </a:lnTo>
                <a:cubicBezTo>
                  <a:pt x="29255" y="121593"/>
                  <a:pt x="36455" y="133935"/>
                  <a:pt x="50854" y="146734"/>
                </a:cubicBezTo>
                <a:cubicBezTo>
                  <a:pt x="65253" y="159533"/>
                  <a:pt x="83195" y="168142"/>
                  <a:pt x="104679" y="172561"/>
                </a:cubicBezTo>
                <a:cubicBezTo>
                  <a:pt x="93404" y="147877"/>
                  <a:pt x="87766" y="119612"/>
                  <a:pt x="87766" y="87766"/>
                </a:cubicBezTo>
                <a:close/>
                <a:moveTo>
                  <a:pt x="124335" y="0"/>
                </a:moveTo>
                <a:lnTo>
                  <a:pt x="255984" y="0"/>
                </a:lnTo>
                <a:cubicBezTo>
                  <a:pt x="266041" y="0"/>
                  <a:pt x="274650" y="3581"/>
                  <a:pt x="281811" y="10742"/>
                </a:cubicBezTo>
                <a:cubicBezTo>
                  <a:pt x="288973" y="17904"/>
                  <a:pt x="292553" y="26513"/>
                  <a:pt x="292553" y="36569"/>
                </a:cubicBezTo>
                <a:lnTo>
                  <a:pt x="292553" y="58511"/>
                </a:lnTo>
                <a:lnTo>
                  <a:pt x="358378" y="58511"/>
                </a:lnTo>
                <a:cubicBezTo>
                  <a:pt x="364473" y="58511"/>
                  <a:pt x="369653" y="60644"/>
                  <a:pt x="373920" y="64910"/>
                </a:cubicBezTo>
                <a:cubicBezTo>
                  <a:pt x="378186" y="69177"/>
                  <a:pt x="380319" y="74357"/>
                  <a:pt x="380319" y="80452"/>
                </a:cubicBezTo>
                <a:lnTo>
                  <a:pt x="380319" y="109708"/>
                </a:lnTo>
                <a:cubicBezTo>
                  <a:pt x="380319" y="120526"/>
                  <a:pt x="377158" y="131421"/>
                  <a:pt x="370834" y="142391"/>
                </a:cubicBezTo>
                <a:cubicBezTo>
                  <a:pt x="364511" y="153362"/>
                  <a:pt x="355978" y="163266"/>
                  <a:pt x="345236" y="172104"/>
                </a:cubicBezTo>
                <a:cubicBezTo>
                  <a:pt x="334494" y="180941"/>
                  <a:pt x="321313" y="188370"/>
                  <a:pt x="305695" y="194388"/>
                </a:cubicBezTo>
                <a:cubicBezTo>
                  <a:pt x="290077" y="200407"/>
                  <a:pt x="273659" y="203797"/>
                  <a:pt x="256441" y="204559"/>
                </a:cubicBezTo>
                <a:cubicBezTo>
                  <a:pt x="250042" y="212787"/>
                  <a:pt x="242804" y="220025"/>
                  <a:pt x="234728" y="226272"/>
                </a:cubicBezTo>
                <a:cubicBezTo>
                  <a:pt x="228938" y="231453"/>
                  <a:pt x="224938" y="236976"/>
                  <a:pt x="222729" y="242842"/>
                </a:cubicBezTo>
                <a:cubicBezTo>
                  <a:pt x="220520" y="248709"/>
                  <a:pt x="219415" y="255527"/>
                  <a:pt x="219415" y="263298"/>
                </a:cubicBezTo>
                <a:cubicBezTo>
                  <a:pt x="219415" y="271526"/>
                  <a:pt x="221739" y="278459"/>
                  <a:pt x="226386" y="284097"/>
                </a:cubicBezTo>
                <a:cubicBezTo>
                  <a:pt x="231033" y="289735"/>
                  <a:pt x="238461" y="292554"/>
                  <a:pt x="248670" y="292554"/>
                </a:cubicBezTo>
                <a:cubicBezTo>
                  <a:pt x="260098" y="292554"/>
                  <a:pt x="270269" y="296020"/>
                  <a:pt x="279183" y="302953"/>
                </a:cubicBezTo>
                <a:cubicBezTo>
                  <a:pt x="288096" y="309886"/>
                  <a:pt x="292553" y="318609"/>
                  <a:pt x="292553" y="329123"/>
                </a:cubicBezTo>
                <a:lnTo>
                  <a:pt x="292553" y="343751"/>
                </a:lnTo>
                <a:cubicBezTo>
                  <a:pt x="292553" y="345884"/>
                  <a:pt x="291868" y="347636"/>
                  <a:pt x="290496" y="349007"/>
                </a:cubicBezTo>
                <a:cubicBezTo>
                  <a:pt x="289125" y="350379"/>
                  <a:pt x="287373" y="351064"/>
                  <a:pt x="285239" y="351064"/>
                </a:cubicBezTo>
                <a:lnTo>
                  <a:pt x="95080" y="351064"/>
                </a:lnTo>
                <a:cubicBezTo>
                  <a:pt x="92946" y="351064"/>
                  <a:pt x="91194" y="350379"/>
                  <a:pt x="89823" y="349007"/>
                </a:cubicBezTo>
                <a:cubicBezTo>
                  <a:pt x="88451" y="347636"/>
                  <a:pt x="87766" y="345884"/>
                  <a:pt x="87766" y="343751"/>
                </a:cubicBezTo>
                <a:lnTo>
                  <a:pt x="87766" y="329123"/>
                </a:lnTo>
                <a:cubicBezTo>
                  <a:pt x="87766" y="318609"/>
                  <a:pt x="92223" y="309886"/>
                  <a:pt x="101136" y="302953"/>
                </a:cubicBezTo>
                <a:cubicBezTo>
                  <a:pt x="110050" y="296020"/>
                  <a:pt x="120221" y="292554"/>
                  <a:pt x="131649" y="292554"/>
                </a:cubicBezTo>
                <a:cubicBezTo>
                  <a:pt x="141858" y="292554"/>
                  <a:pt x="149286" y="289735"/>
                  <a:pt x="153933" y="284097"/>
                </a:cubicBezTo>
                <a:cubicBezTo>
                  <a:pt x="158581" y="278459"/>
                  <a:pt x="160904" y="271526"/>
                  <a:pt x="160904" y="263298"/>
                </a:cubicBezTo>
                <a:cubicBezTo>
                  <a:pt x="160904" y="255527"/>
                  <a:pt x="159800" y="248709"/>
                  <a:pt x="157590" y="242842"/>
                </a:cubicBezTo>
                <a:cubicBezTo>
                  <a:pt x="155381" y="236976"/>
                  <a:pt x="151381" y="231453"/>
                  <a:pt x="145591" y="226272"/>
                </a:cubicBezTo>
                <a:cubicBezTo>
                  <a:pt x="137515" y="220025"/>
                  <a:pt x="130278" y="212787"/>
                  <a:pt x="123878" y="204559"/>
                </a:cubicBezTo>
                <a:cubicBezTo>
                  <a:pt x="106660" y="203797"/>
                  <a:pt x="90242" y="200407"/>
                  <a:pt x="74624" y="194388"/>
                </a:cubicBezTo>
                <a:cubicBezTo>
                  <a:pt x="59006" y="188370"/>
                  <a:pt x="45826" y="180941"/>
                  <a:pt x="35083" y="172104"/>
                </a:cubicBezTo>
                <a:cubicBezTo>
                  <a:pt x="24341" y="163266"/>
                  <a:pt x="15808" y="153362"/>
                  <a:pt x="9485" y="142391"/>
                </a:cubicBezTo>
                <a:cubicBezTo>
                  <a:pt x="3161" y="131421"/>
                  <a:pt x="0" y="120526"/>
                  <a:pt x="0" y="109708"/>
                </a:cubicBezTo>
                <a:lnTo>
                  <a:pt x="0" y="80452"/>
                </a:lnTo>
                <a:cubicBezTo>
                  <a:pt x="0" y="74357"/>
                  <a:pt x="2133" y="69177"/>
                  <a:pt x="6399" y="64910"/>
                </a:cubicBezTo>
                <a:cubicBezTo>
                  <a:pt x="10666" y="60644"/>
                  <a:pt x="15846" y="58511"/>
                  <a:pt x="21941" y="58511"/>
                </a:cubicBezTo>
                <a:lnTo>
                  <a:pt x="87766" y="58511"/>
                </a:lnTo>
                <a:lnTo>
                  <a:pt x="87766" y="36569"/>
                </a:lnTo>
                <a:cubicBezTo>
                  <a:pt x="87766" y="26513"/>
                  <a:pt x="91347" y="17904"/>
                  <a:pt x="98508" y="10742"/>
                </a:cubicBezTo>
                <a:cubicBezTo>
                  <a:pt x="105669" y="3581"/>
                  <a:pt x="114278" y="0"/>
                  <a:pt x="1243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29" name="任意多边形 72">
            <a:extLst>
              <a:ext uri="{FF2B5EF4-FFF2-40B4-BE49-F238E27FC236}">
                <a16:creationId xmlns:a16="http://schemas.microsoft.com/office/drawing/2014/main" id="{A9385BC7-0552-45D9-B0BA-13FA7A763FB8}"/>
              </a:ext>
            </a:extLst>
          </p:cNvPr>
          <p:cNvSpPr/>
          <p:nvPr/>
        </p:nvSpPr>
        <p:spPr>
          <a:xfrm>
            <a:off x="9091612" y="2365716"/>
            <a:ext cx="351065" cy="380319"/>
          </a:xfrm>
          <a:custGeom>
            <a:avLst/>
            <a:gdLst/>
            <a:ahLst/>
            <a:cxnLst/>
            <a:rect l="l" t="t" r="r" b="b"/>
            <a:pathLst>
              <a:path w="351065" h="380319">
                <a:moveTo>
                  <a:pt x="43883" y="292553"/>
                </a:moveTo>
                <a:cubicBezTo>
                  <a:pt x="39922" y="292553"/>
                  <a:pt x="36493" y="294001"/>
                  <a:pt x="33598" y="296896"/>
                </a:cubicBezTo>
                <a:cubicBezTo>
                  <a:pt x="30703" y="299791"/>
                  <a:pt x="29256" y="303219"/>
                  <a:pt x="29256" y="307181"/>
                </a:cubicBezTo>
                <a:cubicBezTo>
                  <a:pt x="29256" y="311143"/>
                  <a:pt x="30703" y="314571"/>
                  <a:pt x="33598" y="317466"/>
                </a:cubicBezTo>
                <a:cubicBezTo>
                  <a:pt x="36493" y="320361"/>
                  <a:pt x="39922" y="321809"/>
                  <a:pt x="43883" y="321809"/>
                </a:cubicBezTo>
                <a:cubicBezTo>
                  <a:pt x="47845" y="321809"/>
                  <a:pt x="51273" y="320361"/>
                  <a:pt x="54168" y="317466"/>
                </a:cubicBezTo>
                <a:cubicBezTo>
                  <a:pt x="57063" y="314571"/>
                  <a:pt x="58511" y="311143"/>
                  <a:pt x="58511" y="307181"/>
                </a:cubicBezTo>
                <a:cubicBezTo>
                  <a:pt x="58511" y="303219"/>
                  <a:pt x="57063" y="299791"/>
                  <a:pt x="54168" y="296896"/>
                </a:cubicBezTo>
                <a:cubicBezTo>
                  <a:pt x="51273" y="294001"/>
                  <a:pt x="47845" y="292553"/>
                  <a:pt x="43883" y="292553"/>
                </a:cubicBezTo>
                <a:close/>
                <a:moveTo>
                  <a:pt x="197474" y="29255"/>
                </a:moveTo>
                <a:cubicBezTo>
                  <a:pt x="193512" y="33217"/>
                  <a:pt x="190617" y="39693"/>
                  <a:pt x="188789" y="48682"/>
                </a:cubicBezTo>
                <a:cubicBezTo>
                  <a:pt x="186960" y="57672"/>
                  <a:pt x="184637" y="67234"/>
                  <a:pt x="181818" y="77366"/>
                </a:cubicBezTo>
                <a:cubicBezTo>
                  <a:pt x="178999" y="87499"/>
                  <a:pt x="174466" y="95842"/>
                  <a:pt x="168219" y="102393"/>
                </a:cubicBezTo>
                <a:cubicBezTo>
                  <a:pt x="164866" y="105898"/>
                  <a:pt x="159000" y="112831"/>
                  <a:pt x="150620" y="123192"/>
                </a:cubicBezTo>
                <a:cubicBezTo>
                  <a:pt x="150010" y="123954"/>
                  <a:pt x="148258" y="126240"/>
                  <a:pt x="145363" y="130049"/>
                </a:cubicBezTo>
                <a:cubicBezTo>
                  <a:pt x="142468" y="133858"/>
                  <a:pt x="140068" y="136982"/>
                  <a:pt x="138163" y="139420"/>
                </a:cubicBezTo>
                <a:cubicBezTo>
                  <a:pt x="136259" y="141858"/>
                  <a:pt x="133630" y="145096"/>
                  <a:pt x="130278" y="149133"/>
                </a:cubicBezTo>
                <a:cubicBezTo>
                  <a:pt x="126926" y="153171"/>
                  <a:pt x="123878" y="156524"/>
                  <a:pt x="121136" y="159190"/>
                </a:cubicBezTo>
                <a:cubicBezTo>
                  <a:pt x="118393" y="161857"/>
                  <a:pt x="115460" y="164561"/>
                  <a:pt x="112336" y="167304"/>
                </a:cubicBezTo>
                <a:cubicBezTo>
                  <a:pt x="109213" y="170046"/>
                  <a:pt x="106165" y="172104"/>
                  <a:pt x="103194" y="173475"/>
                </a:cubicBezTo>
                <a:cubicBezTo>
                  <a:pt x="100223" y="174846"/>
                  <a:pt x="97518" y="175532"/>
                  <a:pt x="95080" y="175532"/>
                </a:cubicBezTo>
                <a:lnTo>
                  <a:pt x="87766" y="175532"/>
                </a:lnTo>
                <a:lnTo>
                  <a:pt x="87766" y="321809"/>
                </a:lnTo>
                <a:lnTo>
                  <a:pt x="95080" y="321809"/>
                </a:lnTo>
                <a:cubicBezTo>
                  <a:pt x="97061" y="321809"/>
                  <a:pt x="99461" y="322037"/>
                  <a:pt x="102280" y="322494"/>
                </a:cubicBezTo>
                <a:cubicBezTo>
                  <a:pt x="105099" y="322951"/>
                  <a:pt x="107613" y="323447"/>
                  <a:pt x="109822" y="323980"/>
                </a:cubicBezTo>
                <a:cubicBezTo>
                  <a:pt x="112031" y="324513"/>
                  <a:pt x="114927" y="325351"/>
                  <a:pt x="118507" y="326494"/>
                </a:cubicBezTo>
                <a:cubicBezTo>
                  <a:pt x="122088" y="327637"/>
                  <a:pt x="124755" y="328513"/>
                  <a:pt x="126507" y="329123"/>
                </a:cubicBezTo>
                <a:cubicBezTo>
                  <a:pt x="128259" y="329732"/>
                  <a:pt x="130964" y="330684"/>
                  <a:pt x="134621" y="331979"/>
                </a:cubicBezTo>
                <a:cubicBezTo>
                  <a:pt x="138278" y="333275"/>
                  <a:pt x="140487" y="334075"/>
                  <a:pt x="141249" y="334379"/>
                </a:cubicBezTo>
                <a:cubicBezTo>
                  <a:pt x="173399" y="345502"/>
                  <a:pt x="199455" y="351064"/>
                  <a:pt x="219415" y="351064"/>
                </a:cubicBezTo>
                <a:lnTo>
                  <a:pt x="247071" y="351064"/>
                </a:lnTo>
                <a:cubicBezTo>
                  <a:pt x="276326" y="351064"/>
                  <a:pt x="290954" y="338341"/>
                  <a:pt x="290954" y="312895"/>
                </a:cubicBezTo>
                <a:cubicBezTo>
                  <a:pt x="290954" y="308933"/>
                  <a:pt x="290573" y="304667"/>
                  <a:pt x="289811" y="300096"/>
                </a:cubicBezTo>
                <a:cubicBezTo>
                  <a:pt x="294382" y="297658"/>
                  <a:pt x="298001" y="293658"/>
                  <a:pt x="300668" y="288096"/>
                </a:cubicBezTo>
                <a:cubicBezTo>
                  <a:pt x="303334" y="282535"/>
                  <a:pt x="304667" y="276935"/>
                  <a:pt x="304667" y="271297"/>
                </a:cubicBezTo>
                <a:cubicBezTo>
                  <a:pt x="304667" y="265660"/>
                  <a:pt x="303296" y="260403"/>
                  <a:pt x="300553" y="255527"/>
                </a:cubicBezTo>
                <a:cubicBezTo>
                  <a:pt x="308629" y="247908"/>
                  <a:pt x="312667" y="238842"/>
                  <a:pt x="312667" y="228329"/>
                </a:cubicBezTo>
                <a:cubicBezTo>
                  <a:pt x="312667" y="224519"/>
                  <a:pt x="311905" y="220291"/>
                  <a:pt x="310381" y="215644"/>
                </a:cubicBezTo>
                <a:cubicBezTo>
                  <a:pt x="308858" y="210996"/>
                  <a:pt x="306953" y="207378"/>
                  <a:pt x="304667" y="204787"/>
                </a:cubicBezTo>
                <a:cubicBezTo>
                  <a:pt x="309543" y="204635"/>
                  <a:pt x="313619" y="201054"/>
                  <a:pt x="316895" y="194045"/>
                </a:cubicBezTo>
                <a:cubicBezTo>
                  <a:pt x="320171" y="187036"/>
                  <a:pt x="321809" y="180865"/>
                  <a:pt x="321809" y="175532"/>
                </a:cubicBezTo>
                <a:cubicBezTo>
                  <a:pt x="321809" y="167761"/>
                  <a:pt x="318838" y="160942"/>
                  <a:pt x="312895" y="155076"/>
                </a:cubicBezTo>
                <a:cubicBezTo>
                  <a:pt x="306953" y="149210"/>
                  <a:pt x="300172" y="146277"/>
                  <a:pt x="292554" y="146277"/>
                </a:cubicBezTo>
                <a:lnTo>
                  <a:pt x="212102" y="146277"/>
                </a:lnTo>
                <a:cubicBezTo>
                  <a:pt x="212102" y="137439"/>
                  <a:pt x="215758" y="125287"/>
                  <a:pt x="223072" y="109822"/>
                </a:cubicBezTo>
                <a:cubicBezTo>
                  <a:pt x="230386" y="94356"/>
                  <a:pt x="234043" y="82128"/>
                  <a:pt x="234043" y="73138"/>
                </a:cubicBezTo>
                <a:cubicBezTo>
                  <a:pt x="234043" y="58206"/>
                  <a:pt x="231605" y="47159"/>
                  <a:pt x="226729" y="39997"/>
                </a:cubicBezTo>
                <a:cubicBezTo>
                  <a:pt x="221853" y="32836"/>
                  <a:pt x="212102" y="29255"/>
                  <a:pt x="197474" y="29255"/>
                </a:cubicBezTo>
                <a:close/>
                <a:moveTo>
                  <a:pt x="197474" y="0"/>
                </a:moveTo>
                <a:cubicBezTo>
                  <a:pt x="210273" y="0"/>
                  <a:pt x="221777" y="2476"/>
                  <a:pt x="231986" y="7428"/>
                </a:cubicBezTo>
                <a:cubicBezTo>
                  <a:pt x="242195" y="12380"/>
                  <a:pt x="249966" y="20113"/>
                  <a:pt x="255299" y="30626"/>
                </a:cubicBezTo>
                <a:cubicBezTo>
                  <a:pt x="260632" y="41140"/>
                  <a:pt x="263298" y="55311"/>
                  <a:pt x="263298" y="73138"/>
                </a:cubicBezTo>
                <a:cubicBezTo>
                  <a:pt x="263298" y="87309"/>
                  <a:pt x="259642" y="101936"/>
                  <a:pt x="252328" y="117021"/>
                </a:cubicBezTo>
                <a:lnTo>
                  <a:pt x="292554" y="117021"/>
                </a:lnTo>
                <a:cubicBezTo>
                  <a:pt x="308400" y="117021"/>
                  <a:pt x="322114" y="122811"/>
                  <a:pt x="333694" y="134392"/>
                </a:cubicBezTo>
                <a:cubicBezTo>
                  <a:pt x="345274" y="145972"/>
                  <a:pt x="351065" y="159609"/>
                  <a:pt x="351065" y="175303"/>
                </a:cubicBezTo>
                <a:cubicBezTo>
                  <a:pt x="351065" y="188864"/>
                  <a:pt x="347331" y="201283"/>
                  <a:pt x="339865" y="212558"/>
                </a:cubicBezTo>
                <a:cubicBezTo>
                  <a:pt x="341237" y="217586"/>
                  <a:pt x="341922" y="222843"/>
                  <a:pt x="341922" y="228329"/>
                </a:cubicBezTo>
                <a:cubicBezTo>
                  <a:pt x="341922" y="240061"/>
                  <a:pt x="339027" y="251032"/>
                  <a:pt x="333237" y="261241"/>
                </a:cubicBezTo>
                <a:cubicBezTo>
                  <a:pt x="333694" y="264441"/>
                  <a:pt x="333923" y="267717"/>
                  <a:pt x="333923" y="271069"/>
                </a:cubicBezTo>
                <a:cubicBezTo>
                  <a:pt x="333923" y="286458"/>
                  <a:pt x="329352" y="300020"/>
                  <a:pt x="320209" y="311752"/>
                </a:cubicBezTo>
                <a:cubicBezTo>
                  <a:pt x="320362" y="332932"/>
                  <a:pt x="313886" y="349655"/>
                  <a:pt x="300782" y="361921"/>
                </a:cubicBezTo>
                <a:cubicBezTo>
                  <a:pt x="287678" y="374186"/>
                  <a:pt x="270384" y="380319"/>
                  <a:pt x="248899" y="380319"/>
                </a:cubicBezTo>
                <a:lnTo>
                  <a:pt x="240671" y="380319"/>
                </a:lnTo>
                <a:lnTo>
                  <a:pt x="219415" y="380319"/>
                </a:lnTo>
                <a:cubicBezTo>
                  <a:pt x="204788" y="380319"/>
                  <a:pt x="190351" y="378605"/>
                  <a:pt x="176104" y="375177"/>
                </a:cubicBezTo>
                <a:cubicBezTo>
                  <a:pt x="161857" y="371748"/>
                  <a:pt x="145363" y="366758"/>
                  <a:pt x="126621" y="360206"/>
                </a:cubicBezTo>
                <a:cubicBezTo>
                  <a:pt x="108946" y="354111"/>
                  <a:pt x="98432" y="351064"/>
                  <a:pt x="95080" y="351064"/>
                </a:cubicBezTo>
                <a:lnTo>
                  <a:pt x="29256" y="351064"/>
                </a:lnTo>
                <a:cubicBezTo>
                  <a:pt x="21180" y="351064"/>
                  <a:pt x="14285" y="348207"/>
                  <a:pt x="8571" y="342493"/>
                </a:cubicBezTo>
                <a:cubicBezTo>
                  <a:pt x="2857" y="336779"/>
                  <a:pt x="0" y="329884"/>
                  <a:pt x="0" y="321809"/>
                </a:cubicBezTo>
                <a:lnTo>
                  <a:pt x="0" y="175532"/>
                </a:lnTo>
                <a:cubicBezTo>
                  <a:pt x="0" y="167456"/>
                  <a:pt x="2857" y="160561"/>
                  <a:pt x="8571" y="154847"/>
                </a:cubicBezTo>
                <a:cubicBezTo>
                  <a:pt x="14285" y="149133"/>
                  <a:pt x="21180" y="146277"/>
                  <a:pt x="29256" y="146277"/>
                </a:cubicBezTo>
                <a:lnTo>
                  <a:pt x="91880" y="146277"/>
                </a:lnTo>
                <a:cubicBezTo>
                  <a:pt x="97366" y="142620"/>
                  <a:pt x="107803" y="130811"/>
                  <a:pt x="123193" y="110850"/>
                </a:cubicBezTo>
                <a:cubicBezTo>
                  <a:pt x="132030" y="99422"/>
                  <a:pt x="140182" y="89670"/>
                  <a:pt x="147648" y="81595"/>
                </a:cubicBezTo>
                <a:cubicBezTo>
                  <a:pt x="151305" y="77785"/>
                  <a:pt x="154010" y="71272"/>
                  <a:pt x="155762" y="62053"/>
                </a:cubicBezTo>
                <a:cubicBezTo>
                  <a:pt x="157514" y="52835"/>
                  <a:pt x="159838" y="43197"/>
                  <a:pt x="162733" y="33141"/>
                </a:cubicBezTo>
                <a:cubicBezTo>
                  <a:pt x="165628" y="23084"/>
                  <a:pt x="170352" y="14856"/>
                  <a:pt x="176904" y="8456"/>
                </a:cubicBezTo>
                <a:cubicBezTo>
                  <a:pt x="182846" y="2819"/>
                  <a:pt x="189703" y="0"/>
                  <a:pt x="1974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zh-CN" sz="3200" dirty="0"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1E05C90E-29A8-4290-BA0C-30B53FEAAE4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3533" y="2114587"/>
            <a:ext cx="2563185" cy="265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4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dgm="http://schemas.openxmlformats.org/drawingml/2006/diagram"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52938"/>
            <a:ext cx="283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2AE654E9-6133-41C2-9D65-C05DB5F45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158625"/>
              </p:ext>
            </p:extLst>
          </p:nvPr>
        </p:nvGraphicFramePr>
        <p:xfrm>
          <a:off x="4786374" y="1789326"/>
          <a:ext cx="2637183" cy="271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id="{657BD369-CC26-4495-A98B-2B65B6AC0AFF}"/>
              </a:ext>
            </a:extLst>
          </p:cNvPr>
          <p:cNvGrpSpPr/>
          <p:nvPr/>
        </p:nvGrpSpPr>
        <p:grpSpPr>
          <a:xfrm>
            <a:off x="4975479" y="2227733"/>
            <a:ext cx="2828143" cy="2828142"/>
            <a:chOff x="3491329" y="1261482"/>
            <a:chExt cx="3006725" cy="300672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3FC28-6192-4379-B37E-2DE4BC174654}"/>
                </a:ext>
              </a:extLst>
            </p:cNvPr>
            <p:cNvGrpSpPr/>
            <p:nvPr/>
          </p:nvGrpSpPr>
          <p:grpSpPr>
            <a:xfrm rot="900000">
              <a:off x="3491329" y="1261482"/>
              <a:ext cx="3006725" cy="3006726"/>
              <a:chOff x="3491329" y="1261482"/>
              <a:chExt cx="3006725" cy="3006726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BCCB770D-E9ED-4F70-B926-53F591B2CA4B}"/>
                  </a:ext>
                </a:extLst>
              </p:cNvPr>
              <p:cNvGrpSpPr/>
              <p:nvPr/>
            </p:nvGrpSpPr>
            <p:grpSpPr>
              <a:xfrm>
                <a:off x="5015329" y="2787070"/>
                <a:ext cx="1482725" cy="1481138"/>
                <a:chOff x="4549776" y="2547938"/>
                <a:chExt cx="1482725" cy="1481138"/>
              </a:xfrm>
            </p:grpSpPr>
            <p:sp>
              <p:nvSpPr>
                <p:cNvPr id="12" name="Freeform 5">
                  <a:extLst>
                    <a:ext uri="{FF2B5EF4-FFF2-40B4-BE49-F238E27FC236}">
                      <a16:creationId xmlns:a16="http://schemas.microsoft.com/office/drawing/2014/main" id="{5CF9A361-6387-4E25-A753-5119CC2D5EE2}"/>
                    </a:ext>
                  </a:extLst>
                </p:cNvPr>
                <p:cNvSpPr/>
                <p:nvPr/>
              </p:nvSpPr>
              <p:spPr bwMode="auto">
                <a:xfrm>
                  <a:off x="4735513" y="2732088"/>
                  <a:ext cx="538163" cy="538163"/>
                </a:xfrm>
                <a:custGeom>
                  <a:avLst/>
                  <a:gdLst>
                    <a:gd name="T0" fmla="*/ 339 w 339"/>
                    <a:gd name="T1" fmla="*/ 270 h 339"/>
                    <a:gd name="T2" fmla="*/ 270 w 339"/>
                    <a:gd name="T3" fmla="*/ 339 h 339"/>
                    <a:gd name="T4" fmla="*/ 0 w 339"/>
                    <a:gd name="T5" fmla="*/ 71 h 339"/>
                    <a:gd name="T6" fmla="*/ 70 w 339"/>
                    <a:gd name="T7" fmla="*/ 0 h 339"/>
                    <a:gd name="T8" fmla="*/ 339 w 339"/>
                    <a:gd name="T9" fmla="*/ 27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9" h="339">
                      <a:moveTo>
                        <a:pt x="339" y="270"/>
                      </a:moveTo>
                      <a:lnTo>
                        <a:pt x="270" y="339"/>
                      </a:lnTo>
                      <a:lnTo>
                        <a:pt x="0" y="71"/>
                      </a:lnTo>
                      <a:lnTo>
                        <a:pt x="70" y="0"/>
                      </a:lnTo>
                      <a:lnTo>
                        <a:pt x="339" y="27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6">
                  <a:extLst>
                    <a:ext uri="{FF2B5EF4-FFF2-40B4-BE49-F238E27FC236}">
                      <a16:creationId xmlns:a16="http://schemas.microsoft.com/office/drawing/2014/main" id="{81300715-9562-4F2E-B764-0AF4F09181CD}"/>
                    </a:ext>
                  </a:extLst>
                </p:cNvPr>
                <p:cNvSpPr/>
                <p:nvPr/>
              </p:nvSpPr>
              <p:spPr bwMode="auto">
                <a:xfrm>
                  <a:off x="4549776" y="2547938"/>
                  <a:ext cx="388938" cy="388938"/>
                </a:xfrm>
                <a:custGeom>
                  <a:avLst/>
                  <a:gdLst>
                    <a:gd name="T0" fmla="*/ 188 w 197"/>
                    <a:gd name="T1" fmla="*/ 77 h 197"/>
                    <a:gd name="T2" fmla="*/ 188 w 197"/>
                    <a:gd name="T3" fmla="*/ 111 h 197"/>
                    <a:gd name="T4" fmla="*/ 112 w 197"/>
                    <a:gd name="T5" fmla="*/ 187 h 197"/>
                    <a:gd name="T6" fmla="*/ 78 w 197"/>
                    <a:gd name="T7" fmla="*/ 187 h 197"/>
                    <a:gd name="T8" fmla="*/ 10 w 197"/>
                    <a:gd name="T9" fmla="*/ 120 h 197"/>
                    <a:gd name="T10" fmla="*/ 10 w 197"/>
                    <a:gd name="T11" fmla="*/ 86 h 197"/>
                    <a:gd name="T12" fmla="*/ 86 w 197"/>
                    <a:gd name="T13" fmla="*/ 9 h 197"/>
                    <a:gd name="T14" fmla="*/ 120 w 197"/>
                    <a:gd name="T15" fmla="*/ 9 h 197"/>
                    <a:gd name="T16" fmla="*/ 188 w 197"/>
                    <a:gd name="T17" fmla="*/ 7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7" h="197">
                      <a:moveTo>
                        <a:pt x="188" y="77"/>
                      </a:moveTo>
                      <a:cubicBezTo>
                        <a:pt x="197" y="87"/>
                        <a:pt x="197" y="102"/>
                        <a:pt x="188" y="111"/>
                      </a:cubicBezTo>
                      <a:cubicBezTo>
                        <a:pt x="112" y="187"/>
                        <a:pt x="112" y="187"/>
                        <a:pt x="112" y="187"/>
                      </a:cubicBezTo>
                      <a:cubicBezTo>
                        <a:pt x="102" y="197"/>
                        <a:pt x="87" y="197"/>
                        <a:pt x="78" y="187"/>
                      </a:cubicBezTo>
                      <a:cubicBezTo>
                        <a:pt x="10" y="120"/>
                        <a:pt x="10" y="120"/>
                        <a:pt x="10" y="120"/>
                      </a:cubicBezTo>
                      <a:cubicBezTo>
                        <a:pt x="0" y="110"/>
                        <a:pt x="0" y="95"/>
                        <a:pt x="10" y="86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95" y="0"/>
                        <a:pt x="111" y="0"/>
                        <a:pt x="120" y="9"/>
                      </a:cubicBezTo>
                      <a:lnTo>
                        <a:pt x="188" y="7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7">
                  <a:extLst>
                    <a:ext uri="{FF2B5EF4-FFF2-40B4-BE49-F238E27FC236}">
                      <a16:creationId xmlns:a16="http://schemas.microsoft.com/office/drawing/2014/main" id="{38B8F8E0-A445-40CD-892E-D9794CDDB061}"/>
                    </a:ext>
                  </a:extLst>
                </p:cNvPr>
                <p:cNvSpPr/>
                <p:nvPr/>
              </p:nvSpPr>
              <p:spPr bwMode="auto">
                <a:xfrm>
                  <a:off x="5057776" y="3052763"/>
                  <a:ext cx="974725" cy="976313"/>
                </a:xfrm>
                <a:custGeom>
                  <a:avLst/>
                  <a:gdLst>
                    <a:gd name="T0" fmla="*/ 86 w 494"/>
                    <a:gd name="T1" fmla="*/ 10 h 495"/>
                    <a:gd name="T2" fmla="*/ 41 w 494"/>
                    <a:gd name="T3" fmla="*/ 55 h 495"/>
                    <a:gd name="T4" fmla="*/ 31 w 494"/>
                    <a:gd name="T5" fmla="*/ 64 h 495"/>
                    <a:gd name="T6" fmla="*/ 26 w 494"/>
                    <a:gd name="T7" fmla="*/ 70 h 495"/>
                    <a:gd name="T8" fmla="*/ 9 w 494"/>
                    <a:gd name="T9" fmla="*/ 86 h 495"/>
                    <a:gd name="T10" fmla="*/ 9 w 494"/>
                    <a:gd name="T11" fmla="*/ 120 h 495"/>
                    <a:gd name="T12" fmla="*/ 374 w 494"/>
                    <a:gd name="T13" fmla="*/ 485 h 495"/>
                    <a:gd name="T14" fmla="*/ 408 w 494"/>
                    <a:gd name="T15" fmla="*/ 485 h 495"/>
                    <a:gd name="T16" fmla="*/ 425 w 494"/>
                    <a:gd name="T17" fmla="*/ 469 h 495"/>
                    <a:gd name="T18" fmla="*/ 430 w 494"/>
                    <a:gd name="T19" fmla="*/ 463 h 495"/>
                    <a:gd name="T20" fmla="*/ 440 w 494"/>
                    <a:gd name="T21" fmla="*/ 454 h 495"/>
                    <a:gd name="T22" fmla="*/ 485 w 494"/>
                    <a:gd name="T23" fmla="*/ 409 h 495"/>
                    <a:gd name="T24" fmla="*/ 485 w 494"/>
                    <a:gd name="T25" fmla="*/ 375 h 495"/>
                    <a:gd name="T26" fmla="*/ 119 w 494"/>
                    <a:gd name="T27" fmla="*/ 10 h 495"/>
                    <a:gd name="T28" fmla="*/ 86 w 494"/>
                    <a:gd name="T29" fmla="*/ 1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94" h="495">
                      <a:moveTo>
                        <a:pt x="86" y="10"/>
                      </a:move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9" y="86"/>
                        <a:pt x="9" y="86"/>
                        <a:pt x="9" y="86"/>
                      </a:cubicBezTo>
                      <a:cubicBezTo>
                        <a:pt x="0" y="95"/>
                        <a:pt x="0" y="111"/>
                        <a:pt x="9" y="120"/>
                      </a:cubicBezTo>
                      <a:cubicBezTo>
                        <a:pt x="374" y="485"/>
                        <a:pt x="374" y="485"/>
                        <a:pt x="374" y="485"/>
                      </a:cubicBezTo>
                      <a:cubicBezTo>
                        <a:pt x="384" y="495"/>
                        <a:pt x="399" y="495"/>
                        <a:pt x="408" y="485"/>
                      </a:cubicBezTo>
                      <a:cubicBezTo>
                        <a:pt x="425" y="469"/>
                        <a:pt x="425" y="469"/>
                        <a:pt x="425" y="469"/>
                      </a:cubicBezTo>
                      <a:cubicBezTo>
                        <a:pt x="430" y="463"/>
                        <a:pt x="430" y="463"/>
                        <a:pt x="430" y="463"/>
                      </a:cubicBezTo>
                      <a:cubicBezTo>
                        <a:pt x="440" y="454"/>
                        <a:pt x="440" y="454"/>
                        <a:pt x="440" y="454"/>
                      </a:cubicBezTo>
                      <a:cubicBezTo>
                        <a:pt x="485" y="409"/>
                        <a:pt x="485" y="409"/>
                        <a:pt x="485" y="409"/>
                      </a:cubicBezTo>
                      <a:cubicBezTo>
                        <a:pt x="494" y="399"/>
                        <a:pt x="494" y="384"/>
                        <a:pt x="485" y="375"/>
                      </a:cubicBezTo>
                      <a:cubicBezTo>
                        <a:pt x="119" y="10"/>
                        <a:pt x="119" y="10"/>
                        <a:pt x="119" y="10"/>
                      </a:cubicBezTo>
                      <a:cubicBezTo>
                        <a:pt x="110" y="0"/>
                        <a:pt x="95" y="0"/>
                        <a:pt x="86" y="10"/>
                      </a:cubicBez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8">
                  <a:extLst>
                    <a:ext uri="{FF2B5EF4-FFF2-40B4-BE49-F238E27FC236}">
                      <a16:creationId xmlns:a16="http://schemas.microsoft.com/office/drawing/2014/main" id="{39AA1B7A-B166-47D8-B1CC-22923E91444A}"/>
                    </a:ext>
                  </a:extLst>
                </p:cNvPr>
                <p:cNvSpPr/>
                <p:nvPr/>
              </p:nvSpPr>
              <p:spPr bwMode="auto">
                <a:xfrm>
                  <a:off x="5057776" y="3190875"/>
                  <a:ext cx="838200" cy="838200"/>
                </a:xfrm>
                <a:custGeom>
                  <a:avLst/>
                  <a:gdLst>
                    <a:gd name="T0" fmla="*/ 9 w 425"/>
                    <a:gd name="T1" fmla="*/ 16 h 425"/>
                    <a:gd name="T2" fmla="*/ 9 w 425"/>
                    <a:gd name="T3" fmla="*/ 50 h 425"/>
                    <a:gd name="T4" fmla="*/ 374 w 425"/>
                    <a:gd name="T5" fmla="*/ 415 h 425"/>
                    <a:gd name="T6" fmla="*/ 408 w 425"/>
                    <a:gd name="T7" fmla="*/ 415 h 425"/>
                    <a:gd name="T8" fmla="*/ 425 w 425"/>
                    <a:gd name="T9" fmla="*/ 399 h 425"/>
                    <a:gd name="T10" fmla="*/ 26 w 425"/>
                    <a:gd name="T11" fmla="*/ 0 h 425"/>
                    <a:gd name="T12" fmla="*/ 9 w 425"/>
                    <a:gd name="T13" fmla="*/ 16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5" h="425">
                      <a:moveTo>
                        <a:pt x="9" y="16"/>
                      </a:moveTo>
                      <a:cubicBezTo>
                        <a:pt x="0" y="25"/>
                        <a:pt x="0" y="41"/>
                        <a:pt x="9" y="50"/>
                      </a:cubicBezTo>
                      <a:cubicBezTo>
                        <a:pt x="374" y="415"/>
                        <a:pt x="374" y="415"/>
                        <a:pt x="374" y="415"/>
                      </a:cubicBezTo>
                      <a:cubicBezTo>
                        <a:pt x="384" y="425"/>
                        <a:pt x="399" y="425"/>
                        <a:pt x="408" y="415"/>
                      </a:cubicBezTo>
                      <a:cubicBezTo>
                        <a:pt x="425" y="399"/>
                        <a:pt x="425" y="399"/>
                        <a:pt x="425" y="399"/>
                      </a:cubicBezTo>
                      <a:cubicBezTo>
                        <a:pt x="26" y="0"/>
                        <a:pt x="26" y="0"/>
                        <a:pt x="26" y="0"/>
                      </a:cubicBez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Freeform 9">
                  <a:extLst>
                    <a:ext uri="{FF2B5EF4-FFF2-40B4-BE49-F238E27FC236}">
                      <a16:creationId xmlns:a16="http://schemas.microsoft.com/office/drawing/2014/main" id="{423AB4B6-CE1D-46A5-9413-8AE8FD78D4C9}"/>
                    </a:ext>
                  </a:extLst>
                </p:cNvPr>
                <p:cNvSpPr/>
                <p:nvPr/>
              </p:nvSpPr>
              <p:spPr bwMode="auto">
                <a:xfrm>
                  <a:off x="5118101" y="3162300"/>
                  <a:ext cx="806450" cy="804863"/>
                </a:xfrm>
                <a:custGeom>
                  <a:avLst/>
                  <a:gdLst>
                    <a:gd name="T0" fmla="*/ 0 w 508"/>
                    <a:gd name="T1" fmla="*/ 11 h 507"/>
                    <a:gd name="T2" fmla="*/ 496 w 508"/>
                    <a:gd name="T3" fmla="*/ 507 h 507"/>
                    <a:gd name="T4" fmla="*/ 508 w 508"/>
                    <a:gd name="T5" fmla="*/ 496 h 507"/>
                    <a:gd name="T6" fmla="*/ 13 w 508"/>
                    <a:gd name="T7" fmla="*/ 0 h 507"/>
                    <a:gd name="T8" fmla="*/ 0 w 508"/>
                    <a:gd name="T9" fmla="*/ 11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507">
                      <a:moveTo>
                        <a:pt x="0" y="11"/>
                      </a:moveTo>
                      <a:lnTo>
                        <a:pt x="496" y="507"/>
                      </a:lnTo>
                      <a:lnTo>
                        <a:pt x="508" y="496"/>
                      </a:lnTo>
                      <a:lnTo>
                        <a:pt x="13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0">
                  <a:extLst>
                    <a:ext uri="{FF2B5EF4-FFF2-40B4-BE49-F238E27FC236}">
                      <a16:creationId xmlns:a16="http://schemas.microsoft.com/office/drawing/2014/main" id="{A1527A7C-63EC-4C28-913E-5297D849F8CB}"/>
                    </a:ext>
                  </a:extLst>
                </p:cNvPr>
                <p:cNvSpPr/>
                <p:nvPr/>
              </p:nvSpPr>
              <p:spPr bwMode="auto">
                <a:xfrm>
                  <a:off x="4619626" y="2768600"/>
                  <a:ext cx="182563" cy="168275"/>
                </a:xfrm>
                <a:custGeom>
                  <a:avLst/>
                  <a:gdLst>
                    <a:gd name="T0" fmla="*/ 0 w 93"/>
                    <a:gd name="T1" fmla="*/ 33 h 85"/>
                    <a:gd name="T2" fmla="*/ 43 w 93"/>
                    <a:gd name="T3" fmla="*/ 75 h 85"/>
                    <a:gd name="T4" fmla="*/ 77 w 93"/>
                    <a:gd name="T5" fmla="*/ 75 h 85"/>
                    <a:gd name="T6" fmla="*/ 93 w 93"/>
                    <a:gd name="T7" fmla="*/ 59 h 85"/>
                    <a:gd name="T8" fmla="*/ 34 w 93"/>
                    <a:gd name="T9" fmla="*/ 0 h 85"/>
                    <a:gd name="T10" fmla="*/ 0 w 93"/>
                    <a:gd name="T11" fmla="*/ 33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85">
                      <a:moveTo>
                        <a:pt x="0" y="33"/>
                      </a:move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52" y="85"/>
                        <a:pt x="67" y="85"/>
                        <a:pt x="77" y="75"/>
                      </a:cubicBezTo>
                      <a:cubicBezTo>
                        <a:pt x="93" y="59"/>
                        <a:pt x="93" y="59"/>
                        <a:pt x="93" y="59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1">
                  <a:extLst>
                    <a:ext uri="{FF2B5EF4-FFF2-40B4-BE49-F238E27FC236}">
                      <a16:creationId xmlns:a16="http://schemas.microsoft.com/office/drawing/2014/main" id="{3B4DA38A-A021-41D5-BE9F-EFEDBE023BBD}"/>
                    </a:ext>
                  </a:extLst>
                </p:cNvPr>
                <p:cNvSpPr/>
                <p:nvPr/>
              </p:nvSpPr>
              <p:spPr bwMode="auto">
                <a:xfrm>
                  <a:off x="4699001" y="2740025"/>
                  <a:ext cx="133350" cy="133350"/>
                </a:xfrm>
                <a:custGeom>
                  <a:avLst/>
                  <a:gdLst>
                    <a:gd name="T0" fmla="*/ 0 w 84"/>
                    <a:gd name="T1" fmla="*/ 11 h 84"/>
                    <a:gd name="T2" fmla="*/ 73 w 84"/>
                    <a:gd name="T3" fmla="*/ 84 h 84"/>
                    <a:gd name="T4" fmla="*/ 84 w 84"/>
                    <a:gd name="T5" fmla="*/ 73 h 84"/>
                    <a:gd name="T6" fmla="*/ 11 w 84"/>
                    <a:gd name="T7" fmla="*/ 0 h 84"/>
                    <a:gd name="T8" fmla="*/ 0 w 84"/>
                    <a:gd name="T9" fmla="*/ 1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84">
                      <a:moveTo>
                        <a:pt x="0" y="11"/>
                      </a:moveTo>
                      <a:lnTo>
                        <a:pt x="73" y="84"/>
                      </a:lnTo>
                      <a:lnTo>
                        <a:pt x="84" y="73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074C9434-CFF3-4980-AB07-E4F08706F5C2}"/>
                  </a:ext>
                </a:extLst>
              </p:cNvPr>
              <p:cNvSpPr/>
              <p:nvPr/>
            </p:nvSpPr>
            <p:spPr bwMode="auto">
              <a:xfrm>
                <a:off x="3491329" y="1261482"/>
                <a:ext cx="2147888" cy="2147888"/>
              </a:xfrm>
              <a:custGeom>
                <a:avLst/>
                <a:gdLst>
                  <a:gd name="T0" fmla="*/ 895 w 1089"/>
                  <a:gd name="T1" fmla="*/ 194 h 1089"/>
                  <a:gd name="T2" fmla="*/ 895 w 1089"/>
                  <a:gd name="T3" fmla="*/ 895 h 1089"/>
                  <a:gd name="T4" fmla="*/ 193 w 1089"/>
                  <a:gd name="T5" fmla="*/ 895 h 1089"/>
                  <a:gd name="T6" fmla="*/ 193 w 1089"/>
                  <a:gd name="T7" fmla="*/ 194 h 1089"/>
                  <a:gd name="T8" fmla="*/ 895 w 1089"/>
                  <a:gd name="T9" fmla="*/ 194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9" h="1089">
                    <a:moveTo>
                      <a:pt x="895" y="194"/>
                    </a:moveTo>
                    <a:cubicBezTo>
                      <a:pt x="1089" y="388"/>
                      <a:pt x="1089" y="702"/>
                      <a:pt x="895" y="895"/>
                    </a:cubicBezTo>
                    <a:cubicBezTo>
                      <a:pt x="701" y="1089"/>
                      <a:pt x="387" y="1089"/>
                      <a:pt x="193" y="895"/>
                    </a:cubicBezTo>
                    <a:cubicBezTo>
                      <a:pt x="0" y="702"/>
                      <a:pt x="0" y="388"/>
                      <a:pt x="193" y="194"/>
                    </a:cubicBezTo>
                    <a:cubicBezTo>
                      <a:pt x="387" y="0"/>
                      <a:pt x="701" y="0"/>
                      <a:pt x="895" y="194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BF123B38-B1F2-4827-8661-DFE3472689D2}"/>
                </a:ext>
              </a:extLst>
            </p:cNvPr>
            <p:cNvSpPr/>
            <p:nvPr/>
          </p:nvSpPr>
          <p:spPr bwMode="auto">
            <a:xfrm rot="900000">
              <a:off x="3761175" y="1308636"/>
              <a:ext cx="1858620" cy="1858618"/>
            </a:xfrm>
            <a:custGeom>
              <a:avLst/>
              <a:gdLst>
                <a:gd name="T0" fmla="*/ 809 w 984"/>
                <a:gd name="T1" fmla="*/ 175 h 983"/>
                <a:gd name="T2" fmla="*/ 809 w 984"/>
                <a:gd name="T3" fmla="*/ 809 h 983"/>
                <a:gd name="T4" fmla="*/ 175 w 984"/>
                <a:gd name="T5" fmla="*/ 809 h 983"/>
                <a:gd name="T6" fmla="*/ 175 w 984"/>
                <a:gd name="T7" fmla="*/ 175 h 983"/>
                <a:gd name="T8" fmla="*/ 809 w 984"/>
                <a:gd name="T9" fmla="*/ 17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4" h="983">
                  <a:moveTo>
                    <a:pt x="809" y="175"/>
                  </a:moveTo>
                  <a:cubicBezTo>
                    <a:pt x="984" y="350"/>
                    <a:pt x="984" y="634"/>
                    <a:pt x="809" y="809"/>
                  </a:cubicBezTo>
                  <a:cubicBezTo>
                    <a:pt x="634" y="983"/>
                    <a:pt x="350" y="983"/>
                    <a:pt x="175" y="809"/>
                  </a:cubicBezTo>
                  <a:cubicBezTo>
                    <a:pt x="0" y="634"/>
                    <a:pt x="0" y="350"/>
                    <a:pt x="175" y="175"/>
                  </a:cubicBezTo>
                  <a:cubicBezTo>
                    <a:pt x="350" y="0"/>
                    <a:pt x="634" y="0"/>
                    <a:pt x="809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586C5CC7-74E0-46BB-A089-75AFC1183B2F}"/>
              </a:ext>
            </a:extLst>
          </p:cNvPr>
          <p:cNvSpPr>
            <a:spLocks noEditPoints="1"/>
          </p:cNvSpPr>
          <p:nvPr/>
        </p:nvSpPr>
        <p:spPr bwMode="auto">
          <a:xfrm>
            <a:off x="5867225" y="2939643"/>
            <a:ext cx="440980" cy="404374"/>
          </a:xfrm>
          <a:custGeom>
            <a:avLst/>
            <a:gdLst>
              <a:gd name="T0" fmla="*/ 79 w 126"/>
              <a:gd name="T1" fmla="*/ 53 h 115"/>
              <a:gd name="T2" fmla="*/ 83 w 126"/>
              <a:gd name="T3" fmla="*/ 69 h 115"/>
              <a:gd name="T4" fmla="*/ 83 w 126"/>
              <a:gd name="T5" fmla="*/ 77 h 115"/>
              <a:gd name="T6" fmla="*/ 89 w 126"/>
              <a:gd name="T7" fmla="*/ 71 h 115"/>
              <a:gd name="T8" fmla="*/ 83 w 126"/>
              <a:gd name="T9" fmla="*/ 49 h 115"/>
              <a:gd name="T10" fmla="*/ 64 w 126"/>
              <a:gd name="T11" fmla="*/ 46 h 115"/>
              <a:gd name="T12" fmla="*/ 122 w 126"/>
              <a:gd name="T13" fmla="*/ 105 h 115"/>
              <a:gd name="T14" fmla="*/ 118 w 126"/>
              <a:gd name="T15" fmla="*/ 105 h 115"/>
              <a:gd name="T16" fmla="*/ 122 w 126"/>
              <a:gd name="T17" fmla="*/ 29 h 115"/>
              <a:gd name="T18" fmla="*/ 122 w 126"/>
              <a:gd name="T19" fmla="*/ 19 h 115"/>
              <a:gd name="T20" fmla="*/ 76 w 126"/>
              <a:gd name="T21" fmla="*/ 13 h 115"/>
              <a:gd name="T22" fmla="*/ 63 w 126"/>
              <a:gd name="T23" fmla="*/ 0 h 115"/>
              <a:gd name="T24" fmla="*/ 51 w 126"/>
              <a:gd name="T25" fmla="*/ 13 h 115"/>
              <a:gd name="T26" fmla="*/ 5 w 126"/>
              <a:gd name="T27" fmla="*/ 19 h 115"/>
              <a:gd name="T28" fmla="*/ 5 w 126"/>
              <a:gd name="T29" fmla="*/ 29 h 115"/>
              <a:gd name="T30" fmla="*/ 9 w 126"/>
              <a:gd name="T31" fmla="*/ 105 h 115"/>
              <a:gd name="T32" fmla="*/ 0 w 126"/>
              <a:gd name="T33" fmla="*/ 110 h 115"/>
              <a:gd name="T34" fmla="*/ 122 w 126"/>
              <a:gd name="T35" fmla="*/ 115 h 115"/>
              <a:gd name="T36" fmla="*/ 122 w 126"/>
              <a:gd name="T37" fmla="*/ 105 h 115"/>
              <a:gd name="T38" fmla="*/ 58 w 126"/>
              <a:gd name="T39" fmla="*/ 8 h 115"/>
              <a:gd name="T40" fmla="*/ 68 w 126"/>
              <a:gd name="T41" fmla="*/ 8 h 115"/>
              <a:gd name="T42" fmla="*/ 68 w 126"/>
              <a:gd name="T43" fmla="*/ 17 h 115"/>
              <a:gd name="T44" fmla="*/ 63 w 126"/>
              <a:gd name="T45" fmla="*/ 19 h 115"/>
              <a:gd name="T46" fmla="*/ 56 w 126"/>
              <a:gd name="T47" fmla="*/ 13 h 115"/>
              <a:gd name="T48" fmla="*/ 112 w 126"/>
              <a:gd name="T49" fmla="*/ 105 h 115"/>
              <a:gd name="T50" fmla="*/ 14 w 126"/>
              <a:gd name="T51" fmla="*/ 105 h 115"/>
              <a:gd name="T52" fmla="*/ 112 w 126"/>
              <a:gd name="T53" fmla="*/ 29 h 115"/>
              <a:gd name="T54" fmla="*/ 59 w 126"/>
              <a:gd name="T55" fmla="*/ 91 h 115"/>
              <a:gd name="T56" fmla="*/ 71 w 126"/>
              <a:gd name="T57" fmla="*/ 89 h 115"/>
              <a:gd name="T58" fmla="*/ 79 w 126"/>
              <a:gd name="T59" fmla="*/ 80 h 115"/>
              <a:gd name="T60" fmla="*/ 78 w 126"/>
              <a:gd name="T61" fmla="*/ 76 h 115"/>
              <a:gd name="T62" fmla="*/ 62 w 126"/>
              <a:gd name="T63" fmla="*/ 50 h 115"/>
              <a:gd name="T64" fmla="*/ 44 w 126"/>
              <a:gd name="T65" fmla="*/ 53 h 115"/>
              <a:gd name="T66" fmla="*/ 44 w 126"/>
              <a:gd name="T67" fmla="*/ 85 h 115"/>
              <a:gd name="T68" fmla="*/ 48 w 126"/>
              <a:gd name="T69" fmla="*/ 57 h 115"/>
              <a:gd name="T70" fmla="*/ 57 w 126"/>
              <a:gd name="T71" fmla="*/ 53 h 115"/>
              <a:gd name="T72" fmla="*/ 58 w 126"/>
              <a:gd name="T73" fmla="*/ 72 h 115"/>
              <a:gd name="T74" fmla="*/ 68 w 126"/>
              <a:gd name="T75" fmla="*/ 83 h 115"/>
              <a:gd name="T76" fmla="*/ 59 w 126"/>
              <a:gd name="T77" fmla="*/ 86 h 115"/>
              <a:gd name="T78" fmla="*/ 43 w 126"/>
              <a:gd name="T79" fmla="*/ 6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6" h="115">
                <a:moveTo>
                  <a:pt x="67" y="49"/>
                </a:moveTo>
                <a:cubicBezTo>
                  <a:pt x="72" y="49"/>
                  <a:pt x="76" y="50"/>
                  <a:pt x="79" y="53"/>
                </a:cubicBezTo>
                <a:cubicBezTo>
                  <a:pt x="82" y="56"/>
                  <a:pt x="84" y="61"/>
                  <a:pt x="84" y="65"/>
                </a:cubicBezTo>
                <a:cubicBezTo>
                  <a:pt x="84" y="67"/>
                  <a:pt x="84" y="68"/>
                  <a:pt x="83" y="69"/>
                </a:cubicBezTo>
                <a:cubicBezTo>
                  <a:pt x="83" y="71"/>
                  <a:pt x="82" y="72"/>
                  <a:pt x="82" y="73"/>
                </a:cubicBezTo>
                <a:cubicBezTo>
                  <a:pt x="81" y="75"/>
                  <a:pt x="81" y="77"/>
                  <a:pt x="83" y="77"/>
                </a:cubicBezTo>
                <a:cubicBezTo>
                  <a:pt x="84" y="78"/>
                  <a:pt x="86" y="78"/>
                  <a:pt x="87" y="76"/>
                </a:cubicBezTo>
                <a:cubicBezTo>
                  <a:pt x="88" y="75"/>
                  <a:pt x="88" y="73"/>
                  <a:pt x="89" y="71"/>
                </a:cubicBezTo>
                <a:cubicBezTo>
                  <a:pt x="89" y="69"/>
                  <a:pt x="90" y="67"/>
                  <a:pt x="90" y="65"/>
                </a:cubicBezTo>
                <a:cubicBezTo>
                  <a:pt x="90" y="59"/>
                  <a:pt x="87" y="53"/>
                  <a:pt x="83" y="49"/>
                </a:cubicBezTo>
                <a:cubicBezTo>
                  <a:pt x="79" y="45"/>
                  <a:pt x="73" y="43"/>
                  <a:pt x="67" y="43"/>
                </a:cubicBezTo>
                <a:cubicBezTo>
                  <a:pt x="66" y="43"/>
                  <a:pt x="64" y="44"/>
                  <a:pt x="64" y="46"/>
                </a:cubicBezTo>
                <a:cubicBezTo>
                  <a:pt x="64" y="47"/>
                  <a:pt x="66" y="49"/>
                  <a:pt x="67" y="49"/>
                </a:cubicBezTo>
                <a:close/>
                <a:moveTo>
                  <a:pt x="122" y="105"/>
                </a:moveTo>
                <a:cubicBezTo>
                  <a:pt x="122" y="105"/>
                  <a:pt x="122" y="105"/>
                  <a:pt x="122" y="105"/>
                </a:cubicBezTo>
                <a:cubicBezTo>
                  <a:pt x="118" y="105"/>
                  <a:pt x="118" y="105"/>
                  <a:pt x="118" y="105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4" y="29"/>
                  <a:pt x="126" y="27"/>
                  <a:pt x="126" y="24"/>
                </a:cubicBezTo>
                <a:cubicBezTo>
                  <a:pt x="126" y="22"/>
                  <a:pt x="124" y="19"/>
                  <a:pt x="122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5" y="17"/>
                  <a:pt x="76" y="15"/>
                  <a:pt x="76" y="13"/>
                </a:cubicBezTo>
                <a:cubicBezTo>
                  <a:pt x="76" y="9"/>
                  <a:pt x="75" y="6"/>
                  <a:pt x="72" y="4"/>
                </a:cubicBezTo>
                <a:cubicBezTo>
                  <a:pt x="70" y="1"/>
                  <a:pt x="67" y="0"/>
                  <a:pt x="63" y="0"/>
                </a:cubicBezTo>
                <a:cubicBezTo>
                  <a:pt x="60" y="0"/>
                  <a:pt x="57" y="1"/>
                  <a:pt x="54" y="4"/>
                </a:cubicBezTo>
                <a:cubicBezTo>
                  <a:pt x="52" y="6"/>
                  <a:pt x="51" y="9"/>
                  <a:pt x="51" y="13"/>
                </a:cubicBezTo>
                <a:cubicBezTo>
                  <a:pt x="51" y="15"/>
                  <a:pt x="51" y="17"/>
                  <a:pt x="53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0" y="22"/>
                  <a:pt x="0" y="24"/>
                </a:cubicBezTo>
                <a:cubicBezTo>
                  <a:pt x="0" y="27"/>
                  <a:pt x="2" y="29"/>
                  <a:pt x="5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105"/>
                  <a:pt x="9" y="105"/>
                  <a:pt x="9" y="105"/>
                </a:cubicBezTo>
                <a:cubicBezTo>
                  <a:pt x="5" y="105"/>
                  <a:pt x="5" y="105"/>
                  <a:pt x="5" y="105"/>
                </a:cubicBezTo>
                <a:cubicBezTo>
                  <a:pt x="2" y="105"/>
                  <a:pt x="0" y="107"/>
                  <a:pt x="0" y="110"/>
                </a:cubicBezTo>
                <a:cubicBezTo>
                  <a:pt x="0" y="113"/>
                  <a:pt x="2" y="115"/>
                  <a:pt x="5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4" y="115"/>
                  <a:pt x="126" y="113"/>
                  <a:pt x="126" y="110"/>
                </a:cubicBezTo>
                <a:cubicBezTo>
                  <a:pt x="126" y="107"/>
                  <a:pt x="124" y="105"/>
                  <a:pt x="122" y="105"/>
                </a:cubicBezTo>
                <a:close/>
                <a:moveTo>
                  <a:pt x="58" y="8"/>
                </a:moveTo>
                <a:cubicBezTo>
                  <a:pt x="58" y="8"/>
                  <a:pt x="58" y="8"/>
                  <a:pt x="58" y="8"/>
                </a:cubicBezTo>
                <a:cubicBezTo>
                  <a:pt x="60" y="6"/>
                  <a:pt x="61" y="6"/>
                  <a:pt x="63" y="6"/>
                </a:cubicBezTo>
                <a:cubicBezTo>
                  <a:pt x="65" y="6"/>
                  <a:pt x="67" y="6"/>
                  <a:pt x="68" y="8"/>
                </a:cubicBezTo>
                <a:cubicBezTo>
                  <a:pt x="69" y="9"/>
                  <a:pt x="70" y="11"/>
                  <a:pt x="70" y="13"/>
                </a:cubicBezTo>
                <a:cubicBezTo>
                  <a:pt x="70" y="14"/>
                  <a:pt x="69" y="16"/>
                  <a:pt x="68" y="17"/>
                </a:cubicBezTo>
                <a:cubicBezTo>
                  <a:pt x="67" y="19"/>
                  <a:pt x="65" y="19"/>
                  <a:pt x="63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1" y="19"/>
                  <a:pt x="60" y="19"/>
                  <a:pt x="58" y="17"/>
                </a:cubicBezTo>
                <a:cubicBezTo>
                  <a:pt x="57" y="16"/>
                  <a:pt x="56" y="14"/>
                  <a:pt x="56" y="13"/>
                </a:cubicBezTo>
                <a:cubicBezTo>
                  <a:pt x="56" y="11"/>
                  <a:pt x="57" y="9"/>
                  <a:pt x="58" y="8"/>
                </a:cubicBezTo>
                <a:close/>
                <a:moveTo>
                  <a:pt x="112" y="105"/>
                </a:moveTo>
                <a:cubicBezTo>
                  <a:pt x="112" y="105"/>
                  <a:pt x="112" y="105"/>
                  <a:pt x="112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29"/>
                  <a:pt x="14" y="29"/>
                  <a:pt x="14" y="29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2" y="105"/>
                  <a:pt x="112" y="105"/>
                  <a:pt x="112" y="105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3" y="91"/>
                  <a:pt x="67" y="90"/>
                  <a:pt x="71" y="89"/>
                </a:cubicBezTo>
                <a:cubicBezTo>
                  <a:pt x="71" y="88"/>
                  <a:pt x="71" y="88"/>
                  <a:pt x="71" y="88"/>
                </a:cubicBezTo>
                <a:cubicBezTo>
                  <a:pt x="74" y="87"/>
                  <a:pt x="77" y="84"/>
                  <a:pt x="79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0" y="79"/>
                  <a:pt x="79" y="77"/>
                  <a:pt x="78" y="76"/>
                </a:cubicBezTo>
                <a:cubicBezTo>
                  <a:pt x="62" y="67"/>
                  <a:pt x="62" y="67"/>
                  <a:pt x="62" y="67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48"/>
                  <a:pt x="61" y="47"/>
                  <a:pt x="59" y="47"/>
                </a:cubicBezTo>
                <a:cubicBezTo>
                  <a:pt x="53" y="47"/>
                  <a:pt x="48" y="49"/>
                  <a:pt x="44" y="53"/>
                </a:cubicBezTo>
                <a:cubicBezTo>
                  <a:pt x="40" y="57"/>
                  <a:pt x="37" y="63"/>
                  <a:pt x="37" y="69"/>
                </a:cubicBezTo>
                <a:cubicBezTo>
                  <a:pt x="37" y="75"/>
                  <a:pt x="40" y="81"/>
                  <a:pt x="44" y="85"/>
                </a:cubicBezTo>
                <a:cubicBezTo>
                  <a:pt x="48" y="89"/>
                  <a:pt x="53" y="91"/>
                  <a:pt x="59" y="91"/>
                </a:cubicBezTo>
                <a:close/>
                <a:moveTo>
                  <a:pt x="48" y="57"/>
                </a:move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3" y="53"/>
                  <a:pt x="57" y="53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0"/>
                  <a:pt x="57" y="71"/>
                  <a:pt x="58" y="72"/>
                </a:cubicBezTo>
                <a:cubicBezTo>
                  <a:pt x="72" y="80"/>
                  <a:pt x="72" y="80"/>
                  <a:pt x="72" y="80"/>
                </a:cubicBezTo>
                <a:cubicBezTo>
                  <a:pt x="71" y="81"/>
                  <a:pt x="69" y="82"/>
                  <a:pt x="68" y="83"/>
                </a:cubicBezTo>
                <a:cubicBezTo>
                  <a:pt x="68" y="84"/>
                  <a:pt x="68" y="84"/>
                  <a:pt x="68" y="84"/>
                </a:cubicBezTo>
                <a:cubicBezTo>
                  <a:pt x="65" y="85"/>
                  <a:pt x="62" y="86"/>
                  <a:pt x="59" y="86"/>
                </a:cubicBezTo>
                <a:cubicBezTo>
                  <a:pt x="55" y="86"/>
                  <a:pt x="51" y="84"/>
                  <a:pt x="48" y="81"/>
                </a:cubicBezTo>
                <a:cubicBezTo>
                  <a:pt x="45" y="78"/>
                  <a:pt x="43" y="74"/>
                  <a:pt x="43" y="69"/>
                </a:cubicBezTo>
                <a:cubicBezTo>
                  <a:pt x="43" y="64"/>
                  <a:pt x="45" y="60"/>
                  <a:pt x="48" y="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DC98D526-4C48-46F4-A341-0170CD690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14" y="2155226"/>
            <a:ext cx="59924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b="1" dirty="0">
                <a:solidFill>
                  <a:srgbClr val="FF99CC"/>
                </a:solidFill>
                <a:cs typeface="+mn-ea"/>
                <a:sym typeface="+mn-lt"/>
              </a:rPr>
              <a:t>15%</a:t>
            </a:r>
            <a:endParaRPr lang="en-US" altLang="zh-CN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CA710512-7FBB-4B12-8E54-A2191291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130" y="3961196"/>
            <a:ext cx="686407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b="1" dirty="0">
                <a:solidFill>
                  <a:srgbClr val="FF99CC"/>
                </a:solidFill>
                <a:cs typeface="+mn-ea"/>
                <a:sym typeface="+mn-lt"/>
              </a:rPr>
              <a:t>40%</a:t>
            </a:r>
            <a:endParaRPr lang="en-US" altLang="zh-CN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5CF92289-770D-4D43-B93F-5F9874012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039" y="1585893"/>
            <a:ext cx="73446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b="1" dirty="0">
                <a:solidFill>
                  <a:srgbClr val="FF99CC"/>
                </a:solidFill>
                <a:cs typeface="+mn-ea"/>
                <a:sym typeface="+mn-lt"/>
              </a:rPr>
              <a:t>20%</a:t>
            </a:r>
            <a:endParaRPr lang="en-US" altLang="zh-CN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D9396B84-D83B-4C72-8FA1-FB7D91611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466" y="2944391"/>
            <a:ext cx="713039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2400" b="1" dirty="0">
                <a:solidFill>
                  <a:srgbClr val="FF99CC"/>
                </a:solidFill>
                <a:cs typeface="+mn-ea"/>
                <a:sym typeface="+mn-lt"/>
              </a:rPr>
              <a:t>25%</a:t>
            </a:r>
            <a:endParaRPr lang="en-US" altLang="zh-CN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298D837-46CC-46B2-9D0D-C6D36F813D9D}"/>
              </a:ext>
            </a:extLst>
          </p:cNvPr>
          <p:cNvSpPr txBox="1"/>
          <p:nvPr/>
        </p:nvSpPr>
        <p:spPr>
          <a:xfrm>
            <a:off x="1020133" y="172588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99CC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3847E91-2855-4606-A948-DE392AE43EA6}"/>
              </a:ext>
            </a:extLst>
          </p:cNvPr>
          <p:cNvSpPr txBox="1"/>
          <p:nvPr/>
        </p:nvSpPr>
        <p:spPr>
          <a:xfrm>
            <a:off x="1746612" y="183518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99CC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F7D648F-8B2D-4D9E-AE77-5200D90D94CE}"/>
              </a:ext>
            </a:extLst>
          </p:cNvPr>
          <p:cNvSpPr txBox="1"/>
          <p:nvPr/>
        </p:nvSpPr>
        <p:spPr>
          <a:xfrm>
            <a:off x="1020133" y="225274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FF99CC"/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7AACF24-2D05-4B89-BA56-B0BC97D18A45}"/>
              </a:ext>
            </a:extLst>
          </p:cNvPr>
          <p:cNvSpPr txBox="1"/>
          <p:nvPr/>
        </p:nvSpPr>
        <p:spPr>
          <a:xfrm>
            <a:off x="1014165" y="386586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F3B71BD-B1DB-48BF-8B8D-C4D567E4E030}"/>
              </a:ext>
            </a:extLst>
          </p:cNvPr>
          <p:cNvSpPr txBox="1"/>
          <p:nvPr/>
        </p:nvSpPr>
        <p:spPr>
          <a:xfrm>
            <a:off x="1740644" y="39751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97A2C83-9F94-40A4-B1C6-0B4F15A5880E}"/>
              </a:ext>
            </a:extLst>
          </p:cNvPr>
          <p:cNvSpPr txBox="1"/>
          <p:nvPr/>
        </p:nvSpPr>
        <p:spPr>
          <a:xfrm>
            <a:off x="1014165" y="4392723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34B0E02-8606-4102-9164-335612F66F7A}"/>
              </a:ext>
            </a:extLst>
          </p:cNvPr>
          <p:cNvSpPr txBox="1"/>
          <p:nvPr/>
        </p:nvSpPr>
        <p:spPr>
          <a:xfrm>
            <a:off x="8382054" y="161807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0697A02-2529-495B-AB69-C2C7D9BA3C9A}"/>
              </a:ext>
            </a:extLst>
          </p:cNvPr>
          <p:cNvSpPr txBox="1"/>
          <p:nvPr/>
        </p:nvSpPr>
        <p:spPr>
          <a:xfrm>
            <a:off x="9108533" y="17273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7B96BD4-6DB1-4DB1-AED7-BD58986FF82E}"/>
              </a:ext>
            </a:extLst>
          </p:cNvPr>
          <p:cNvSpPr txBox="1"/>
          <p:nvPr/>
        </p:nvSpPr>
        <p:spPr>
          <a:xfrm>
            <a:off x="8382054" y="2144933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7C03BCD-6E78-489B-88D2-2FA7E3143E06}"/>
              </a:ext>
            </a:extLst>
          </p:cNvPr>
          <p:cNvSpPr txBox="1"/>
          <p:nvPr/>
        </p:nvSpPr>
        <p:spPr>
          <a:xfrm>
            <a:off x="8376086" y="375805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F99CC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75FFDEC-02AD-44B4-B300-0BFA7D08C4E8}"/>
              </a:ext>
            </a:extLst>
          </p:cNvPr>
          <p:cNvSpPr txBox="1"/>
          <p:nvPr/>
        </p:nvSpPr>
        <p:spPr>
          <a:xfrm>
            <a:off x="9102565" y="38673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99CC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F95E04E-7353-4659-AF71-0D9C3C942161}"/>
              </a:ext>
            </a:extLst>
          </p:cNvPr>
          <p:cNvSpPr txBox="1"/>
          <p:nvPr/>
        </p:nvSpPr>
        <p:spPr>
          <a:xfrm>
            <a:off x="8376086" y="4284915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FF99CC"/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</p:spTree>
    <p:extLst>
      <p:ext uri="{BB962C8B-B14F-4D97-AF65-F5344CB8AC3E}">
        <p14:creationId xmlns:p14="http://schemas.microsoft.com/office/powerpoint/2010/main" val="869017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c="http://schemas.openxmlformats.org/drawingml/2006/chart"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52938"/>
            <a:ext cx="283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329445C-DC82-418E-A83A-E534FE1F20CF}"/>
              </a:ext>
            </a:extLst>
          </p:cNvPr>
          <p:cNvSpPr>
            <a:spLocks/>
          </p:cNvSpPr>
          <p:nvPr/>
        </p:nvSpPr>
        <p:spPr bwMode="auto">
          <a:xfrm>
            <a:off x="7361609" y="5180653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7" b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s-ES" altLang="zh-CN" sz="1318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0885DCA8-AE74-4801-9FD3-9DB2BFE1C4EE}"/>
              </a:ext>
            </a:extLst>
          </p:cNvPr>
          <p:cNvSpPr>
            <a:spLocks/>
          </p:cNvSpPr>
          <p:nvPr/>
        </p:nvSpPr>
        <p:spPr bwMode="auto">
          <a:xfrm>
            <a:off x="4603323" y="3056063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cs typeface="+mn-ea"/>
              <a:sym typeface="+mn-lt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96AA047-9644-4850-BF09-A85535F8E584}"/>
              </a:ext>
            </a:extLst>
          </p:cNvPr>
          <p:cNvSpPr>
            <a:spLocks/>
          </p:cNvSpPr>
          <p:nvPr/>
        </p:nvSpPr>
        <p:spPr bwMode="auto">
          <a:xfrm>
            <a:off x="7348214" y="3609393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F7AA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25C5A378-8915-45AA-B9B4-B42BABB04CCE}"/>
              </a:ext>
            </a:extLst>
          </p:cNvPr>
          <p:cNvSpPr>
            <a:spLocks/>
          </p:cNvSpPr>
          <p:nvPr/>
        </p:nvSpPr>
        <p:spPr bwMode="auto">
          <a:xfrm>
            <a:off x="4589930" y="1663108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FF7AA3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7" b="0" dirty="0">
                <a:latin typeface="+mn-lt"/>
                <a:ea typeface="+mn-ea"/>
                <a:cs typeface="+mn-ea"/>
                <a:sym typeface="+mn-lt"/>
              </a:rPr>
              <a:t> </a:t>
            </a:r>
            <a:endParaRPr lang="es-ES" altLang="zh-CN" sz="1318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A55E0B2-F02F-4BB2-9B07-84C0F247C32B}"/>
              </a:ext>
            </a:extLst>
          </p:cNvPr>
          <p:cNvSpPr>
            <a:spLocks/>
          </p:cNvSpPr>
          <p:nvPr/>
        </p:nvSpPr>
        <p:spPr bwMode="auto">
          <a:xfrm>
            <a:off x="4624250" y="4616440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FF7AA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7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11" name="AutoShape 12">
            <a:extLst>
              <a:ext uri="{FF2B5EF4-FFF2-40B4-BE49-F238E27FC236}">
                <a16:creationId xmlns:a16="http://schemas.microsoft.com/office/drawing/2014/main" id="{98A35752-E6AC-492A-85FD-5C2B52E01F9F}"/>
              </a:ext>
            </a:extLst>
          </p:cNvPr>
          <p:cNvSpPr>
            <a:spLocks/>
          </p:cNvSpPr>
          <p:nvPr/>
        </p:nvSpPr>
        <p:spPr bwMode="auto">
          <a:xfrm>
            <a:off x="7343191" y="2216439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Line 16">
            <a:extLst>
              <a:ext uri="{FF2B5EF4-FFF2-40B4-BE49-F238E27FC236}">
                <a16:creationId xmlns:a16="http://schemas.microsoft.com/office/drawing/2014/main" id="{0BD77683-1552-4B4F-8E75-1CF60009C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4666" y="4980584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54242167-F650-4671-9995-FB269B743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7177" y="3949261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14" name="Line 18">
            <a:extLst>
              <a:ext uri="{FF2B5EF4-FFF2-40B4-BE49-F238E27FC236}">
                <a16:creationId xmlns:a16="http://schemas.microsoft.com/office/drawing/2014/main" id="{674D5E85-2935-42B4-9E0E-D18F06D8E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2991" y="3399281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15" name="Line 19">
            <a:extLst>
              <a:ext uri="{FF2B5EF4-FFF2-40B4-BE49-F238E27FC236}">
                <a16:creationId xmlns:a16="http://schemas.microsoft.com/office/drawing/2014/main" id="{74285175-32C8-4D73-A457-D4DE11C3EE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56341" y="2571376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308DC7FC-6726-4B6C-BFBD-32F780F539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896" y="1996281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AutoShape 21">
            <a:extLst>
              <a:ext uri="{FF2B5EF4-FFF2-40B4-BE49-F238E27FC236}">
                <a16:creationId xmlns:a16="http://schemas.microsoft.com/office/drawing/2014/main" id="{D20C0BAC-B415-4657-892C-C38C57D13E4D}"/>
              </a:ext>
            </a:extLst>
          </p:cNvPr>
          <p:cNvSpPr>
            <a:spLocks/>
          </p:cNvSpPr>
          <p:nvPr/>
        </p:nvSpPr>
        <p:spPr bwMode="auto">
          <a:xfrm>
            <a:off x="6928822" y="2440787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AutoShape 22">
            <a:extLst>
              <a:ext uri="{FF2B5EF4-FFF2-40B4-BE49-F238E27FC236}">
                <a16:creationId xmlns:a16="http://schemas.microsoft.com/office/drawing/2014/main" id="{81ADA597-FA95-4297-8EED-042F142C588A}"/>
              </a:ext>
            </a:extLst>
          </p:cNvPr>
          <p:cNvSpPr>
            <a:spLocks/>
          </p:cNvSpPr>
          <p:nvPr/>
        </p:nvSpPr>
        <p:spPr bwMode="auto">
          <a:xfrm>
            <a:off x="6963979" y="38245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7AA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F99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AutoShape 23">
            <a:extLst>
              <a:ext uri="{FF2B5EF4-FFF2-40B4-BE49-F238E27FC236}">
                <a16:creationId xmlns:a16="http://schemas.microsoft.com/office/drawing/2014/main" id="{8D2855A8-0A49-4E28-B568-E2B2D2591ACF}"/>
              </a:ext>
            </a:extLst>
          </p:cNvPr>
          <p:cNvSpPr>
            <a:spLocks/>
          </p:cNvSpPr>
          <p:nvPr/>
        </p:nvSpPr>
        <p:spPr bwMode="auto">
          <a:xfrm>
            <a:off x="7009183" y="5378214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AutoShape 24">
            <a:extLst>
              <a:ext uri="{FF2B5EF4-FFF2-40B4-BE49-F238E27FC236}">
                <a16:creationId xmlns:a16="http://schemas.microsoft.com/office/drawing/2014/main" id="{1F0849A0-9E49-4DDF-92B5-EF6E8C6032C5}"/>
              </a:ext>
            </a:extLst>
          </p:cNvPr>
          <p:cNvSpPr>
            <a:spLocks/>
          </p:cNvSpPr>
          <p:nvPr/>
        </p:nvSpPr>
        <p:spPr bwMode="auto">
          <a:xfrm>
            <a:off x="5371793" y="1878247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7AA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AutoShape 25">
            <a:extLst>
              <a:ext uri="{FF2B5EF4-FFF2-40B4-BE49-F238E27FC236}">
                <a16:creationId xmlns:a16="http://schemas.microsoft.com/office/drawing/2014/main" id="{C3EEB9E6-1402-49F7-B0D1-29D0A63367C7}"/>
              </a:ext>
            </a:extLst>
          </p:cNvPr>
          <p:cNvSpPr>
            <a:spLocks/>
          </p:cNvSpPr>
          <p:nvPr/>
        </p:nvSpPr>
        <p:spPr bwMode="auto">
          <a:xfrm>
            <a:off x="5353375" y="327120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bg1">
              <a:lumMod val="50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F99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AutoShape 26">
            <a:extLst>
              <a:ext uri="{FF2B5EF4-FFF2-40B4-BE49-F238E27FC236}">
                <a16:creationId xmlns:a16="http://schemas.microsoft.com/office/drawing/2014/main" id="{8A2C8310-0435-4833-8877-42C4119818AC}"/>
              </a:ext>
            </a:extLst>
          </p:cNvPr>
          <p:cNvSpPr>
            <a:spLocks/>
          </p:cNvSpPr>
          <p:nvPr/>
        </p:nvSpPr>
        <p:spPr bwMode="auto">
          <a:xfrm>
            <a:off x="5345005" y="4842462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F7AA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pPr algn="r" defTabSz="308049">
              <a:defRPr/>
            </a:pPr>
            <a:endParaRPr lang="es-ES" sz="2109">
              <a:solidFill>
                <a:srgbClr val="FF99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B610A2C-64D3-4DD1-8424-882808C01F26}"/>
              </a:ext>
            </a:extLst>
          </p:cNvPr>
          <p:cNvSpPr txBox="1"/>
          <p:nvPr/>
        </p:nvSpPr>
        <p:spPr>
          <a:xfrm>
            <a:off x="2149220" y="157372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99CC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6D03F67-4C81-4EC1-BF11-F58CB352E636}"/>
              </a:ext>
            </a:extLst>
          </p:cNvPr>
          <p:cNvSpPr txBox="1"/>
          <p:nvPr/>
        </p:nvSpPr>
        <p:spPr>
          <a:xfrm>
            <a:off x="2875699" y="168302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99CC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07E9213-67D4-4BD5-B6D7-1B6A139D080F}"/>
              </a:ext>
            </a:extLst>
          </p:cNvPr>
          <p:cNvSpPr txBox="1"/>
          <p:nvPr/>
        </p:nvSpPr>
        <p:spPr>
          <a:xfrm>
            <a:off x="904642" y="2085065"/>
            <a:ext cx="3343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FF99CC"/>
                </a:solidFill>
                <a:cs typeface="+mn-ea"/>
                <a:sym typeface="+mn-lt"/>
              </a:rPr>
              <a:t>Text add text add text add text add text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38B65BE-0C2C-4B8C-A887-ECDA26DDB3A1}"/>
              </a:ext>
            </a:extLst>
          </p:cNvPr>
          <p:cNvSpPr txBox="1"/>
          <p:nvPr/>
        </p:nvSpPr>
        <p:spPr>
          <a:xfrm>
            <a:off x="2157818" y="295093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F78E5F0-0BF4-4BCE-A674-4F392E5DC9B4}"/>
              </a:ext>
            </a:extLst>
          </p:cNvPr>
          <p:cNvSpPr txBox="1"/>
          <p:nvPr/>
        </p:nvSpPr>
        <p:spPr>
          <a:xfrm>
            <a:off x="2884299" y="30602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70A993D-2F99-4A91-B3BC-14CB9486EBF4}"/>
              </a:ext>
            </a:extLst>
          </p:cNvPr>
          <p:cNvSpPr txBox="1"/>
          <p:nvPr/>
        </p:nvSpPr>
        <p:spPr>
          <a:xfrm>
            <a:off x="913241" y="3462275"/>
            <a:ext cx="3343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Text add text add text add text add text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4EC5C5F-ED33-47DA-B7D6-34065428F0ED}"/>
              </a:ext>
            </a:extLst>
          </p:cNvPr>
          <p:cNvSpPr txBox="1"/>
          <p:nvPr/>
        </p:nvSpPr>
        <p:spPr>
          <a:xfrm>
            <a:off x="2166782" y="434685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99CC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D0C40A8-F7BD-4568-9CD9-ECA5FC918E90}"/>
              </a:ext>
            </a:extLst>
          </p:cNvPr>
          <p:cNvSpPr txBox="1"/>
          <p:nvPr/>
        </p:nvSpPr>
        <p:spPr>
          <a:xfrm>
            <a:off x="2893261" y="445614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99CC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43FB5FB-B5FD-49A9-B864-37C8F0798E44}"/>
              </a:ext>
            </a:extLst>
          </p:cNvPr>
          <p:cNvSpPr txBox="1"/>
          <p:nvPr/>
        </p:nvSpPr>
        <p:spPr>
          <a:xfrm>
            <a:off x="922203" y="4858194"/>
            <a:ext cx="3343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FF99CC"/>
                </a:solidFill>
                <a:cs typeface="+mn-ea"/>
                <a:sym typeface="+mn-lt"/>
              </a:rPr>
              <a:t>Text add text add text add text add text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B418BCB-4898-4C6E-88C1-B2D43A98E4CD}"/>
              </a:ext>
            </a:extLst>
          </p:cNvPr>
          <p:cNvSpPr txBox="1"/>
          <p:nvPr/>
        </p:nvSpPr>
        <p:spPr>
          <a:xfrm>
            <a:off x="8371478" y="221358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AB7959D-0037-41CD-9049-7E4BE2F9A943}"/>
              </a:ext>
            </a:extLst>
          </p:cNvPr>
          <p:cNvSpPr txBox="1"/>
          <p:nvPr/>
        </p:nvSpPr>
        <p:spPr>
          <a:xfrm>
            <a:off x="9097959" y="232287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5DC1F4D-13E4-4FCB-B37C-73C6B60A77B9}"/>
              </a:ext>
            </a:extLst>
          </p:cNvPr>
          <p:cNvSpPr txBox="1"/>
          <p:nvPr/>
        </p:nvSpPr>
        <p:spPr>
          <a:xfrm>
            <a:off x="8371478" y="2740436"/>
            <a:ext cx="300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text Add text Add text add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B609C6A-ADB9-40FA-8679-1F2DB6F53EB0}"/>
              </a:ext>
            </a:extLst>
          </p:cNvPr>
          <p:cNvSpPr txBox="1"/>
          <p:nvPr/>
        </p:nvSpPr>
        <p:spPr>
          <a:xfrm>
            <a:off x="8333828" y="367023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FF99CC"/>
                </a:solidFill>
                <a:cs typeface="+mn-ea"/>
                <a:sym typeface="+mn-lt"/>
              </a:rPr>
              <a:t>05</a:t>
            </a:r>
            <a:endParaRPr lang="zh-CN" altLang="en-US" sz="3600" b="1" dirty="0">
              <a:solidFill>
                <a:srgbClr val="FF99CC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B97A88A-227C-46FF-ADCF-1659C30B2617}"/>
              </a:ext>
            </a:extLst>
          </p:cNvPr>
          <p:cNvSpPr txBox="1"/>
          <p:nvPr/>
        </p:nvSpPr>
        <p:spPr>
          <a:xfrm>
            <a:off x="9060307" y="37795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FF99CC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1766981-4F41-4371-99A7-96FB214982A1}"/>
              </a:ext>
            </a:extLst>
          </p:cNvPr>
          <p:cNvSpPr txBox="1"/>
          <p:nvPr/>
        </p:nvSpPr>
        <p:spPr>
          <a:xfrm>
            <a:off x="8333827" y="4197094"/>
            <a:ext cx="300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FF99CC"/>
                </a:solidFill>
                <a:cs typeface="+mn-ea"/>
                <a:sym typeface="+mn-lt"/>
              </a:rPr>
              <a:t>Add text Add text Add text add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3C6033E-26CE-4F66-9D73-96BD7839AA2A}"/>
              </a:ext>
            </a:extLst>
          </p:cNvPr>
          <p:cNvSpPr txBox="1"/>
          <p:nvPr/>
        </p:nvSpPr>
        <p:spPr>
          <a:xfrm>
            <a:off x="8333828" y="506187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06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5AE66A5-1F69-47CF-8DC1-C3F62F0D691F}"/>
              </a:ext>
            </a:extLst>
          </p:cNvPr>
          <p:cNvSpPr txBox="1"/>
          <p:nvPr/>
        </p:nvSpPr>
        <p:spPr>
          <a:xfrm>
            <a:off x="9060307" y="51711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3C6E5A4-AE26-4C32-9E44-9DE3DF9A6C92}"/>
              </a:ext>
            </a:extLst>
          </p:cNvPr>
          <p:cNvSpPr txBox="1"/>
          <p:nvPr/>
        </p:nvSpPr>
        <p:spPr>
          <a:xfrm>
            <a:off x="8333827" y="5588734"/>
            <a:ext cx="3007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text Add text Add text add</a:t>
            </a:r>
          </a:p>
        </p:txBody>
      </p:sp>
    </p:spTree>
    <p:extLst>
      <p:ext uri="{BB962C8B-B14F-4D97-AF65-F5344CB8AC3E}">
        <p14:creationId xmlns:p14="http://schemas.microsoft.com/office/powerpoint/2010/main" val="2352029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9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3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9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1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 autoUpdateAnimBg="0"/>
      <p:bldP spid="9" grpId="0" animBg="1" autoUpdateAnimBg="0"/>
      <p:bldP spid="1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D2A847F-EB58-4BFA-AD54-9EF341B83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188E2B6-E37E-4032-8F7F-9B5A4A336966}"/>
              </a:ext>
            </a:extLst>
          </p:cNvPr>
          <p:cNvSpPr txBox="1"/>
          <p:nvPr/>
        </p:nvSpPr>
        <p:spPr>
          <a:xfrm>
            <a:off x="2209385" y="1696098"/>
            <a:ext cx="805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rgbClr val="FF7AA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Thank you for listening.</a:t>
            </a:r>
            <a:endParaRPr lang="zh-CN" alt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839812A-405A-49D5-B945-8A1806438418}"/>
              </a:ext>
            </a:extLst>
          </p:cNvPr>
          <p:cNvSpPr txBox="1"/>
          <p:nvPr/>
        </p:nvSpPr>
        <p:spPr>
          <a:xfrm>
            <a:off x="3362326" y="2852678"/>
            <a:ext cx="54673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add word s here click word to click here click here to add the word </a:t>
            </a:r>
            <a:r>
              <a:rPr lang="en-US" altLang="zh-CN" sz="1600" dirty="0" err="1">
                <a:cs typeface="+mn-ea"/>
                <a:sym typeface="+mn-lt"/>
              </a:rPr>
              <a:t>Words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538384-EB59-47F3-BCC5-D4941194001E}"/>
              </a:ext>
            </a:extLst>
          </p:cNvPr>
          <p:cNvSpPr txBox="1"/>
          <p:nvPr/>
        </p:nvSpPr>
        <p:spPr>
          <a:xfrm>
            <a:off x="1063900" y="330416"/>
            <a:ext cx="978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cs typeface="+mn-ea"/>
                <a:sym typeface="+mn-lt"/>
              </a:rPr>
              <a:t>FANTION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9986F2F-3B33-43B7-9C56-CD43133E5EFF}"/>
              </a:ext>
            </a:extLst>
          </p:cNvPr>
          <p:cNvSpPr/>
          <p:nvPr/>
        </p:nvSpPr>
        <p:spPr>
          <a:xfrm>
            <a:off x="5454586" y="936218"/>
            <a:ext cx="1325057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tx1"/>
                </a:solidFill>
              </a:rPr>
              <a:t>LOGO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TextBox 28">
            <a:hlinkClick r:id="rId4"/>
            <a:extLst>
              <a:ext uri="{FF2B5EF4-FFF2-40B4-BE49-F238E27FC236}">
                <a16:creationId xmlns:a16="http://schemas.microsoft.com/office/drawing/2014/main" id="{A64EF098-C75E-477B-B19F-4F506EAD983D}"/>
              </a:ext>
            </a:extLst>
          </p:cNvPr>
          <p:cNvSpPr txBox="1"/>
          <p:nvPr/>
        </p:nvSpPr>
        <p:spPr>
          <a:xfrm>
            <a:off x="3498750" y="3966943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92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7E7FCC78-BEB9-43CD-A22F-3EF3F4D7251D}"/>
              </a:ext>
            </a:extLst>
          </p:cNvPr>
          <p:cNvSpPr/>
          <p:nvPr/>
        </p:nvSpPr>
        <p:spPr>
          <a:xfrm rot="20052101">
            <a:off x="3424231" y="1164632"/>
            <a:ext cx="4744279" cy="3366052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09E20-E871-425A-8401-AEB06EA17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51" y="1062012"/>
            <a:ext cx="4598239" cy="47339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8B298A-7987-4E00-A631-511AE1397432}"/>
              </a:ext>
            </a:extLst>
          </p:cNvPr>
          <p:cNvSpPr txBox="1"/>
          <p:nvPr/>
        </p:nvSpPr>
        <p:spPr>
          <a:xfrm>
            <a:off x="5413117" y="2663689"/>
            <a:ext cx="1318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cs typeface="+mn-ea"/>
                <a:sym typeface="+mn-lt"/>
              </a:rPr>
              <a:t>01</a:t>
            </a:r>
            <a:endParaRPr lang="zh-CN" altLang="en-US" sz="8000" b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F77B7E8-A7AD-44CE-8133-8A656BBE1987}"/>
              </a:ext>
            </a:extLst>
          </p:cNvPr>
          <p:cNvSpPr txBox="1"/>
          <p:nvPr/>
        </p:nvSpPr>
        <p:spPr>
          <a:xfrm>
            <a:off x="4391439" y="5565155"/>
            <a:ext cx="336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92173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2152561" y="452938"/>
            <a:ext cx="3943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671F081-E6A8-44C4-AB87-835EC8C06D19}"/>
              </a:ext>
            </a:extLst>
          </p:cNvPr>
          <p:cNvGrpSpPr/>
          <p:nvPr/>
        </p:nvGrpSpPr>
        <p:grpSpPr>
          <a:xfrm>
            <a:off x="3711616" y="1812325"/>
            <a:ext cx="4768768" cy="4794385"/>
            <a:chOff x="3513680" y="1931126"/>
            <a:chExt cx="5164640" cy="5192384"/>
          </a:xfrm>
        </p:grpSpPr>
        <p:pic>
          <p:nvPicPr>
            <p:cNvPr id="7" name="Picture 2" descr="E:\lizzy\PPT-by lizzy\自制PNG\iphone5-b.png">
              <a:extLst>
                <a:ext uri="{FF2B5EF4-FFF2-40B4-BE49-F238E27FC236}">
                  <a16:creationId xmlns:a16="http://schemas.microsoft.com/office/drawing/2014/main" id="{8B83325F-5DFD-4DA2-8565-10415334FE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"/>
            <a:stretch/>
          </p:blipFill>
          <p:spPr bwMode="auto">
            <a:xfrm>
              <a:off x="3513680" y="1931126"/>
              <a:ext cx="5164640" cy="5192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FCB4090-3968-46AB-B6EE-4971D16A3BAE}"/>
                </a:ext>
              </a:extLst>
            </p:cNvPr>
            <p:cNvSpPr/>
            <p:nvPr/>
          </p:nvSpPr>
          <p:spPr>
            <a:xfrm>
              <a:off x="4405360" y="3112169"/>
              <a:ext cx="3276704" cy="4011341"/>
            </a:xfrm>
            <a:prstGeom prst="rect">
              <a:avLst/>
            </a:prstGeom>
            <a:blipFill>
              <a:blip r:embed="rId5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A87A648-BCF4-410A-B7F0-C6DF1E7C1764}"/>
              </a:ext>
            </a:extLst>
          </p:cNvPr>
          <p:cNvGrpSpPr/>
          <p:nvPr/>
        </p:nvGrpSpPr>
        <p:grpSpPr>
          <a:xfrm>
            <a:off x="3367443" y="3130841"/>
            <a:ext cx="1484148" cy="1484148"/>
            <a:chOff x="3427660" y="3452388"/>
            <a:chExt cx="1484148" cy="148414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2376DC6-BA9E-470F-AE1B-637DB6C0C6B9}"/>
                </a:ext>
              </a:extLst>
            </p:cNvPr>
            <p:cNvSpPr/>
            <p:nvPr/>
          </p:nvSpPr>
          <p:spPr>
            <a:xfrm>
              <a:off x="3427660" y="3452388"/>
              <a:ext cx="1484148" cy="1484148"/>
            </a:xfrm>
            <a:prstGeom prst="ellipse">
              <a:avLst/>
            </a:prstGeom>
            <a:solidFill>
              <a:srgbClr val="FF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C1D90D3-6367-4ECE-956D-642D0997C6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09886" y="3874477"/>
              <a:ext cx="719696" cy="551771"/>
              <a:chOff x="5611813" y="1835150"/>
              <a:chExt cx="285750" cy="219076"/>
            </a:xfrm>
            <a:solidFill>
              <a:schemeClr val="bg1"/>
            </a:solidFill>
          </p:grpSpPr>
          <p:sp>
            <p:nvSpPr>
              <p:cNvPr id="12" name="Freeform 57">
                <a:extLst>
                  <a:ext uri="{FF2B5EF4-FFF2-40B4-BE49-F238E27FC236}">
                    <a16:creationId xmlns:a16="http://schemas.microsoft.com/office/drawing/2014/main" id="{60621DD6-D13C-439B-A1A0-FD8609DDC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Rectangle 58">
                <a:extLst>
                  <a:ext uri="{FF2B5EF4-FFF2-40B4-BE49-F238E27FC236}">
                    <a16:creationId xmlns:a16="http://schemas.microsoft.com/office/drawing/2014/main" id="{FC6616EE-6C87-4D36-A54D-1D25474D4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Rectangle 59">
                <a:extLst>
                  <a:ext uri="{FF2B5EF4-FFF2-40B4-BE49-F238E27FC236}">
                    <a16:creationId xmlns:a16="http://schemas.microsoft.com/office/drawing/2014/main" id="{0FDDBEBD-0C08-4E22-8842-29AE239B0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5" name="Rectangle 60">
                <a:extLst>
                  <a:ext uri="{FF2B5EF4-FFF2-40B4-BE49-F238E27FC236}">
                    <a16:creationId xmlns:a16="http://schemas.microsoft.com/office/drawing/2014/main" id="{1E658DD6-8530-4720-8B1C-E6B1EE4FB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Rectangle 61">
                <a:extLst>
                  <a:ext uri="{FF2B5EF4-FFF2-40B4-BE49-F238E27FC236}">
                    <a16:creationId xmlns:a16="http://schemas.microsoft.com/office/drawing/2014/main" id="{A614B101-EDF1-48C6-BFF8-76ADDF7BD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85B4B831-E19A-4BC8-839F-AA906ADECE11}"/>
              </a:ext>
            </a:extLst>
          </p:cNvPr>
          <p:cNvGrpSpPr/>
          <p:nvPr/>
        </p:nvGrpSpPr>
        <p:grpSpPr>
          <a:xfrm>
            <a:off x="7160167" y="4095617"/>
            <a:ext cx="1484148" cy="1484148"/>
            <a:chOff x="7270150" y="4604902"/>
            <a:chExt cx="1484148" cy="1484148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989DA9D-C6EC-43F6-85C0-62F44FFD466F}"/>
                </a:ext>
              </a:extLst>
            </p:cNvPr>
            <p:cNvSpPr/>
            <p:nvPr/>
          </p:nvSpPr>
          <p:spPr>
            <a:xfrm>
              <a:off x="7270150" y="4604902"/>
              <a:ext cx="1484148" cy="1484148"/>
            </a:xfrm>
            <a:prstGeom prst="ellipse">
              <a:avLst/>
            </a:prstGeom>
            <a:solidFill>
              <a:srgbClr val="FF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椭圆形标注 33">
              <a:extLst>
                <a:ext uri="{FF2B5EF4-FFF2-40B4-BE49-F238E27FC236}">
                  <a16:creationId xmlns:a16="http://schemas.microsoft.com/office/drawing/2014/main" id="{4B0FE66E-D24A-46E1-B7F2-92280D314D91}"/>
                </a:ext>
              </a:extLst>
            </p:cNvPr>
            <p:cNvSpPr/>
            <p:nvPr/>
          </p:nvSpPr>
          <p:spPr>
            <a:xfrm>
              <a:off x="7640426" y="5076976"/>
              <a:ext cx="743596" cy="540000"/>
            </a:xfrm>
            <a:prstGeom prst="wedgeEllipseCallout">
              <a:avLst>
                <a:gd name="adj1" fmla="val -38188"/>
                <a:gd name="adj2" fmla="val 618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E4DC3763-F1C6-452A-BA29-717DFC35D120}"/>
              </a:ext>
            </a:extLst>
          </p:cNvPr>
          <p:cNvSpPr/>
          <p:nvPr/>
        </p:nvSpPr>
        <p:spPr>
          <a:xfrm>
            <a:off x="8640727" y="1683500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47">
            <a:extLst>
              <a:ext uri="{FF2B5EF4-FFF2-40B4-BE49-F238E27FC236}">
                <a16:creationId xmlns:a16="http://schemas.microsoft.com/office/drawing/2014/main" id="{42E05EE0-A267-4E20-8F88-7E70CA197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730" y="2134941"/>
            <a:ext cx="2119039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D2A19"/>
                </a:solidFill>
                <a:cs typeface="+mn-ea"/>
                <a:sym typeface="+mn-lt"/>
              </a:rPr>
              <a:t>Click here to add text Click here to add text Click here add text Click here to add text Click here to add text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533E2D2-DB3E-4306-B960-A6C196862FC3}"/>
              </a:ext>
            </a:extLst>
          </p:cNvPr>
          <p:cNvGrpSpPr/>
          <p:nvPr/>
        </p:nvGrpSpPr>
        <p:grpSpPr>
          <a:xfrm>
            <a:off x="6918933" y="1663731"/>
            <a:ext cx="1484148" cy="1484148"/>
            <a:chOff x="7270150" y="1939337"/>
            <a:chExt cx="1484148" cy="1484148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7B258ED1-5F62-412F-8B9A-BF061EB83B0A}"/>
                </a:ext>
              </a:extLst>
            </p:cNvPr>
            <p:cNvSpPr/>
            <p:nvPr/>
          </p:nvSpPr>
          <p:spPr>
            <a:xfrm>
              <a:off x="7270150" y="1939337"/>
              <a:ext cx="1484148" cy="1484148"/>
            </a:xfrm>
            <a:prstGeom prst="ellipse">
              <a:avLst/>
            </a:prstGeom>
            <a:solidFill>
              <a:srgbClr val="FF7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823F4B0-C7F0-444A-9224-1EFAF42D2F21}"/>
                </a:ext>
              </a:extLst>
            </p:cNvPr>
            <p:cNvGrpSpPr/>
            <p:nvPr/>
          </p:nvGrpSpPr>
          <p:grpSpPr>
            <a:xfrm>
              <a:off x="7628394" y="2388545"/>
              <a:ext cx="767661" cy="585733"/>
              <a:chOff x="12227116" y="4392007"/>
              <a:chExt cx="627436" cy="478740"/>
            </a:xfrm>
          </p:grpSpPr>
          <p:sp>
            <p:nvSpPr>
              <p:cNvPr id="25" name="Freeform 112">
                <a:extLst>
                  <a:ext uri="{FF2B5EF4-FFF2-40B4-BE49-F238E27FC236}">
                    <a16:creationId xmlns:a16="http://schemas.microsoft.com/office/drawing/2014/main" id="{2E79956B-7D31-452D-AF40-E461FD82D3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03279" y="4392007"/>
                <a:ext cx="482364" cy="301026"/>
              </a:xfrm>
              <a:custGeom>
                <a:avLst/>
                <a:gdLst>
                  <a:gd name="T0" fmla="*/ 52 w 56"/>
                  <a:gd name="T1" fmla="*/ 0 h 35"/>
                  <a:gd name="T2" fmla="*/ 4 w 56"/>
                  <a:gd name="T3" fmla="*/ 0 h 35"/>
                  <a:gd name="T4" fmla="*/ 0 w 56"/>
                  <a:gd name="T5" fmla="*/ 4 h 35"/>
                  <a:gd name="T6" fmla="*/ 0 w 56"/>
                  <a:gd name="T7" fmla="*/ 31 h 35"/>
                  <a:gd name="T8" fmla="*/ 4 w 56"/>
                  <a:gd name="T9" fmla="*/ 35 h 35"/>
                  <a:gd name="T10" fmla="*/ 52 w 56"/>
                  <a:gd name="T11" fmla="*/ 35 h 35"/>
                  <a:gd name="T12" fmla="*/ 56 w 56"/>
                  <a:gd name="T13" fmla="*/ 31 h 35"/>
                  <a:gd name="T14" fmla="*/ 56 w 56"/>
                  <a:gd name="T15" fmla="*/ 4 h 35"/>
                  <a:gd name="T16" fmla="*/ 52 w 56"/>
                  <a:gd name="T17" fmla="*/ 0 h 35"/>
                  <a:gd name="T18" fmla="*/ 49 w 56"/>
                  <a:gd name="T19" fmla="*/ 27 h 35"/>
                  <a:gd name="T20" fmla="*/ 46 w 56"/>
                  <a:gd name="T21" fmla="*/ 30 h 35"/>
                  <a:gd name="T22" fmla="*/ 9 w 56"/>
                  <a:gd name="T23" fmla="*/ 30 h 35"/>
                  <a:gd name="T24" fmla="*/ 6 w 56"/>
                  <a:gd name="T25" fmla="*/ 27 h 35"/>
                  <a:gd name="T26" fmla="*/ 6 w 56"/>
                  <a:gd name="T27" fmla="*/ 8 h 35"/>
                  <a:gd name="T28" fmla="*/ 9 w 56"/>
                  <a:gd name="T29" fmla="*/ 5 h 35"/>
                  <a:gd name="T30" fmla="*/ 46 w 56"/>
                  <a:gd name="T31" fmla="*/ 5 h 35"/>
                  <a:gd name="T32" fmla="*/ 49 w 56"/>
                  <a:gd name="T33" fmla="*/ 8 h 35"/>
                  <a:gd name="T34" fmla="*/ 49 w 56"/>
                  <a:gd name="T35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35">
                    <a:moveTo>
                      <a:pt x="5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3"/>
                      <a:pt x="2" y="35"/>
                      <a:pt x="4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4" y="35"/>
                      <a:pt x="56" y="33"/>
                      <a:pt x="56" y="31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2"/>
                      <a:pt x="54" y="0"/>
                      <a:pt x="52" y="0"/>
                    </a:cubicBezTo>
                    <a:close/>
                    <a:moveTo>
                      <a:pt x="49" y="27"/>
                    </a:moveTo>
                    <a:cubicBezTo>
                      <a:pt x="49" y="29"/>
                      <a:pt x="48" y="30"/>
                      <a:pt x="46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7" y="30"/>
                      <a:pt x="6" y="29"/>
                      <a:pt x="6" y="2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6"/>
                      <a:pt x="7" y="5"/>
                      <a:pt x="9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5"/>
                      <a:pt x="49" y="6"/>
                      <a:pt x="49" y="8"/>
                    </a:cubicBezTo>
                    <a:lnTo>
                      <a:pt x="49" y="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113">
                <a:extLst>
                  <a:ext uri="{FF2B5EF4-FFF2-40B4-BE49-F238E27FC236}">
                    <a16:creationId xmlns:a16="http://schemas.microsoft.com/office/drawing/2014/main" id="{D1E5E31F-DEC7-495F-90E6-95E82A7C82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27116" y="4707540"/>
                <a:ext cx="627436" cy="163207"/>
              </a:xfrm>
              <a:custGeom>
                <a:avLst/>
                <a:gdLst>
                  <a:gd name="T0" fmla="*/ 67 w 73"/>
                  <a:gd name="T1" fmla="*/ 3 h 19"/>
                  <a:gd name="T2" fmla="*/ 63 w 73"/>
                  <a:gd name="T3" fmla="*/ 0 h 19"/>
                  <a:gd name="T4" fmla="*/ 10 w 73"/>
                  <a:gd name="T5" fmla="*/ 0 h 19"/>
                  <a:gd name="T6" fmla="*/ 7 w 73"/>
                  <a:gd name="T7" fmla="*/ 3 h 19"/>
                  <a:gd name="T8" fmla="*/ 1 w 73"/>
                  <a:gd name="T9" fmla="*/ 13 h 19"/>
                  <a:gd name="T10" fmla="*/ 73 w 73"/>
                  <a:gd name="T11" fmla="*/ 13 h 19"/>
                  <a:gd name="T12" fmla="*/ 67 w 73"/>
                  <a:gd name="T13" fmla="*/ 3 h 19"/>
                  <a:gd name="T14" fmla="*/ 25 w 73"/>
                  <a:gd name="T15" fmla="*/ 12 h 19"/>
                  <a:gd name="T16" fmla="*/ 27 w 73"/>
                  <a:gd name="T17" fmla="*/ 9 h 19"/>
                  <a:gd name="T18" fmla="*/ 47 w 73"/>
                  <a:gd name="T19" fmla="*/ 9 h 19"/>
                  <a:gd name="T20" fmla="*/ 48 w 73"/>
                  <a:gd name="T21" fmla="*/ 12 h 19"/>
                  <a:gd name="T22" fmla="*/ 25 w 73"/>
                  <a:gd name="T23" fmla="*/ 12 h 19"/>
                  <a:gd name="T24" fmla="*/ 62 w 73"/>
                  <a:gd name="T25" fmla="*/ 7 h 19"/>
                  <a:gd name="T26" fmla="*/ 12 w 73"/>
                  <a:gd name="T27" fmla="*/ 7 h 19"/>
                  <a:gd name="T28" fmla="*/ 9 w 73"/>
                  <a:gd name="T29" fmla="*/ 6 h 19"/>
                  <a:gd name="T30" fmla="*/ 10 w 73"/>
                  <a:gd name="T31" fmla="*/ 3 h 19"/>
                  <a:gd name="T32" fmla="*/ 13 w 73"/>
                  <a:gd name="T33" fmla="*/ 2 h 19"/>
                  <a:gd name="T34" fmla="*/ 61 w 73"/>
                  <a:gd name="T35" fmla="*/ 2 h 19"/>
                  <a:gd name="T36" fmla="*/ 63 w 73"/>
                  <a:gd name="T37" fmla="*/ 3 h 19"/>
                  <a:gd name="T38" fmla="*/ 65 w 73"/>
                  <a:gd name="T39" fmla="*/ 6 h 19"/>
                  <a:gd name="T40" fmla="*/ 62 w 73"/>
                  <a:gd name="T41" fmla="*/ 7 h 19"/>
                  <a:gd name="T42" fmla="*/ 0 w 73"/>
                  <a:gd name="T43" fmla="*/ 15 h 19"/>
                  <a:gd name="T44" fmla="*/ 3 w 73"/>
                  <a:gd name="T45" fmla="*/ 19 h 19"/>
                  <a:gd name="T46" fmla="*/ 70 w 73"/>
                  <a:gd name="T47" fmla="*/ 19 h 19"/>
                  <a:gd name="T48" fmla="*/ 73 w 73"/>
                  <a:gd name="T49" fmla="*/ 15 h 19"/>
                  <a:gd name="T50" fmla="*/ 0 w 73"/>
                  <a:gd name="T51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19">
                    <a:moveTo>
                      <a:pt x="67" y="3"/>
                    </a:moveTo>
                    <a:cubicBezTo>
                      <a:pt x="66" y="1"/>
                      <a:pt x="65" y="0"/>
                      <a:pt x="63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73" y="13"/>
                      <a:pt x="73" y="13"/>
                      <a:pt x="73" y="13"/>
                    </a:cubicBezTo>
                    <a:lnTo>
                      <a:pt x="67" y="3"/>
                    </a:lnTo>
                    <a:close/>
                    <a:moveTo>
                      <a:pt x="25" y="12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8" y="12"/>
                      <a:pt x="48" y="12"/>
                      <a:pt x="48" y="12"/>
                    </a:cubicBezTo>
                    <a:lnTo>
                      <a:pt x="25" y="12"/>
                    </a:lnTo>
                    <a:close/>
                    <a:moveTo>
                      <a:pt x="62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2"/>
                      <a:pt x="13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2" y="2"/>
                      <a:pt x="63" y="3"/>
                      <a:pt x="63" y="3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7"/>
                      <a:pt x="62" y="7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2" y="17"/>
                      <a:pt x="3" y="19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2" y="17"/>
                      <a:pt x="73" y="16"/>
                      <a:pt x="73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26CE3A2E-98B3-4536-B71A-8517E0216E74}"/>
              </a:ext>
            </a:extLst>
          </p:cNvPr>
          <p:cNvSpPr/>
          <p:nvPr/>
        </p:nvSpPr>
        <p:spPr>
          <a:xfrm>
            <a:off x="8824556" y="4163550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矩形 47">
            <a:extLst>
              <a:ext uri="{FF2B5EF4-FFF2-40B4-BE49-F238E27FC236}">
                <a16:creationId xmlns:a16="http://schemas.microsoft.com/office/drawing/2014/main" id="{B6230419-9DF6-4248-A373-6BAE606E7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4559" y="4614989"/>
            <a:ext cx="2128332" cy="138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D2A19"/>
                </a:solidFill>
                <a:cs typeface="+mn-ea"/>
                <a:sym typeface="+mn-lt"/>
              </a:rPr>
              <a:t>Click here to add text Click here to add text Click here add text Click here to add text Click here to add text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8B1E106E-DF60-4E9F-96EE-1A4F9CEDD704}"/>
              </a:ext>
            </a:extLst>
          </p:cNvPr>
          <p:cNvSpPr/>
          <p:nvPr/>
        </p:nvSpPr>
        <p:spPr>
          <a:xfrm>
            <a:off x="1892675" y="3122563"/>
            <a:ext cx="1313168" cy="430883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a title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47">
            <a:extLst>
              <a:ext uri="{FF2B5EF4-FFF2-40B4-BE49-F238E27FC236}">
                <a16:creationId xmlns:a16="http://schemas.microsoft.com/office/drawing/2014/main" id="{97582C90-D829-4780-8B05-D17E35ED8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083" y="3574003"/>
            <a:ext cx="1886760" cy="112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8" rIns="91434" bIns="45718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Click here to add text Click here add text Click here to add text 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2895612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47516"/>
            <a:ext cx="372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26E97E9-CD06-4D16-AE0B-D5E9132302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55" y="1054694"/>
            <a:ext cx="5205995" cy="52059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5BC7E96-1D79-4846-8E0B-36DE0692991A}"/>
              </a:ext>
            </a:extLst>
          </p:cNvPr>
          <p:cNvSpPr txBox="1"/>
          <p:nvPr/>
        </p:nvSpPr>
        <p:spPr>
          <a:xfrm>
            <a:off x="6559648" y="163217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A4E917-A7B9-4DB2-A95C-AB246A0707B1}"/>
              </a:ext>
            </a:extLst>
          </p:cNvPr>
          <p:cNvSpPr txBox="1"/>
          <p:nvPr/>
        </p:nvSpPr>
        <p:spPr>
          <a:xfrm>
            <a:off x="7194199" y="235469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5863671-5CF3-40EB-ABB2-51A102AB608E}"/>
              </a:ext>
            </a:extLst>
          </p:cNvPr>
          <p:cNvSpPr/>
          <p:nvPr/>
        </p:nvSpPr>
        <p:spPr>
          <a:xfrm>
            <a:off x="6598650" y="2354695"/>
            <a:ext cx="400111" cy="40011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AB487A5-22A6-4B26-86A9-21398C2CDA84}"/>
              </a:ext>
            </a:extLst>
          </p:cNvPr>
          <p:cNvSpPr txBox="1"/>
          <p:nvPr/>
        </p:nvSpPr>
        <p:spPr>
          <a:xfrm>
            <a:off x="7194199" y="317096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003EB75-5296-4BB0-B794-E857CB6DA281}"/>
              </a:ext>
            </a:extLst>
          </p:cNvPr>
          <p:cNvSpPr/>
          <p:nvPr/>
        </p:nvSpPr>
        <p:spPr>
          <a:xfrm>
            <a:off x="6598650" y="3170961"/>
            <a:ext cx="400111" cy="400111"/>
          </a:xfrm>
          <a:prstGeom prst="ellipse">
            <a:avLst/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AC8667-27D6-4D99-89B8-EFF591DCC83C}"/>
              </a:ext>
            </a:extLst>
          </p:cNvPr>
          <p:cNvSpPr txBox="1"/>
          <p:nvPr/>
        </p:nvSpPr>
        <p:spPr>
          <a:xfrm>
            <a:off x="7194199" y="398722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098093F-483F-421B-A8DA-276C321D7D69}"/>
              </a:ext>
            </a:extLst>
          </p:cNvPr>
          <p:cNvSpPr/>
          <p:nvPr/>
        </p:nvSpPr>
        <p:spPr>
          <a:xfrm>
            <a:off x="6598650" y="3987227"/>
            <a:ext cx="400111" cy="40011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70C8923-F899-4506-9C3F-C18E77A06153}"/>
              </a:ext>
            </a:extLst>
          </p:cNvPr>
          <p:cNvSpPr txBox="1"/>
          <p:nvPr/>
        </p:nvSpPr>
        <p:spPr>
          <a:xfrm>
            <a:off x="7102497" y="482996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4435DDA-3203-46DC-8527-2904B441DDAD}"/>
              </a:ext>
            </a:extLst>
          </p:cNvPr>
          <p:cNvSpPr/>
          <p:nvPr/>
        </p:nvSpPr>
        <p:spPr>
          <a:xfrm>
            <a:off x="6598650" y="4829963"/>
            <a:ext cx="400111" cy="400111"/>
          </a:xfrm>
          <a:prstGeom prst="ellipse">
            <a:avLst/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96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:a14="http://schemas.microsoft.com/office/drawing/2010/main" xmlns:a16="http://schemas.microsoft.com/office/drawing/2014/main"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60473"/>
            <a:ext cx="3430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4AEFD19-14EF-4FA7-8701-086ABE37DF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1680" y="2849480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Line 11">
            <a:extLst>
              <a:ext uri="{FF2B5EF4-FFF2-40B4-BE49-F238E27FC236}">
                <a16:creationId xmlns:a16="http://schemas.microsoft.com/office/drawing/2014/main" id="{5EE955B5-2246-4B44-A4F4-7073E81EC4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2087" y="3659103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99BCBE4F-8D39-4D06-BE9D-06CF6BD3D1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30359" y="3659103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C584CEA5-3E3E-4EB1-AF10-C8A2A171A9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06223" y="2849480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9D5299C7-B794-4AAB-BEB8-E53B6346AB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52908" y="2849480"/>
            <a:ext cx="0" cy="809625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9FE7C4BF-73BE-4EBE-A490-DFDAC836C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3556" y="2612942"/>
            <a:ext cx="474663" cy="474663"/>
          </a:xfrm>
          <a:prstGeom prst="ellipse">
            <a:avLst/>
          </a:prstGeom>
          <a:solidFill>
            <a:srgbClr val="FF7AA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74FC1B91-88E8-44BB-82A8-DA3CD7896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686" y="2612942"/>
            <a:ext cx="473075" cy="474663"/>
          </a:xfrm>
          <a:prstGeom prst="ellipse">
            <a:avLst/>
          </a:prstGeom>
          <a:solidFill>
            <a:srgbClr val="FF7AA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F4EC56C6-BB17-461C-9562-24EEE2107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0645" y="4229015"/>
            <a:ext cx="476251" cy="4778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43271703-FA80-481E-A512-9C416242BE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78632" y="3659103"/>
            <a:ext cx="0" cy="808038"/>
          </a:xfrm>
          <a:prstGeom prst="line">
            <a:avLst/>
          </a:pr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975C879B-CC33-4C88-B8B0-1D293F991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2095" y="4229015"/>
            <a:ext cx="473075" cy="4778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C75DAA52-D63B-473F-BF33-D3780CDD4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549" y="4229015"/>
            <a:ext cx="473075" cy="4778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Oval 22">
            <a:extLst>
              <a:ext uri="{FF2B5EF4-FFF2-40B4-BE49-F238E27FC236}">
                <a16:creationId xmlns:a16="http://schemas.microsoft.com/office/drawing/2014/main" id="{4EC2AA6C-7285-47E4-B505-1097E474B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372" y="2612942"/>
            <a:ext cx="473075" cy="474663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AE85A90-C4DA-4B84-A519-6D90F83EAA71}"/>
              </a:ext>
            </a:extLst>
          </p:cNvPr>
          <p:cNvSpPr/>
          <p:nvPr/>
        </p:nvSpPr>
        <p:spPr bwMode="auto">
          <a:xfrm>
            <a:off x="2785385" y="3414528"/>
            <a:ext cx="1424667" cy="487564"/>
          </a:xfrm>
          <a:custGeom>
            <a:avLst/>
            <a:gdLst>
              <a:gd name="T0" fmla="*/ 490 w 591"/>
              <a:gd name="T1" fmla="*/ 0 h 202"/>
              <a:gd name="T2" fmla="*/ 101 w 591"/>
              <a:gd name="T3" fmla="*/ 0 h 202"/>
              <a:gd name="T4" fmla="*/ 0 w 591"/>
              <a:gd name="T5" fmla="*/ 101 h 202"/>
              <a:gd name="T6" fmla="*/ 101 w 591"/>
              <a:gd name="T7" fmla="*/ 202 h 202"/>
              <a:gd name="T8" fmla="*/ 490 w 591"/>
              <a:gd name="T9" fmla="*/ 202 h 202"/>
              <a:gd name="T10" fmla="*/ 591 w 591"/>
              <a:gd name="T11" fmla="*/ 101 h 202"/>
              <a:gd name="T12" fmla="*/ 490 w 591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202">
                <a:moveTo>
                  <a:pt x="490" y="0"/>
                </a:moveTo>
                <a:cubicBezTo>
                  <a:pt x="101" y="0"/>
                  <a:pt x="101" y="0"/>
                  <a:pt x="101" y="0"/>
                </a:cubicBezTo>
                <a:cubicBezTo>
                  <a:pt x="46" y="0"/>
                  <a:pt x="0" y="46"/>
                  <a:pt x="0" y="101"/>
                </a:cubicBezTo>
                <a:cubicBezTo>
                  <a:pt x="0" y="157"/>
                  <a:pt x="46" y="202"/>
                  <a:pt x="101" y="202"/>
                </a:cubicBezTo>
                <a:cubicBezTo>
                  <a:pt x="490" y="202"/>
                  <a:pt x="490" y="202"/>
                  <a:pt x="490" y="202"/>
                </a:cubicBezTo>
                <a:cubicBezTo>
                  <a:pt x="546" y="202"/>
                  <a:pt x="591" y="157"/>
                  <a:pt x="591" y="101"/>
                </a:cubicBezTo>
                <a:cubicBezTo>
                  <a:pt x="591" y="46"/>
                  <a:pt x="546" y="0"/>
                  <a:pt x="490" y="0"/>
                </a:cubicBezTo>
                <a:close/>
              </a:path>
            </a:pathLst>
          </a:custGeom>
          <a:solidFill>
            <a:srgbClr val="FF7AA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1B41B6E7-E170-420B-A60B-262E71DDB7E3}"/>
              </a:ext>
            </a:extLst>
          </p:cNvPr>
          <p:cNvSpPr/>
          <p:nvPr/>
        </p:nvSpPr>
        <p:spPr bwMode="auto">
          <a:xfrm>
            <a:off x="4359211" y="3414528"/>
            <a:ext cx="1045752" cy="487564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BD605133-F5B5-4EC9-AC55-04F5AD6365A1}"/>
              </a:ext>
            </a:extLst>
          </p:cNvPr>
          <p:cNvSpPr/>
          <p:nvPr/>
        </p:nvSpPr>
        <p:spPr bwMode="auto">
          <a:xfrm>
            <a:off x="5583348" y="3414528"/>
            <a:ext cx="1045752" cy="48756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rgbClr val="FF7AA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52ECFF03-DB51-4851-B894-CEECCBE25480}"/>
              </a:ext>
            </a:extLst>
          </p:cNvPr>
          <p:cNvSpPr/>
          <p:nvPr/>
        </p:nvSpPr>
        <p:spPr bwMode="auto">
          <a:xfrm>
            <a:off x="6804538" y="3414528"/>
            <a:ext cx="1048468" cy="48756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90" y="202"/>
                  <a:pt x="435" y="157"/>
                  <a:pt x="435" y="101"/>
                </a:cubicBezTo>
                <a:cubicBezTo>
                  <a:pt x="435" y="46"/>
                  <a:pt x="390" y="0"/>
                  <a:pt x="33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id="{118D33FB-73FF-4C3A-A089-697B0189B159}"/>
              </a:ext>
            </a:extLst>
          </p:cNvPr>
          <p:cNvSpPr/>
          <p:nvPr/>
        </p:nvSpPr>
        <p:spPr bwMode="auto">
          <a:xfrm>
            <a:off x="8030263" y="3414528"/>
            <a:ext cx="1048468" cy="487564"/>
          </a:xfrm>
          <a:custGeom>
            <a:avLst/>
            <a:gdLst>
              <a:gd name="T0" fmla="*/ 334 w 435"/>
              <a:gd name="T1" fmla="*/ 0 h 202"/>
              <a:gd name="T2" fmla="*/ 0 w 435"/>
              <a:gd name="T3" fmla="*/ 0 h 202"/>
              <a:gd name="T4" fmla="*/ 60 w 435"/>
              <a:gd name="T5" fmla="*/ 101 h 202"/>
              <a:gd name="T6" fmla="*/ 0 w 435"/>
              <a:gd name="T7" fmla="*/ 202 h 202"/>
              <a:gd name="T8" fmla="*/ 334 w 435"/>
              <a:gd name="T9" fmla="*/ 202 h 202"/>
              <a:gd name="T10" fmla="*/ 435 w 435"/>
              <a:gd name="T11" fmla="*/ 101 h 202"/>
              <a:gd name="T12" fmla="*/ 334 w 435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5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5" y="157"/>
                  <a:pt x="435" y="101"/>
                </a:cubicBezTo>
                <a:cubicBezTo>
                  <a:pt x="435" y="46"/>
                  <a:pt x="389" y="0"/>
                  <a:pt x="334" y="0"/>
                </a:cubicBezTo>
                <a:close/>
              </a:path>
            </a:pathLst>
          </a:custGeom>
          <a:solidFill>
            <a:srgbClr val="FF7AA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D0735184-8290-4EC6-B050-6DE5B6615EAC}"/>
              </a:ext>
            </a:extLst>
          </p:cNvPr>
          <p:cNvSpPr/>
          <p:nvPr/>
        </p:nvSpPr>
        <p:spPr bwMode="auto">
          <a:xfrm>
            <a:off x="9255756" y="3414528"/>
            <a:ext cx="1045752" cy="487564"/>
          </a:xfrm>
          <a:custGeom>
            <a:avLst/>
            <a:gdLst>
              <a:gd name="T0" fmla="*/ 333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3 w 434"/>
              <a:gd name="T9" fmla="*/ 202 h 202"/>
              <a:gd name="T10" fmla="*/ 434 w 434"/>
              <a:gd name="T11" fmla="*/ 101 h 202"/>
              <a:gd name="T12" fmla="*/ 333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3" y="0"/>
                </a:moveTo>
                <a:cubicBezTo>
                  <a:pt x="0" y="0"/>
                  <a:pt x="0" y="0"/>
                  <a:pt x="0" y="0"/>
                </a:cubicBezTo>
                <a:cubicBezTo>
                  <a:pt x="35" y="20"/>
                  <a:pt x="60" y="58"/>
                  <a:pt x="60" y="101"/>
                </a:cubicBezTo>
                <a:cubicBezTo>
                  <a:pt x="60" y="145"/>
                  <a:pt x="35" y="183"/>
                  <a:pt x="0" y="202"/>
                </a:cubicBezTo>
                <a:cubicBezTo>
                  <a:pt x="333" y="202"/>
                  <a:pt x="333" y="202"/>
                  <a:pt x="333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BDB731BD-D2DC-46D2-9069-434EFD731340}"/>
              </a:ext>
            </a:extLst>
          </p:cNvPr>
          <p:cNvSpPr>
            <a:spLocks noEditPoints="1"/>
          </p:cNvSpPr>
          <p:nvPr/>
        </p:nvSpPr>
        <p:spPr bwMode="auto">
          <a:xfrm>
            <a:off x="3412780" y="2730821"/>
            <a:ext cx="177800" cy="238900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8BA5A70E-573A-4C3E-A42D-68DD89BA4D4D}"/>
              </a:ext>
            </a:extLst>
          </p:cNvPr>
          <p:cNvSpPr>
            <a:spLocks noEditPoints="1"/>
          </p:cNvSpPr>
          <p:nvPr/>
        </p:nvSpPr>
        <p:spPr bwMode="auto">
          <a:xfrm>
            <a:off x="6006936" y="2731862"/>
            <a:ext cx="198575" cy="235232"/>
          </a:xfrm>
          <a:custGeom>
            <a:avLst/>
            <a:gdLst>
              <a:gd name="T0" fmla="*/ 116 w 162"/>
              <a:gd name="T1" fmla="*/ 53 h 192"/>
              <a:gd name="T2" fmla="*/ 101 w 162"/>
              <a:gd name="T3" fmla="*/ 89 h 192"/>
              <a:gd name="T4" fmla="*/ 101 w 162"/>
              <a:gd name="T5" fmla="*/ 90 h 192"/>
              <a:gd name="T6" fmla="*/ 122 w 162"/>
              <a:gd name="T7" fmla="*/ 109 h 192"/>
              <a:gd name="T8" fmla="*/ 150 w 162"/>
              <a:gd name="T9" fmla="*/ 121 h 192"/>
              <a:gd name="T10" fmla="*/ 150 w 162"/>
              <a:gd name="T11" fmla="*/ 180 h 192"/>
              <a:gd name="T12" fmla="*/ 121 w 162"/>
              <a:gd name="T13" fmla="*/ 192 h 192"/>
              <a:gd name="T14" fmla="*/ 28 w 162"/>
              <a:gd name="T15" fmla="*/ 185 h 192"/>
              <a:gd name="T16" fmla="*/ 28 w 162"/>
              <a:gd name="T17" fmla="*/ 178 h 192"/>
              <a:gd name="T18" fmla="*/ 12 w 162"/>
              <a:gd name="T19" fmla="*/ 178 h 192"/>
              <a:gd name="T20" fmla="*/ 0 w 162"/>
              <a:gd name="T21" fmla="*/ 161 h 192"/>
              <a:gd name="T22" fmla="*/ 4 w 162"/>
              <a:gd name="T23" fmla="*/ 123 h 192"/>
              <a:gd name="T24" fmla="*/ 30 w 162"/>
              <a:gd name="T25" fmla="*/ 89 h 192"/>
              <a:gd name="T26" fmla="*/ 15 w 162"/>
              <a:gd name="T27" fmla="*/ 53 h 192"/>
              <a:gd name="T28" fmla="*/ 117 w 162"/>
              <a:gd name="T29" fmla="*/ 130 h 192"/>
              <a:gd name="T30" fmla="*/ 117 w 162"/>
              <a:gd name="T31" fmla="*/ 146 h 192"/>
              <a:gd name="T32" fmla="*/ 97 w 162"/>
              <a:gd name="T33" fmla="*/ 151 h 192"/>
              <a:gd name="T34" fmla="*/ 117 w 162"/>
              <a:gd name="T35" fmla="*/ 155 h 192"/>
              <a:gd name="T36" fmla="*/ 122 w 162"/>
              <a:gd name="T37" fmla="*/ 176 h 192"/>
              <a:gd name="T38" fmla="*/ 126 w 162"/>
              <a:gd name="T39" fmla="*/ 155 h 192"/>
              <a:gd name="T40" fmla="*/ 146 w 162"/>
              <a:gd name="T41" fmla="*/ 151 h 192"/>
              <a:gd name="T42" fmla="*/ 126 w 162"/>
              <a:gd name="T43" fmla="*/ 146 h 192"/>
              <a:gd name="T44" fmla="*/ 117 w 162"/>
              <a:gd name="T45" fmla="*/ 130 h 192"/>
              <a:gd name="T46" fmla="*/ 99 w 162"/>
              <a:gd name="T47" fmla="*/ 128 h 192"/>
              <a:gd name="T48" fmla="*/ 99 w 162"/>
              <a:gd name="T49" fmla="*/ 174 h 192"/>
              <a:gd name="T50" fmla="*/ 144 w 162"/>
              <a:gd name="T51" fmla="*/ 174 h 192"/>
              <a:gd name="T52" fmla="*/ 144 w 162"/>
              <a:gd name="T53" fmla="*/ 128 h 192"/>
              <a:gd name="T54" fmla="*/ 99 w 162"/>
              <a:gd name="T55" fmla="*/ 128 h 192"/>
              <a:gd name="T56" fmla="*/ 103 w 162"/>
              <a:gd name="T57" fmla="*/ 113 h 192"/>
              <a:gd name="T58" fmla="*/ 66 w 162"/>
              <a:gd name="T59" fmla="*/ 105 h 192"/>
              <a:gd name="T60" fmla="*/ 17 w 162"/>
              <a:gd name="T61" fmla="*/ 129 h 192"/>
              <a:gd name="T62" fmla="*/ 15 w 162"/>
              <a:gd name="T63" fmla="*/ 161 h 192"/>
              <a:gd name="T64" fmla="*/ 34 w 162"/>
              <a:gd name="T65" fmla="*/ 163 h 192"/>
              <a:gd name="T66" fmla="*/ 38 w 162"/>
              <a:gd name="T67" fmla="*/ 138 h 192"/>
              <a:gd name="T68" fmla="*/ 43 w 162"/>
              <a:gd name="T69" fmla="*/ 170 h 192"/>
              <a:gd name="T70" fmla="*/ 43 w 162"/>
              <a:gd name="T71" fmla="*/ 177 h 192"/>
              <a:gd name="T72" fmla="*/ 81 w 162"/>
              <a:gd name="T73" fmla="*/ 151 h 192"/>
              <a:gd name="T74" fmla="*/ 93 w 162"/>
              <a:gd name="T75" fmla="*/ 121 h 192"/>
              <a:gd name="T76" fmla="*/ 103 w 162"/>
              <a:gd name="T77" fmla="*/ 113 h 192"/>
              <a:gd name="T78" fmla="*/ 66 w 162"/>
              <a:gd name="T79" fmla="*/ 16 h 192"/>
              <a:gd name="T80" fmla="*/ 66 w 162"/>
              <a:gd name="T81" fmla="*/ 89 h 192"/>
              <a:gd name="T82" fmla="*/ 66 w 162"/>
              <a:gd name="T83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2" h="192">
                <a:moveTo>
                  <a:pt x="66" y="0"/>
                </a:moveTo>
                <a:cubicBezTo>
                  <a:pt x="93" y="0"/>
                  <a:pt x="116" y="24"/>
                  <a:pt x="116" y="53"/>
                </a:cubicBezTo>
                <a:cubicBezTo>
                  <a:pt x="116" y="67"/>
                  <a:pt x="110" y="80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7" y="96"/>
                  <a:pt x="114" y="102"/>
                  <a:pt x="119" y="109"/>
                </a:cubicBezTo>
                <a:cubicBezTo>
                  <a:pt x="120" y="109"/>
                  <a:pt x="121" y="109"/>
                  <a:pt x="122" y="109"/>
                </a:cubicBezTo>
                <a:cubicBezTo>
                  <a:pt x="133" y="109"/>
                  <a:pt x="143" y="114"/>
                  <a:pt x="150" y="121"/>
                </a:cubicBezTo>
                <a:cubicBezTo>
                  <a:pt x="150" y="121"/>
                  <a:pt x="150" y="121"/>
                  <a:pt x="150" y="121"/>
                </a:cubicBezTo>
                <a:cubicBezTo>
                  <a:pt x="158" y="129"/>
                  <a:pt x="162" y="139"/>
                  <a:pt x="162" y="151"/>
                </a:cubicBezTo>
                <a:cubicBezTo>
                  <a:pt x="162" y="162"/>
                  <a:pt x="158" y="173"/>
                  <a:pt x="150" y="180"/>
                </a:cubicBezTo>
                <a:cubicBezTo>
                  <a:pt x="143" y="188"/>
                  <a:pt x="133" y="192"/>
                  <a:pt x="122" y="192"/>
                </a:cubicBezTo>
                <a:cubicBezTo>
                  <a:pt x="121" y="192"/>
                  <a:pt x="121" y="192"/>
                  <a:pt x="121" y="192"/>
                </a:cubicBezTo>
                <a:cubicBezTo>
                  <a:pt x="35" y="192"/>
                  <a:pt x="35" y="192"/>
                  <a:pt x="35" y="192"/>
                </a:cubicBezTo>
                <a:cubicBezTo>
                  <a:pt x="31" y="192"/>
                  <a:pt x="28" y="189"/>
                  <a:pt x="28" y="185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4" y="178"/>
                  <a:pt x="14" y="178"/>
                  <a:pt x="14" y="178"/>
                </a:cubicBezTo>
                <a:cubicBezTo>
                  <a:pt x="13" y="178"/>
                  <a:pt x="13" y="178"/>
                  <a:pt x="12" y="178"/>
                </a:cubicBezTo>
                <a:cubicBezTo>
                  <a:pt x="8" y="177"/>
                  <a:pt x="5" y="175"/>
                  <a:pt x="3" y="172"/>
                </a:cubicBezTo>
                <a:cubicBezTo>
                  <a:pt x="1" y="169"/>
                  <a:pt x="0" y="165"/>
                  <a:pt x="0" y="161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37"/>
                  <a:pt x="1" y="130"/>
                  <a:pt x="4" y="123"/>
                </a:cubicBezTo>
                <a:cubicBezTo>
                  <a:pt x="9" y="109"/>
                  <a:pt x="20" y="100"/>
                  <a:pt x="30" y="90"/>
                </a:cubicBezTo>
                <a:cubicBezTo>
                  <a:pt x="30" y="89"/>
                  <a:pt x="30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20" y="80"/>
                  <a:pt x="15" y="66"/>
                  <a:pt x="15" y="53"/>
                </a:cubicBezTo>
                <a:cubicBezTo>
                  <a:pt x="15" y="24"/>
                  <a:pt x="38" y="0"/>
                  <a:pt x="66" y="0"/>
                </a:cubicBezTo>
                <a:close/>
                <a:moveTo>
                  <a:pt x="117" y="130"/>
                </a:moveTo>
                <a:cubicBezTo>
                  <a:pt x="117" y="130"/>
                  <a:pt x="117" y="130"/>
                  <a:pt x="117" y="130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99" y="146"/>
                  <a:pt x="97" y="148"/>
                  <a:pt x="97" y="151"/>
                </a:cubicBezTo>
                <a:cubicBezTo>
                  <a:pt x="97" y="153"/>
                  <a:pt x="99" y="155"/>
                  <a:pt x="102" y="155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17" y="171"/>
                  <a:pt x="117" y="171"/>
                  <a:pt x="117" y="171"/>
                </a:cubicBezTo>
                <a:cubicBezTo>
                  <a:pt x="117" y="174"/>
                  <a:pt x="119" y="176"/>
                  <a:pt x="122" y="176"/>
                </a:cubicBezTo>
                <a:cubicBezTo>
                  <a:pt x="124" y="176"/>
                  <a:pt x="126" y="174"/>
                  <a:pt x="126" y="171"/>
                </a:cubicBezTo>
                <a:cubicBezTo>
                  <a:pt x="126" y="155"/>
                  <a:pt x="126" y="155"/>
                  <a:pt x="126" y="155"/>
                </a:cubicBezTo>
                <a:cubicBezTo>
                  <a:pt x="141" y="155"/>
                  <a:pt x="141" y="155"/>
                  <a:pt x="141" y="155"/>
                </a:cubicBezTo>
                <a:cubicBezTo>
                  <a:pt x="144" y="155"/>
                  <a:pt x="146" y="153"/>
                  <a:pt x="146" y="151"/>
                </a:cubicBezTo>
                <a:cubicBezTo>
                  <a:pt x="146" y="148"/>
                  <a:pt x="144" y="146"/>
                  <a:pt x="141" y="146"/>
                </a:cubicBezTo>
                <a:cubicBezTo>
                  <a:pt x="126" y="146"/>
                  <a:pt x="126" y="146"/>
                  <a:pt x="126" y="146"/>
                </a:cubicBezTo>
                <a:cubicBezTo>
                  <a:pt x="126" y="130"/>
                  <a:pt x="126" y="130"/>
                  <a:pt x="126" y="130"/>
                </a:cubicBezTo>
                <a:cubicBezTo>
                  <a:pt x="126" y="124"/>
                  <a:pt x="117" y="124"/>
                  <a:pt x="117" y="130"/>
                </a:cubicBezTo>
                <a:close/>
                <a:moveTo>
                  <a:pt x="99" y="128"/>
                </a:moveTo>
                <a:cubicBezTo>
                  <a:pt x="99" y="128"/>
                  <a:pt x="99" y="128"/>
                  <a:pt x="99" y="128"/>
                </a:cubicBezTo>
                <a:cubicBezTo>
                  <a:pt x="94" y="133"/>
                  <a:pt x="90" y="142"/>
                  <a:pt x="90" y="151"/>
                </a:cubicBezTo>
                <a:cubicBezTo>
                  <a:pt x="90" y="160"/>
                  <a:pt x="94" y="168"/>
                  <a:pt x="99" y="174"/>
                </a:cubicBezTo>
                <a:cubicBezTo>
                  <a:pt x="105" y="179"/>
                  <a:pt x="113" y="183"/>
                  <a:pt x="122" y="183"/>
                </a:cubicBezTo>
                <a:cubicBezTo>
                  <a:pt x="130" y="183"/>
                  <a:pt x="138" y="179"/>
                  <a:pt x="144" y="174"/>
                </a:cubicBezTo>
                <a:cubicBezTo>
                  <a:pt x="150" y="168"/>
                  <a:pt x="153" y="160"/>
                  <a:pt x="153" y="151"/>
                </a:cubicBezTo>
                <a:cubicBezTo>
                  <a:pt x="153" y="142"/>
                  <a:pt x="150" y="134"/>
                  <a:pt x="144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32" y="115"/>
                  <a:pt x="112" y="115"/>
                  <a:pt x="99" y="128"/>
                </a:cubicBezTo>
                <a:close/>
                <a:moveTo>
                  <a:pt x="103" y="113"/>
                </a:moveTo>
                <a:cubicBezTo>
                  <a:pt x="103" y="113"/>
                  <a:pt x="103" y="113"/>
                  <a:pt x="103" y="113"/>
                </a:cubicBezTo>
                <a:cubicBezTo>
                  <a:pt x="99" y="108"/>
                  <a:pt x="93" y="103"/>
                  <a:pt x="89" y="99"/>
                </a:cubicBezTo>
                <a:cubicBezTo>
                  <a:pt x="82" y="103"/>
                  <a:pt x="74" y="105"/>
                  <a:pt x="66" y="105"/>
                </a:cubicBezTo>
                <a:cubicBezTo>
                  <a:pt x="57" y="105"/>
                  <a:pt x="49" y="103"/>
                  <a:pt x="42" y="99"/>
                </a:cubicBezTo>
                <a:cubicBezTo>
                  <a:pt x="34" y="107"/>
                  <a:pt x="22" y="117"/>
                  <a:pt x="17" y="129"/>
                </a:cubicBezTo>
                <a:cubicBezTo>
                  <a:pt x="15" y="134"/>
                  <a:pt x="15" y="139"/>
                  <a:pt x="15" y="145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15" y="162"/>
                  <a:pt x="15" y="162"/>
                  <a:pt x="15" y="163"/>
                </a:cubicBezTo>
                <a:cubicBezTo>
                  <a:pt x="34" y="163"/>
                  <a:pt x="34" y="163"/>
                  <a:pt x="34" y="163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4" y="140"/>
                  <a:pt x="36" y="138"/>
                  <a:pt x="38" y="138"/>
                </a:cubicBezTo>
                <a:cubicBezTo>
                  <a:pt x="41" y="138"/>
                  <a:pt x="43" y="140"/>
                  <a:pt x="43" y="143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0"/>
                  <a:pt x="43" y="170"/>
                  <a:pt x="43" y="170"/>
                </a:cubicBezTo>
                <a:cubicBezTo>
                  <a:pt x="43" y="177"/>
                  <a:pt x="43" y="177"/>
                  <a:pt x="43" y="177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85" y="170"/>
                  <a:pt x="81" y="161"/>
                  <a:pt x="81" y="151"/>
                </a:cubicBezTo>
                <a:cubicBezTo>
                  <a:pt x="81" y="139"/>
                  <a:pt x="86" y="129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6" y="118"/>
                  <a:pt x="99" y="115"/>
                  <a:pt x="103" y="113"/>
                </a:cubicBezTo>
                <a:close/>
                <a:moveTo>
                  <a:pt x="66" y="16"/>
                </a:moveTo>
                <a:cubicBezTo>
                  <a:pt x="66" y="16"/>
                  <a:pt x="66" y="16"/>
                  <a:pt x="66" y="16"/>
                </a:cubicBezTo>
                <a:cubicBezTo>
                  <a:pt x="46" y="16"/>
                  <a:pt x="30" y="32"/>
                  <a:pt x="30" y="53"/>
                </a:cubicBezTo>
                <a:cubicBezTo>
                  <a:pt x="30" y="73"/>
                  <a:pt x="46" y="89"/>
                  <a:pt x="66" y="89"/>
                </a:cubicBezTo>
                <a:cubicBezTo>
                  <a:pt x="85" y="89"/>
                  <a:pt x="101" y="73"/>
                  <a:pt x="101" y="53"/>
                </a:cubicBezTo>
                <a:cubicBezTo>
                  <a:pt x="101" y="32"/>
                  <a:pt x="85" y="16"/>
                  <a:pt x="66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31EC2B76-A527-4DE9-8A8D-B6B2FCB7B8DF}"/>
              </a:ext>
            </a:extLst>
          </p:cNvPr>
          <p:cNvSpPr>
            <a:spLocks noEditPoints="1"/>
          </p:cNvSpPr>
          <p:nvPr/>
        </p:nvSpPr>
        <p:spPr bwMode="auto">
          <a:xfrm>
            <a:off x="7227041" y="4333028"/>
            <a:ext cx="203463" cy="268226"/>
          </a:xfrm>
          <a:custGeom>
            <a:avLst/>
            <a:gdLst>
              <a:gd name="T0" fmla="*/ 149 w 166"/>
              <a:gd name="T1" fmla="*/ 196 h 219"/>
              <a:gd name="T2" fmla="*/ 136 w 166"/>
              <a:gd name="T3" fmla="*/ 207 h 219"/>
              <a:gd name="T4" fmla="*/ 93 w 166"/>
              <a:gd name="T5" fmla="*/ 218 h 219"/>
              <a:gd name="T6" fmla="*/ 53 w 166"/>
              <a:gd name="T7" fmla="*/ 200 h 219"/>
              <a:gd name="T8" fmla="*/ 53 w 166"/>
              <a:gd name="T9" fmla="*/ 200 h 219"/>
              <a:gd name="T10" fmla="*/ 53 w 166"/>
              <a:gd name="T11" fmla="*/ 200 h 219"/>
              <a:gd name="T12" fmla="*/ 42 w 166"/>
              <a:gd name="T13" fmla="*/ 186 h 219"/>
              <a:gd name="T14" fmla="*/ 20 w 166"/>
              <a:gd name="T15" fmla="*/ 148 h 219"/>
              <a:gd name="T16" fmla="*/ 20 w 166"/>
              <a:gd name="T17" fmla="*/ 147 h 219"/>
              <a:gd name="T18" fmla="*/ 7 w 166"/>
              <a:gd name="T19" fmla="*/ 125 h 219"/>
              <a:gd name="T20" fmla="*/ 23 w 166"/>
              <a:gd name="T21" fmla="*/ 93 h 219"/>
              <a:gd name="T22" fmla="*/ 43 w 166"/>
              <a:gd name="T23" fmla="*/ 103 h 219"/>
              <a:gd name="T24" fmla="*/ 43 w 166"/>
              <a:gd name="T25" fmla="*/ 104 h 219"/>
              <a:gd name="T26" fmla="*/ 45 w 166"/>
              <a:gd name="T27" fmla="*/ 107 h 219"/>
              <a:gd name="T28" fmla="*/ 45 w 166"/>
              <a:gd name="T29" fmla="*/ 35 h 219"/>
              <a:gd name="T30" fmla="*/ 74 w 166"/>
              <a:gd name="T31" fmla="*/ 18 h 219"/>
              <a:gd name="T32" fmla="*/ 110 w 166"/>
              <a:gd name="T33" fmla="*/ 18 h 219"/>
              <a:gd name="T34" fmla="*/ 138 w 166"/>
              <a:gd name="T35" fmla="*/ 34 h 219"/>
              <a:gd name="T36" fmla="*/ 138 w 166"/>
              <a:gd name="T37" fmla="*/ 35 h 219"/>
              <a:gd name="T38" fmla="*/ 139 w 166"/>
              <a:gd name="T39" fmla="*/ 35 h 219"/>
              <a:gd name="T40" fmla="*/ 166 w 166"/>
              <a:gd name="T41" fmla="*/ 53 h 219"/>
              <a:gd name="T42" fmla="*/ 166 w 166"/>
              <a:gd name="T43" fmla="*/ 150 h 219"/>
              <a:gd name="T44" fmla="*/ 162 w 166"/>
              <a:gd name="T45" fmla="*/ 175 h 219"/>
              <a:gd name="T46" fmla="*/ 149 w 166"/>
              <a:gd name="T47" fmla="*/ 196 h 219"/>
              <a:gd name="T48" fmla="*/ 128 w 166"/>
              <a:gd name="T49" fmla="*/ 194 h 219"/>
              <a:gd name="T50" fmla="*/ 128 w 166"/>
              <a:gd name="T51" fmla="*/ 194 h 219"/>
              <a:gd name="T52" fmla="*/ 138 w 166"/>
              <a:gd name="T53" fmla="*/ 185 h 219"/>
              <a:gd name="T54" fmla="*/ 148 w 166"/>
              <a:gd name="T55" fmla="*/ 169 h 219"/>
              <a:gd name="T56" fmla="*/ 151 w 166"/>
              <a:gd name="T57" fmla="*/ 150 h 219"/>
              <a:gd name="T58" fmla="*/ 151 w 166"/>
              <a:gd name="T59" fmla="*/ 53 h 219"/>
              <a:gd name="T60" fmla="*/ 143 w 166"/>
              <a:gd name="T61" fmla="*/ 53 h 219"/>
              <a:gd name="T62" fmla="*/ 143 w 166"/>
              <a:gd name="T63" fmla="*/ 99 h 219"/>
              <a:gd name="T64" fmla="*/ 123 w 166"/>
              <a:gd name="T65" fmla="*/ 99 h 219"/>
              <a:gd name="T66" fmla="*/ 123 w 166"/>
              <a:gd name="T67" fmla="*/ 34 h 219"/>
              <a:gd name="T68" fmla="*/ 115 w 166"/>
              <a:gd name="T69" fmla="*/ 34 h 219"/>
              <a:gd name="T70" fmla="*/ 115 w 166"/>
              <a:gd name="T71" fmla="*/ 34 h 219"/>
              <a:gd name="T72" fmla="*/ 115 w 166"/>
              <a:gd name="T73" fmla="*/ 99 h 219"/>
              <a:gd name="T74" fmla="*/ 96 w 166"/>
              <a:gd name="T75" fmla="*/ 99 h 219"/>
              <a:gd name="T76" fmla="*/ 96 w 166"/>
              <a:gd name="T77" fmla="*/ 24 h 219"/>
              <a:gd name="T78" fmla="*/ 88 w 166"/>
              <a:gd name="T79" fmla="*/ 24 h 219"/>
              <a:gd name="T80" fmla="*/ 88 w 166"/>
              <a:gd name="T81" fmla="*/ 99 h 219"/>
              <a:gd name="T82" fmla="*/ 68 w 166"/>
              <a:gd name="T83" fmla="*/ 99 h 219"/>
              <a:gd name="T84" fmla="*/ 68 w 166"/>
              <a:gd name="T85" fmla="*/ 35 h 219"/>
              <a:gd name="T86" fmla="*/ 60 w 166"/>
              <a:gd name="T87" fmla="*/ 35 h 219"/>
              <a:gd name="T88" fmla="*/ 60 w 166"/>
              <a:gd name="T89" fmla="*/ 125 h 219"/>
              <a:gd name="T90" fmla="*/ 41 w 166"/>
              <a:gd name="T91" fmla="*/ 130 h 219"/>
              <a:gd name="T92" fmla="*/ 31 w 166"/>
              <a:gd name="T93" fmla="*/ 112 h 219"/>
              <a:gd name="T94" fmla="*/ 20 w 166"/>
              <a:gd name="T95" fmla="*/ 117 h 219"/>
              <a:gd name="T96" fmla="*/ 33 w 166"/>
              <a:gd name="T97" fmla="*/ 140 h 219"/>
              <a:gd name="T98" fmla="*/ 33 w 166"/>
              <a:gd name="T99" fmla="*/ 140 h 219"/>
              <a:gd name="T100" fmla="*/ 55 w 166"/>
              <a:gd name="T101" fmla="*/ 178 h 219"/>
              <a:gd name="T102" fmla="*/ 63 w 166"/>
              <a:gd name="T103" fmla="*/ 189 h 219"/>
              <a:gd name="T104" fmla="*/ 95 w 166"/>
              <a:gd name="T105" fmla="*/ 203 h 219"/>
              <a:gd name="T106" fmla="*/ 128 w 166"/>
              <a:gd name="T107" fmla="*/ 19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6" h="219">
                <a:moveTo>
                  <a:pt x="149" y="196"/>
                </a:moveTo>
                <a:cubicBezTo>
                  <a:pt x="145" y="200"/>
                  <a:pt x="141" y="204"/>
                  <a:pt x="136" y="207"/>
                </a:cubicBezTo>
                <a:cubicBezTo>
                  <a:pt x="123" y="216"/>
                  <a:pt x="108" y="219"/>
                  <a:pt x="93" y="218"/>
                </a:cubicBezTo>
                <a:cubicBezTo>
                  <a:pt x="79" y="217"/>
                  <a:pt x="65" y="211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53" y="200"/>
                  <a:pt x="53" y="200"/>
                  <a:pt x="53" y="200"/>
                </a:cubicBezTo>
                <a:cubicBezTo>
                  <a:pt x="49" y="196"/>
                  <a:pt x="45" y="191"/>
                  <a:pt x="42" y="18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7"/>
                  <a:pt x="20" y="147"/>
                  <a:pt x="20" y="147"/>
                </a:cubicBezTo>
                <a:cubicBezTo>
                  <a:pt x="7" y="125"/>
                  <a:pt x="7" y="125"/>
                  <a:pt x="7" y="125"/>
                </a:cubicBezTo>
                <a:cubicBezTo>
                  <a:pt x="0" y="111"/>
                  <a:pt x="8" y="95"/>
                  <a:pt x="23" y="93"/>
                </a:cubicBezTo>
                <a:cubicBezTo>
                  <a:pt x="29" y="93"/>
                  <a:pt x="37" y="95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19"/>
                  <a:pt x="61" y="11"/>
                  <a:pt x="74" y="18"/>
                </a:cubicBezTo>
                <a:cubicBezTo>
                  <a:pt x="79" y="0"/>
                  <a:pt x="104" y="1"/>
                  <a:pt x="110" y="18"/>
                </a:cubicBezTo>
                <a:cubicBezTo>
                  <a:pt x="122" y="11"/>
                  <a:pt x="138" y="19"/>
                  <a:pt x="138" y="34"/>
                </a:cubicBezTo>
                <a:cubicBezTo>
                  <a:pt x="138" y="35"/>
                  <a:pt x="138" y="35"/>
                  <a:pt x="138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2" y="30"/>
                  <a:pt x="166" y="38"/>
                  <a:pt x="166" y="53"/>
                </a:cubicBezTo>
                <a:cubicBezTo>
                  <a:pt x="166" y="150"/>
                  <a:pt x="166" y="150"/>
                  <a:pt x="166" y="150"/>
                </a:cubicBezTo>
                <a:cubicBezTo>
                  <a:pt x="166" y="158"/>
                  <a:pt x="165" y="167"/>
                  <a:pt x="162" y="175"/>
                </a:cubicBezTo>
                <a:cubicBezTo>
                  <a:pt x="159" y="182"/>
                  <a:pt x="155" y="190"/>
                  <a:pt x="149" y="196"/>
                </a:cubicBezTo>
                <a:close/>
                <a:moveTo>
                  <a:pt x="128" y="194"/>
                </a:moveTo>
                <a:cubicBezTo>
                  <a:pt x="128" y="194"/>
                  <a:pt x="128" y="194"/>
                  <a:pt x="128" y="194"/>
                </a:cubicBezTo>
                <a:cubicBezTo>
                  <a:pt x="132" y="192"/>
                  <a:pt x="135" y="189"/>
                  <a:pt x="138" y="185"/>
                </a:cubicBezTo>
                <a:cubicBezTo>
                  <a:pt x="142" y="181"/>
                  <a:pt x="146" y="175"/>
                  <a:pt x="148" y="169"/>
                </a:cubicBezTo>
                <a:cubicBezTo>
                  <a:pt x="150" y="163"/>
                  <a:pt x="151" y="157"/>
                  <a:pt x="151" y="15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47"/>
                  <a:pt x="143" y="47"/>
                  <a:pt x="143" y="53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111"/>
                  <a:pt x="123" y="111"/>
                  <a:pt x="123" y="99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29"/>
                  <a:pt x="115" y="29"/>
                  <a:pt x="115" y="34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111"/>
                  <a:pt x="96" y="111"/>
                  <a:pt x="96" y="99"/>
                </a:cubicBezTo>
                <a:cubicBezTo>
                  <a:pt x="96" y="24"/>
                  <a:pt x="96" y="24"/>
                  <a:pt x="96" y="24"/>
                </a:cubicBezTo>
                <a:cubicBezTo>
                  <a:pt x="96" y="18"/>
                  <a:pt x="88" y="19"/>
                  <a:pt x="88" y="24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11"/>
                  <a:pt x="68" y="111"/>
                  <a:pt x="68" y="99"/>
                </a:cubicBezTo>
                <a:cubicBezTo>
                  <a:pt x="68" y="35"/>
                  <a:pt x="68" y="35"/>
                  <a:pt x="68" y="35"/>
                </a:cubicBezTo>
                <a:cubicBezTo>
                  <a:pt x="68" y="29"/>
                  <a:pt x="60" y="29"/>
                  <a:pt x="60" y="35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0" y="135"/>
                  <a:pt x="46" y="139"/>
                  <a:pt x="41" y="130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26" y="106"/>
                  <a:pt x="16" y="110"/>
                  <a:pt x="20" y="117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7" y="182"/>
                  <a:pt x="60" y="186"/>
                  <a:pt x="63" y="189"/>
                </a:cubicBezTo>
                <a:cubicBezTo>
                  <a:pt x="72" y="197"/>
                  <a:pt x="83" y="202"/>
                  <a:pt x="95" y="203"/>
                </a:cubicBezTo>
                <a:cubicBezTo>
                  <a:pt x="106" y="204"/>
                  <a:pt x="118" y="201"/>
                  <a:pt x="128" y="1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13">
            <a:extLst>
              <a:ext uri="{FF2B5EF4-FFF2-40B4-BE49-F238E27FC236}">
                <a16:creationId xmlns:a16="http://schemas.microsoft.com/office/drawing/2014/main" id="{AFBFDC49-0E43-4119-9FDD-1E61B1AB88A8}"/>
              </a:ext>
            </a:extLst>
          </p:cNvPr>
          <p:cNvSpPr>
            <a:spLocks noEditPoints="1"/>
          </p:cNvSpPr>
          <p:nvPr/>
        </p:nvSpPr>
        <p:spPr bwMode="auto">
          <a:xfrm>
            <a:off x="4764468" y="4358261"/>
            <a:ext cx="235235" cy="219346"/>
          </a:xfrm>
          <a:custGeom>
            <a:avLst/>
            <a:gdLst>
              <a:gd name="T0" fmla="*/ 70 w 192"/>
              <a:gd name="T1" fmla="*/ 76 h 179"/>
              <a:gd name="T2" fmla="*/ 70 w 192"/>
              <a:gd name="T3" fmla="*/ 97 h 179"/>
              <a:gd name="T4" fmla="*/ 50 w 192"/>
              <a:gd name="T5" fmla="*/ 97 h 179"/>
              <a:gd name="T6" fmla="*/ 50 w 192"/>
              <a:gd name="T7" fmla="*/ 76 h 179"/>
              <a:gd name="T8" fmla="*/ 96 w 192"/>
              <a:gd name="T9" fmla="*/ 0 h 179"/>
              <a:gd name="T10" fmla="*/ 163 w 192"/>
              <a:gd name="T11" fmla="*/ 25 h 179"/>
              <a:gd name="T12" fmla="*/ 163 w 192"/>
              <a:gd name="T13" fmla="*/ 148 h 179"/>
              <a:gd name="T14" fmla="*/ 73 w 192"/>
              <a:gd name="T15" fmla="*/ 170 h 179"/>
              <a:gd name="T16" fmla="*/ 31 w 192"/>
              <a:gd name="T17" fmla="*/ 177 h 179"/>
              <a:gd name="T18" fmla="*/ 24 w 192"/>
              <a:gd name="T19" fmla="*/ 179 h 179"/>
              <a:gd name="T20" fmla="*/ 13 w 192"/>
              <a:gd name="T21" fmla="*/ 170 h 179"/>
              <a:gd name="T22" fmla="*/ 13 w 192"/>
              <a:gd name="T23" fmla="*/ 162 h 179"/>
              <a:gd name="T24" fmla="*/ 5 w 192"/>
              <a:gd name="T25" fmla="*/ 115 h 179"/>
              <a:gd name="T26" fmla="*/ 28 w 192"/>
              <a:gd name="T27" fmla="*/ 25 h 179"/>
              <a:gd name="T28" fmla="*/ 153 w 192"/>
              <a:gd name="T29" fmla="*/ 37 h 179"/>
              <a:gd name="T30" fmla="*/ 96 w 192"/>
              <a:gd name="T31" fmla="*/ 16 h 179"/>
              <a:gd name="T32" fmla="*/ 14 w 192"/>
              <a:gd name="T33" fmla="*/ 86 h 179"/>
              <a:gd name="T34" fmla="*/ 31 w 192"/>
              <a:gd name="T35" fmla="*/ 130 h 179"/>
              <a:gd name="T36" fmla="*/ 28 w 192"/>
              <a:gd name="T37" fmla="*/ 162 h 179"/>
              <a:gd name="T38" fmla="*/ 57 w 192"/>
              <a:gd name="T39" fmla="*/ 149 h 179"/>
              <a:gd name="T40" fmla="*/ 96 w 192"/>
              <a:gd name="T41" fmla="*/ 157 h 179"/>
              <a:gd name="T42" fmla="*/ 177 w 192"/>
              <a:gd name="T43" fmla="*/ 86 h 179"/>
              <a:gd name="T44" fmla="*/ 64 w 192"/>
              <a:gd name="T45" fmla="*/ 83 h 179"/>
              <a:gd name="T46" fmla="*/ 60 w 192"/>
              <a:gd name="T47" fmla="*/ 81 h 179"/>
              <a:gd name="T48" fmla="*/ 55 w 192"/>
              <a:gd name="T49" fmla="*/ 86 h 179"/>
              <a:gd name="T50" fmla="*/ 60 w 192"/>
              <a:gd name="T51" fmla="*/ 92 h 179"/>
              <a:gd name="T52" fmla="*/ 65 w 192"/>
              <a:gd name="T53" fmla="*/ 86 h 179"/>
              <a:gd name="T54" fmla="*/ 96 w 192"/>
              <a:gd name="T55" fmla="*/ 72 h 179"/>
              <a:gd name="T56" fmla="*/ 105 w 192"/>
              <a:gd name="T57" fmla="*/ 76 h 179"/>
              <a:gd name="T58" fmla="*/ 105 w 192"/>
              <a:gd name="T59" fmla="*/ 97 h 179"/>
              <a:gd name="T60" fmla="*/ 86 w 192"/>
              <a:gd name="T61" fmla="*/ 97 h 179"/>
              <a:gd name="T62" fmla="*/ 86 w 192"/>
              <a:gd name="T63" fmla="*/ 76 h 179"/>
              <a:gd name="T64" fmla="*/ 99 w 192"/>
              <a:gd name="T65" fmla="*/ 83 h 179"/>
              <a:gd name="T66" fmla="*/ 96 w 192"/>
              <a:gd name="T67" fmla="*/ 81 h 179"/>
              <a:gd name="T68" fmla="*/ 90 w 192"/>
              <a:gd name="T69" fmla="*/ 86 h 179"/>
              <a:gd name="T70" fmla="*/ 96 w 192"/>
              <a:gd name="T71" fmla="*/ 92 h 179"/>
              <a:gd name="T72" fmla="*/ 101 w 192"/>
              <a:gd name="T73" fmla="*/ 86 h 179"/>
              <a:gd name="T74" fmla="*/ 131 w 192"/>
              <a:gd name="T75" fmla="*/ 72 h 179"/>
              <a:gd name="T76" fmla="*/ 141 w 192"/>
              <a:gd name="T77" fmla="*/ 76 h 179"/>
              <a:gd name="T78" fmla="*/ 141 w 192"/>
              <a:gd name="T79" fmla="*/ 97 h 179"/>
              <a:gd name="T80" fmla="*/ 121 w 192"/>
              <a:gd name="T81" fmla="*/ 97 h 179"/>
              <a:gd name="T82" fmla="*/ 121 w 192"/>
              <a:gd name="T83" fmla="*/ 76 h 179"/>
              <a:gd name="T84" fmla="*/ 135 w 192"/>
              <a:gd name="T85" fmla="*/ 83 h 179"/>
              <a:gd name="T86" fmla="*/ 131 w 192"/>
              <a:gd name="T87" fmla="*/ 81 h 179"/>
              <a:gd name="T88" fmla="*/ 126 w 192"/>
              <a:gd name="T89" fmla="*/ 86 h 179"/>
              <a:gd name="T90" fmla="*/ 131 w 192"/>
              <a:gd name="T91" fmla="*/ 92 h 179"/>
              <a:gd name="T92" fmla="*/ 136 w 192"/>
              <a:gd name="T93" fmla="*/ 8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92" h="179">
                <a:moveTo>
                  <a:pt x="60" y="72"/>
                </a:moveTo>
                <a:cubicBezTo>
                  <a:pt x="64" y="72"/>
                  <a:pt x="67" y="74"/>
                  <a:pt x="70" y="76"/>
                </a:cubicBezTo>
                <a:cubicBezTo>
                  <a:pt x="73" y="79"/>
                  <a:pt x="74" y="82"/>
                  <a:pt x="74" y="86"/>
                </a:cubicBezTo>
                <a:cubicBezTo>
                  <a:pt x="74" y="90"/>
                  <a:pt x="73" y="94"/>
                  <a:pt x="70" y="97"/>
                </a:cubicBezTo>
                <a:cubicBezTo>
                  <a:pt x="67" y="99"/>
                  <a:pt x="64" y="101"/>
                  <a:pt x="60" y="101"/>
                </a:cubicBezTo>
                <a:cubicBezTo>
                  <a:pt x="56" y="101"/>
                  <a:pt x="53" y="99"/>
                  <a:pt x="50" y="97"/>
                </a:cubicBezTo>
                <a:cubicBezTo>
                  <a:pt x="48" y="94"/>
                  <a:pt x="46" y="90"/>
                  <a:pt x="46" y="86"/>
                </a:cubicBezTo>
                <a:cubicBezTo>
                  <a:pt x="46" y="82"/>
                  <a:pt x="48" y="79"/>
                  <a:pt x="50" y="76"/>
                </a:cubicBezTo>
                <a:cubicBezTo>
                  <a:pt x="53" y="74"/>
                  <a:pt x="56" y="72"/>
                  <a:pt x="60" y="72"/>
                </a:cubicBezTo>
                <a:close/>
                <a:moveTo>
                  <a:pt x="96" y="0"/>
                </a:moveTo>
                <a:cubicBezTo>
                  <a:pt x="96" y="0"/>
                  <a:pt x="96" y="0"/>
                  <a:pt x="96" y="0"/>
                </a:cubicBezTo>
                <a:cubicBezTo>
                  <a:pt x="122" y="0"/>
                  <a:pt x="146" y="10"/>
                  <a:pt x="163" y="25"/>
                </a:cubicBezTo>
                <a:cubicBezTo>
                  <a:pt x="181" y="41"/>
                  <a:pt x="192" y="62"/>
                  <a:pt x="192" y="86"/>
                </a:cubicBezTo>
                <a:cubicBezTo>
                  <a:pt x="192" y="110"/>
                  <a:pt x="181" y="132"/>
                  <a:pt x="163" y="148"/>
                </a:cubicBezTo>
                <a:cubicBezTo>
                  <a:pt x="146" y="163"/>
                  <a:pt x="122" y="172"/>
                  <a:pt x="96" y="172"/>
                </a:cubicBezTo>
                <a:cubicBezTo>
                  <a:pt x="88" y="172"/>
                  <a:pt x="80" y="172"/>
                  <a:pt x="73" y="170"/>
                </a:cubicBezTo>
                <a:cubicBezTo>
                  <a:pt x="66" y="169"/>
                  <a:pt x="60" y="167"/>
                  <a:pt x="54" y="164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9" y="178"/>
                  <a:pt x="27" y="179"/>
                  <a:pt x="24" y="179"/>
                </a:cubicBezTo>
                <a:cubicBezTo>
                  <a:pt x="24" y="179"/>
                  <a:pt x="24" y="179"/>
                  <a:pt x="24" y="179"/>
                </a:cubicBezTo>
                <a:cubicBezTo>
                  <a:pt x="22" y="178"/>
                  <a:pt x="19" y="177"/>
                  <a:pt x="17" y="176"/>
                </a:cubicBezTo>
                <a:cubicBezTo>
                  <a:pt x="15" y="174"/>
                  <a:pt x="14" y="172"/>
                  <a:pt x="13" y="170"/>
                </a:cubicBezTo>
                <a:cubicBezTo>
                  <a:pt x="13" y="170"/>
                  <a:pt x="13" y="170"/>
                  <a:pt x="13" y="170"/>
                </a:cubicBezTo>
                <a:cubicBezTo>
                  <a:pt x="12" y="167"/>
                  <a:pt x="12" y="165"/>
                  <a:pt x="13" y="162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3" y="131"/>
                  <a:pt x="8" y="123"/>
                  <a:pt x="5" y="115"/>
                </a:cubicBezTo>
                <a:cubicBezTo>
                  <a:pt x="2" y="106"/>
                  <a:pt x="0" y="96"/>
                  <a:pt x="0" y="86"/>
                </a:cubicBezTo>
                <a:cubicBezTo>
                  <a:pt x="0" y="62"/>
                  <a:pt x="10" y="41"/>
                  <a:pt x="28" y="25"/>
                </a:cubicBezTo>
                <a:cubicBezTo>
                  <a:pt x="45" y="10"/>
                  <a:pt x="69" y="0"/>
                  <a:pt x="96" y="0"/>
                </a:cubicBezTo>
                <a:close/>
                <a:moveTo>
                  <a:pt x="153" y="37"/>
                </a:moveTo>
                <a:cubicBezTo>
                  <a:pt x="153" y="37"/>
                  <a:pt x="153" y="37"/>
                  <a:pt x="153" y="37"/>
                </a:cubicBezTo>
                <a:cubicBezTo>
                  <a:pt x="139" y="24"/>
                  <a:pt x="118" y="16"/>
                  <a:pt x="96" y="16"/>
                </a:cubicBezTo>
                <a:cubicBezTo>
                  <a:pt x="73" y="16"/>
                  <a:pt x="52" y="24"/>
                  <a:pt x="38" y="37"/>
                </a:cubicBezTo>
                <a:cubicBezTo>
                  <a:pt x="23" y="49"/>
                  <a:pt x="14" y="67"/>
                  <a:pt x="14" y="86"/>
                </a:cubicBezTo>
                <a:cubicBezTo>
                  <a:pt x="14" y="94"/>
                  <a:pt x="16" y="102"/>
                  <a:pt x="19" y="109"/>
                </a:cubicBezTo>
                <a:cubicBezTo>
                  <a:pt x="22" y="117"/>
                  <a:pt x="26" y="124"/>
                  <a:pt x="31" y="130"/>
                </a:cubicBezTo>
                <a:cubicBezTo>
                  <a:pt x="33" y="131"/>
                  <a:pt x="34" y="134"/>
                  <a:pt x="33" y="137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51" y="149"/>
                  <a:pt x="51" y="149"/>
                  <a:pt x="51" y="149"/>
                </a:cubicBezTo>
                <a:cubicBezTo>
                  <a:pt x="53" y="148"/>
                  <a:pt x="55" y="148"/>
                  <a:pt x="57" y="149"/>
                </a:cubicBezTo>
                <a:cubicBezTo>
                  <a:pt x="63" y="152"/>
                  <a:pt x="69" y="154"/>
                  <a:pt x="76" y="155"/>
                </a:cubicBezTo>
                <a:cubicBezTo>
                  <a:pt x="82" y="157"/>
                  <a:pt x="89" y="157"/>
                  <a:pt x="96" y="157"/>
                </a:cubicBezTo>
                <a:cubicBezTo>
                  <a:pt x="118" y="157"/>
                  <a:pt x="139" y="149"/>
                  <a:pt x="153" y="136"/>
                </a:cubicBezTo>
                <a:cubicBezTo>
                  <a:pt x="168" y="123"/>
                  <a:pt x="177" y="106"/>
                  <a:pt x="177" y="86"/>
                </a:cubicBezTo>
                <a:cubicBezTo>
                  <a:pt x="177" y="67"/>
                  <a:pt x="168" y="49"/>
                  <a:pt x="153" y="37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3" y="82"/>
                  <a:pt x="62" y="81"/>
                  <a:pt x="60" y="81"/>
                </a:cubicBezTo>
                <a:cubicBezTo>
                  <a:pt x="59" y="81"/>
                  <a:pt x="57" y="82"/>
                  <a:pt x="56" y="83"/>
                </a:cubicBezTo>
                <a:cubicBezTo>
                  <a:pt x="56" y="84"/>
                  <a:pt x="55" y="85"/>
                  <a:pt x="55" y="86"/>
                </a:cubicBezTo>
                <a:cubicBezTo>
                  <a:pt x="55" y="88"/>
                  <a:pt x="56" y="89"/>
                  <a:pt x="56" y="90"/>
                </a:cubicBezTo>
                <a:cubicBezTo>
                  <a:pt x="57" y="91"/>
                  <a:pt x="59" y="92"/>
                  <a:pt x="60" y="92"/>
                </a:cubicBezTo>
                <a:cubicBezTo>
                  <a:pt x="62" y="92"/>
                  <a:pt x="63" y="91"/>
                  <a:pt x="64" y="90"/>
                </a:cubicBezTo>
                <a:cubicBezTo>
                  <a:pt x="65" y="89"/>
                  <a:pt x="65" y="88"/>
                  <a:pt x="65" y="86"/>
                </a:cubicBezTo>
                <a:cubicBezTo>
                  <a:pt x="65" y="85"/>
                  <a:pt x="65" y="84"/>
                  <a:pt x="64" y="83"/>
                </a:cubicBezTo>
                <a:close/>
                <a:moveTo>
                  <a:pt x="96" y="72"/>
                </a:moveTo>
                <a:cubicBezTo>
                  <a:pt x="96" y="72"/>
                  <a:pt x="96" y="72"/>
                  <a:pt x="96" y="72"/>
                </a:cubicBezTo>
                <a:cubicBezTo>
                  <a:pt x="99" y="72"/>
                  <a:pt x="103" y="74"/>
                  <a:pt x="105" y="76"/>
                </a:cubicBezTo>
                <a:cubicBezTo>
                  <a:pt x="108" y="79"/>
                  <a:pt x="110" y="82"/>
                  <a:pt x="110" y="86"/>
                </a:cubicBezTo>
                <a:cubicBezTo>
                  <a:pt x="110" y="90"/>
                  <a:pt x="108" y="94"/>
                  <a:pt x="105" y="97"/>
                </a:cubicBezTo>
                <a:cubicBezTo>
                  <a:pt x="103" y="99"/>
                  <a:pt x="99" y="101"/>
                  <a:pt x="96" y="101"/>
                </a:cubicBezTo>
                <a:cubicBezTo>
                  <a:pt x="92" y="101"/>
                  <a:pt x="88" y="99"/>
                  <a:pt x="86" y="97"/>
                </a:cubicBezTo>
                <a:cubicBezTo>
                  <a:pt x="83" y="94"/>
                  <a:pt x="82" y="90"/>
                  <a:pt x="82" y="86"/>
                </a:cubicBezTo>
                <a:cubicBezTo>
                  <a:pt x="82" y="82"/>
                  <a:pt x="83" y="79"/>
                  <a:pt x="86" y="76"/>
                </a:cubicBezTo>
                <a:cubicBezTo>
                  <a:pt x="88" y="74"/>
                  <a:pt x="92" y="72"/>
                  <a:pt x="96" y="72"/>
                </a:cubicBezTo>
                <a:close/>
                <a:moveTo>
                  <a:pt x="99" y="83"/>
                </a:moveTo>
                <a:cubicBezTo>
                  <a:pt x="99" y="83"/>
                  <a:pt x="99" y="83"/>
                  <a:pt x="99" y="83"/>
                </a:cubicBezTo>
                <a:cubicBezTo>
                  <a:pt x="98" y="82"/>
                  <a:pt x="97" y="81"/>
                  <a:pt x="96" y="81"/>
                </a:cubicBezTo>
                <a:cubicBezTo>
                  <a:pt x="94" y="81"/>
                  <a:pt x="93" y="82"/>
                  <a:pt x="92" y="83"/>
                </a:cubicBezTo>
                <a:cubicBezTo>
                  <a:pt x="91" y="84"/>
                  <a:pt x="90" y="85"/>
                  <a:pt x="90" y="86"/>
                </a:cubicBezTo>
                <a:cubicBezTo>
                  <a:pt x="90" y="88"/>
                  <a:pt x="91" y="89"/>
                  <a:pt x="92" y="90"/>
                </a:cubicBezTo>
                <a:cubicBezTo>
                  <a:pt x="93" y="91"/>
                  <a:pt x="94" y="92"/>
                  <a:pt x="96" y="92"/>
                </a:cubicBezTo>
                <a:cubicBezTo>
                  <a:pt x="97" y="92"/>
                  <a:pt x="98" y="91"/>
                  <a:pt x="99" y="90"/>
                </a:cubicBezTo>
                <a:cubicBezTo>
                  <a:pt x="100" y="89"/>
                  <a:pt x="101" y="88"/>
                  <a:pt x="101" y="86"/>
                </a:cubicBezTo>
                <a:cubicBezTo>
                  <a:pt x="101" y="85"/>
                  <a:pt x="100" y="84"/>
                  <a:pt x="99" y="83"/>
                </a:cubicBezTo>
                <a:close/>
                <a:moveTo>
                  <a:pt x="131" y="72"/>
                </a:moveTo>
                <a:cubicBezTo>
                  <a:pt x="131" y="72"/>
                  <a:pt x="131" y="72"/>
                  <a:pt x="131" y="72"/>
                </a:cubicBezTo>
                <a:cubicBezTo>
                  <a:pt x="135" y="72"/>
                  <a:pt x="138" y="74"/>
                  <a:pt x="141" y="76"/>
                </a:cubicBezTo>
                <a:cubicBezTo>
                  <a:pt x="143" y="79"/>
                  <a:pt x="145" y="82"/>
                  <a:pt x="145" y="86"/>
                </a:cubicBezTo>
                <a:cubicBezTo>
                  <a:pt x="145" y="90"/>
                  <a:pt x="143" y="94"/>
                  <a:pt x="141" y="97"/>
                </a:cubicBezTo>
                <a:cubicBezTo>
                  <a:pt x="138" y="99"/>
                  <a:pt x="135" y="101"/>
                  <a:pt x="131" y="101"/>
                </a:cubicBezTo>
                <a:cubicBezTo>
                  <a:pt x="127" y="101"/>
                  <a:pt x="124" y="99"/>
                  <a:pt x="121" y="97"/>
                </a:cubicBezTo>
                <a:cubicBezTo>
                  <a:pt x="119" y="94"/>
                  <a:pt x="117" y="90"/>
                  <a:pt x="117" y="86"/>
                </a:cubicBezTo>
                <a:cubicBezTo>
                  <a:pt x="117" y="82"/>
                  <a:pt x="119" y="79"/>
                  <a:pt x="121" y="76"/>
                </a:cubicBezTo>
                <a:cubicBezTo>
                  <a:pt x="124" y="74"/>
                  <a:pt x="127" y="72"/>
                  <a:pt x="131" y="72"/>
                </a:cubicBezTo>
                <a:close/>
                <a:moveTo>
                  <a:pt x="135" y="83"/>
                </a:moveTo>
                <a:cubicBezTo>
                  <a:pt x="135" y="83"/>
                  <a:pt x="135" y="83"/>
                  <a:pt x="135" y="83"/>
                </a:cubicBezTo>
                <a:cubicBezTo>
                  <a:pt x="134" y="82"/>
                  <a:pt x="132" y="81"/>
                  <a:pt x="131" y="81"/>
                </a:cubicBezTo>
                <a:cubicBezTo>
                  <a:pt x="130" y="81"/>
                  <a:pt x="128" y="82"/>
                  <a:pt x="127" y="83"/>
                </a:cubicBezTo>
                <a:cubicBezTo>
                  <a:pt x="126" y="84"/>
                  <a:pt x="126" y="85"/>
                  <a:pt x="126" y="86"/>
                </a:cubicBezTo>
                <a:cubicBezTo>
                  <a:pt x="126" y="88"/>
                  <a:pt x="126" y="89"/>
                  <a:pt x="127" y="90"/>
                </a:cubicBezTo>
                <a:cubicBezTo>
                  <a:pt x="128" y="91"/>
                  <a:pt x="130" y="92"/>
                  <a:pt x="131" y="92"/>
                </a:cubicBezTo>
                <a:cubicBezTo>
                  <a:pt x="132" y="92"/>
                  <a:pt x="134" y="91"/>
                  <a:pt x="135" y="90"/>
                </a:cubicBezTo>
                <a:cubicBezTo>
                  <a:pt x="136" y="89"/>
                  <a:pt x="136" y="88"/>
                  <a:pt x="136" y="86"/>
                </a:cubicBezTo>
                <a:cubicBezTo>
                  <a:pt x="136" y="85"/>
                  <a:pt x="136" y="84"/>
                  <a:pt x="135" y="8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7B15535F-34D5-47DB-8148-9B0A52D50947}"/>
              </a:ext>
            </a:extLst>
          </p:cNvPr>
          <p:cNvSpPr>
            <a:spLocks noEditPoints="1"/>
          </p:cNvSpPr>
          <p:nvPr/>
        </p:nvSpPr>
        <p:spPr bwMode="auto">
          <a:xfrm>
            <a:off x="9658482" y="4355612"/>
            <a:ext cx="240303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24">
            <a:extLst>
              <a:ext uri="{FF2B5EF4-FFF2-40B4-BE49-F238E27FC236}">
                <a16:creationId xmlns:a16="http://schemas.microsoft.com/office/drawing/2014/main" id="{1CEFF0CC-48D4-4E54-AF03-1FD2F2EA6740}"/>
              </a:ext>
            </a:extLst>
          </p:cNvPr>
          <p:cNvSpPr>
            <a:spLocks noEditPoints="1"/>
          </p:cNvSpPr>
          <p:nvPr/>
        </p:nvSpPr>
        <p:spPr bwMode="auto">
          <a:xfrm>
            <a:off x="8435434" y="2744894"/>
            <a:ext cx="238125" cy="224829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7AA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7F7F7F"/>
              </a:solidFill>
              <a:cs typeface="+mn-ea"/>
              <a:sym typeface="+mn-lt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AF1586D-97B5-4E9C-B9F5-B40A227BD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999" y="3554884"/>
            <a:ext cx="709364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8DB1A766-F08E-4D4B-9AA2-58D2BF07F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405" y="3554884"/>
            <a:ext cx="709364" cy="2215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B8102D42-ECAE-49AD-84DB-F0F7F9DCD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42" y="3554884"/>
            <a:ext cx="709364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711960F1-A1E5-41FD-8780-593A5B87B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4090" y="3554884"/>
            <a:ext cx="709364" cy="2215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 04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0453C18B-B648-4043-B654-799C690A3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227" y="3554884"/>
            <a:ext cx="709364" cy="2215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C6AB9D82-5BA2-45A3-A6CF-39115471B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950" y="3554884"/>
            <a:ext cx="709364" cy="2215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576A103-FE4F-4B83-8691-EC88A550A10E}"/>
              </a:ext>
            </a:extLst>
          </p:cNvPr>
          <p:cNvSpPr txBox="1"/>
          <p:nvPr/>
        </p:nvSpPr>
        <p:spPr>
          <a:xfrm>
            <a:off x="1898279" y="4170946"/>
            <a:ext cx="110799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20BC6AF-CEA9-468B-AC2B-046FE9837400}"/>
              </a:ext>
            </a:extLst>
          </p:cNvPr>
          <p:cNvSpPr txBox="1"/>
          <p:nvPr/>
        </p:nvSpPr>
        <p:spPr>
          <a:xfrm>
            <a:off x="1586595" y="4471220"/>
            <a:ext cx="1826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7F7F7F"/>
                </a:solidFill>
                <a:cs typeface="+mn-ea"/>
                <a:sym typeface="+mn-lt"/>
              </a:rPr>
              <a:t>Add text Add text Add text add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67CD8C9-C811-4C64-9D98-BEB2A6E7A1B1}"/>
              </a:ext>
            </a:extLst>
          </p:cNvPr>
          <p:cNvSpPr txBox="1"/>
          <p:nvPr/>
        </p:nvSpPr>
        <p:spPr>
          <a:xfrm>
            <a:off x="4295652" y="1822949"/>
            <a:ext cx="110799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68A30B77-DE36-4A6E-A862-CF83F465DDAA}"/>
              </a:ext>
            </a:extLst>
          </p:cNvPr>
          <p:cNvSpPr txBox="1"/>
          <p:nvPr/>
        </p:nvSpPr>
        <p:spPr>
          <a:xfrm>
            <a:off x="3983969" y="2123223"/>
            <a:ext cx="1826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7F7F7F"/>
                </a:solidFill>
                <a:cs typeface="+mn-ea"/>
                <a:sym typeface="+mn-lt"/>
              </a:rPr>
              <a:t>Add text Add text Add text add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317E5FC-E53F-4A23-9B0D-A02DB8339938}"/>
              </a:ext>
            </a:extLst>
          </p:cNvPr>
          <p:cNvSpPr txBox="1"/>
          <p:nvPr/>
        </p:nvSpPr>
        <p:spPr>
          <a:xfrm>
            <a:off x="5494591" y="4170946"/>
            <a:ext cx="110799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1956846-5756-49EB-88F1-C30077A1D4F6}"/>
              </a:ext>
            </a:extLst>
          </p:cNvPr>
          <p:cNvSpPr txBox="1"/>
          <p:nvPr/>
        </p:nvSpPr>
        <p:spPr>
          <a:xfrm>
            <a:off x="5182907" y="4471220"/>
            <a:ext cx="1826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7F7F7F"/>
                </a:solidFill>
                <a:cs typeface="+mn-ea"/>
                <a:sym typeface="+mn-lt"/>
              </a:rPr>
              <a:t>Add text Add text Add text add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46777B2-AAE0-4664-B42F-AE81E9B64400}"/>
              </a:ext>
            </a:extLst>
          </p:cNvPr>
          <p:cNvSpPr txBox="1"/>
          <p:nvPr/>
        </p:nvSpPr>
        <p:spPr>
          <a:xfrm>
            <a:off x="6771919" y="1868122"/>
            <a:ext cx="110799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2971A77-1B87-4611-B23B-49F8F4F1B2F3}"/>
              </a:ext>
            </a:extLst>
          </p:cNvPr>
          <p:cNvSpPr txBox="1"/>
          <p:nvPr/>
        </p:nvSpPr>
        <p:spPr>
          <a:xfrm>
            <a:off x="6460236" y="2168396"/>
            <a:ext cx="1826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7F7F7F"/>
                </a:solidFill>
                <a:cs typeface="+mn-ea"/>
                <a:sym typeface="+mn-lt"/>
              </a:rPr>
              <a:t>Add text Add text Add text add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F24945F-F845-434D-A6F8-AF495A290BBE}"/>
              </a:ext>
            </a:extLst>
          </p:cNvPr>
          <p:cNvSpPr txBox="1"/>
          <p:nvPr/>
        </p:nvSpPr>
        <p:spPr>
          <a:xfrm>
            <a:off x="8022035" y="4166868"/>
            <a:ext cx="110799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5D00B6F-9F63-440A-B2B7-AEFA6DFEB6F5}"/>
              </a:ext>
            </a:extLst>
          </p:cNvPr>
          <p:cNvSpPr txBox="1"/>
          <p:nvPr/>
        </p:nvSpPr>
        <p:spPr>
          <a:xfrm>
            <a:off x="7710352" y="4467142"/>
            <a:ext cx="1826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7F7F7F"/>
                </a:solidFill>
                <a:cs typeface="+mn-ea"/>
                <a:sym typeface="+mn-lt"/>
              </a:rPr>
              <a:t>Add text Add text Add text add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5D56DB6-FF70-4488-B7A3-C6746E3FF86B}"/>
              </a:ext>
            </a:extLst>
          </p:cNvPr>
          <p:cNvSpPr txBox="1"/>
          <p:nvPr/>
        </p:nvSpPr>
        <p:spPr>
          <a:xfrm>
            <a:off x="9218603" y="1892008"/>
            <a:ext cx="1107996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9D1B9F6C-CB3C-4905-B58E-D86040B5492E}"/>
              </a:ext>
            </a:extLst>
          </p:cNvPr>
          <p:cNvSpPr txBox="1"/>
          <p:nvPr/>
        </p:nvSpPr>
        <p:spPr>
          <a:xfrm>
            <a:off x="8906920" y="2192282"/>
            <a:ext cx="1826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b="1" dirty="0">
                <a:solidFill>
                  <a:srgbClr val="7F7F7F"/>
                </a:solidFill>
                <a:cs typeface="+mn-ea"/>
                <a:sym typeface="+mn-lt"/>
              </a:rPr>
              <a:t>Add text Add text Add text add</a:t>
            </a:r>
          </a:p>
        </p:txBody>
      </p:sp>
    </p:spTree>
    <p:extLst>
      <p:ext uri="{BB962C8B-B14F-4D97-AF65-F5344CB8AC3E}">
        <p14:creationId xmlns:p14="http://schemas.microsoft.com/office/powerpoint/2010/main" val="3654788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8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63598"/>
            <a:ext cx="310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604ADA4-939A-439D-9E65-6B342C2B4EC5}"/>
              </a:ext>
            </a:extLst>
          </p:cNvPr>
          <p:cNvGrpSpPr/>
          <p:nvPr/>
        </p:nvGrpSpPr>
        <p:grpSpPr>
          <a:xfrm>
            <a:off x="2177192" y="2649611"/>
            <a:ext cx="1872208" cy="1872208"/>
            <a:chOff x="467544" y="1578560"/>
            <a:chExt cx="1872208" cy="1872208"/>
          </a:xfrm>
        </p:grpSpPr>
        <p:sp>
          <p:nvSpPr>
            <p:cNvPr id="7" name="弦形 6">
              <a:extLst>
                <a:ext uri="{FF2B5EF4-FFF2-40B4-BE49-F238E27FC236}">
                  <a16:creationId xmlns:a16="http://schemas.microsoft.com/office/drawing/2014/main" id="{B99CD288-E46B-480C-A8A0-91E3338EAD94}"/>
                </a:ext>
              </a:extLst>
            </p:cNvPr>
            <p:cNvSpPr/>
            <p:nvPr/>
          </p:nvSpPr>
          <p:spPr>
            <a:xfrm rot="19715174">
              <a:off x="537184" y="1644658"/>
              <a:ext cx="1732929" cy="1732929"/>
            </a:xfrm>
            <a:prstGeom prst="chord">
              <a:avLst>
                <a:gd name="adj1" fmla="val 2700000"/>
                <a:gd name="adj2" fmla="val 11761192"/>
              </a:avLst>
            </a:prstGeom>
            <a:solidFill>
              <a:srgbClr val="FF7AA3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1CB2AA4-7888-4E26-B5D8-0636859A36CE}"/>
                </a:ext>
              </a:extLst>
            </p:cNvPr>
            <p:cNvGrpSpPr/>
            <p:nvPr/>
          </p:nvGrpSpPr>
          <p:grpSpPr>
            <a:xfrm>
              <a:off x="467544" y="1578560"/>
              <a:ext cx="1872208" cy="1872208"/>
              <a:chOff x="467544" y="1578560"/>
              <a:chExt cx="1872208" cy="1872208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90663211-BF0E-4A78-9E49-EF47433E3114}"/>
                  </a:ext>
                </a:extLst>
              </p:cNvPr>
              <p:cNvSpPr/>
              <p:nvPr/>
            </p:nvSpPr>
            <p:spPr>
              <a:xfrm>
                <a:off x="467544" y="1578560"/>
                <a:ext cx="1872208" cy="1872208"/>
              </a:xfrm>
              <a:prstGeom prst="ellipse">
                <a:avLst/>
              </a:prstGeom>
              <a:noFill/>
              <a:ln w="38100"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0" name="TextBox 29">
                <a:extLst>
                  <a:ext uri="{FF2B5EF4-FFF2-40B4-BE49-F238E27FC236}">
                    <a16:creationId xmlns:a16="http://schemas.microsoft.com/office/drawing/2014/main" id="{DB065777-48B6-44AE-959D-DD6F966C0D32}"/>
                  </a:ext>
                </a:extLst>
              </p:cNvPr>
              <p:cNvSpPr txBox="1"/>
              <p:nvPr/>
            </p:nvSpPr>
            <p:spPr>
              <a:xfrm>
                <a:off x="951441" y="2194119"/>
                <a:ext cx="90441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cs typeface="+mn-ea"/>
                    <a:sym typeface="+mn-lt"/>
                  </a:rPr>
                  <a:t>20%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D30D2E-166D-4253-B86F-610F40E77185}"/>
              </a:ext>
            </a:extLst>
          </p:cNvPr>
          <p:cNvGrpSpPr/>
          <p:nvPr/>
        </p:nvGrpSpPr>
        <p:grpSpPr>
          <a:xfrm>
            <a:off x="4313429" y="2649611"/>
            <a:ext cx="1872208" cy="1872208"/>
            <a:chOff x="2603781" y="1578560"/>
            <a:chExt cx="1872208" cy="1872208"/>
          </a:xfrm>
        </p:grpSpPr>
        <p:sp>
          <p:nvSpPr>
            <p:cNvPr id="12" name="弦形 11">
              <a:extLst>
                <a:ext uri="{FF2B5EF4-FFF2-40B4-BE49-F238E27FC236}">
                  <a16:creationId xmlns:a16="http://schemas.microsoft.com/office/drawing/2014/main" id="{CEBBCD63-AE44-406A-A688-C097DEF54890}"/>
                </a:ext>
              </a:extLst>
            </p:cNvPr>
            <p:cNvSpPr/>
            <p:nvPr/>
          </p:nvSpPr>
          <p:spPr>
            <a:xfrm rot="18780312">
              <a:off x="2678221" y="1651667"/>
              <a:ext cx="1732929" cy="1732929"/>
            </a:xfrm>
            <a:prstGeom prst="chord">
              <a:avLst>
                <a:gd name="adj1" fmla="val 2700000"/>
                <a:gd name="adj2" fmla="val 1364353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330E102-E43F-4038-8577-89C872A3ACE7}"/>
                </a:ext>
              </a:extLst>
            </p:cNvPr>
            <p:cNvGrpSpPr/>
            <p:nvPr/>
          </p:nvGrpSpPr>
          <p:grpSpPr>
            <a:xfrm>
              <a:off x="2603781" y="1578560"/>
              <a:ext cx="1872208" cy="1872208"/>
              <a:chOff x="2603781" y="1578560"/>
              <a:chExt cx="1872208" cy="1872208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C2D8FF04-C5F1-4BDD-85E4-1021FFC9D9FD}"/>
                  </a:ext>
                </a:extLst>
              </p:cNvPr>
              <p:cNvSpPr/>
              <p:nvPr/>
            </p:nvSpPr>
            <p:spPr>
              <a:xfrm>
                <a:off x="2603781" y="1578560"/>
                <a:ext cx="1872208" cy="187220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  <a:sym typeface="+mn-lt"/>
                </a:endParaRPr>
              </a:p>
            </p:txBody>
          </p:sp>
          <p:sp>
            <p:nvSpPr>
              <p:cNvPr id="15" name="TextBox 35">
                <a:extLst>
                  <a:ext uri="{FF2B5EF4-FFF2-40B4-BE49-F238E27FC236}">
                    <a16:creationId xmlns:a16="http://schemas.microsoft.com/office/drawing/2014/main" id="{CFC06F4B-5550-4CE6-A5C2-47AAADB9DD4E}"/>
                  </a:ext>
                </a:extLst>
              </p:cNvPr>
              <p:cNvSpPr txBox="1"/>
              <p:nvPr/>
            </p:nvSpPr>
            <p:spPr>
              <a:xfrm>
                <a:off x="3092478" y="2194119"/>
                <a:ext cx="90441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dirty="0">
                    <a:cs typeface="+mn-ea"/>
                    <a:sym typeface="+mn-lt"/>
                  </a:rPr>
                  <a:t>40%</a:t>
                </a:r>
                <a:endParaRPr lang="zh-CN" altLang="en-US" sz="28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703C45B-4610-493A-9DA8-67977E5069F0}"/>
              </a:ext>
            </a:extLst>
          </p:cNvPr>
          <p:cNvGrpSpPr/>
          <p:nvPr/>
        </p:nvGrpSpPr>
        <p:grpSpPr>
          <a:xfrm>
            <a:off x="6449667" y="2649611"/>
            <a:ext cx="1872208" cy="1872208"/>
            <a:chOff x="4740018" y="1578560"/>
            <a:chExt cx="1872208" cy="1872208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F98A7E5-2091-488A-86AD-B46874F72922}"/>
                </a:ext>
              </a:extLst>
            </p:cNvPr>
            <p:cNvSpPr/>
            <p:nvPr/>
          </p:nvSpPr>
          <p:spPr>
            <a:xfrm>
              <a:off x="4740018" y="1578560"/>
              <a:ext cx="1872208" cy="1872208"/>
            </a:xfrm>
            <a:prstGeom prst="ellipse">
              <a:avLst/>
            </a:prstGeom>
            <a:noFill/>
            <a:ln w="38100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8" name="弦形 17">
              <a:extLst>
                <a:ext uri="{FF2B5EF4-FFF2-40B4-BE49-F238E27FC236}">
                  <a16:creationId xmlns:a16="http://schemas.microsoft.com/office/drawing/2014/main" id="{BE36BCC9-E844-4747-9E73-CF63FDAC379C}"/>
                </a:ext>
              </a:extLst>
            </p:cNvPr>
            <p:cNvSpPr/>
            <p:nvPr/>
          </p:nvSpPr>
          <p:spPr>
            <a:xfrm rot="18000000">
              <a:off x="4824171" y="1651666"/>
              <a:ext cx="1732929" cy="1732929"/>
            </a:xfrm>
            <a:prstGeom prst="chord">
              <a:avLst>
                <a:gd name="adj1" fmla="val 2700000"/>
                <a:gd name="adj2" fmla="val 15272079"/>
              </a:avLst>
            </a:prstGeom>
            <a:solidFill>
              <a:srgbClr val="FF7AA3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TextBox 39">
              <a:extLst>
                <a:ext uri="{FF2B5EF4-FFF2-40B4-BE49-F238E27FC236}">
                  <a16:creationId xmlns:a16="http://schemas.microsoft.com/office/drawing/2014/main" id="{D0F26ECC-3CE7-46C8-BB42-B3AFF4B50928}"/>
                </a:ext>
              </a:extLst>
            </p:cNvPr>
            <p:cNvSpPr txBox="1"/>
            <p:nvPr/>
          </p:nvSpPr>
          <p:spPr>
            <a:xfrm>
              <a:off x="5242801" y="2194119"/>
              <a:ext cx="9044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8F8F8"/>
                  </a:solidFill>
                  <a:cs typeface="+mn-ea"/>
                  <a:sym typeface="+mn-lt"/>
                </a:rPr>
                <a:t>60%</a:t>
              </a:r>
              <a:endParaRPr lang="zh-CN" altLang="en-US" sz="2800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B6F4347-56E4-400F-B474-E5F73AE44D24}"/>
              </a:ext>
            </a:extLst>
          </p:cNvPr>
          <p:cNvGrpSpPr/>
          <p:nvPr/>
        </p:nvGrpSpPr>
        <p:grpSpPr>
          <a:xfrm>
            <a:off x="8585904" y="2649611"/>
            <a:ext cx="1872208" cy="1872208"/>
            <a:chOff x="6876256" y="1578560"/>
            <a:chExt cx="1872208" cy="1872208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1E4D802-CFB1-47D2-8F1B-67F5772C95E1}"/>
                </a:ext>
              </a:extLst>
            </p:cNvPr>
            <p:cNvSpPr/>
            <p:nvPr/>
          </p:nvSpPr>
          <p:spPr>
            <a:xfrm>
              <a:off x="6876256" y="1578560"/>
              <a:ext cx="1872208" cy="187220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2" name="弦形 21">
              <a:extLst>
                <a:ext uri="{FF2B5EF4-FFF2-40B4-BE49-F238E27FC236}">
                  <a16:creationId xmlns:a16="http://schemas.microsoft.com/office/drawing/2014/main" id="{BF5E1FA4-FE63-49D2-B00B-694F2869FFEC}"/>
                </a:ext>
              </a:extLst>
            </p:cNvPr>
            <p:cNvSpPr/>
            <p:nvPr/>
          </p:nvSpPr>
          <p:spPr>
            <a:xfrm rot="16358992">
              <a:off x="6960409" y="1648200"/>
              <a:ext cx="1732929" cy="1732929"/>
            </a:xfrm>
            <a:prstGeom prst="chord">
              <a:avLst>
                <a:gd name="adj1" fmla="val 2700000"/>
                <a:gd name="adj2" fmla="val 185335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23" name="TextBox 64">
              <a:extLst>
                <a:ext uri="{FF2B5EF4-FFF2-40B4-BE49-F238E27FC236}">
                  <a16:creationId xmlns:a16="http://schemas.microsoft.com/office/drawing/2014/main" id="{44FC3CD1-B227-44EB-849C-A4C9BC733333}"/>
                </a:ext>
              </a:extLst>
            </p:cNvPr>
            <p:cNvSpPr txBox="1"/>
            <p:nvPr/>
          </p:nvSpPr>
          <p:spPr>
            <a:xfrm>
              <a:off x="7382219" y="2194119"/>
              <a:ext cx="904414" cy="52322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8F8F8"/>
                  </a:solidFill>
                  <a:cs typeface="+mn-ea"/>
                  <a:sym typeface="+mn-lt"/>
                </a:rPr>
                <a:t>90%</a:t>
              </a:r>
              <a:endParaRPr lang="zh-CN" altLang="en-US" sz="2800" dirty="0">
                <a:solidFill>
                  <a:srgbClr val="F8F8F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48">
            <a:extLst>
              <a:ext uri="{FF2B5EF4-FFF2-40B4-BE49-F238E27FC236}">
                <a16:creationId xmlns:a16="http://schemas.microsoft.com/office/drawing/2014/main" id="{9E5D32C2-72BD-411F-9DC9-DE950A0D96EC}"/>
              </a:ext>
            </a:extLst>
          </p:cNvPr>
          <p:cNvSpPr txBox="1"/>
          <p:nvPr/>
        </p:nvSpPr>
        <p:spPr>
          <a:xfrm>
            <a:off x="1917178" y="473072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Click here to add a title</a:t>
            </a:r>
            <a:endParaRPr lang="id-ID" b="1" dirty="0">
              <a:cs typeface="+mn-ea"/>
              <a:sym typeface="+mn-lt"/>
            </a:endParaRPr>
          </a:p>
        </p:txBody>
      </p:sp>
      <p:sp>
        <p:nvSpPr>
          <p:cNvPr id="25" name="Rectangle 49">
            <a:extLst>
              <a:ext uri="{FF2B5EF4-FFF2-40B4-BE49-F238E27FC236}">
                <a16:creationId xmlns:a16="http://schemas.microsoft.com/office/drawing/2014/main" id="{ABD97945-DF38-4832-9953-F9B228A4F4E7}"/>
              </a:ext>
            </a:extLst>
          </p:cNvPr>
          <p:cNvSpPr/>
          <p:nvPr/>
        </p:nvSpPr>
        <p:spPr>
          <a:xfrm>
            <a:off x="1552250" y="5130260"/>
            <a:ext cx="2776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D2A19"/>
                </a:solidFill>
                <a:cs typeface="+mn-ea"/>
                <a:sym typeface="+mn-lt"/>
              </a:rPr>
              <a:t>Click here to add text Click here to add text Click here add text Click here to add text Click here to add text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2D2A19"/>
              </a:solidFill>
              <a:cs typeface="+mn-ea"/>
              <a:sym typeface="+mn-lt"/>
            </a:endParaRPr>
          </a:p>
        </p:txBody>
      </p:sp>
      <p:sp>
        <p:nvSpPr>
          <p:cNvPr id="26" name="TextBox 48">
            <a:extLst>
              <a:ext uri="{FF2B5EF4-FFF2-40B4-BE49-F238E27FC236}">
                <a16:creationId xmlns:a16="http://schemas.microsoft.com/office/drawing/2014/main" id="{01FCE63F-8B58-4D1A-8EAE-87A9EB265893}"/>
              </a:ext>
            </a:extLst>
          </p:cNvPr>
          <p:cNvSpPr txBox="1"/>
          <p:nvPr/>
        </p:nvSpPr>
        <p:spPr>
          <a:xfrm>
            <a:off x="4441213" y="152482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Click here to add a title</a:t>
            </a:r>
            <a:endParaRPr lang="id-ID" b="1" dirty="0">
              <a:cs typeface="+mn-ea"/>
              <a:sym typeface="+mn-lt"/>
            </a:endParaRPr>
          </a:p>
        </p:txBody>
      </p:sp>
      <p:sp>
        <p:nvSpPr>
          <p:cNvPr id="27" name="Rectangle 49">
            <a:extLst>
              <a:ext uri="{FF2B5EF4-FFF2-40B4-BE49-F238E27FC236}">
                <a16:creationId xmlns:a16="http://schemas.microsoft.com/office/drawing/2014/main" id="{1BEB1012-2699-402F-A896-118C4776E4A4}"/>
              </a:ext>
            </a:extLst>
          </p:cNvPr>
          <p:cNvSpPr/>
          <p:nvPr/>
        </p:nvSpPr>
        <p:spPr>
          <a:xfrm>
            <a:off x="4076285" y="1924359"/>
            <a:ext cx="2776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D2A19"/>
                </a:solidFill>
                <a:cs typeface="+mn-ea"/>
                <a:sym typeface="+mn-lt"/>
              </a:rPr>
              <a:t>Click here to add text Click here to add text Click here add text Click here to add text Click here to add text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2D2A19"/>
              </a:solidFill>
              <a:cs typeface="+mn-ea"/>
              <a:sym typeface="+mn-lt"/>
            </a:endParaRPr>
          </a:p>
        </p:txBody>
      </p:sp>
      <p:sp>
        <p:nvSpPr>
          <p:cNvPr id="28" name="TextBox 48">
            <a:extLst>
              <a:ext uri="{FF2B5EF4-FFF2-40B4-BE49-F238E27FC236}">
                <a16:creationId xmlns:a16="http://schemas.microsoft.com/office/drawing/2014/main" id="{05ACAB9B-57A6-4282-BA9D-19293D5D2725}"/>
              </a:ext>
            </a:extLst>
          </p:cNvPr>
          <p:cNvSpPr txBox="1"/>
          <p:nvPr/>
        </p:nvSpPr>
        <p:spPr>
          <a:xfrm>
            <a:off x="6300626" y="473072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Click here to add a title</a:t>
            </a:r>
            <a:endParaRPr lang="id-ID" b="1" dirty="0">
              <a:cs typeface="+mn-ea"/>
              <a:sym typeface="+mn-lt"/>
            </a:endParaRPr>
          </a:p>
        </p:txBody>
      </p:sp>
      <p:sp>
        <p:nvSpPr>
          <p:cNvPr id="29" name="Rectangle 49">
            <a:extLst>
              <a:ext uri="{FF2B5EF4-FFF2-40B4-BE49-F238E27FC236}">
                <a16:creationId xmlns:a16="http://schemas.microsoft.com/office/drawing/2014/main" id="{25BBB604-03E7-40FC-843D-A2F1B2702E1F}"/>
              </a:ext>
            </a:extLst>
          </p:cNvPr>
          <p:cNvSpPr/>
          <p:nvPr/>
        </p:nvSpPr>
        <p:spPr>
          <a:xfrm>
            <a:off x="5935698" y="5130260"/>
            <a:ext cx="2776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D2A19"/>
                </a:solidFill>
                <a:cs typeface="+mn-ea"/>
                <a:sym typeface="+mn-lt"/>
              </a:rPr>
              <a:t>Click here to add text Click here to add text Click here add text Click here to add text Click here to add text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2D2A19"/>
              </a:solidFill>
              <a:cs typeface="+mn-ea"/>
              <a:sym typeface="+mn-lt"/>
            </a:endParaRPr>
          </a:p>
        </p:txBody>
      </p:sp>
      <p:sp>
        <p:nvSpPr>
          <p:cNvPr id="30" name="TextBox 48">
            <a:extLst>
              <a:ext uri="{FF2B5EF4-FFF2-40B4-BE49-F238E27FC236}">
                <a16:creationId xmlns:a16="http://schemas.microsoft.com/office/drawing/2014/main" id="{FA6D7417-351B-4671-B123-3DDC4FB3E497}"/>
              </a:ext>
            </a:extLst>
          </p:cNvPr>
          <p:cNvSpPr txBox="1"/>
          <p:nvPr/>
        </p:nvSpPr>
        <p:spPr>
          <a:xfrm>
            <a:off x="8523852" y="15836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b="1" dirty="0">
                <a:cs typeface="+mn-ea"/>
                <a:sym typeface="+mn-lt"/>
              </a:rPr>
              <a:t>Click here to add a title</a:t>
            </a:r>
            <a:endParaRPr lang="id-ID" b="1" dirty="0">
              <a:cs typeface="+mn-ea"/>
              <a:sym typeface="+mn-lt"/>
            </a:endParaRPr>
          </a:p>
        </p:txBody>
      </p:sp>
      <p:sp>
        <p:nvSpPr>
          <p:cNvPr id="31" name="Rectangle 49">
            <a:extLst>
              <a:ext uri="{FF2B5EF4-FFF2-40B4-BE49-F238E27FC236}">
                <a16:creationId xmlns:a16="http://schemas.microsoft.com/office/drawing/2014/main" id="{1A411F57-7B10-4E7C-9033-42F75D562896}"/>
              </a:ext>
            </a:extLst>
          </p:cNvPr>
          <p:cNvSpPr/>
          <p:nvPr/>
        </p:nvSpPr>
        <p:spPr>
          <a:xfrm>
            <a:off x="8158923" y="1983187"/>
            <a:ext cx="2776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2D2A19"/>
                </a:solidFill>
                <a:cs typeface="+mn-ea"/>
                <a:sym typeface="+mn-lt"/>
              </a:rPr>
              <a:t>Click here to add text Click here to add text Click here add text Click here to add text Click here to add text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2D2A1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1455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</p:bldLst>
      </p:timing>
    </mc:Choice>
    <mc:Fallback xmlns:p159="http://schemas.microsoft.com/office/powerpoint/2015/09/main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7E7FCC78-BEB9-43CD-A22F-3EF3F4D7251D}"/>
              </a:ext>
            </a:extLst>
          </p:cNvPr>
          <p:cNvSpPr/>
          <p:nvPr/>
        </p:nvSpPr>
        <p:spPr>
          <a:xfrm rot="20052101">
            <a:off x="3424231" y="1164632"/>
            <a:ext cx="4744279" cy="3366052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3909E20-E871-425A-8401-AEB06EA178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251" y="1062012"/>
            <a:ext cx="4598239" cy="47339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8B298A-7987-4E00-A631-511AE1397432}"/>
              </a:ext>
            </a:extLst>
          </p:cNvPr>
          <p:cNvSpPr txBox="1"/>
          <p:nvPr/>
        </p:nvSpPr>
        <p:spPr>
          <a:xfrm>
            <a:off x="5413117" y="2663689"/>
            <a:ext cx="1318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b="1" dirty="0">
                <a:cs typeface="+mn-ea"/>
                <a:sym typeface="+mn-lt"/>
              </a:rPr>
              <a:t>02</a:t>
            </a:r>
            <a:endParaRPr lang="zh-CN" altLang="en-US" sz="8000" b="1" dirty="0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226740C-A5A8-41A2-80D0-8AAD3455671C}"/>
              </a:ext>
            </a:extLst>
          </p:cNvPr>
          <p:cNvSpPr txBox="1"/>
          <p:nvPr/>
        </p:nvSpPr>
        <p:spPr>
          <a:xfrm>
            <a:off x="4297467" y="5637729"/>
            <a:ext cx="355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25982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18E2194-9DD4-44AD-8BBE-7834D8764438}"/>
              </a:ext>
            </a:extLst>
          </p:cNvPr>
          <p:cNvSpPr/>
          <p:nvPr/>
        </p:nvSpPr>
        <p:spPr>
          <a:xfrm>
            <a:off x="295971" y="251292"/>
            <a:ext cx="11600059" cy="6355416"/>
          </a:xfrm>
          <a:prstGeom prst="rect">
            <a:avLst/>
          </a:prstGeom>
          <a:solidFill>
            <a:schemeClr val="bg1"/>
          </a:solidFill>
          <a:ln w="76200">
            <a:solidFill>
              <a:srgbClr val="FF7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68E8271-2124-4407-9FBC-DE1B06489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57" y="476579"/>
            <a:ext cx="1631304" cy="87605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D16A8A-532F-4A9E-9BAC-B5BF4DA90160}"/>
              </a:ext>
            </a:extLst>
          </p:cNvPr>
          <p:cNvSpPr txBox="1"/>
          <p:nvPr/>
        </p:nvSpPr>
        <p:spPr>
          <a:xfrm>
            <a:off x="1991749" y="452938"/>
            <a:ext cx="283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Click here to add a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CC18449-2DC5-4226-8A70-2C48AA824C2A}"/>
              </a:ext>
            </a:extLst>
          </p:cNvPr>
          <p:cNvSpPr txBox="1"/>
          <p:nvPr/>
        </p:nvSpPr>
        <p:spPr>
          <a:xfrm>
            <a:off x="1991749" y="760214"/>
            <a:ext cx="2678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Click here to add words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17840B-E26F-412D-A20E-B093422F8E4A}"/>
              </a:ext>
            </a:extLst>
          </p:cNvPr>
          <p:cNvSpPr/>
          <p:nvPr/>
        </p:nvSpPr>
        <p:spPr>
          <a:xfrm>
            <a:off x="1523911" y="3205742"/>
            <a:ext cx="1078632" cy="1078632"/>
          </a:xfrm>
          <a:prstGeom prst="rect">
            <a:avLst/>
          </a:prstGeom>
          <a:solidFill>
            <a:srgbClr val="FF7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C108544-1C4A-452B-AC2A-BF80D5D44ACB}"/>
              </a:ext>
            </a:extLst>
          </p:cNvPr>
          <p:cNvSpPr/>
          <p:nvPr/>
        </p:nvSpPr>
        <p:spPr>
          <a:xfrm>
            <a:off x="2621594" y="3205742"/>
            <a:ext cx="2862759" cy="107863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5EC2E9C3-472B-4C4C-8478-5EB5813D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610" y="3305603"/>
            <a:ext cx="25747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2743C14-238D-44C1-8460-82B70FEA0639}"/>
              </a:ext>
            </a:extLst>
          </p:cNvPr>
          <p:cNvSpPr/>
          <p:nvPr/>
        </p:nvSpPr>
        <p:spPr>
          <a:xfrm>
            <a:off x="1523911" y="4432562"/>
            <a:ext cx="1078632" cy="1078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65AABF8-5663-44FA-996B-804B52817DC1}"/>
              </a:ext>
            </a:extLst>
          </p:cNvPr>
          <p:cNvSpPr/>
          <p:nvPr/>
        </p:nvSpPr>
        <p:spPr>
          <a:xfrm>
            <a:off x="2621594" y="4432562"/>
            <a:ext cx="2862759" cy="107863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ectangle 24">
            <a:extLst>
              <a:ext uri="{FF2B5EF4-FFF2-40B4-BE49-F238E27FC236}">
                <a16:creationId xmlns:a16="http://schemas.microsoft.com/office/drawing/2014/main" id="{E78B3258-FBDB-4889-B849-0612CB38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610" y="4532423"/>
            <a:ext cx="25747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792ACBA-4941-42E1-BD2F-57F7D03FDFF3}"/>
              </a:ext>
            </a:extLst>
          </p:cNvPr>
          <p:cNvSpPr/>
          <p:nvPr/>
        </p:nvSpPr>
        <p:spPr>
          <a:xfrm>
            <a:off x="6066517" y="1965036"/>
            <a:ext cx="4906283" cy="3525679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6447DB26-1697-40BE-B291-54D2A3E42B5D}"/>
              </a:ext>
            </a:extLst>
          </p:cNvPr>
          <p:cNvSpPr>
            <a:spLocks noEditPoints="1"/>
          </p:cNvSpPr>
          <p:nvPr/>
        </p:nvSpPr>
        <p:spPr bwMode="auto">
          <a:xfrm>
            <a:off x="1952641" y="3611469"/>
            <a:ext cx="221171" cy="267181"/>
          </a:xfrm>
          <a:custGeom>
            <a:avLst/>
            <a:gdLst>
              <a:gd name="T0" fmla="*/ 75 w 116"/>
              <a:gd name="T1" fmla="*/ 56 h 140"/>
              <a:gd name="T2" fmla="*/ 97 w 116"/>
              <a:gd name="T3" fmla="*/ 56 h 140"/>
              <a:gd name="T4" fmla="*/ 103 w 116"/>
              <a:gd name="T5" fmla="*/ 61 h 140"/>
              <a:gd name="T6" fmla="*/ 100 w 116"/>
              <a:gd name="T7" fmla="*/ 66 h 140"/>
              <a:gd name="T8" fmla="*/ 9 w 116"/>
              <a:gd name="T9" fmla="*/ 138 h 140"/>
              <a:gd name="T10" fmla="*/ 1 w 116"/>
              <a:gd name="T11" fmla="*/ 137 h 140"/>
              <a:gd name="T12" fmla="*/ 1 w 116"/>
              <a:gd name="T13" fmla="*/ 131 h 140"/>
              <a:gd name="T14" fmla="*/ 36 w 116"/>
              <a:gd name="T15" fmla="*/ 67 h 140"/>
              <a:gd name="T16" fmla="*/ 15 w 116"/>
              <a:gd name="T17" fmla="*/ 67 h 140"/>
              <a:gd name="T18" fmla="*/ 10 w 116"/>
              <a:gd name="T19" fmla="*/ 61 h 140"/>
              <a:gd name="T20" fmla="*/ 11 w 116"/>
              <a:gd name="T21" fmla="*/ 58 h 140"/>
              <a:gd name="T22" fmla="*/ 49 w 116"/>
              <a:gd name="T23" fmla="*/ 3 h 140"/>
              <a:gd name="T24" fmla="*/ 54 w 116"/>
              <a:gd name="T25" fmla="*/ 1 h 140"/>
              <a:gd name="T26" fmla="*/ 54 w 116"/>
              <a:gd name="T27" fmla="*/ 0 h 140"/>
              <a:gd name="T28" fmla="*/ 111 w 116"/>
              <a:gd name="T29" fmla="*/ 0 h 140"/>
              <a:gd name="T30" fmla="*/ 116 w 116"/>
              <a:gd name="T31" fmla="*/ 6 h 140"/>
              <a:gd name="T32" fmla="*/ 114 w 116"/>
              <a:gd name="T33" fmla="*/ 10 h 140"/>
              <a:gd name="T34" fmla="*/ 75 w 116"/>
              <a:gd name="T35" fmla="*/ 56 h 140"/>
              <a:gd name="T36" fmla="*/ 81 w 116"/>
              <a:gd name="T37" fmla="*/ 67 h 140"/>
              <a:gd name="T38" fmla="*/ 81 w 116"/>
              <a:gd name="T39" fmla="*/ 67 h 140"/>
              <a:gd name="T40" fmla="*/ 63 w 116"/>
              <a:gd name="T41" fmla="*/ 67 h 140"/>
              <a:gd name="T42" fmla="*/ 63 w 116"/>
              <a:gd name="T43" fmla="*/ 67 h 140"/>
              <a:gd name="T44" fmla="*/ 60 w 116"/>
              <a:gd name="T45" fmla="*/ 65 h 140"/>
              <a:gd name="T46" fmla="*/ 59 w 116"/>
              <a:gd name="T47" fmla="*/ 58 h 140"/>
              <a:gd name="T48" fmla="*/ 99 w 116"/>
              <a:gd name="T49" fmla="*/ 11 h 140"/>
              <a:gd name="T50" fmla="*/ 57 w 116"/>
              <a:gd name="T51" fmla="*/ 11 h 140"/>
              <a:gd name="T52" fmla="*/ 26 w 116"/>
              <a:gd name="T53" fmla="*/ 56 h 140"/>
              <a:gd name="T54" fmla="*/ 45 w 116"/>
              <a:gd name="T55" fmla="*/ 56 h 140"/>
              <a:gd name="T56" fmla="*/ 45 w 116"/>
              <a:gd name="T57" fmla="*/ 56 h 140"/>
              <a:gd name="T58" fmla="*/ 48 w 116"/>
              <a:gd name="T59" fmla="*/ 56 h 140"/>
              <a:gd name="T60" fmla="*/ 50 w 116"/>
              <a:gd name="T61" fmla="*/ 64 h 140"/>
              <a:gd name="T62" fmla="*/ 23 w 116"/>
              <a:gd name="T63" fmla="*/ 113 h 140"/>
              <a:gd name="T64" fmla="*/ 81 w 116"/>
              <a:gd name="T65" fmla="*/ 6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" h="140">
                <a:moveTo>
                  <a:pt x="75" y="56"/>
                </a:moveTo>
                <a:cubicBezTo>
                  <a:pt x="97" y="56"/>
                  <a:pt x="97" y="56"/>
                  <a:pt x="97" y="56"/>
                </a:cubicBezTo>
                <a:cubicBezTo>
                  <a:pt x="100" y="56"/>
                  <a:pt x="103" y="58"/>
                  <a:pt x="103" y="61"/>
                </a:cubicBezTo>
                <a:cubicBezTo>
                  <a:pt x="103" y="63"/>
                  <a:pt x="102" y="65"/>
                  <a:pt x="100" y="66"/>
                </a:cubicBezTo>
                <a:cubicBezTo>
                  <a:pt x="9" y="138"/>
                  <a:pt x="9" y="138"/>
                  <a:pt x="9" y="138"/>
                </a:cubicBezTo>
                <a:cubicBezTo>
                  <a:pt x="6" y="140"/>
                  <a:pt x="3" y="140"/>
                  <a:pt x="1" y="137"/>
                </a:cubicBezTo>
                <a:cubicBezTo>
                  <a:pt x="0" y="136"/>
                  <a:pt x="0" y="133"/>
                  <a:pt x="1" y="131"/>
                </a:cubicBezTo>
                <a:cubicBezTo>
                  <a:pt x="36" y="67"/>
                  <a:pt x="36" y="67"/>
                  <a:pt x="36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2" y="67"/>
                  <a:pt x="10" y="64"/>
                  <a:pt x="10" y="61"/>
                </a:cubicBezTo>
                <a:cubicBezTo>
                  <a:pt x="10" y="60"/>
                  <a:pt x="10" y="59"/>
                  <a:pt x="11" y="5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1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4" y="0"/>
                  <a:pt x="116" y="3"/>
                  <a:pt x="116" y="6"/>
                </a:cubicBezTo>
                <a:cubicBezTo>
                  <a:pt x="116" y="7"/>
                  <a:pt x="115" y="9"/>
                  <a:pt x="114" y="10"/>
                </a:cubicBezTo>
                <a:cubicBezTo>
                  <a:pt x="75" y="56"/>
                  <a:pt x="75" y="56"/>
                  <a:pt x="75" y="56"/>
                </a:cubicBezTo>
                <a:close/>
                <a:moveTo>
                  <a:pt x="81" y="67"/>
                </a:moveTo>
                <a:cubicBezTo>
                  <a:pt x="81" y="67"/>
                  <a:pt x="81" y="67"/>
                  <a:pt x="81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2" y="67"/>
                  <a:pt x="61" y="66"/>
                  <a:pt x="60" y="65"/>
                </a:cubicBezTo>
                <a:cubicBezTo>
                  <a:pt x="57" y="63"/>
                  <a:pt x="57" y="60"/>
                  <a:pt x="59" y="58"/>
                </a:cubicBezTo>
                <a:cubicBezTo>
                  <a:pt x="99" y="11"/>
                  <a:pt x="99" y="11"/>
                  <a:pt x="9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26" y="56"/>
                  <a:pt x="26" y="56"/>
                  <a:pt x="26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6" y="56"/>
                  <a:pt x="47" y="56"/>
                  <a:pt x="48" y="56"/>
                </a:cubicBezTo>
                <a:cubicBezTo>
                  <a:pt x="51" y="58"/>
                  <a:pt x="52" y="61"/>
                  <a:pt x="50" y="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81" y="67"/>
                  <a:pt x="81" y="67"/>
                  <a:pt x="81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E117EA5C-9A9F-473B-B0FB-D8D3586656F2}"/>
              </a:ext>
            </a:extLst>
          </p:cNvPr>
          <p:cNvSpPr>
            <a:spLocks noEditPoints="1"/>
          </p:cNvSpPr>
          <p:nvPr/>
        </p:nvSpPr>
        <p:spPr bwMode="auto">
          <a:xfrm>
            <a:off x="1930040" y="4837078"/>
            <a:ext cx="267181" cy="269603"/>
          </a:xfrm>
          <a:custGeom>
            <a:avLst/>
            <a:gdLst>
              <a:gd name="T0" fmla="*/ 116 w 140"/>
              <a:gd name="T1" fmla="*/ 2 h 141"/>
              <a:gd name="T2" fmla="*/ 122 w 140"/>
              <a:gd name="T3" fmla="*/ 3 h 141"/>
              <a:gd name="T4" fmla="*/ 122 w 140"/>
              <a:gd name="T5" fmla="*/ 3 h 141"/>
              <a:gd name="T6" fmla="*/ 138 w 140"/>
              <a:gd name="T7" fmla="*/ 19 h 141"/>
              <a:gd name="T8" fmla="*/ 138 w 140"/>
              <a:gd name="T9" fmla="*/ 19 h 141"/>
              <a:gd name="T10" fmla="*/ 139 w 140"/>
              <a:gd name="T11" fmla="*/ 25 h 141"/>
              <a:gd name="T12" fmla="*/ 118 w 140"/>
              <a:gd name="T13" fmla="*/ 43 h 141"/>
              <a:gd name="T14" fmla="*/ 103 w 140"/>
              <a:gd name="T15" fmla="*/ 46 h 141"/>
              <a:gd name="T16" fmla="*/ 99 w 140"/>
              <a:gd name="T17" fmla="*/ 102 h 141"/>
              <a:gd name="T18" fmla="*/ 69 w 140"/>
              <a:gd name="T19" fmla="*/ 115 h 141"/>
              <a:gd name="T20" fmla="*/ 26 w 140"/>
              <a:gd name="T21" fmla="*/ 72 h 141"/>
              <a:gd name="T22" fmla="*/ 69 w 140"/>
              <a:gd name="T23" fmla="*/ 29 h 141"/>
              <a:gd name="T24" fmla="*/ 100 w 140"/>
              <a:gd name="T25" fmla="*/ 33 h 141"/>
              <a:gd name="T26" fmla="*/ 98 w 140"/>
              <a:gd name="T27" fmla="*/ 20 h 141"/>
              <a:gd name="T28" fmla="*/ 124 w 140"/>
              <a:gd name="T29" fmla="*/ 55 h 141"/>
              <a:gd name="T30" fmla="*/ 135 w 140"/>
              <a:gd name="T31" fmla="*/ 52 h 141"/>
              <a:gd name="T32" fmla="*/ 138 w 140"/>
              <a:gd name="T33" fmla="*/ 72 h 141"/>
              <a:gd name="T34" fmla="*/ 69 w 140"/>
              <a:gd name="T35" fmla="*/ 141 h 141"/>
              <a:gd name="T36" fmla="*/ 0 w 140"/>
              <a:gd name="T37" fmla="*/ 72 h 141"/>
              <a:gd name="T38" fmla="*/ 69 w 140"/>
              <a:gd name="T39" fmla="*/ 3 h 141"/>
              <a:gd name="T40" fmla="*/ 89 w 140"/>
              <a:gd name="T41" fmla="*/ 6 h 141"/>
              <a:gd name="T42" fmla="*/ 86 w 140"/>
              <a:gd name="T43" fmla="*/ 16 h 141"/>
              <a:gd name="T44" fmla="*/ 69 w 140"/>
              <a:gd name="T45" fmla="*/ 14 h 141"/>
              <a:gd name="T46" fmla="*/ 11 w 140"/>
              <a:gd name="T47" fmla="*/ 72 h 141"/>
              <a:gd name="T48" fmla="*/ 69 w 140"/>
              <a:gd name="T49" fmla="*/ 130 h 141"/>
              <a:gd name="T50" fmla="*/ 127 w 140"/>
              <a:gd name="T51" fmla="*/ 72 h 141"/>
              <a:gd name="T52" fmla="*/ 124 w 140"/>
              <a:gd name="T53" fmla="*/ 55 h 141"/>
              <a:gd name="T54" fmla="*/ 69 w 140"/>
              <a:gd name="T55" fmla="*/ 52 h 141"/>
              <a:gd name="T56" fmla="*/ 90 w 140"/>
              <a:gd name="T57" fmla="*/ 43 h 141"/>
              <a:gd name="T58" fmla="*/ 43 w 140"/>
              <a:gd name="T59" fmla="*/ 46 h 141"/>
              <a:gd name="T60" fmla="*/ 43 w 140"/>
              <a:gd name="T61" fmla="*/ 46 h 141"/>
              <a:gd name="T62" fmla="*/ 43 w 140"/>
              <a:gd name="T63" fmla="*/ 98 h 141"/>
              <a:gd name="T64" fmla="*/ 94 w 140"/>
              <a:gd name="T65" fmla="*/ 98 h 141"/>
              <a:gd name="T66" fmla="*/ 105 w 140"/>
              <a:gd name="T67" fmla="*/ 72 h 141"/>
              <a:gd name="T68" fmla="*/ 86 w 140"/>
              <a:gd name="T69" fmla="*/ 62 h 141"/>
              <a:gd name="T70" fmla="*/ 83 w 140"/>
              <a:gd name="T71" fmla="*/ 86 h 141"/>
              <a:gd name="T72" fmla="*/ 69 w 140"/>
              <a:gd name="T73" fmla="*/ 92 h 141"/>
              <a:gd name="T74" fmla="*/ 55 w 140"/>
              <a:gd name="T75" fmla="*/ 86 h 141"/>
              <a:gd name="T76" fmla="*/ 55 w 140"/>
              <a:gd name="T77" fmla="*/ 58 h 141"/>
              <a:gd name="T78" fmla="*/ 69 w 140"/>
              <a:gd name="T79" fmla="*/ 52 h 141"/>
              <a:gd name="T80" fmla="*/ 73 w 140"/>
              <a:gd name="T81" fmla="*/ 60 h 141"/>
              <a:gd name="T82" fmla="*/ 60 w 140"/>
              <a:gd name="T83" fmla="*/ 63 h 141"/>
              <a:gd name="T84" fmla="*/ 56 w 140"/>
              <a:gd name="T85" fmla="*/ 72 h 141"/>
              <a:gd name="T86" fmla="*/ 69 w 140"/>
              <a:gd name="T87" fmla="*/ 85 h 141"/>
              <a:gd name="T88" fmla="*/ 78 w 140"/>
              <a:gd name="T89" fmla="*/ 81 h 141"/>
              <a:gd name="T90" fmla="*/ 81 w 140"/>
              <a:gd name="T91" fmla="*/ 68 h 141"/>
              <a:gd name="T92" fmla="*/ 65 w 140"/>
              <a:gd name="T93" fmla="*/ 76 h 141"/>
              <a:gd name="T94" fmla="*/ 73 w 140"/>
              <a:gd name="T95" fmla="*/ 60 h 141"/>
              <a:gd name="T96" fmla="*/ 117 w 140"/>
              <a:gd name="T97" fmla="*/ 10 h 141"/>
              <a:gd name="T98" fmla="*/ 106 w 140"/>
              <a:gd name="T99" fmla="*/ 30 h 141"/>
              <a:gd name="T100" fmla="*/ 117 w 140"/>
              <a:gd name="T101" fmla="*/ 10 h 141"/>
              <a:gd name="T102" fmla="*/ 123 w 140"/>
              <a:gd name="T103" fmla="*/ 22 h 141"/>
              <a:gd name="T104" fmla="*/ 118 w 140"/>
              <a:gd name="T105" fmla="*/ 37 h 141"/>
              <a:gd name="T106" fmla="*/ 123 w 140"/>
              <a:gd name="T107" fmla="*/ 2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1">
                <a:moveTo>
                  <a:pt x="98" y="20"/>
                </a:moveTo>
                <a:cubicBezTo>
                  <a:pt x="116" y="2"/>
                  <a:pt x="116" y="2"/>
                  <a:pt x="116" y="2"/>
                </a:cubicBezTo>
                <a:cubicBezTo>
                  <a:pt x="118" y="0"/>
                  <a:pt x="120" y="0"/>
                  <a:pt x="121" y="2"/>
                </a:cubicBezTo>
                <a:cubicBezTo>
                  <a:pt x="121" y="2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9" y="19"/>
                  <a:pt x="139" y="20"/>
                </a:cubicBezTo>
                <a:cubicBezTo>
                  <a:pt x="140" y="21"/>
                  <a:pt x="140" y="23"/>
                  <a:pt x="139" y="25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3"/>
                  <a:pt x="119" y="44"/>
                  <a:pt x="118" y="43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8" y="53"/>
                  <a:pt x="112" y="62"/>
                  <a:pt x="112" y="72"/>
                </a:cubicBezTo>
                <a:cubicBezTo>
                  <a:pt x="112" y="84"/>
                  <a:pt x="107" y="95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1" y="110"/>
                  <a:pt x="81" y="115"/>
                  <a:pt x="69" y="115"/>
                </a:cubicBezTo>
                <a:cubicBezTo>
                  <a:pt x="57" y="115"/>
                  <a:pt x="46" y="110"/>
                  <a:pt x="39" y="102"/>
                </a:cubicBezTo>
                <a:cubicBezTo>
                  <a:pt x="31" y="95"/>
                  <a:pt x="26" y="84"/>
                  <a:pt x="26" y="72"/>
                </a:cubicBezTo>
                <a:cubicBezTo>
                  <a:pt x="26" y="60"/>
                  <a:pt x="31" y="50"/>
                  <a:pt x="39" y="42"/>
                </a:cubicBezTo>
                <a:cubicBezTo>
                  <a:pt x="46" y="34"/>
                  <a:pt x="57" y="29"/>
                  <a:pt x="69" y="29"/>
                </a:cubicBezTo>
                <a:cubicBezTo>
                  <a:pt x="79" y="29"/>
                  <a:pt x="88" y="33"/>
                  <a:pt x="95" y="38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2"/>
                  <a:pt x="98" y="21"/>
                  <a:pt x="98" y="20"/>
                </a:cubicBezTo>
                <a:close/>
                <a:moveTo>
                  <a:pt x="124" y="55"/>
                </a:moveTo>
                <a:cubicBezTo>
                  <a:pt x="124" y="55"/>
                  <a:pt x="124" y="55"/>
                  <a:pt x="124" y="55"/>
                </a:cubicBezTo>
                <a:cubicBezTo>
                  <a:pt x="124" y="52"/>
                  <a:pt x="125" y="49"/>
                  <a:pt x="128" y="48"/>
                </a:cubicBezTo>
                <a:cubicBezTo>
                  <a:pt x="131" y="47"/>
                  <a:pt x="134" y="49"/>
                  <a:pt x="135" y="52"/>
                </a:cubicBezTo>
                <a:cubicBezTo>
                  <a:pt x="136" y="55"/>
                  <a:pt x="137" y="58"/>
                  <a:pt x="137" y="62"/>
                </a:cubicBezTo>
                <a:cubicBezTo>
                  <a:pt x="138" y="65"/>
                  <a:pt x="138" y="69"/>
                  <a:pt x="138" y="72"/>
                </a:cubicBezTo>
                <a:cubicBezTo>
                  <a:pt x="138" y="91"/>
                  <a:pt x="130" y="108"/>
                  <a:pt x="118" y="121"/>
                </a:cubicBezTo>
                <a:cubicBezTo>
                  <a:pt x="105" y="133"/>
                  <a:pt x="88" y="141"/>
                  <a:pt x="69" y="141"/>
                </a:cubicBezTo>
                <a:cubicBezTo>
                  <a:pt x="50" y="141"/>
                  <a:pt x="33" y="133"/>
                  <a:pt x="20" y="121"/>
                </a:cubicBezTo>
                <a:cubicBezTo>
                  <a:pt x="8" y="108"/>
                  <a:pt x="0" y="91"/>
                  <a:pt x="0" y="72"/>
                </a:cubicBezTo>
                <a:cubicBezTo>
                  <a:pt x="0" y="53"/>
                  <a:pt x="8" y="36"/>
                  <a:pt x="20" y="23"/>
                </a:cubicBezTo>
                <a:cubicBezTo>
                  <a:pt x="33" y="11"/>
                  <a:pt x="50" y="3"/>
                  <a:pt x="69" y="3"/>
                </a:cubicBezTo>
                <a:cubicBezTo>
                  <a:pt x="72" y="3"/>
                  <a:pt x="76" y="3"/>
                  <a:pt x="79" y="4"/>
                </a:cubicBezTo>
                <a:cubicBezTo>
                  <a:pt x="82" y="4"/>
                  <a:pt x="86" y="5"/>
                  <a:pt x="89" y="6"/>
                </a:cubicBezTo>
                <a:cubicBezTo>
                  <a:pt x="92" y="7"/>
                  <a:pt x="93" y="10"/>
                  <a:pt x="93" y="13"/>
                </a:cubicBezTo>
                <a:cubicBezTo>
                  <a:pt x="92" y="16"/>
                  <a:pt x="89" y="17"/>
                  <a:pt x="86" y="16"/>
                </a:cubicBezTo>
                <a:cubicBezTo>
                  <a:pt x="83" y="16"/>
                  <a:pt x="80" y="15"/>
                  <a:pt x="77" y="15"/>
                </a:cubicBezTo>
                <a:cubicBezTo>
                  <a:pt x="75" y="14"/>
                  <a:pt x="72" y="14"/>
                  <a:pt x="69" y="14"/>
                </a:cubicBezTo>
                <a:cubicBezTo>
                  <a:pt x="53" y="14"/>
                  <a:pt x="38" y="21"/>
                  <a:pt x="28" y="31"/>
                </a:cubicBezTo>
                <a:cubicBezTo>
                  <a:pt x="17" y="42"/>
                  <a:pt x="11" y="56"/>
                  <a:pt x="11" y="72"/>
                </a:cubicBezTo>
                <a:cubicBezTo>
                  <a:pt x="11" y="88"/>
                  <a:pt x="17" y="103"/>
                  <a:pt x="28" y="113"/>
                </a:cubicBezTo>
                <a:cubicBezTo>
                  <a:pt x="38" y="124"/>
                  <a:pt x="53" y="130"/>
                  <a:pt x="69" y="130"/>
                </a:cubicBezTo>
                <a:cubicBezTo>
                  <a:pt x="85" y="130"/>
                  <a:pt x="99" y="124"/>
                  <a:pt x="110" y="113"/>
                </a:cubicBezTo>
                <a:cubicBezTo>
                  <a:pt x="120" y="103"/>
                  <a:pt x="127" y="88"/>
                  <a:pt x="127" y="72"/>
                </a:cubicBezTo>
                <a:cubicBezTo>
                  <a:pt x="127" y="69"/>
                  <a:pt x="127" y="66"/>
                  <a:pt x="126" y="64"/>
                </a:cubicBezTo>
                <a:cubicBezTo>
                  <a:pt x="126" y="61"/>
                  <a:pt x="125" y="58"/>
                  <a:pt x="124" y="55"/>
                </a:cubicBezTo>
                <a:close/>
                <a:moveTo>
                  <a:pt x="69" y="52"/>
                </a:move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6" y="53"/>
                  <a:pt x="78" y="55"/>
                </a:cubicBezTo>
                <a:cubicBezTo>
                  <a:pt x="90" y="43"/>
                  <a:pt x="90" y="43"/>
                  <a:pt x="90" y="43"/>
                </a:cubicBezTo>
                <a:cubicBezTo>
                  <a:pt x="84" y="38"/>
                  <a:pt x="77" y="36"/>
                  <a:pt x="69" y="36"/>
                </a:cubicBezTo>
                <a:cubicBezTo>
                  <a:pt x="59" y="36"/>
                  <a:pt x="50" y="40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37" y="53"/>
                  <a:pt x="33" y="62"/>
                  <a:pt x="33" y="72"/>
                </a:cubicBezTo>
                <a:cubicBezTo>
                  <a:pt x="33" y="82"/>
                  <a:pt x="37" y="91"/>
                  <a:pt x="43" y="98"/>
                </a:cubicBezTo>
                <a:cubicBezTo>
                  <a:pt x="50" y="104"/>
                  <a:pt x="59" y="108"/>
                  <a:pt x="69" y="108"/>
                </a:cubicBezTo>
                <a:cubicBezTo>
                  <a:pt x="79" y="108"/>
                  <a:pt x="88" y="104"/>
                  <a:pt x="94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101" y="91"/>
                  <a:pt x="105" y="82"/>
                  <a:pt x="105" y="72"/>
                </a:cubicBezTo>
                <a:cubicBezTo>
                  <a:pt x="105" y="64"/>
                  <a:pt x="103" y="57"/>
                  <a:pt x="98" y="51"/>
                </a:cubicBezTo>
                <a:cubicBezTo>
                  <a:pt x="86" y="62"/>
                  <a:pt x="86" y="62"/>
                  <a:pt x="86" y="62"/>
                </a:cubicBezTo>
                <a:cubicBezTo>
                  <a:pt x="88" y="65"/>
                  <a:pt x="89" y="69"/>
                  <a:pt x="89" y="72"/>
                </a:cubicBezTo>
                <a:cubicBezTo>
                  <a:pt x="89" y="77"/>
                  <a:pt x="86" y="82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79" y="90"/>
                  <a:pt x="74" y="92"/>
                  <a:pt x="69" y="92"/>
                </a:cubicBezTo>
                <a:cubicBezTo>
                  <a:pt x="63" y="92"/>
                  <a:pt x="59" y="90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1" y="82"/>
                  <a:pt x="49" y="78"/>
                  <a:pt x="49" y="72"/>
                </a:cubicBezTo>
                <a:cubicBezTo>
                  <a:pt x="49" y="67"/>
                  <a:pt x="51" y="6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9" y="55"/>
                  <a:pt x="63" y="52"/>
                  <a:pt x="69" y="52"/>
                </a:cubicBezTo>
                <a:close/>
                <a:moveTo>
                  <a:pt x="73" y="60"/>
                </a:moveTo>
                <a:cubicBezTo>
                  <a:pt x="73" y="60"/>
                  <a:pt x="73" y="60"/>
                  <a:pt x="73" y="60"/>
                </a:cubicBezTo>
                <a:cubicBezTo>
                  <a:pt x="72" y="59"/>
                  <a:pt x="71" y="59"/>
                  <a:pt x="69" y="59"/>
                </a:cubicBezTo>
                <a:cubicBezTo>
                  <a:pt x="65" y="59"/>
                  <a:pt x="62" y="60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7" y="65"/>
                  <a:pt x="56" y="68"/>
                  <a:pt x="56" y="72"/>
                </a:cubicBezTo>
                <a:cubicBezTo>
                  <a:pt x="56" y="76"/>
                  <a:pt x="57" y="79"/>
                  <a:pt x="60" y="81"/>
                </a:cubicBezTo>
                <a:cubicBezTo>
                  <a:pt x="62" y="84"/>
                  <a:pt x="65" y="85"/>
                  <a:pt x="69" y="85"/>
                </a:cubicBezTo>
                <a:cubicBezTo>
                  <a:pt x="73" y="85"/>
                  <a:pt x="76" y="84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1" y="79"/>
                  <a:pt x="82" y="76"/>
                  <a:pt x="82" y="72"/>
                </a:cubicBezTo>
                <a:cubicBezTo>
                  <a:pt x="82" y="70"/>
                  <a:pt x="82" y="69"/>
                  <a:pt x="81" y="68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8"/>
                  <a:pt x="67" y="78"/>
                  <a:pt x="65" y="76"/>
                </a:cubicBezTo>
                <a:cubicBezTo>
                  <a:pt x="63" y="74"/>
                  <a:pt x="63" y="70"/>
                  <a:pt x="65" y="68"/>
                </a:cubicBezTo>
                <a:cubicBezTo>
                  <a:pt x="73" y="60"/>
                  <a:pt x="73" y="60"/>
                  <a:pt x="73" y="60"/>
                </a:cubicBezTo>
                <a:close/>
                <a:moveTo>
                  <a:pt x="117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3" y="22"/>
                  <a:pt x="123" y="22"/>
                  <a:pt x="12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E000516-1CB2-451B-ACB9-9CC230F547CE}"/>
              </a:ext>
            </a:extLst>
          </p:cNvPr>
          <p:cNvSpPr/>
          <p:nvPr/>
        </p:nvSpPr>
        <p:spPr>
          <a:xfrm>
            <a:off x="1523911" y="1996223"/>
            <a:ext cx="1078632" cy="1078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A6F9DBE-66BC-46D6-AB76-CEA22E80756B}"/>
              </a:ext>
            </a:extLst>
          </p:cNvPr>
          <p:cNvSpPr/>
          <p:nvPr/>
        </p:nvSpPr>
        <p:spPr>
          <a:xfrm>
            <a:off x="2621594" y="1996223"/>
            <a:ext cx="2862759" cy="107863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A550A017-BFED-4073-B30B-004D4D79B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610" y="2096084"/>
            <a:ext cx="25747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Add text Add text Add text Add text Add text Add text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D737FB6D-C26A-4779-BD58-A762A9929157}"/>
              </a:ext>
            </a:extLst>
          </p:cNvPr>
          <p:cNvSpPr>
            <a:spLocks noEditPoints="1"/>
          </p:cNvSpPr>
          <p:nvPr/>
        </p:nvSpPr>
        <p:spPr bwMode="auto">
          <a:xfrm>
            <a:off x="1930040" y="2400739"/>
            <a:ext cx="267181" cy="269603"/>
          </a:xfrm>
          <a:custGeom>
            <a:avLst/>
            <a:gdLst>
              <a:gd name="T0" fmla="*/ 116 w 140"/>
              <a:gd name="T1" fmla="*/ 2 h 141"/>
              <a:gd name="T2" fmla="*/ 122 w 140"/>
              <a:gd name="T3" fmla="*/ 3 h 141"/>
              <a:gd name="T4" fmla="*/ 122 w 140"/>
              <a:gd name="T5" fmla="*/ 3 h 141"/>
              <a:gd name="T6" fmla="*/ 138 w 140"/>
              <a:gd name="T7" fmla="*/ 19 h 141"/>
              <a:gd name="T8" fmla="*/ 138 w 140"/>
              <a:gd name="T9" fmla="*/ 19 h 141"/>
              <a:gd name="T10" fmla="*/ 139 w 140"/>
              <a:gd name="T11" fmla="*/ 25 h 141"/>
              <a:gd name="T12" fmla="*/ 118 w 140"/>
              <a:gd name="T13" fmla="*/ 43 h 141"/>
              <a:gd name="T14" fmla="*/ 103 w 140"/>
              <a:gd name="T15" fmla="*/ 46 h 141"/>
              <a:gd name="T16" fmla="*/ 99 w 140"/>
              <a:gd name="T17" fmla="*/ 102 h 141"/>
              <a:gd name="T18" fmla="*/ 69 w 140"/>
              <a:gd name="T19" fmla="*/ 115 h 141"/>
              <a:gd name="T20" fmla="*/ 26 w 140"/>
              <a:gd name="T21" fmla="*/ 72 h 141"/>
              <a:gd name="T22" fmla="*/ 69 w 140"/>
              <a:gd name="T23" fmla="*/ 29 h 141"/>
              <a:gd name="T24" fmla="*/ 100 w 140"/>
              <a:gd name="T25" fmla="*/ 33 h 141"/>
              <a:gd name="T26" fmla="*/ 98 w 140"/>
              <a:gd name="T27" fmla="*/ 20 h 141"/>
              <a:gd name="T28" fmla="*/ 124 w 140"/>
              <a:gd name="T29" fmla="*/ 55 h 141"/>
              <a:gd name="T30" fmla="*/ 135 w 140"/>
              <a:gd name="T31" fmla="*/ 52 h 141"/>
              <a:gd name="T32" fmla="*/ 138 w 140"/>
              <a:gd name="T33" fmla="*/ 72 h 141"/>
              <a:gd name="T34" fmla="*/ 69 w 140"/>
              <a:gd name="T35" fmla="*/ 141 h 141"/>
              <a:gd name="T36" fmla="*/ 0 w 140"/>
              <a:gd name="T37" fmla="*/ 72 h 141"/>
              <a:gd name="T38" fmla="*/ 69 w 140"/>
              <a:gd name="T39" fmla="*/ 3 h 141"/>
              <a:gd name="T40" fmla="*/ 89 w 140"/>
              <a:gd name="T41" fmla="*/ 6 h 141"/>
              <a:gd name="T42" fmla="*/ 86 w 140"/>
              <a:gd name="T43" fmla="*/ 16 h 141"/>
              <a:gd name="T44" fmla="*/ 69 w 140"/>
              <a:gd name="T45" fmla="*/ 14 h 141"/>
              <a:gd name="T46" fmla="*/ 11 w 140"/>
              <a:gd name="T47" fmla="*/ 72 h 141"/>
              <a:gd name="T48" fmla="*/ 69 w 140"/>
              <a:gd name="T49" fmla="*/ 130 h 141"/>
              <a:gd name="T50" fmla="*/ 127 w 140"/>
              <a:gd name="T51" fmla="*/ 72 h 141"/>
              <a:gd name="T52" fmla="*/ 124 w 140"/>
              <a:gd name="T53" fmla="*/ 55 h 141"/>
              <a:gd name="T54" fmla="*/ 69 w 140"/>
              <a:gd name="T55" fmla="*/ 52 h 141"/>
              <a:gd name="T56" fmla="*/ 90 w 140"/>
              <a:gd name="T57" fmla="*/ 43 h 141"/>
              <a:gd name="T58" fmla="*/ 43 w 140"/>
              <a:gd name="T59" fmla="*/ 46 h 141"/>
              <a:gd name="T60" fmla="*/ 43 w 140"/>
              <a:gd name="T61" fmla="*/ 46 h 141"/>
              <a:gd name="T62" fmla="*/ 43 w 140"/>
              <a:gd name="T63" fmla="*/ 98 h 141"/>
              <a:gd name="T64" fmla="*/ 94 w 140"/>
              <a:gd name="T65" fmla="*/ 98 h 141"/>
              <a:gd name="T66" fmla="*/ 105 w 140"/>
              <a:gd name="T67" fmla="*/ 72 h 141"/>
              <a:gd name="T68" fmla="*/ 86 w 140"/>
              <a:gd name="T69" fmla="*/ 62 h 141"/>
              <a:gd name="T70" fmla="*/ 83 w 140"/>
              <a:gd name="T71" fmla="*/ 86 h 141"/>
              <a:gd name="T72" fmla="*/ 69 w 140"/>
              <a:gd name="T73" fmla="*/ 92 h 141"/>
              <a:gd name="T74" fmla="*/ 55 w 140"/>
              <a:gd name="T75" fmla="*/ 86 h 141"/>
              <a:gd name="T76" fmla="*/ 55 w 140"/>
              <a:gd name="T77" fmla="*/ 58 h 141"/>
              <a:gd name="T78" fmla="*/ 69 w 140"/>
              <a:gd name="T79" fmla="*/ 52 h 141"/>
              <a:gd name="T80" fmla="*/ 73 w 140"/>
              <a:gd name="T81" fmla="*/ 60 h 141"/>
              <a:gd name="T82" fmla="*/ 60 w 140"/>
              <a:gd name="T83" fmla="*/ 63 h 141"/>
              <a:gd name="T84" fmla="*/ 56 w 140"/>
              <a:gd name="T85" fmla="*/ 72 h 141"/>
              <a:gd name="T86" fmla="*/ 69 w 140"/>
              <a:gd name="T87" fmla="*/ 85 h 141"/>
              <a:gd name="T88" fmla="*/ 78 w 140"/>
              <a:gd name="T89" fmla="*/ 81 h 141"/>
              <a:gd name="T90" fmla="*/ 81 w 140"/>
              <a:gd name="T91" fmla="*/ 68 h 141"/>
              <a:gd name="T92" fmla="*/ 65 w 140"/>
              <a:gd name="T93" fmla="*/ 76 h 141"/>
              <a:gd name="T94" fmla="*/ 73 w 140"/>
              <a:gd name="T95" fmla="*/ 60 h 141"/>
              <a:gd name="T96" fmla="*/ 117 w 140"/>
              <a:gd name="T97" fmla="*/ 10 h 141"/>
              <a:gd name="T98" fmla="*/ 106 w 140"/>
              <a:gd name="T99" fmla="*/ 30 h 141"/>
              <a:gd name="T100" fmla="*/ 117 w 140"/>
              <a:gd name="T101" fmla="*/ 10 h 141"/>
              <a:gd name="T102" fmla="*/ 123 w 140"/>
              <a:gd name="T103" fmla="*/ 22 h 141"/>
              <a:gd name="T104" fmla="*/ 118 w 140"/>
              <a:gd name="T105" fmla="*/ 37 h 141"/>
              <a:gd name="T106" fmla="*/ 123 w 140"/>
              <a:gd name="T107" fmla="*/ 2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1">
                <a:moveTo>
                  <a:pt x="98" y="20"/>
                </a:moveTo>
                <a:cubicBezTo>
                  <a:pt x="116" y="2"/>
                  <a:pt x="116" y="2"/>
                  <a:pt x="116" y="2"/>
                </a:cubicBezTo>
                <a:cubicBezTo>
                  <a:pt x="118" y="0"/>
                  <a:pt x="120" y="0"/>
                  <a:pt x="121" y="2"/>
                </a:cubicBezTo>
                <a:cubicBezTo>
                  <a:pt x="121" y="2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9" y="19"/>
                  <a:pt x="139" y="20"/>
                </a:cubicBezTo>
                <a:cubicBezTo>
                  <a:pt x="140" y="21"/>
                  <a:pt x="140" y="23"/>
                  <a:pt x="139" y="25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3"/>
                  <a:pt x="119" y="44"/>
                  <a:pt x="118" y="43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8" y="53"/>
                  <a:pt x="112" y="62"/>
                  <a:pt x="112" y="72"/>
                </a:cubicBezTo>
                <a:cubicBezTo>
                  <a:pt x="112" y="84"/>
                  <a:pt x="107" y="95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1" y="110"/>
                  <a:pt x="81" y="115"/>
                  <a:pt x="69" y="115"/>
                </a:cubicBezTo>
                <a:cubicBezTo>
                  <a:pt x="57" y="115"/>
                  <a:pt x="46" y="110"/>
                  <a:pt x="39" y="102"/>
                </a:cubicBezTo>
                <a:cubicBezTo>
                  <a:pt x="31" y="95"/>
                  <a:pt x="26" y="84"/>
                  <a:pt x="26" y="72"/>
                </a:cubicBezTo>
                <a:cubicBezTo>
                  <a:pt x="26" y="60"/>
                  <a:pt x="31" y="50"/>
                  <a:pt x="39" y="42"/>
                </a:cubicBezTo>
                <a:cubicBezTo>
                  <a:pt x="46" y="34"/>
                  <a:pt x="57" y="29"/>
                  <a:pt x="69" y="29"/>
                </a:cubicBezTo>
                <a:cubicBezTo>
                  <a:pt x="79" y="29"/>
                  <a:pt x="88" y="33"/>
                  <a:pt x="95" y="38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2"/>
                  <a:pt x="98" y="21"/>
                  <a:pt x="98" y="20"/>
                </a:cubicBezTo>
                <a:close/>
                <a:moveTo>
                  <a:pt x="124" y="55"/>
                </a:moveTo>
                <a:cubicBezTo>
                  <a:pt x="124" y="55"/>
                  <a:pt x="124" y="55"/>
                  <a:pt x="124" y="55"/>
                </a:cubicBezTo>
                <a:cubicBezTo>
                  <a:pt x="124" y="52"/>
                  <a:pt x="125" y="49"/>
                  <a:pt x="128" y="48"/>
                </a:cubicBezTo>
                <a:cubicBezTo>
                  <a:pt x="131" y="47"/>
                  <a:pt x="134" y="49"/>
                  <a:pt x="135" y="52"/>
                </a:cubicBezTo>
                <a:cubicBezTo>
                  <a:pt x="136" y="55"/>
                  <a:pt x="137" y="58"/>
                  <a:pt x="137" y="62"/>
                </a:cubicBezTo>
                <a:cubicBezTo>
                  <a:pt x="138" y="65"/>
                  <a:pt x="138" y="69"/>
                  <a:pt x="138" y="72"/>
                </a:cubicBezTo>
                <a:cubicBezTo>
                  <a:pt x="138" y="91"/>
                  <a:pt x="130" y="108"/>
                  <a:pt x="118" y="121"/>
                </a:cubicBezTo>
                <a:cubicBezTo>
                  <a:pt x="105" y="133"/>
                  <a:pt x="88" y="141"/>
                  <a:pt x="69" y="141"/>
                </a:cubicBezTo>
                <a:cubicBezTo>
                  <a:pt x="50" y="141"/>
                  <a:pt x="33" y="133"/>
                  <a:pt x="20" y="121"/>
                </a:cubicBezTo>
                <a:cubicBezTo>
                  <a:pt x="8" y="108"/>
                  <a:pt x="0" y="91"/>
                  <a:pt x="0" y="72"/>
                </a:cubicBezTo>
                <a:cubicBezTo>
                  <a:pt x="0" y="53"/>
                  <a:pt x="8" y="36"/>
                  <a:pt x="20" y="23"/>
                </a:cubicBezTo>
                <a:cubicBezTo>
                  <a:pt x="33" y="11"/>
                  <a:pt x="50" y="3"/>
                  <a:pt x="69" y="3"/>
                </a:cubicBezTo>
                <a:cubicBezTo>
                  <a:pt x="72" y="3"/>
                  <a:pt x="76" y="3"/>
                  <a:pt x="79" y="4"/>
                </a:cubicBezTo>
                <a:cubicBezTo>
                  <a:pt x="82" y="4"/>
                  <a:pt x="86" y="5"/>
                  <a:pt x="89" y="6"/>
                </a:cubicBezTo>
                <a:cubicBezTo>
                  <a:pt x="92" y="7"/>
                  <a:pt x="93" y="10"/>
                  <a:pt x="93" y="13"/>
                </a:cubicBezTo>
                <a:cubicBezTo>
                  <a:pt x="92" y="16"/>
                  <a:pt x="89" y="17"/>
                  <a:pt x="86" y="16"/>
                </a:cubicBezTo>
                <a:cubicBezTo>
                  <a:pt x="83" y="16"/>
                  <a:pt x="80" y="15"/>
                  <a:pt x="77" y="15"/>
                </a:cubicBezTo>
                <a:cubicBezTo>
                  <a:pt x="75" y="14"/>
                  <a:pt x="72" y="14"/>
                  <a:pt x="69" y="14"/>
                </a:cubicBezTo>
                <a:cubicBezTo>
                  <a:pt x="53" y="14"/>
                  <a:pt x="38" y="21"/>
                  <a:pt x="28" y="31"/>
                </a:cubicBezTo>
                <a:cubicBezTo>
                  <a:pt x="17" y="42"/>
                  <a:pt x="11" y="56"/>
                  <a:pt x="11" y="72"/>
                </a:cubicBezTo>
                <a:cubicBezTo>
                  <a:pt x="11" y="88"/>
                  <a:pt x="17" y="103"/>
                  <a:pt x="28" y="113"/>
                </a:cubicBezTo>
                <a:cubicBezTo>
                  <a:pt x="38" y="124"/>
                  <a:pt x="53" y="130"/>
                  <a:pt x="69" y="130"/>
                </a:cubicBezTo>
                <a:cubicBezTo>
                  <a:pt x="85" y="130"/>
                  <a:pt x="99" y="124"/>
                  <a:pt x="110" y="113"/>
                </a:cubicBezTo>
                <a:cubicBezTo>
                  <a:pt x="120" y="103"/>
                  <a:pt x="127" y="88"/>
                  <a:pt x="127" y="72"/>
                </a:cubicBezTo>
                <a:cubicBezTo>
                  <a:pt x="127" y="69"/>
                  <a:pt x="127" y="66"/>
                  <a:pt x="126" y="64"/>
                </a:cubicBezTo>
                <a:cubicBezTo>
                  <a:pt x="126" y="61"/>
                  <a:pt x="125" y="58"/>
                  <a:pt x="124" y="55"/>
                </a:cubicBezTo>
                <a:close/>
                <a:moveTo>
                  <a:pt x="69" y="52"/>
                </a:move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6" y="53"/>
                  <a:pt x="78" y="55"/>
                </a:cubicBezTo>
                <a:cubicBezTo>
                  <a:pt x="90" y="43"/>
                  <a:pt x="90" y="43"/>
                  <a:pt x="90" y="43"/>
                </a:cubicBezTo>
                <a:cubicBezTo>
                  <a:pt x="84" y="38"/>
                  <a:pt x="77" y="36"/>
                  <a:pt x="69" y="36"/>
                </a:cubicBezTo>
                <a:cubicBezTo>
                  <a:pt x="59" y="36"/>
                  <a:pt x="50" y="40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37" y="53"/>
                  <a:pt x="33" y="62"/>
                  <a:pt x="33" y="72"/>
                </a:cubicBezTo>
                <a:cubicBezTo>
                  <a:pt x="33" y="82"/>
                  <a:pt x="37" y="91"/>
                  <a:pt x="43" y="98"/>
                </a:cubicBezTo>
                <a:cubicBezTo>
                  <a:pt x="50" y="104"/>
                  <a:pt x="59" y="108"/>
                  <a:pt x="69" y="108"/>
                </a:cubicBezTo>
                <a:cubicBezTo>
                  <a:pt x="79" y="108"/>
                  <a:pt x="88" y="104"/>
                  <a:pt x="94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101" y="91"/>
                  <a:pt x="105" y="82"/>
                  <a:pt x="105" y="72"/>
                </a:cubicBezTo>
                <a:cubicBezTo>
                  <a:pt x="105" y="64"/>
                  <a:pt x="103" y="57"/>
                  <a:pt x="98" y="51"/>
                </a:cubicBezTo>
                <a:cubicBezTo>
                  <a:pt x="86" y="62"/>
                  <a:pt x="86" y="62"/>
                  <a:pt x="86" y="62"/>
                </a:cubicBezTo>
                <a:cubicBezTo>
                  <a:pt x="88" y="65"/>
                  <a:pt x="89" y="69"/>
                  <a:pt x="89" y="72"/>
                </a:cubicBezTo>
                <a:cubicBezTo>
                  <a:pt x="89" y="77"/>
                  <a:pt x="86" y="82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79" y="90"/>
                  <a:pt x="74" y="92"/>
                  <a:pt x="69" y="92"/>
                </a:cubicBezTo>
                <a:cubicBezTo>
                  <a:pt x="63" y="92"/>
                  <a:pt x="59" y="90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1" y="82"/>
                  <a:pt x="49" y="78"/>
                  <a:pt x="49" y="72"/>
                </a:cubicBezTo>
                <a:cubicBezTo>
                  <a:pt x="49" y="67"/>
                  <a:pt x="51" y="6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9" y="55"/>
                  <a:pt x="63" y="52"/>
                  <a:pt x="69" y="52"/>
                </a:cubicBezTo>
                <a:close/>
                <a:moveTo>
                  <a:pt x="73" y="60"/>
                </a:moveTo>
                <a:cubicBezTo>
                  <a:pt x="73" y="60"/>
                  <a:pt x="73" y="60"/>
                  <a:pt x="73" y="60"/>
                </a:cubicBezTo>
                <a:cubicBezTo>
                  <a:pt x="72" y="59"/>
                  <a:pt x="71" y="59"/>
                  <a:pt x="69" y="59"/>
                </a:cubicBezTo>
                <a:cubicBezTo>
                  <a:pt x="65" y="59"/>
                  <a:pt x="62" y="60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7" y="65"/>
                  <a:pt x="56" y="68"/>
                  <a:pt x="56" y="72"/>
                </a:cubicBezTo>
                <a:cubicBezTo>
                  <a:pt x="56" y="76"/>
                  <a:pt x="57" y="79"/>
                  <a:pt x="60" y="81"/>
                </a:cubicBezTo>
                <a:cubicBezTo>
                  <a:pt x="62" y="84"/>
                  <a:pt x="65" y="85"/>
                  <a:pt x="69" y="85"/>
                </a:cubicBezTo>
                <a:cubicBezTo>
                  <a:pt x="73" y="85"/>
                  <a:pt x="76" y="84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1" y="79"/>
                  <a:pt x="82" y="76"/>
                  <a:pt x="82" y="72"/>
                </a:cubicBezTo>
                <a:cubicBezTo>
                  <a:pt x="82" y="70"/>
                  <a:pt x="82" y="69"/>
                  <a:pt x="81" y="68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8"/>
                  <a:pt x="67" y="78"/>
                  <a:pt x="65" y="76"/>
                </a:cubicBezTo>
                <a:cubicBezTo>
                  <a:pt x="63" y="74"/>
                  <a:pt x="63" y="70"/>
                  <a:pt x="65" y="68"/>
                </a:cubicBezTo>
                <a:cubicBezTo>
                  <a:pt x="73" y="60"/>
                  <a:pt x="73" y="60"/>
                  <a:pt x="73" y="60"/>
                </a:cubicBezTo>
                <a:close/>
                <a:moveTo>
                  <a:pt x="117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3" y="22"/>
                  <a:pt x="123" y="22"/>
                  <a:pt x="12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3528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33D5CE2-3E42-4040-94A6-22E385C42C2C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26"/>
  <p:tag name="ISPRING_SCORM_PASSING_SCORE" val="100.000000"/>
  <p:tag name="ISPRING_OUTPUT_FOLDER" val="D:\ppt\第11批\642558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https://www.freeppt7.com">
  <a:themeElements>
    <a:clrScheme name="自定义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F79646"/>
      </a:folHlink>
    </a:clrScheme>
    <a:fontScheme name="izsjp2jf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1294</Words>
  <Application>Microsoft Office PowerPoint</Application>
  <PresentationFormat>宽屏</PresentationFormat>
  <Paragraphs>255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字魂59号-创粗黑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142</cp:revision>
  <dcterms:created xsi:type="dcterms:W3CDTF">2017-08-18T03:02:00Z</dcterms:created>
  <dcterms:modified xsi:type="dcterms:W3CDTF">2020-05-19T00:44:54Z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