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7.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8.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9.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0" r:id="rId4"/>
    <p:sldId id="258" r:id="rId5"/>
    <p:sldId id="283" r:id="rId6"/>
    <p:sldId id="264" r:id="rId7"/>
    <p:sldId id="277" r:id="rId8"/>
    <p:sldId id="278" r:id="rId9"/>
    <p:sldId id="290" r:id="rId10"/>
    <p:sldId id="266" r:id="rId11"/>
    <p:sldId id="291" r:id="rId12"/>
    <p:sldId id="271" r:id="rId13"/>
    <p:sldId id="279" r:id="rId14"/>
    <p:sldId id="280" r:id="rId15"/>
    <p:sldId id="267" r:id="rId16"/>
    <p:sldId id="276" r:id="rId17"/>
    <p:sldId id="292" r:id="rId18"/>
    <p:sldId id="287" r:id="rId19"/>
    <p:sldId id="268" r:id="rId20"/>
    <p:sldId id="270" r:id="rId21"/>
    <p:sldId id="281" r:id="rId22"/>
    <p:sldId id="265" r:id="rId23"/>
    <p:sldId id="282" r:id="rId24"/>
    <p:sldId id="293" r:id="rId25"/>
    <p:sldId id="259" r:id="rId26"/>
    <p:sldId id="288" r:id="rId27"/>
    <p:sldId id="272" r:id="rId28"/>
    <p:sldId id="275" r:id="rId29"/>
    <p:sldId id="284" r:id="rId30"/>
    <p:sldId id="285" r:id="rId31"/>
    <p:sldId id="304" r:id="rId32"/>
    <p:sldId id="305" r:id="rId33"/>
    <p:sldId id="306"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96314" autoAdjust="0"/>
  </p:normalViewPr>
  <p:slideViewPr>
    <p:cSldViewPr>
      <p:cViewPr varScale="1">
        <p:scale>
          <a:sx n="108" d="100"/>
          <a:sy n="108" d="100"/>
        </p:scale>
        <p:origin x="816" y="101"/>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4E0A-3E9F-45E5-930A-D061E6A07787}" type="datetimeFigureOut">
              <a:rPr lang="zh-CN" altLang="en-US" smtClean="0"/>
              <a:t>2020/5/22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65324-6844-4AA0-9874-D8F982F0FEC0}" type="slidenum">
              <a:rPr lang="zh-CN" altLang="en-US" smtClean="0"/>
              <a:t>‹#›</a:t>
            </a:fld>
            <a:endParaRPr lang="zh-CN" altLang="en-US"/>
          </a:p>
        </p:txBody>
      </p:sp>
    </p:spTree>
    <p:extLst>
      <p:ext uri="{BB962C8B-B14F-4D97-AF65-F5344CB8AC3E}">
        <p14:creationId xmlns:p14="http://schemas.microsoft.com/office/powerpoint/2010/main" val="358177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a:t>
            </a:fld>
            <a:endParaRPr lang="zh-CN" altLang="en-US"/>
          </a:p>
        </p:txBody>
      </p:sp>
    </p:spTree>
    <p:extLst>
      <p:ext uri="{BB962C8B-B14F-4D97-AF65-F5344CB8AC3E}">
        <p14:creationId xmlns:p14="http://schemas.microsoft.com/office/powerpoint/2010/main" val="313042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10</a:t>
            </a:fld>
            <a:endParaRPr lang="zh-CN" altLang="en-US"/>
          </a:p>
        </p:txBody>
      </p:sp>
    </p:spTree>
    <p:extLst>
      <p:ext uri="{BB962C8B-B14F-4D97-AF65-F5344CB8AC3E}">
        <p14:creationId xmlns:p14="http://schemas.microsoft.com/office/powerpoint/2010/main" val="15987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11</a:t>
            </a:fld>
            <a:endParaRPr lang="zh-CN" altLang="en-US"/>
          </a:p>
        </p:txBody>
      </p:sp>
    </p:spTree>
    <p:extLst>
      <p:ext uri="{BB962C8B-B14F-4D97-AF65-F5344CB8AC3E}">
        <p14:creationId xmlns:p14="http://schemas.microsoft.com/office/powerpoint/2010/main" val="206162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12</a:t>
            </a:fld>
            <a:endParaRPr lang="zh-CN" altLang="en-US"/>
          </a:p>
        </p:txBody>
      </p:sp>
    </p:spTree>
    <p:extLst>
      <p:ext uri="{BB962C8B-B14F-4D97-AF65-F5344CB8AC3E}">
        <p14:creationId xmlns:p14="http://schemas.microsoft.com/office/powerpoint/2010/main" val="18707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13</a:t>
            </a:fld>
            <a:endParaRPr lang="zh-CN" altLang="en-US"/>
          </a:p>
        </p:txBody>
      </p:sp>
    </p:spTree>
    <p:extLst>
      <p:ext uri="{BB962C8B-B14F-4D97-AF65-F5344CB8AC3E}">
        <p14:creationId xmlns:p14="http://schemas.microsoft.com/office/powerpoint/2010/main" val="353393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14</a:t>
            </a:fld>
            <a:endParaRPr lang="zh-CN" altLang="en-US"/>
          </a:p>
        </p:txBody>
      </p:sp>
    </p:spTree>
    <p:extLst>
      <p:ext uri="{BB962C8B-B14F-4D97-AF65-F5344CB8AC3E}">
        <p14:creationId xmlns:p14="http://schemas.microsoft.com/office/powerpoint/2010/main" val="294686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15</a:t>
            </a:fld>
            <a:endParaRPr lang="zh-CN" altLang="en-US"/>
          </a:p>
        </p:txBody>
      </p:sp>
    </p:spTree>
    <p:extLst>
      <p:ext uri="{BB962C8B-B14F-4D97-AF65-F5344CB8AC3E}">
        <p14:creationId xmlns:p14="http://schemas.microsoft.com/office/powerpoint/2010/main" val="235537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16</a:t>
            </a:fld>
            <a:endParaRPr lang="zh-CN" altLang="en-US"/>
          </a:p>
        </p:txBody>
      </p:sp>
    </p:spTree>
    <p:extLst>
      <p:ext uri="{BB962C8B-B14F-4D97-AF65-F5344CB8AC3E}">
        <p14:creationId xmlns:p14="http://schemas.microsoft.com/office/powerpoint/2010/main" val="183088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17</a:t>
            </a:fld>
            <a:endParaRPr lang="zh-CN" altLang="en-US"/>
          </a:p>
        </p:txBody>
      </p:sp>
    </p:spTree>
    <p:extLst>
      <p:ext uri="{BB962C8B-B14F-4D97-AF65-F5344CB8AC3E}">
        <p14:creationId xmlns:p14="http://schemas.microsoft.com/office/powerpoint/2010/main" val="268556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18</a:t>
            </a:fld>
            <a:endParaRPr lang="zh-CN" altLang="en-US"/>
          </a:p>
        </p:txBody>
      </p:sp>
    </p:spTree>
    <p:extLst>
      <p:ext uri="{BB962C8B-B14F-4D97-AF65-F5344CB8AC3E}">
        <p14:creationId xmlns:p14="http://schemas.microsoft.com/office/powerpoint/2010/main" val="338958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19</a:t>
            </a:fld>
            <a:endParaRPr lang="zh-CN" altLang="en-US"/>
          </a:p>
        </p:txBody>
      </p:sp>
    </p:spTree>
    <p:extLst>
      <p:ext uri="{BB962C8B-B14F-4D97-AF65-F5344CB8AC3E}">
        <p14:creationId xmlns:p14="http://schemas.microsoft.com/office/powerpoint/2010/main" val="264101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a:t>
            </a:fld>
            <a:endParaRPr lang="zh-CN" altLang="en-US"/>
          </a:p>
        </p:txBody>
      </p:sp>
    </p:spTree>
    <p:extLst>
      <p:ext uri="{BB962C8B-B14F-4D97-AF65-F5344CB8AC3E}">
        <p14:creationId xmlns:p14="http://schemas.microsoft.com/office/powerpoint/2010/main" val="143192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20</a:t>
            </a:fld>
            <a:endParaRPr lang="zh-CN" altLang="en-US"/>
          </a:p>
        </p:txBody>
      </p:sp>
    </p:spTree>
    <p:extLst>
      <p:ext uri="{BB962C8B-B14F-4D97-AF65-F5344CB8AC3E}">
        <p14:creationId xmlns:p14="http://schemas.microsoft.com/office/powerpoint/2010/main" val="225095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21</a:t>
            </a:fld>
            <a:endParaRPr lang="zh-CN" altLang="en-US"/>
          </a:p>
        </p:txBody>
      </p:sp>
    </p:spTree>
    <p:extLst>
      <p:ext uri="{BB962C8B-B14F-4D97-AF65-F5344CB8AC3E}">
        <p14:creationId xmlns:p14="http://schemas.microsoft.com/office/powerpoint/2010/main" val="120705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22</a:t>
            </a:fld>
            <a:endParaRPr lang="zh-CN" altLang="en-US"/>
          </a:p>
        </p:txBody>
      </p:sp>
    </p:spTree>
    <p:extLst>
      <p:ext uri="{BB962C8B-B14F-4D97-AF65-F5344CB8AC3E}">
        <p14:creationId xmlns:p14="http://schemas.microsoft.com/office/powerpoint/2010/main" val="569731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23</a:t>
            </a:fld>
            <a:endParaRPr lang="zh-CN" altLang="en-US"/>
          </a:p>
        </p:txBody>
      </p:sp>
    </p:spTree>
    <p:extLst>
      <p:ext uri="{BB962C8B-B14F-4D97-AF65-F5344CB8AC3E}">
        <p14:creationId xmlns:p14="http://schemas.microsoft.com/office/powerpoint/2010/main" val="12638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24</a:t>
            </a:fld>
            <a:endParaRPr lang="zh-CN" altLang="en-US"/>
          </a:p>
        </p:txBody>
      </p:sp>
    </p:spTree>
    <p:extLst>
      <p:ext uri="{BB962C8B-B14F-4D97-AF65-F5344CB8AC3E}">
        <p14:creationId xmlns:p14="http://schemas.microsoft.com/office/powerpoint/2010/main" val="2685563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25</a:t>
            </a:fld>
            <a:endParaRPr lang="zh-CN" altLang="en-US"/>
          </a:p>
        </p:txBody>
      </p:sp>
    </p:spTree>
    <p:extLst>
      <p:ext uri="{BB962C8B-B14F-4D97-AF65-F5344CB8AC3E}">
        <p14:creationId xmlns:p14="http://schemas.microsoft.com/office/powerpoint/2010/main" val="352251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26</a:t>
            </a:fld>
            <a:endParaRPr lang="zh-CN" altLang="en-US"/>
          </a:p>
        </p:txBody>
      </p:sp>
    </p:spTree>
    <p:extLst>
      <p:ext uri="{BB962C8B-B14F-4D97-AF65-F5344CB8AC3E}">
        <p14:creationId xmlns:p14="http://schemas.microsoft.com/office/powerpoint/2010/main" val="298406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27</a:t>
            </a:fld>
            <a:endParaRPr lang="zh-CN" altLang="en-US"/>
          </a:p>
        </p:txBody>
      </p:sp>
    </p:spTree>
    <p:extLst>
      <p:ext uri="{BB962C8B-B14F-4D97-AF65-F5344CB8AC3E}">
        <p14:creationId xmlns:p14="http://schemas.microsoft.com/office/powerpoint/2010/main" val="952588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28</a:t>
            </a:fld>
            <a:endParaRPr lang="zh-CN" altLang="en-US"/>
          </a:p>
        </p:txBody>
      </p:sp>
    </p:spTree>
    <p:extLst>
      <p:ext uri="{BB962C8B-B14F-4D97-AF65-F5344CB8AC3E}">
        <p14:creationId xmlns:p14="http://schemas.microsoft.com/office/powerpoint/2010/main" val="3895521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29</a:t>
            </a:fld>
            <a:endParaRPr lang="zh-CN" altLang="en-US"/>
          </a:p>
        </p:txBody>
      </p:sp>
    </p:spTree>
    <p:extLst>
      <p:ext uri="{BB962C8B-B14F-4D97-AF65-F5344CB8AC3E}">
        <p14:creationId xmlns:p14="http://schemas.microsoft.com/office/powerpoint/2010/main" val="1521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a:t>
            </a:fld>
            <a:endParaRPr lang="zh-CN" altLang="en-US"/>
          </a:p>
        </p:txBody>
      </p:sp>
    </p:spTree>
    <p:extLst>
      <p:ext uri="{BB962C8B-B14F-4D97-AF65-F5344CB8AC3E}">
        <p14:creationId xmlns:p14="http://schemas.microsoft.com/office/powerpoint/2010/main" val="3425746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30</a:t>
            </a:fld>
            <a:endParaRPr lang="zh-CN" altLang="en-US"/>
          </a:p>
        </p:txBody>
      </p:sp>
    </p:spTree>
    <p:extLst>
      <p:ext uri="{BB962C8B-B14F-4D97-AF65-F5344CB8AC3E}">
        <p14:creationId xmlns:p14="http://schemas.microsoft.com/office/powerpoint/2010/main" val="72979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4</a:t>
            </a:fld>
            <a:endParaRPr lang="zh-CN" altLang="en-US"/>
          </a:p>
        </p:txBody>
      </p:sp>
    </p:spTree>
    <p:extLst>
      <p:ext uri="{BB962C8B-B14F-4D97-AF65-F5344CB8AC3E}">
        <p14:creationId xmlns:p14="http://schemas.microsoft.com/office/powerpoint/2010/main" val="381310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5</a:t>
            </a:fld>
            <a:endParaRPr lang="zh-CN" altLang="en-US"/>
          </a:p>
        </p:txBody>
      </p:sp>
    </p:spTree>
    <p:extLst>
      <p:ext uri="{BB962C8B-B14F-4D97-AF65-F5344CB8AC3E}">
        <p14:creationId xmlns:p14="http://schemas.microsoft.com/office/powerpoint/2010/main" val="170748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6</a:t>
            </a:fld>
            <a:endParaRPr lang="zh-CN" altLang="en-US"/>
          </a:p>
        </p:txBody>
      </p:sp>
    </p:spTree>
    <p:extLst>
      <p:ext uri="{BB962C8B-B14F-4D97-AF65-F5344CB8AC3E}">
        <p14:creationId xmlns:p14="http://schemas.microsoft.com/office/powerpoint/2010/main" val="31618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7</a:t>
            </a:fld>
            <a:endParaRPr lang="zh-CN" altLang="en-US"/>
          </a:p>
        </p:txBody>
      </p:sp>
    </p:spTree>
    <p:extLst>
      <p:ext uri="{BB962C8B-B14F-4D97-AF65-F5344CB8AC3E}">
        <p14:creationId xmlns:p14="http://schemas.microsoft.com/office/powerpoint/2010/main" val="14810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8</a:t>
            </a:fld>
            <a:endParaRPr lang="zh-CN" altLang="en-US"/>
          </a:p>
        </p:txBody>
      </p:sp>
    </p:spTree>
    <p:extLst>
      <p:ext uri="{BB962C8B-B14F-4D97-AF65-F5344CB8AC3E}">
        <p14:creationId xmlns:p14="http://schemas.microsoft.com/office/powerpoint/2010/main" val="412325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9</a:t>
            </a:fld>
            <a:endParaRPr lang="zh-CN" altLang="en-US"/>
          </a:p>
        </p:txBody>
      </p:sp>
    </p:spTree>
    <p:extLst>
      <p:ext uri="{BB962C8B-B14F-4D97-AF65-F5344CB8AC3E}">
        <p14:creationId xmlns:p14="http://schemas.microsoft.com/office/powerpoint/2010/main" val="26855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123575226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3199591422"/>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113463052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zh-CN"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3184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3689475523"/>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372897951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296928839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516216" y="321982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2773391699"/>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631967612"/>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277224262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2642537470"/>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4139800986"/>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t>2020/5/22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t>‹#›</a:t>
            </a:fld>
            <a:endParaRPr lang="zh-CN" altLang="en-US"/>
          </a:p>
        </p:txBody>
      </p:sp>
    </p:spTree>
    <p:extLst>
      <p:ext uri="{BB962C8B-B14F-4D97-AF65-F5344CB8AC3E}">
        <p14:creationId xmlns:p14="http://schemas.microsoft.com/office/powerpoint/2010/main" val="30577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hyperlink" Target="https://www.freeppt7.com/" TargetMode="External"/><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9.xml"/><Relationship Id="rId7"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9.png"/><Relationship Id="rId4" Type="http://schemas.openxmlformats.org/officeDocument/2006/relationships/tags" Target="../tags/tag6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5.xml"/><Relationship Id="rId7" Type="http://schemas.openxmlformats.org/officeDocument/2006/relationships/notesSlide" Target="../notesSlides/notesSlide1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10.png"/><Relationship Id="rId4" Type="http://schemas.openxmlformats.org/officeDocument/2006/relationships/tags" Target="../tags/tag7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notesSlide" Target="../notesSlides/notesSlide14.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8.xml"/><Relationship Id="rId7" Type="http://schemas.openxmlformats.org/officeDocument/2006/relationships/notesSlide" Target="../notesSlides/notesSlide16.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9.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notesSlide" Target="../notesSlides/notesSlide18.xml"/><Relationship Id="rId5" Type="http://schemas.openxmlformats.org/officeDocument/2006/relationships/tags" Target="../tags/tag108.xml"/><Relationship Id="rId10" Type="http://schemas.openxmlformats.org/officeDocument/2006/relationships/slideLayout" Target="../slideLayouts/slideLayout2.xml"/><Relationship Id="rId4" Type="http://schemas.openxmlformats.org/officeDocument/2006/relationships/tags" Target="../tags/tag107.xml"/><Relationship Id="rId9" Type="http://schemas.openxmlformats.org/officeDocument/2006/relationships/tags" Target="../tags/tag11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5.xml"/><Relationship Id="rId7" Type="http://schemas.openxmlformats.org/officeDocument/2006/relationships/notesSlide" Target="../notesSlides/notesSlide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13.png"/><Relationship Id="rId4" Type="http://schemas.openxmlformats.org/officeDocument/2006/relationships/tags" Target="../tags/tag12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34.xml"/><Relationship Id="rId7"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9.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14.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notesSlide" Target="../notesSlides/notesSlide23.xml"/><Relationship Id="rId5" Type="http://schemas.openxmlformats.org/officeDocument/2006/relationships/tags" Target="../tags/tag142.xml"/><Relationship Id="rId10"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tags" Target="../tags/tag146.xml"/></Relationships>
</file>

<file path=ppt/slides/_rels/slide2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4.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5.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notesSlide" Target="../notesSlides/notesSlide25.xml"/><Relationship Id="rId5" Type="http://schemas.openxmlformats.org/officeDocument/2006/relationships/tags" Target="../tags/tag154.xml"/><Relationship Id="rId10" Type="http://schemas.openxmlformats.org/officeDocument/2006/relationships/slideLayout" Target="../slideLayouts/slideLayout1.xml"/><Relationship Id="rId4" Type="http://schemas.openxmlformats.org/officeDocument/2006/relationships/tags" Target="../tags/tag153.xml"/><Relationship Id="rId9" Type="http://schemas.openxmlformats.org/officeDocument/2006/relationships/tags" Target="../tags/tag158.xml"/></Relationships>
</file>

<file path=ppt/slides/_rels/slide2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6.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64.xml"/><Relationship Id="rId7" Type="http://schemas.openxmlformats.org/officeDocument/2006/relationships/notesSlide" Target="../notesSlides/notesSlide27.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28.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8.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3.xml"/><Relationship Id="rId7" Type="http://schemas.openxmlformats.org/officeDocument/2006/relationships/notesSlide" Target="../notesSlides/notesSlide29.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hyperlink" Target="https://www.freeppt7.com/" TargetMode="External"/><Relationship Id="rId5" Type="http://schemas.openxmlformats.org/officeDocument/2006/relationships/image" Target="../media/image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5.xml"/><Relationship Id="rId5" Type="http://schemas.openxmlformats.org/officeDocument/2006/relationships/tags" Target="../tags/tag22.xml"/><Relationship Id="rId10"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tags" Target="../tags/tag26.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6.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0.xml"/><Relationship Id="rId7" Type="http://schemas.openxmlformats.org/officeDocument/2006/relationships/notesSlide" Target="../notesSlides/notesSlide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notesSlide" Target="../notesSlides/notesSlide8.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A_chenying0907 456"/>
          <p:cNvSpPr/>
          <p:nvPr>
            <p:custDataLst>
              <p:tags r:id="rId1"/>
            </p:custDataLst>
          </p:nvPr>
        </p:nvSpPr>
        <p:spPr>
          <a:xfrm>
            <a:off x="4293332" y="2440057"/>
            <a:ext cx="4512133" cy="523220"/>
          </a:xfrm>
          <a:prstGeom prst="rect">
            <a:avLst/>
          </a:prstGeom>
        </p:spPr>
        <p:txBody>
          <a:bodyPr wrap="none">
            <a:spAutoFit/>
          </a:bodyPr>
          <a:lstStyle/>
          <a:p>
            <a:r>
              <a:rPr lang="en-US" altLang="zh-CN" sz="2800" dirty="0">
                <a:latin typeface="汉仪跳跳体简" panose="00020600040101010101" pitchFamily="18" charset="-122"/>
                <a:ea typeface="汉仪跳跳体简" panose="00020600040101010101" pitchFamily="18" charset="-122"/>
                <a:cs typeface="+mn-ea"/>
                <a:sym typeface="+mn-lt"/>
              </a:rPr>
              <a:t>POWERPOINT </a:t>
            </a:r>
            <a:r>
              <a:rPr lang="zh-CN" altLang="en-US" sz="2800" dirty="0">
                <a:latin typeface="汉仪跳跳体简" panose="00020600040101010101" pitchFamily="18" charset="-122"/>
                <a:ea typeface="汉仪跳跳体简" panose="00020600040101010101" pitchFamily="18" charset="-122"/>
                <a:cs typeface="+mn-ea"/>
                <a:sym typeface="+mn-lt"/>
              </a:rPr>
              <a:t>TEMPLATE</a:t>
            </a:r>
          </a:p>
        </p:txBody>
      </p:sp>
      <p:sp>
        <p:nvSpPr>
          <p:cNvPr id="6" name="PA_chenying0907 5"/>
          <p:cNvSpPr txBox="1"/>
          <p:nvPr>
            <p:custDataLst>
              <p:tags r:id="rId2"/>
            </p:custDataLst>
          </p:nvPr>
        </p:nvSpPr>
        <p:spPr>
          <a:xfrm>
            <a:off x="5652120" y="824345"/>
            <a:ext cx="3034292" cy="276999"/>
          </a:xfrm>
          <a:prstGeom prst="rect">
            <a:avLst/>
          </a:prstGeom>
          <a:noFill/>
        </p:spPr>
        <p:txBody>
          <a:bodyPr wrap="none" rtlCol="0">
            <a:spAutoFit/>
          </a:bodyPr>
          <a:lstStyle/>
          <a:p>
            <a:r>
              <a:rPr lang="en-US" altLang="zh-CN" sz="1200" i="1" dirty="0">
                <a:latin typeface="微软雅黑" panose="020B0503020204020204" pitchFamily="34" charset="-122"/>
                <a:ea typeface="微软雅黑" panose="020B0503020204020204" pitchFamily="34" charset="-122"/>
                <a:cs typeface="+mn-ea"/>
                <a:sym typeface="+mn-lt"/>
              </a:rPr>
              <a:t>Insert the Subtitle of Your Presentation</a:t>
            </a:r>
          </a:p>
        </p:txBody>
      </p:sp>
      <p:sp>
        <p:nvSpPr>
          <p:cNvPr id="3" name="PA_chenying0907 2"/>
          <p:cNvSpPr txBox="1"/>
          <p:nvPr>
            <p:custDataLst>
              <p:tags r:id="rId3"/>
            </p:custDataLst>
          </p:nvPr>
        </p:nvSpPr>
        <p:spPr>
          <a:xfrm>
            <a:off x="4293332" y="1798493"/>
            <a:ext cx="4381174" cy="523220"/>
          </a:xfrm>
          <a:prstGeom prst="rect">
            <a:avLst/>
          </a:prstGeom>
          <a:noFill/>
        </p:spPr>
        <p:txBody>
          <a:bodyPr wrap="square" rtlCol="0">
            <a:spAutoFit/>
          </a:bodyPr>
          <a:lstStyle/>
          <a:p>
            <a:r>
              <a:rPr lang="zh-CN" altLang="en-US" sz="2800" dirty="0">
                <a:latin typeface="汉仪跳跳体简" panose="00020600040101010101" pitchFamily="18" charset="-122"/>
                <a:ea typeface="汉仪跳跳体简" panose="00020600040101010101" pitchFamily="18" charset="-122"/>
                <a:cs typeface="+mn-ea"/>
                <a:sym typeface="+mn-lt"/>
              </a:rPr>
              <a:t>Creative </a:t>
            </a:r>
            <a:r>
              <a:rPr lang="en-US" altLang="zh-CN" sz="2800" dirty="0">
                <a:latin typeface="汉仪跳跳体简" panose="00020600040101010101" pitchFamily="18" charset="-122"/>
                <a:ea typeface="汉仪跳跳体简" panose="00020600040101010101" pitchFamily="18" charset="-122"/>
                <a:cs typeface="+mn-ea"/>
                <a:sym typeface="+mn-lt"/>
              </a:rPr>
              <a:t>Hand drawn</a:t>
            </a:r>
          </a:p>
        </p:txBody>
      </p:sp>
      <p:sp>
        <p:nvSpPr>
          <p:cNvPr id="455" name="PA_chenying0907 454"/>
          <p:cNvSpPr txBox="1"/>
          <p:nvPr>
            <p:custDataLst>
              <p:tags r:id="rId4"/>
            </p:custDataLst>
          </p:nvPr>
        </p:nvSpPr>
        <p:spPr>
          <a:xfrm>
            <a:off x="5254170" y="3652450"/>
            <a:ext cx="853119" cy="215444"/>
          </a:xfrm>
          <a:prstGeom prst="rect">
            <a:avLst/>
          </a:prstGeom>
          <a:noFill/>
          <a:ln>
            <a:solidFill>
              <a:schemeClr val="tx1"/>
            </a:solidFill>
          </a:ln>
        </p:spPr>
        <p:txBody>
          <a:bodyPr wrap="none" rtlCol="0">
            <a:spAutoFit/>
          </a:bodyPr>
          <a:lstStyle/>
          <a:p>
            <a:r>
              <a:rPr lang="zh-CN" altLang="en-US" sz="800" dirty="0"/>
              <a:t>Reporter:</a:t>
            </a:r>
            <a:r>
              <a:rPr lang="en-US" altLang="zh-CN" sz="800" dirty="0"/>
              <a:t>name</a:t>
            </a:r>
            <a:endParaRPr lang="zh-CN" altLang="en-US" sz="800" dirty="0"/>
          </a:p>
        </p:txBody>
      </p:sp>
      <p:sp>
        <p:nvSpPr>
          <p:cNvPr id="456" name="PA_chenying0907 455"/>
          <p:cNvSpPr/>
          <p:nvPr>
            <p:custDataLst>
              <p:tags r:id="rId5"/>
            </p:custDataLst>
          </p:nvPr>
        </p:nvSpPr>
        <p:spPr>
          <a:xfrm rot="21158498">
            <a:off x="6880446" y="3515070"/>
            <a:ext cx="1084219" cy="215444"/>
          </a:xfrm>
          <a:prstGeom prst="rect">
            <a:avLst/>
          </a:prstGeom>
          <a:noFill/>
          <a:ln>
            <a:solidFill>
              <a:schemeClr val="tx1"/>
            </a:solidFill>
          </a:ln>
        </p:spPr>
        <p:txBody>
          <a:bodyPr wrap="square">
            <a:spAutoFit/>
          </a:bodyPr>
          <a:lstStyle/>
          <a:p>
            <a:r>
              <a:rPr lang="zh-CN" altLang="en-US" sz="800" dirty="0"/>
              <a:t>Department: Name</a:t>
            </a:r>
          </a:p>
        </p:txBody>
      </p:sp>
      <p:pic>
        <p:nvPicPr>
          <p:cNvPr id="4" name="PA_图片 3"/>
          <p:cNvPicPr>
            <a:picLocks noChangeAspect="1"/>
          </p:cNvPicPr>
          <p:nvPr>
            <p:custDataLst>
              <p:tags r:id="rId6"/>
            </p:custDataLst>
          </p:nvPr>
        </p:nvPicPr>
        <p:blipFill>
          <a:blip r:embed="rId9" cstate="screen">
            <a:extLst>
              <a:ext uri="{28A0092B-C50C-407E-A947-70E740481C1C}">
                <a14:useLocalDpi xmlns:a14="http://schemas.microsoft.com/office/drawing/2010/main"/>
              </a:ext>
            </a:extLst>
          </a:blip>
          <a:stretch>
            <a:fillRect/>
          </a:stretch>
        </p:blipFill>
        <p:spPr>
          <a:xfrm>
            <a:off x="262021" y="282960"/>
            <a:ext cx="3888432" cy="4860540"/>
          </a:xfrm>
          <a:prstGeom prst="rect">
            <a:avLst/>
          </a:prstGeom>
        </p:spPr>
      </p:pic>
      <p:sp>
        <p:nvSpPr>
          <p:cNvPr id="8" name="Rounded Rectangle 7">
            <a:extLst>
              <a:ext uri="{FF2B5EF4-FFF2-40B4-BE49-F238E27FC236}">
                <a16:creationId xmlns:a16="http://schemas.microsoft.com/office/drawing/2014/main" id="{3391636D-0220-4CE6-BB3B-B65C608A2AE2}"/>
              </a:ext>
            </a:extLst>
          </p:cNvPr>
          <p:cNvSpPr/>
          <p:nvPr/>
        </p:nvSpPr>
        <p:spPr>
          <a:xfrm>
            <a:off x="7590221" y="410301"/>
            <a:ext cx="1033529" cy="276999"/>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LOGO</a:t>
            </a:r>
            <a:endParaRPr lang="ko-KR" altLang="en-US" sz="2000" dirty="0">
              <a:solidFill>
                <a:schemeClr val="tx1"/>
              </a:solidFill>
            </a:endParaRPr>
          </a:p>
        </p:txBody>
      </p:sp>
      <p:sp>
        <p:nvSpPr>
          <p:cNvPr id="9" name="TextBox 28">
            <a:hlinkClick r:id="rId10"/>
            <a:extLst>
              <a:ext uri="{FF2B5EF4-FFF2-40B4-BE49-F238E27FC236}">
                <a16:creationId xmlns:a16="http://schemas.microsoft.com/office/drawing/2014/main" id="{B3B7B72D-B2DF-4983-80BD-7BF8A9372B67}"/>
              </a:ext>
            </a:extLst>
          </p:cNvPr>
          <p:cNvSpPr txBox="1"/>
          <p:nvPr/>
        </p:nvSpPr>
        <p:spPr>
          <a:xfrm>
            <a:off x="2771800" y="4692008"/>
            <a:ext cx="5194499" cy="246221"/>
          </a:xfrm>
          <a:prstGeom prst="rect">
            <a:avLst/>
          </a:prstGeom>
          <a:noFill/>
        </p:spPr>
        <p:txBody>
          <a:bodyPr wrap="square" rtlCol="0">
            <a:spAutoFit/>
          </a:bodyPr>
          <a:lstStyle/>
          <a:p>
            <a:r>
              <a:rPr lang="en-US" altLang="zh-CN" sz="1000" dirty="0">
                <a:solidFill>
                  <a:schemeClr val="bg1">
                    <a:lumMod val="50000"/>
                  </a:schemeClr>
                </a:solidFill>
                <a:cs typeface="Arial" pitchFamily="34" charset="0"/>
                <a:hlinkClick r:id="rId10">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3015464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500"/>
                                        <p:tgtEl>
                                          <p:spTgt spid="45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56"/>
                                        </p:tgtEl>
                                        <p:attrNameLst>
                                          <p:attrName>style.visibility</p:attrName>
                                        </p:attrNameLst>
                                      </p:cBhvr>
                                      <p:to>
                                        <p:strVal val="visible"/>
                                      </p:to>
                                    </p:set>
                                    <p:animEffect transition="in" filter="fade">
                                      <p:cBhvr>
                                        <p:cTn id="16" dur="500"/>
                                        <p:tgtEl>
                                          <p:spTgt spid="456"/>
                                        </p:tgtEl>
                                      </p:cBhvr>
                                    </p:animEffect>
                                  </p:childTnLst>
                                </p:cTn>
                              </p:par>
                              <p:par>
                                <p:cTn id="17" presetID="10" presetClass="entr" presetSubtype="0" fill="hold" nodeType="withEffect">
                                  <p:stCondLst>
                                    <p:cond delay="1762"/>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457"/>
                                        </p:tgtEl>
                                        <p:attrNameLst>
                                          <p:attrName>style.visibility</p:attrName>
                                        </p:attrNameLst>
                                      </p:cBhvr>
                                      <p:to>
                                        <p:strVal val="visible"/>
                                      </p:to>
                                    </p:set>
                                    <p:animEffect transition="in" filter="fade">
                                      <p:cBhvr>
                                        <p:cTn id="22"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p:bldP spid="6" grpId="0"/>
      <p:bldP spid="3" grpId="0"/>
      <p:bldP spid="455" grpId="0" animBg="1"/>
      <p:bldP spid="4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A_图片 47"/>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rot="10800000">
            <a:off x="3417176" y="1304132"/>
            <a:ext cx="5259280" cy="3839368"/>
          </a:xfrm>
          <a:prstGeom prst="rect">
            <a:avLst/>
          </a:prstGeom>
        </p:spPr>
      </p:pic>
      <p:sp>
        <p:nvSpPr>
          <p:cNvPr id="49" name="PA_chenying0907 7"/>
          <p:cNvSpPr txBox="1">
            <a:spLocks noChangeArrowheads="1"/>
          </p:cNvSpPr>
          <p:nvPr>
            <p:custDataLst>
              <p:tags r:id="rId2"/>
            </p:custDataLst>
          </p:nvPr>
        </p:nvSpPr>
        <p:spPr bwMode="auto">
          <a:xfrm>
            <a:off x="1547664" y="771550"/>
            <a:ext cx="4968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800" b="1" dirty="0">
                <a:sym typeface="+mn-lt"/>
              </a:rPr>
              <a:t>Please add your title here</a:t>
            </a:r>
          </a:p>
        </p:txBody>
      </p:sp>
      <p:sp>
        <p:nvSpPr>
          <p:cNvPr id="50"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1" name="PA_图片 50"/>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467544" y="-16182"/>
            <a:ext cx="1868168" cy="1363796"/>
          </a:xfrm>
          <a:prstGeom prst="rect">
            <a:avLst/>
          </a:prstGeom>
        </p:spPr>
      </p:pic>
      <p:sp>
        <p:nvSpPr>
          <p:cNvPr id="52" name="PA_chenying0907 51"/>
          <p:cNvSpPr/>
          <p:nvPr>
            <p:custDataLst>
              <p:tags r:id="rId5"/>
            </p:custDataLst>
          </p:nvPr>
        </p:nvSpPr>
        <p:spPr>
          <a:xfrm>
            <a:off x="723354" y="1668892"/>
            <a:ext cx="4568726"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54" name="PA_chenying0907 5"/>
          <p:cNvSpPr txBox="1"/>
          <p:nvPr>
            <p:custDataLst>
              <p:tags r:id="rId6"/>
            </p:custDataLst>
          </p:nvPr>
        </p:nvSpPr>
        <p:spPr>
          <a:xfrm>
            <a:off x="6516216" y="1668892"/>
            <a:ext cx="1979134" cy="301236"/>
          </a:xfrm>
          <a:prstGeom prst="rect">
            <a:avLst/>
          </a:prstGeom>
          <a:noFill/>
        </p:spPr>
        <p:txBody>
          <a:bodyPr wrap="square" rtlCol="0">
            <a:spAutoFit/>
          </a:bodyPr>
          <a:lstStyle/>
          <a:p>
            <a:pPr>
              <a:lnSpc>
                <a:spcPct val="200000"/>
              </a:lnSpc>
            </a:pPr>
            <a:r>
              <a:rPr lang="zh-CN" altLang="en-US" sz="800" dirty="0">
                <a:cs typeface="+mn-ea"/>
                <a:sym typeface="+mn-lt"/>
              </a:rPr>
              <a:t>Please enter your chapter description here.</a:t>
            </a:r>
          </a:p>
        </p:txBody>
      </p:sp>
    </p:spTree>
    <p:extLst>
      <p:ext uri="{BB962C8B-B14F-4D97-AF65-F5344CB8AC3E}">
        <p14:creationId xmlns:p14="http://schemas.microsoft.com/office/powerpoint/2010/main" val="3256162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142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262"/>
                            </p:stCondLst>
                            <p:childTnLst>
                              <p:par>
                                <p:cTn id="21" presetID="10" presetClass="entr" presetSubtype="0" fill="hold" grpId="0" nodeType="afterEffect">
                                  <p:stCondLst>
                                    <p:cond delay="339"/>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autoUpdateAnimBg="0"/>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823067" y="988271"/>
            <a:ext cx="3773037" cy="3297505"/>
            <a:chOff x="6208713" y="1243013"/>
            <a:chExt cx="706438" cy="620713"/>
          </a:xfrm>
          <a:solidFill>
            <a:srgbClr val="FFC000"/>
          </a:solidFill>
        </p:grpSpPr>
        <p:sp>
          <p:nvSpPr>
            <p:cNvPr id="5"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4"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5"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30" name="PA_chenying0907 29"/>
          <p:cNvSpPr/>
          <p:nvPr>
            <p:custDataLst>
              <p:tags r:id="rId2"/>
            </p:custDataLst>
          </p:nvPr>
        </p:nvSpPr>
        <p:spPr>
          <a:xfrm>
            <a:off x="4878689" y="2002345"/>
            <a:ext cx="3691145" cy="1583447"/>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32" name="PA_chenying0907 7"/>
          <p:cNvSpPr txBox="1">
            <a:spLocks noChangeArrowheads="1"/>
          </p:cNvSpPr>
          <p:nvPr>
            <p:custDataLst>
              <p:tags r:id="rId3"/>
            </p:custDataLst>
          </p:nvPr>
        </p:nvSpPr>
        <p:spPr bwMode="auto">
          <a:xfrm>
            <a:off x="5589661" y="1115754"/>
            <a:ext cx="29813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Please add your</a:t>
            </a:r>
            <a:r>
              <a:rPr lang="en-US" altLang="zh-CN" sz="2000" b="1" dirty="0">
                <a:sym typeface="+mn-lt"/>
              </a:rPr>
              <a:t> t</a:t>
            </a:r>
            <a:r>
              <a:rPr lang="zh-CN" altLang="en-US" sz="2000" b="1" dirty="0">
                <a:sym typeface="+mn-lt"/>
              </a:rPr>
              <a:t>itle</a:t>
            </a:r>
          </a:p>
        </p:txBody>
      </p:sp>
      <p:sp>
        <p:nvSpPr>
          <p:cNvPr id="33" name="PA_chenying0907 5"/>
          <p:cNvSpPr txBox="1"/>
          <p:nvPr>
            <p:custDataLst>
              <p:tags r:id="rId4"/>
            </p:custDataLst>
          </p:nvPr>
        </p:nvSpPr>
        <p:spPr>
          <a:xfrm>
            <a:off x="6339090" y="912539"/>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34" name="PA_图片 33"/>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4272880" y="-13693"/>
            <a:ext cx="2204317" cy="1609191"/>
          </a:xfrm>
          <a:prstGeom prst="rect">
            <a:avLst/>
          </a:prstGeom>
        </p:spPr>
      </p:pic>
    </p:spTree>
    <p:extLst>
      <p:ext uri="{BB962C8B-B14F-4D97-AF65-F5344CB8AC3E}">
        <p14:creationId xmlns:p14="http://schemas.microsoft.com/office/powerpoint/2010/main" val="1123293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1762"/>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autoUpdateAnimBg="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A_图片 2" descr="C:\Users\Administrator\Desktop\7e93c974ff66d133c365db9ace9cf37c.png"/>
          <p:cNvPicPr>
            <a:picLocks noChangeAspect="1" noChangeArrowheads="1"/>
          </p:cNvPicPr>
          <p:nvPr>
            <p:custDataLst>
              <p:tags r:id="rId1"/>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2627784" y="483518"/>
            <a:ext cx="3744416" cy="4416861"/>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29"/>
          <p:cNvSpPr txBox="1"/>
          <p:nvPr>
            <p:custDataLst>
              <p:tags r:id="rId2"/>
            </p:custDataLst>
          </p:nvPr>
        </p:nvSpPr>
        <p:spPr>
          <a:xfrm>
            <a:off x="3583447" y="2499742"/>
            <a:ext cx="1924657" cy="400110"/>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pPr algn="ctr"/>
            <a:r>
              <a:rPr lang="en-US" altLang="zh-CN" sz="2000" dirty="0">
                <a:sym typeface="+mn-lt"/>
              </a:rPr>
              <a:t>Powerpoint</a:t>
            </a:r>
            <a:endParaRPr lang="zh-CN" altLang="en-US" sz="2000" dirty="0">
              <a:sym typeface="+mn-lt"/>
            </a:endParaRPr>
          </a:p>
        </p:txBody>
      </p:sp>
      <p:sp>
        <p:nvSpPr>
          <p:cNvPr id="7" name="PA_chenying0907 29"/>
          <p:cNvSpPr txBox="1"/>
          <p:nvPr>
            <p:custDataLst>
              <p:tags r:id="rId3"/>
            </p:custDataLst>
          </p:nvPr>
        </p:nvSpPr>
        <p:spPr>
          <a:xfrm>
            <a:off x="3511439" y="2067694"/>
            <a:ext cx="178064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pPr algn="ctr"/>
            <a:r>
              <a:rPr lang="en-US" altLang="zh-CN" dirty="0">
                <a:sym typeface="+mn-lt"/>
              </a:rPr>
              <a:t>2030</a:t>
            </a:r>
            <a:endParaRPr lang="zh-CN" altLang="en-US" dirty="0">
              <a:sym typeface="+mn-lt"/>
            </a:endParaRPr>
          </a:p>
        </p:txBody>
      </p:sp>
      <p:sp>
        <p:nvSpPr>
          <p:cNvPr id="8" name="PA_chenying0907 7"/>
          <p:cNvSpPr/>
          <p:nvPr>
            <p:custDataLst>
              <p:tags r:id="rId4"/>
            </p:custDataLst>
          </p:nvPr>
        </p:nvSpPr>
        <p:spPr>
          <a:xfrm>
            <a:off x="708816" y="2628912"/>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9" name="PA_chenying0907 29"/>
          <p:cNvSpPr txBox="1"/>
          <p:nvPr>
            <p:custDataLst>
              <p:tags r:id="rId5"/>
            </p:custDataLst>
          </p:nvPr>
        </p:nvSpPr>
        <p:spPr>
          <a:xfrm>
            <a:off x="708816" y="2085131"/>
            <a:ext cx="213499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0" name="PA_chenying0907 9"/>
          <p:cNvSpPr/>
          <p:nvPr>
            <p:custDataLst>
              <p:tags r:id="rId6"/>
            </p:custDataLst>
          </p:nvPr>
        </p:nvSpPr>
        <p:spPr>
          <a:xfrm>
            <a:off x="6588224" y="2631243"/>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1" name="PA_chenying0907 29"/>
          <p:cNvSpPr txBox="1"/>
          <p:nvPr>
            <p:custDataLst>
              <p:tags r:id="rId7"/>
            </p:custDataLst>
          </p:nvPr>
        </p:nvSpPr>
        <p:spPr>
          <a:xfrm>
            <a:off x="6588224" y="2087462"/>
            <a:ext cx="223224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1254758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PA_组合 41"/>
          <p:cNvGrpSpPr/>
          <p:nvPr>
            <p:custDataLst>
              <p:tags r:id="rId1"/>
            </p:custDataLst>
          </p:nvPr>
        </p:nvGrpSpPr>
        <p:grpSpPr>
          <a:xfrm>
            <a:off x="4860032" y="1292318"/>
            <a:ext cx="3271163" cy="307963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1" name="chenying0907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Subtitle</a:t>
              </a:r>
            </a:p>
          </p:txBody>
        </p:sp>
        <p:grpSp>
          <p:nvGrpSpPr>
            <p:cNvPr id="52" name="组合 77"/>
            <p:cNvGrpSpPr>
              <a:grpSpLocks/>
            </p:cNvGrpSpPr>
            <p:nvPr/>
          </p:nvGrpSpPr>
          <p:grpSpPr bwMode="auto">
            <a:xfrm>
              <a:off x="4460869" y="2338389"/>
              <a:ext cx="384596" cy="608517"/>
              <a:chOff x="5844088" y="2600655"/>
              <a:chExt cx="384737" cy="608488"/>
            </a:xfrm>
            <a:grpFill/>
          </p:grpSpPr>
          <p:grpSp>
            <p:nvGrpSpPr>
              <p:cNvPr id="67" name="组合 78"/>
              <p:cNvGrpSpPr>
                <a:grpSpLocks/>
              </p:cNvGrpSpPr>
              <p:nvPr/>
            </p:nvGrpSpPr>
            <p:grpSpPr bwMode="auto">
              <a:xfrm rot="8489641">
                <a:off x="6012847" y="2653470"/>
                <a:ext cx="215978" cy="555673"/>
                <a:chOff x="6011250" y="2543519"/>
                <a:chExt cx="242157" cy="623029"/>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0" name="任意多边形 69"/>
                <p:cNvSpPr/>
                <p:nvPr/>
              </p:nvSpPr>
              <p:spPr>
                <a:xfrm>
                  <a:off x="6011250" y="2721586"/>
                  <a:ext cx="242157" cy="444962"/>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53" name="chenying0907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Subtitle</a:t>
              </a:r>
            </a:p>
          </p:txBody>
        </p:sp>
        <p:sp>
          <p:nvSpPr>
            <p:cNvPr id="54" name="chenying0907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Subtitle</a:t>
              </a:r>
            </a:p>
          </p:txBody>
        </p:sp>
        <p:sp>
          <p:nvSpPr>
            <p:cNvPr id="55" name="chenying0907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Subtitle</a:t>
              </a:r>
            </a:p>
          </p:txBody>
        </p:sp>
        <p:grpSp>
          <p:nvGrpSpPr>
            <p:cNvPr id="56" name="组合 55"/>
            <p:cNvGrpSpPr/>
            <p:nvPr/>
          </p:nvGrpSpPr>
          <p:grpSpPr>
            <a:xfrm>
              <a:off x="6999907" y="2242244"/>
              <a:ext cx="517525" cy="604838"/>
              <a:chOff x="4741863" y="766763"/>
              <a:chExt cx="517525" cy="604838"/>
            </a:xfrm>
            <a:grpFill/>
          </p:grpSpPr>
          <p:sp>
            <p:nvSpPr>
              <p:cNvPr id="62"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3"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4"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5"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6"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grpSp>
        <p:sp>
          <p:nvSpPr>
            <p:cNvPr id="57"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headEnd/>
              <a:tailEnd/>
            </a:ln>
          </p:spPr>
          <p:txBody>
            <a:bodyPr/>
            <a:lstStyle/>
            <a:p>
              <a:endParaRPr lang="zh-CN" altLang="en-US" sz="1400">
                <a:solidFill>
                  <a:srgbClr val="595959"/>
                </a:solidFill>
                <a:cs typeface="+mn-ea"/>
                <a:sym typeface="+mn-lt"/>
              </a:endParaRPr>
            </a:p>
          </p:txBody>
        </p:sp>
        <p:grpSp>
          <p:nvGrpSpPr>
            <p:cNvPr id="58" name="组合 94"/>
            <p:cNvGrpSpPr>
              <a:grpSpLocks/>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79" name="Freeform 41"/>
            <p:cNvSpPr>
              <a:spLocks noEditPoints="1" noChangeArrowheads="1"/>
            </p:cNvSpPr>
            <p:nvPr/>
          </p:nvSpPr>
          <p:spPr bwMode="auto">
            <a:xfrm>
              <a:off x="7016576" y="2256137"/>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headEnd/>
              <a:tailEnd/>
            </a:ln>
          </p:spPr>
          <p:txBody>
            <a:bodyPr/>
            <a:lstStyle/>
            <a:p>
              <a:endParaRPr lang="zh-CN" altLang="en-US" sz="1400">
                <a:solidFill>
                  <a:srgbClr val="595959"/>
                </a:solidFill>
                <a:cs typeface="+mn-ea"/>
                <a:sym typeface="+mn-lt"/>
              </a:endParaRPr>
            </a:p>
          </p:txBody>
        </p:sp>
      </p:grpSp>
      <p:sp>
        <p:nvSpPr>
          <p:cNvPr id="73" name="PA_chenying0907 72"/>
          <p:cNvSpPr/>
          <p:nvPr>
            <p:custDataLst>
              <p:tags r:id="rId2"/>
            </p:custDataLst>
          </p:nvPr>
        </p:nvSpPr>
        <p:spPr>
          <a:xfrm>
            <a:off x="5965633" y="2528532"/>
            <a:ext cx="1316457"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Please enter the text information here. Enter text information in .</a:t>
            </a:r>
            <a:endParaRPr lang="zh-CN" altLang="en-US" sz="1000" dirty="0">
              <a:cs typeface="+mn-ea"/>
              <a:sym typeface="+mn-lt"/>
            </a:endParaRPr>
          </a:p>
        </p:txBody>
      </p:sp>
      <p:sp>
        <p:nvSpPr>
          <p:cNvPr id="39" name="PA_chenying0907 7"/>
          <p:cNvSpPr txBox="1">
            <a:spLocks noChangeArrowheads="1"/>
          </p:cNvSpPr>
          <p:nvPr>
            <p:custDataLst>
              <p:tags r:id="rId3"/>
            </p:custDataLst>
          </p:nvPr>
        </p:nvSpPr>
        <p:spPr bwMode="auto">
          <a:xfrm>
            <a:off x="1547663" y="885107"/>
            <a:ext cx="4560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Please add your title here</a:t>
            </a:r>
          </a:p>
        </p:txBody>
      </p:sp>
      <p:sp>
        <p:nvSpPr>
          <p:cNvPr id="40" name="PA_chenying0907 5"/>
          <p:cNvSpPr txBox="1"/>
          <p:nvPr>
            <p:custDataLst>
              <p:tags r:id="rId4"/>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72" name="PA_图片 7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467544" y="-16182"/>
            <a:ext cx="1868168" cy="1363796"/>
          </a:xfrm>
          <a:prstGeom prst="rect">
            <a:avLst/>
          </a:prstGeom>
        </p:spPr>
      </p:pic>
      <p:sp>
        <p:nvSpPr>
          <p:cNvPr id="80" name="PA_chenying0907 79"/>
          <p:cNvSpPr/>
          <p:nvPr>
            <p:custDataLst>
              <p:tags r:id="rId6"/>
            </p:custDataLst>
          </p:nvPr>
        </p:nvSpPr>
        <p:spPr>
          <a:xfrm>
            <a:off x="467544" y="1706747"/>
            <a:ext cx="4076460"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1762"/>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9" grpId="0" animBg="1" autoUpdateAnimBg="0"/>
      <p:bldP spid="40"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1"/>
            </p:custDataLst>
          </p:nvPr>
        </p:nvGrpSpPr>
        <p:grpSpPr>
          <a:xfrm>
            <a:off x="3059832" y="1203598"/>
            <a:ext cx="3024336" cy="3939902"/>
            <a:chOff x="8412163" y="1649413"/>
            <a:chExt cx="1909762" cy="2487909"/>
          </a:xfrm>
          <a:solidFill>
            <a:schemeClr val="tx1"/>
          </a:solidFill>
        </p:grpSpPr>
        <p:sp>
          <p:nvSpPr>
            <p:cNvPr id="49" name="Freeform 5"/>
            <p:cNvSpPr>
              <a:spLocks/>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
            <p:cNvSpPr>
              <a:spLocks/>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7"/>
            <p:cNvSpPr>
              <a:spLocks/>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
            <p:cNvSpPr>
              <a:spLocks/>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
            <p:cNvSpPr>
              <a:spLocks/>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3"/>
            <p:cNvSpPr>
              <a:spLocks/>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
            <p:cNvSpPr>
              <a:spLocks/>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6"/>
            <p:cNvSpPr>
              <a:spLocks/>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7"/>
            <p:cNvSpPr>
              <a:spLocks/>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8"/>
            <p:cNvSpPr>
              <a:spLocks/>
            </p:cNvSpPr>
            <p:nvPr/>
          </p:nvSpPr>
          <p:spPr bwMode="auto">
            <a:xfrm>
              <a:off x="8794750" y="3124201"/>
              <a:ext cx="703262" cy="1013121"/>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9"/>
            <p:cNvSpPr>
              <a:spLocks/>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0"/>
            <p:cNvSpPr>
              <a:spLocks/>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1"/>
            <p:cNvSpPr>
              <a:spLocks/>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2"/>
            <p:cNvSpPr>
              <a:spLocks/>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4"/>
            <p:cNvSpPr>
              <a:spLocks/>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
            <p:cNvSpPr>
              <a:spLocks/>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6"/>
            <p:cNvSpPr>
              <a:spLocks/>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
            <p:cNvSpPr>
              <a:spLocks/>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8"/>
            <p:cNvSpPr>
              <a:spLocks/>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9"/>
            <p:cNvSpPr>
              <a:spLocks/>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0"/>
            <p:cNvSpPr>
              <a:spLocks/>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1"/>
            <p:cNvSpPr>
              <a:spLocks/>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2"/>
            <p:cNvSpPr>
              <a:spLocks/>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3"/>
            <p:cNvSpPr>
              <a:spLocks/>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4"/>
            <p:cNvSpPr>
              <a:spLocks/>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5"/>
            <p:cNvSpPr>
              <a:spLocks/>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6"/>
            <p:cNvSpPr>
              <a:spLocks/>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7"/>
            <p:cNvSpPr>
              <a:spLocks/>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8"/>
            <p:cNvSpPr>
              <a:spLocks/>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9"/>
            <p:cNvSpPr>
              <a:spLocks/>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0"/>
            <p:cNvSpPr>
              <a:spLocks/>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1"/>
            <p:cNvSpPr>
              <a:spLocks/>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2"/>
            <p:cNvSpPr>
              <a:spLocks/>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3"/>
            <p:cNvSpPr>
              <a:spLocks/>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4"/>
            <p:cNvSpPr>
              <a:spLocks/>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5"/>
            <p:cNvSpPr>
              <a:spLocks/>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6"/>
            <p:cNvSpPr>
              <a:spLocks/>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7"/>
            <p:cNvSpPr>
              <a:spLocks/>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8"/>
            <p:cNvSpPr>
              <a:spLocks/>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9"/>
            <p:cNvSpPr>
              <a:spLocks/>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0"/>
            <p:cNvSpPr>
              <a:spLocks/>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1"/>
            <p:cNvSpPr>
              <a:spLocks/>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2"/>
            <p:cNvSpPr>
              <a:spLocks/>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3"/>
            <p:cNvSpPr>
              <a:spLocks/>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4"/>
            <p:cNvSpPr>
              <a:spLocks/>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5"/>
            <p:cNvSpPr>
              <a:spLocks/>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6"/>
            <p:cNvSpPr>
              <a:spLocks/>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7"/>
            <p:cNvSpPr>
              <a:spLocks/>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8"/>
            <p:cNvSpPr>
              <a:spLocks/>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9"/>
            <p:cNvSpPr>
              <a:spLocks/>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0"/>
            <p:cNvSpPr>
              <a:spLocks/>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1"/>
            <p:cNvSpPr>
              <a:spLocks/>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2"/>
            <p:cNvSpPr>
              <a:spLocks/>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3"/>
            <p:cNvSpPr>
              <a:spLocks/>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4"/>
            <p:cNvSpPr>
              <a:spLocks/>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5"/>
            <p:cNvSpPr>
              <a:spLocks/>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66"/>
            <p:cNvSpPr>
              <a:spLocks/>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67"/>
            <p:cNvSpPr>
              <a:spLocks/>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68"/>
            <p:cNvSpPr>
              <a:spLocks/>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69"/>
            <p:cNvSpPr>
              <a:spLocks/>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1"/>
            <p:cNvSpPr>
              <a:spLocks/>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72"/>
            <p:cNvSpPr>
              <a:spLocks/>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3"/>
            <p:cNvSpPr>
              <a:spLocks/>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74"/>
            <p:cNvSpPr>
              <a:spLocks/>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5"/>
            <p:cNvSpPr>
              <a:spLocks/>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6"/>
            <p:cNvSpPr>
              <a:spLocks/>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77"/>
            <p:cNvSpPr>
              <a:spLocks/>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78"/>
            <p:cNvSpPr>
              <a:spLocks/>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79"/>
            <p:cNvSpPr>
              <a:spLocks/>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0"/>
            <p:cNvSpPr>
              <a:spLocks/>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1"/>
            <p:cNvSpPr>
              <a:spLocks/>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2"/>
            <p:cNvSpPr>
              <a:spLocks/>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83"/>
            <p:cNvSpPr>
              <a:spLocks/>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84"/>
            <p:cNvSpPr>
              <a:spLocks/>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5"/>
            <p:cNvSpPr>
              <a:spLocks/>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86"/>
            <p:cNvSpPr>
              <a:spLocks/>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7"/>
            <p:cNvSpPr>
              <a:spLocks/>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88"/>
            <p:cNvSpPr>
              <a:spLocks/>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89"/>
            <p:cNvSpPr>
              <a:spLocks/>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90"/>
            <p:cNvSpPr>
              <a:spLocks/>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1"/>
            <p:cNvSpPr>
              <a:spLocks/>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92"/>
            <p:cNvSpPr>
              <a:spLocks/>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93"/>
            <p:cNvSpPr>
              <a:spLocks/>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5"/>
            <p:cNvSpPr>
              <a:spLocks/>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6"/>
            <p:cNvSpPr>
              <a:spLocks/>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97"/>
            <p:cNvSpPr>
              <a:spLocks/>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98"/>
            <p:cNvSpPr>
              <a:spLocks/>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99"/>
            <p:cNvSpPr>
              <a:spLocks/>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00"/>
            <p:cNvSpPr>
              <a:spLocks/>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01"/>
            <p:cNvSpPr>
              <a:spLocks/>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02"/>
            <p:cNvSpPr>
              <a:spLocks/>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03"/>
            <p:cNvSpPr>
              <a:spLocks/>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04"/>
            <p:cNvSpPr>
              <a:spLocks/>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05"/>
            <p:cNvSpPr>
              <a:spLocks/>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06"/>
            <p:cNvSpPr>
              <a:spLocks/>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07"/>
            <p:cNvSpPr>
              <a:spLocks/>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08"/>
            <p:cNvSpPr>
              <a:spLocks/>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09"/>
            <p:cNvSpPr>
              <a:spLocks/>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10"/>
            <p:cNvSpPr>
              <a:spLocks/>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11"/>
            <p:cNvSpPr>
              <a:spLocks/>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12"/>
            <p:cNvSpPr>
              <a:spLocks/>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PA_chenying0907 156"/>
          <p:cNvSpPr/>
          <p:nvPr>
            <p:custDataLst>
              <p:tags r:id="rId2"/>
            </p:custDataLst>
          </p:nvPr>
        </p:nvSpPr>
        <p:spPr>
          <a:xfrm>
            <a:off x="6499866" y="2174525"/>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58" name="PA_chenying0907 29"/>
          <p:cNvSpPr txBox="1"/>
          <p:nvPr>
            <p:custDataLst>
              <p:tags r:id="rId3"/>
            </p:custDataLst>
          </p:nvPr>
        </p:nvSpPr>
        <p:spPr>
          <a:xfrm>
            <a:off x="6499866" y="1630744"/>
            <a:ext cx="210458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59" name="PA_chenying0907 158"/>
          <p:cNvSpPr/>
          <p:nvPr>
            <p:custDataLst>
              <p:tags r:id="rId4"/>
            </p:custDataLst>
          </p:nvPr>
        </p:nvSpPr>
        <p:spPr>
          <a:xfrm>
            <a:off x="1053670" y="2214046"/>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60" name="PA_chenying0907 29"/>
          <p:cNvSpPr txBox="1"/>
          <p:nvPr>
            <p:custDataLst>
              <p:tags r:id="rId5"/>
            </p:custDataLst>
          </p:nvPr>
        </p:nvSpPr>
        <p:spPr>
          <a:xfrm>
            <a:off x="1053670" y="1670265"/>
            <a:ext cx="214155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1" name="PA_chenying0907 160"/>
          <p:cNvSpPr/>
          <p:nvPr>
            <p:custDataLst>
              <p:tags r:id="rId6"/>
            </p:custDataLst>
          </p:nvPr>
        </p:nvSpPr>
        <p:spPr>
          <a:xfrm>
            <a:off x="1414580" y="3490718"/>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62" name="PA_chenying0907 29"/>
          <p:cNvSpPr txBox="1"/>
          <p:nvPr>
            <p:custDataLst>
              <p:tags r:id="rId7"/>
            </p:custDataLst>
          </p:nvPr>
        </p:nvSpPr>
        <p:spPr>
          <a:xfrm>
            <a:off x="1414580" y="2946937"/>
            <a:ext cx="2067603"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3" name="PA_chenying0907 162"/>
          <p:cNvSpPr/>
          <p:nvPr>
            <p:custDataLst>
              <p:tags r:id="rId8"/>
            </p:custDataLst>
          </p:nvPr>
        </p:nvSpPr>
        <p:spPr>
          <a:xfrm>
            <a:off x="6084168" y="3568653"/>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64" name="PA_chenying0907 29"/>
          <p:cNvSpPr txBox="1"/>
          <p:nvPr>
            <p:custDataLst>
              <p:tags r:id="rId9"/>
            </p:custDataLst>
          </p:nvPr>
        </p:nvSpPr>
        <p:spPr>
          <a:xfrm>
            <a:off x="6084168" y="3024872"/>
            <a:ext cx="2190624"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5" name="PA_chenying0907 7"/>
          <p:cNvSpPr txBox="1">
            <a:spLocks noChangeArrowheads="1"/>
          </p:cNvSpPr>
          <p:nvPr>
            <p:custDataLst>
              <p:tags r:id="rId10"/>
            </p:custDataLst>
          </p:nvPr>
        </p:nvSpPr>
        <p:spPr bwMode="auto">
          <a:xfrm>
            <a:off x="2092398" y="282550"/>
            <a:ext cx="4554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gn="ctr"/>
            <a:r>
              <a:rPr lang="zh-CN" altLang="en-US" sz="2000" b="1" dirty="0">
                <a:sym typeface="+mn-lt"/>
              </a:rPr>
              <a:t>Please add your title here</a:t>
            </a:r>
          </a:p>
        </p:txBody>
      </p:sp>
      <p:sp>
        <p:nvSpPr>
          <p:cNvPr id="166" name="PA_chenying0907 5"/>
          <p:cNvSpPr txBox="1"/>
          <p:nvPr>
            <p:custDataLst>
              <p:tags r:id="rId11"/>
            </p:custDataLst>
          </p:nvPr>
        </p:nvSpPr>
        <p:spPr>
          <a:xfrm>
            <a:off x="3507528" y="700259"/>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cTn>
                              </p:par>
                            </p:childTnLst>
                          </p:cTn>
                        </p:par>
                        <p:par>
                          <p:cTn id="27" fill="hold">
                            <p:stCondLst>
                              <p:cond delay="3407"/>
                            </p:stCondLst>
                            <p:childTnLst>
                              <p:par>
                                <p:cTn id="28" presetID="10" presetClass="entr" presetSubtype="0" fill="hold" grpId="0" nodeType="afterEffect">
                                  <p:stCondLst>
                                    <p:cond delay="339"/>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500"/>
                                        <p:tgtEl>
                                          <p:spTgt spid="163"/>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64"/>
                                        </p:tgtEl>
                                        <p:attrNameLst>
                                          <p:attrName>style.visibility</p:attrName>
                                        </p:attrNameLst>
                                      </p:cBhvr>
                                      <p:to>
                                        <p:strVal val="visible"/>
                                      </p:to>
                                    </p:set>
                                    <p:animEffect transition="in" filter="fade">
                                      <p:cBhvr>
                                        <p:cTn id="33" dur="500"/>
                                        <p:tgtEl>
                                          <p:spTgt spid="164"/>
                                        </p:tgtEl>
                                      </p:cBhvr>
                                    </p:animEffect>
                                  </p:childTnLst>
                                </p:cTn>
                              </p:par>
                              <p:par>
                                <p:cTn id="34" presetID="10" presetClass="entr" presetSubtype="0" fill="hold" grpId="0" nodeType="withEffect">
                                  <p:stCondLst>
                                    <p:cond delay="986"/>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500"/>
                                        <p:tgtEl>
                                          <p:spTgt spid="165"/>
                                        </p:tgtEl>
                                      </p:cBhvr>
                                    </p:animEffect>
                                  </p:childTnLst>
                                </p:cTn>
                              </p:par>
                              <p:par>
                                <p:cTn id="37" presetID="10" presetClass="entr" presetSubtype="0" fill="hold" grpId="0" nodeType="withEffect">
                                  <p:stCondLst>
                                    <p:cond delay="142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animBg="1" autoUpdateAnimBg="0"/>
      <p:bldP spid="159" grpId="0"/>
      <p:bldP spid="160" grpId="0"/>
      <p:bldP spid="161" grpId="0"/>
      <p:bldP spid="162" grpId="0"/>
      <p:bldP spid="163" grpId="0"/>
      <p:bldP spid="164" grpId="0"/>
      <p:bldP spid="165" grpId="0" animBg="1" autoUpdateAnimBg="0"/>
      <p:bldP spid="1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19"/>
          <p:cNvSpPr>
            <a:spLocks noEditPoints="1"/>
          </p:cNvSpPr>
          <p:nvPr>
            <p:custDataLst>
              <p:tags r:id="rId1"/>
            </p:custDataLst>
          </p:nvPr>
        </p:nvSpPr>
        <p:spPr bwMode="auto">
          <a:xfrm>
            <a:off x="467544" y="2159876"/>
            <a:ext cx="3755441" cy="2313967"/>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PA_椭圆 31"/>
          <p:cNvSpPr/>
          <p:nvPr>
            <p:custDataLst>
              <p:tags r:id="rId2"/>
            </p:custDataLst>
          </p:nvPr>
        </p:nvSpPr>
        <p:spPr>
          <a:xfrm>
            <a:off x="4355976" y="699542"/>
            <a:ext cx="3816424" cy="21084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sp>
        <p:nvSpPr>
          <p:cNvPr id="11" name="PA_chenying0907 10"/>
          <p:cNvSpPr/>
          <p:nvPr>
            <p:custDataLst>
              <p:tags r:id="rId3"/>
            </p:custDataLst>
          </p:nvPr>
        </p:nvSpPr>
        <p:spPr>
          <a:xfrm>
            <a:off x="4896036" y="949166"/>
            <a:ext cx="2736304" cy="1583447"/>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a:t>
            </a:r>
            <a:endParaRPr lang="en-US" altLang="zh-CN" sz="1000" dirty="0">
              <a:solidFill>
                <a:schemeClr val="tx1">
                  <a:lumMod val="75000"/>
                  <a:lumOff val="25000"/>
                </a:schemeClr>
              </a:solidFill>
              <a:cs typeface="+mn-ea"/>
              <a:sym typeface="+mn-lt"/>
            </a:endParaRPr>
          </a:p>
        </p:txBody>
      </p:sp>
      <p:grpSp>
        <p:nvGrpSpPr>
          <p:cNvPr id="3" name="PA_组合 2"/>
          <p:cNvGrpSpPr/>
          <p:nvPr>
            <p:custDataLst>
              <p:tags r:id="rId4"/>
            </p:custDataLst>
          </p:nvPr>
        </p:nvGrpSpPr>
        <p:grpSpPr>
          <a:xfrm>
            <a:off x="2456009" y="1526599"/>
            <a:ext cx="1932739" cy="2246057"/>
            <a:chOff x="8724903" y="3030540"/>
            <a:chExt cx="574675" cy="868363"/>
          </a:xfrm>
          <a:solidFill>
            <a:schemeClr val="tx1"/>
          </a:solidFill>
        </p:grpSpPr>
        <p:sp>
          <p:nvSpPr>
            <p:cNvPr id="4" name="Freeform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grpSp>
    </p:spTree>
    <p:extLst>
      <p:ext uri="{BB962C8B-B14F-4D97-AF65-F5344CB8AC3E}">
        <p14:creationId xmlns:p14="http://schemas.microsoft.com/office/powerpoint/2010/main" val="239689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1762"/>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A_图片 2" descr="C:\Users\Administrator\Desktop\b0ddc9fce8b901b055c56214abee318d.png"/>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a:off x="395536" y="706001"/>
            <a:ext cx="4608512" cy="4439533"/>
          </a:xfrm>
          <a:prstGeom prst="rect">
            <a:avLst/>
          </a:prstGeom>
          <a:noFill/>
          <a:extLst>
            <a:ext uri="{909E8E84-426E-40DD-AFC4-6F175D3DCCD1}">
              <a14:hiddenFill xmlns:a14="http://schemas.microsoft.com/office/drawing/2010/main">
                <a:solidFill>
                  <a:srgbClr val="FFFFFF"/>
                </a:solidFill>
              </a14:hiddenFill>
            </a:ext>
          </a:extLst>
        </p:spPr>
      </p:pic>
      <p:sp>
        <p:nvSpPr>
          <p:cNvPr id="5" name="PA_chenying0907 4"/>
          <p:cNvSpPr/>
          <p:nvPr>
            <p:custDataLst>
              <p:tags r:id="rId2"/>
            </p:custDataLst>
          </p:nvPr>
        </p:nvSpPr>
        <p:spPr>
          <a:xfrm>
            <a:off x="5052678" y="1557349"/>
            <a:ext cx="3489033"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6" name="PA_chenying0907 29"/>
          <p:cNvSpPr txBox="1"/>
          <p:nvPr>
            <p:custDataLst>
              <p:tags r:id="rId3"/>
            </p:custDataLst>
          </p:nvPr>
        </p:nvSpPr>
        <p:spPr>
          <a:xfrm>
            <a:off x="5092037" y="987574"/>
            <a:ext cx="2576307"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8" name="PA_chenying0907 7"/>
          <p:cNvSpPr/>
          <p:nvPr>
            <p:custDataLst>
              <p:tags r:id="rId4"/>
            </p:custDataLst>
          </p:nvPr>
        </p:nvSpPr>
        <p:spPr>
          <a:xfrm>
            <a:off x="4499992" y="3223175"/>
            <a:ext cx="3489033"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9" name="PA_chenying0907 29"/>
          <p:cNvSpPr txBox="1"/>
          <p:nvPr>
            <p:custDataLst>
              <p:tags r:id="rId5"/>
            </p:custDataLst>
          </p:nvPr>
        </p:nvSpPr>
        <p:spPr>
          <a:xfrm>
            <a:off x="4539351" y="2797416"/>
            <a:ext cx="2624937"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762"/>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068"/>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autoUpdateAnimBg="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4162723" y="2571750"/>
            <a:ext cx="52200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Third, please add your title here</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255070"/>
          </a:xfrm>
          <a:prstGeom prst="rect">
            <a:avLst/>
          </a:prstGeom>
          <a:noFill/>
        </p:spPr>
        <p:txBody>
          <a:bodyPr wrap="square" rtlCol="0">
            <a:spAutoFit/>
          </a:bodyPr>
          <a:lstStyle/>
          <a:p>
            <a:pPr>
              <a:lnSpc>
                <a:spcPct val="150000"/>
              </a:lnSpc>
            </a:pPr>
            <a:r>
              <a:rPr lang="zh-CN" altLang="en-US" sz="800" dirty="0">
                <a:cs typeface="+mn-ea"/>
                <a:sym typeface="+mn-lt"/>
              </a:rPr>
              <a:t>Please enter your chapter description here.</a:t>
            </a:r>
          </a:p>
        </p:txBody>
      </p:sp>
    </p:spTree>
    <p:extLst>
      <p:ext uri="{BB962C8B-B14F-4D97-AF65-F5344CB8AC3E}">
        <p14:creationId xmlns:p14="http://schemas.microsoft.com/office/powerpoint/2010/main" val="1420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custDataLst>
              <p:tags r:id="rId1"/>
            </p:custDataLst>
          </p:nvPr>
        </p:nvSpPr>
        <p:spPr bwMode="auto">
          <a:xfrm rot="1617227">
            <a:off x="2057345" y="2412430"/>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PA_任意多边形 6"/>
          <p:cNvSpPr>
            <a:spLocks noEditPoints="1"/>
          </p:cNvSpPr>
          <p:nvPr>
            <p:custDataLst>
              <p:tags r:id="rId2"/>
            </p:custDataLst>
          </p:nvPr>
        </p:nvSpPr>
        <p:spPr bwMode="auto">
          <a:xfrm rot="13126448">
            <a:off x="5249470" y="2553889"/>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PA_组合 3"/>
          <p:cNvGrpSpPr/>
          <p:nvPr>
            <p:custDataLst>
              <p:tags r:id="rId3"/>
            </p:custDataLst>
          </p:nvPr>
        </p:nvGrpSpPr>
        <p:grpSpPr>
          <a:xfrm>
            <a:off x="3666192" y="1731097"/>
            <a:ext cx="1749845" cy="1788163"/>
            <a:chOff x="5268913" y="4124325"/>
            <a:chExt cx="652463" cy="666751"/>
          </a:xfrm>
          <a:solidFill>
            <a:schemeClr val="tx1"/>
          </a:solidFill>
        </p:grpSpPr>
        <p:sp>
          <p:nvSpPr>
            <p:cNvPr id="5" name="Freeform 719"/>
            <p:cNvSpPr>
              <a:spLocks/>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6" name="Freeform 720"/>
            <p:cNvSpPr>
              <a:spLocks/>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7" name="Freeform 721"/>
            <p:cNvSpPr>
              <a:spLocks/>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 name="Freeform 722"/>
            <p:cNvSpPr>
              <a:spLocks/>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 name="Freeform 723"/>
            <p:cNvSpPr>
              <a:spLocks/>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 name="Freeform 724"/>
            <p:cNvSpPr>
              <a:spLocks/>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 name="Freeform 725"/>
            <p:cNvSpPr>
              <a:spLocks/>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 name="Freeform 726"/>
            <p:cNvSpPr>
              <a:spLocks/>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 name="Freeform 727"/>
            <p:cNvSpPr>
              <a:spLocks/>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728"/>
            <p:cNvSpPr>
              <a:spLocks/>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Freeform 729"/>
            <p:cNvSpPr>
              <a:spLocks/>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 name="Freeform 730"/>
            <p:cNvSpPr>
              <a:spLocks/>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7" name="Freeform 731"/>
            <p:cNvSpPr>
              <a:spLocks/>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 name="Freeform 732"/>
            <p:cNvSpPr>
              <a:spLocks/>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9" name="Freeform 733"/>
            <p:cNvSpPr>
              <a:spLocks/>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 name="Freeform 734"/>
            <p:cNvSpPr>
              <a:spLocks/>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1" name="Freeform 735"/>
            <p:cNvSpPr>
              <a:spLocks/>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 name="Freeform 736"/>
            <p:cNvSpPr>
              <a:spLocks/>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Freeform 738"/>
            <p:cNvSpPr>
              <a:spLocks/>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sp>
        <p:nvSpPr>
          <p:cNvPr id="25" name="PA_chenying0907 7"/>
          <p:cNvSpPr txBox="1">
            <a:spLocks noChangeArrowheads="1"/>
          </p:cNvSpPr>
          <p:nvPr>
            <p:custDataLst>
              <p:tags r:id="rId4"/>
            </p:custDataLst>
          </p:nvPr>
        </p:nvSpPr>
        <p:spPr bwMode="auto">
          <a:xfrm>
            <a:off x="3462810" y="771550"/>
            <a:ext cx="514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400" b="1" dirty="0">
                <a:sym typeface="+mn-lt"/>
              </a:rPr>
              <a:t>Please add your title here</a:t>
            </a:r>
          </a:p>
        </p:txBody>
      </p:sp>
      <p:sp>
        <p:nvSpPr>
          <p:cNvPr id="26" name="PA_chenying0907 5"/>
          <p:cNvSpPr txBox="1"/>
          <p:nvPr>
            <p:custDataLst>
              <p:tags r:id="rId5"/>
            </p:custDataLst>
          </p:nvPr>
        </p:nvSpPr>
        <p:spPr>
          <a:xfrm>
            <a:off x="4250858"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27" name="PA_图片 26"/>
          <p:cNvPicPr>
            <a:picLocks noChangeAspect="1"/>
          </p:cNvPicPr>
          <p:nvPr>
            <p:custDataLst>
              <p:tags r:id="rId6"/>
            </p:custDataLst>
          </p:nvPr>
        </p:nvPicPr>
        <p:blipFill>
          <a:blip r:embed="rId12" cstate="screen">
            <a:extLst>
              <a:ext uri="{28A0092B-C50C-407E-A947-70E740481C1C}">
                <a14:useLocalDpi xmlns:a14="http://schemas.microsoft.com/office/drawing/2010/main"/>
              </a:ext>
            </a:extLst>
          </a:blip>
          <a:stretch>
            <a:fillRect/>
          </a:stretch>
        </p:blipFill>
        <p:spPr>
          <a:xfrm>
            <a:off x="2382690" y="-16182"/>
            <a:ext cx="1868168" cy="1363796"/>
          </a:xfrm>
          <a:prstGeom prst="rect">
            <a:avLst/>
          </a:prstGeom>
        </p:spPr>
      </p:pic>
      <p:sp>
        <p:nvSpPr>
          <p:cNvPr id="28" name="PA_chenying0907 27"/>
          <p:cNvSpPr/>
          <p:nvPr>
            <p:custDataLst>
              <p:tags r:id="rId7"/>
            </p:custDataLst>
          </p:nvPr>
        </p:nvSpPr>
        <p:spPr>
          <a:xfrm>
            <a:off x="1475656" y="3620080"/>
            <a:ext cx="5882351" cy="967894"/>
          </a:xfrm>
          <a:prstGeom prst="rect">
            <a:avLst/>
          </a:prstGeom>
        </p:spPr>
        <p:txBody>
          <a:bodyPr wrap="square">
            <a:spAutoFit/>
          </a:bodyPr>
          <a:lstStyle/>
          <a:p>
            <a:pPr algn="ct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gn="ctr">
              <a:lnSpc>
                <a:spcPct val="200000"/>
              </a:lnSpc>
            </a:pPr>
            <a:endParaRPr lang="en-US" altLang="zh-CN" sz="1000" dirty="0">
              <a:solidFill>
                <a:schemeClr val="tx1">
                  <a:lumMod val="75000"/>
                  <a:lumOff val="25000"/>
                </a:schemeClr>
              </a:solidFill>
              <a:cs typeface="+mn-ea"/>
              <a:sym typeface="+mn-lt"/>
            </a:endParaRPr>
          </a:p>
        </p:txBody>
      </p:sp>
      <p:sp>
        <p:nvSpPr>
          <p:cNvPr id="29" name="PA_chenying0907 5"/>
          <p:cNvSpPr txBox="1"/>
          <p:nvPr>
            <p:custDataLst>
              <p:tags r:id="rId8"/>
            </p:custDataLst>
          </p:nvPr>
        </p:nvSpPr>
        <p:spPr>
          <a:xfrm>
            <a:off x="5629815" y="1603856"/>
            <a:ext cx="2592288" cy="255070"/>
          </a:xfrm>
          <a:prstGeom prst="rect">
            <a:avLst/>
          </a:prstGeom>
          <a:noFill/>
        </p:spPr>
        <p:txBody>
          <a:bodyPr wrap="square" rtlCol="0">
            <a:spAutoFit/>
          </a:bodyPr>
          <a:lstStyle/>
          <a:p>
            <a:pPr>
              <a:lnSpc>
                <a:spcPct val="150000"/>
              </a:lnSpc>
            </a:pPr>
            <a:r>
              <a:rPr lang="zh-CN" altLang="en-US" sz="800" dirty="0">
                <a:cs typeface="+mn-ea"/>
                <a:sym typeface="+mn-lt"/>
              </a:rPr>
              <a:t>Please enter your description here</a:t>
            </a:r>
            <a:r>
              <a:rPr lang="en-US" altLang="zh-CN" sz="800" dirty="0">
                <a:cs typeface="+mn-ea"/>
                <a:sym typeface="+mn-lt"/>
              </a:rPr>
              <a:t>,</a:t>
            </a:r>
            <a:r>
              <a:rPr lang="zh-CN" altLang="en-US" sz="800" dirty="0">
                <a:cs typeface="+mn-ea"/>
                <a:sym typeface="+mn-lt"/>
              </a:rPr>
              <a:t>The language should be concise and the theme should be sharp.</a:t>
            </a:r>
          </a:p>
        </p:txBody>
      </p:sp>
      <p:sp>
        <p:nvSpPr>
          <p:cNvPr id="30" name="PA_chenying0907 5"/>
          <p:cNvSpPr txBox="1"/>
          <p:nvPr>
            <p:custDataLst>
              <p:tags r:id="rId9"/>
            </p:custDataLst>
          </p:nvPr>
        </p:nvSpPr>
        <p:spPr>
          <a:xfrm>
            <a:off x="611560" y="1657533"/>
            <a:ext cx="2592288" cy="255070"/>
          </a:xfrm>
          <a:prstGeom prst="rect">
            <a:avLst/>
          </a:prstGeom>
          <a:noFill/>
        </p:spPr>
        <p:txBody>
          <a:bodyPr wrap="square" rtlCol="0">
            <a:spAutoFit/>
          </a:bodyPr>
          <a:lstStyle/>
          <a:p>
            <a:pPr>
              <a:lnSpc>
                <a:spcPct val="150000"/>
              </a:lnSpc>
            </a:pPr>
            <a:r>
              <a:rPr lang="zh-CN" altLang="en-US" sz="800" dirty="0">
                <a:cs typeface="+mn-ea"/>
                <a:sym typeface="+mn-lt"/>
              </a:rPr>
              <a:t>Please enter your description here</a:t>
            </a:r>
            <a:r>
              <a:rPr lang="en-US" altLang="zh-CN" sz="800" dirty="0">
                <a:cs typeface="+mn-ea"/>
                <a:sym typeface="+mn-lt"/>
              </a:rPr>
              <a:t>,</a:t>
            </a:r>
            <a:r>
              <a:rPr lang="zh-CN" altLang="en-US" sz="800" dirty="0">
                <a:cs typeface="+mn-ea"/>
                <a:sym typeface="+mn-lt"/>
              </a:rPr>
              <a:t>The language should be concise and the theme should be sharp.</a:t>
            </a:r>
          </a:p>
        </p:txBody>
      </p:sp>
    </p:spTree>
    <p:extLst>
      <p:ext uri="{BB962C8B-B14F-4D97-AF65-F5344CB8AC3E}">
        <p14:creationId xmlns:p14="http://schemas.microsoft.com/office/powerpoint/2010/main" val="4117385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068"/>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3407"/>
                            </p:stCondLst>
                            <p:childTnLst>
                              <p:par>
                                <p:cTn id="28" presetID="10" presetClass="entr" presetSubtype="0" fill="hold" grpId="0" nodeType="afterEffect">
                                  <p:stCondLst>
                                    <p:cond delay="339"/>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p:bldP spid="26"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a:off x="4316119" y="582960"/>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5112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400" b="1" dirty="0">
                <a:sym typeface="+mn-lt"/>
              </a:rPr>
              <a:t>Please add your title here</a:t>
            </a:r>
          </a:p>
        </p:txBody>
      </p:sp>
      <p:sp>
        <p:nvSpPr>
          <p:cNvPr id="4"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67544" y="-16182"/>
            <a:ext cx="1868168" cy="1363796"/>
          </a:xfrm>
          <a:prstGeom prst="rect">
            <a:avLst/>
          </a:prstGeom>
        </p:spPr>
      </p:pic>
      <p:sp>
        <p:nvSpPr>
          <p:cNvPr id="7" name="PA_chenying0907 6"/>
          <p:cNvSpPr/>
          <p:nvPr>
            <p:custDataLst>
              <p:tags r:id="rId5"/>
            </p:custDataLst>
          </p:nvPr>
        </p:nvSpPr>
        <p:spPr>
          <a:xfrm>
            <a:off x="611560" y="1635646"/>
            <a:ext cx="388843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39811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chenying0907 8"/>
          <p:cNvSpPr txBox="1"/>
          <p:nvPr>
            <p:custDataLst>
              <p:tags r:id="rId1"/>
            </p:custDataLst>
          </p:nvPr>
        </p:nvSpPr>
        <p:spPr>
          <a:xfrm>
            <a:off x="4788024" y="2499742"/>
            <a:ext cx="3672408" cy="210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nSpc>
                <a:spcPct val="150000"/>
              </a:lnSpc>
            </a:pPr>
            <a:r>
              <a:rPr lang="en-US" altLang="zh-CN" sz="1800" b="1" dirty="0">
                <a:sym typeface="+mn-lt"/>
              </a:rPr>
              <a:t>1.</a:t>
            </a:r>
            <a:r>
              <a:rPr lang="zh-CN" altLang="en-US" sz="1800" b="1" dirty="0">
                <a:sym typeface="+mn-lt"/>
              </a:rPr>
              <a:t>Please enter the text here</a:t>
            </a:r>
            <a:endParaRPr lang="en-US" altLang="zh-CN" sz="1800" b="1" dirty="0">
              <a:sym typeface="+mn-lt"/>
            </a:endParaRPr>
          </a:p>
          <a:p>
            <a:pPr>
              <a:lnSpc>
                <a:spcPct val="150000"/>
              </a:lnSpc>
            </a:pPr>
            <a:r>
              <a:rPr lang="en-US" altLang="zh-CN" sz="1800" b="1" dirty="0">
                <a:sym typeface="+mn-lt"/>
              </a:rPr>
              <a:t>2.</a:t>
            </a:r>
            <a:r>
              <a:rPr lang="zh-CN" altLang="en-US" sz="1800" b="1" dirty="0">
                <a:sym typeface="+mn-lt"/>
              </a:rPr>
              <a:t>Please enter the text here</a:t>
            </a:r>
            <a:endParaRPr lang="en-US" altLang="zh-CN" sz="1800" b="1" dirty="0">
              <a:sym typeface="+mn-lt"/>
            </a:endParaRPr>
          </a:p>
          <a:p>
            <a:pPr>
              <a:lnSpc>
                <a:spcPct val="150000"/>
              </a:lnSpc>
            </a:pPr>
            <a:r>
              <a:rPr lang="en-US" altLang="zh-CN" sz="1800" b="1" dirty="0">
                <a:sym typeface="+mn-lt"/>
              </a:rPr>
              <a:t>3.</a:t>
            </a:r>
            <a:r>
              <a:rPr lang="zh-CN" altLang="en-US" sz="1800" b="1" dirty="0">
                <a:sym typeface="+mn-lt"/>
              </a:rPr>
              <a:t>Please enter the text here</a:t>
            </a:r>
          </a:p>
          <a:p>
            <a:pPr>
              <a:lnSpc>
                <a:spcPct val="150000"/>
              </a:lnSpc>
            </a:pPr>
            <a:r>
              <a:rPr lang="en-US" altLang="zh-CN" sz="1800" b="1" dirty="0">
                <a:sym typeface="+mn-lt"/>
              </a:rPr>
              <a:t>4.</a:t>
            </a:r>
            <a:r>
              <a:rPr lang="zh-CN" altLang="en-US" sz="1800" b="1" dirty="0">
                <a:sym typeface="+mn-lt"/>
              </a:rPr>
              <a:t>Please enter the text here</a:t>
            </a:r>
          </a:p>
          <a:p>
            <a:pPr>
              <a:lnSpc>
                <a:spcPct val="150000"/>
              </a:lnSpc>
            </a:pPr>
            <a:endParaRPr lang="zh-CN" altLang="en-US" sz="1800" b="1" dirty="0">
              <a:sym typeface="+mn-lt"/>
            </a:endParaRPr>
          </a:p>
        </p:txBody>
      </p:sp>
      <p:sp>
        <p:nvSpPr>
          <p:cNvPr id="11" name="PA_chenying0907 10"/>
          <p:cNvSpPr txBox="1"/>
          <p:nvPr>
            <p:custDataLst>
              <p:tags r:id="rId2"/>
            </p:custDataLst>
          </p:nvPr>
        </p:nvSpPr>
        <p:spPr>
          <a:xfrm>
            <a:off x="2051720" y="3291830"/>
            <a:ext cx="2028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en-US" altLang="zh-CN" dirty="0">
                <a:sym typeface="+mn-lt"/>
              </a:rPr>
              <a:t>CONTENTS</a:t>
            </a:r>
            <a:endParaRPr lang="zh-CN" altLang="en-US" dirty="0">
              <a:sym typeface="+mn-lt"/>
            </a:endParaRPr>
          </a:p>
        </p:txBody>
      </p:sp>
      <p:sp>
        <p:nvSpPr>
          <p:cNvPr id="70" name="PA_chenying0907 5"/>
          <p:cNvSpPr txBox="1"/>
          <p:nvPr>
            <p:custDataLst>
              <p:tags r:id="rId3"/>
            </p:custDataLst>
          </p:nvPr>
        </p:nvSpPr>
        <p:spPr>
          <a:xfrm>
            <a:off x="2245772" y="4011910"/>
            <a:ext cx="1261884" cy="307777"/>
          </a:xfrm>
          <a:prstGeom prst="rect">
            <a:avLst/>
          </a:prstGeom>
          <a:noFill/>
        </p:spPr>
        <p:txBody>
          <a:bodyPr wrap="none" rtlCol="0">
            <a:spAutoFit/>
          </a:bodyPr>
          <a:lstStyle/>
          <a:p>
            <a:r>
              <a:rPr lang="zh-CN" altLang="en-US" sz="1400" dirty="0">
                <a:cs typeface="+mn-ea"/>
                <a:sym typeface="+mn-lt"/>
              </a:rPr>
              <a:t>Enter text content</a:t>
            </a:r>
          </a:p>
        </p:txBody>
      </p:sp>
      <p:pic>
        <p:nvPicPr>
          <p:cNvPr id="2" name="PA_图片 1"/>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467544" y="-16182"/>
            <a:ext cx="4752528" cy="3469430"/>
          </a:xfrm>
          <a:prstGeom prst="rect">
            <a:avLst/>
          </a:prstGeom>
        </p:spPr>
      </p:pic>
    </p:spTree>
    <p:extLst>
      <p:ext uri="{BB962C8B-B14F-4D97-AF65-F5344CB8AC3E}">
        <p14:creationId xmlns:p14="http://schemas.microsoft.com/office/powerpoint/2010/main" val="2950013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142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2943704" y="908500"/>
            <a:ext cx="3216654" cy="2982706"/>
            <a:chOff x="1580274" y="1988664"/>
            <a:chExt cx="3816350" cy="3503612"/>
          </a:xfrm>
        </p:grpSpPr>
        <p:grpSp>
          <p:nvGrpSpPr>
            <p:cNvPr id="3"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7" name="Freeform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8" name="Freeform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9" name="Freeform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10" name="Freeform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grpSp>
        <p:sp>
          <p:nvSpPr>
            <p:cNvPr id="4" name="chenying0907 77"/>
            <p:cNvSpPr txBox="1">
              <a:spLocks noChangeArrowheads="1"/>
            </p:cNvSpPr>
            <p:nvPr/>
          </p:nvSpPr>
          <p:spPr bwMode="auto">
            <a:xfrm>
              <a:off x="3313241" y="2070100"/>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1st</a:t>
              </a:r>
            </a:p>
          </p:txBody>
        </p:sp>
        <p:sp>
          <p:nvSpPr>
            <p:cNvPr id="5" name="chenying0907 78"/>
            <p:cNvSpPr txBox="1">
              <a:spLocks noChangeArrowheads="1"/>
            </p:cNvSpPr>
            <p:nvPr/>
          </p:nvSpPr>
          <p:spPr bwMode="auto">
            <a:xfrm>
              <a:off x="1986673" y="2621767"/>
              <a:ext cx="1219201"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2nd place</a:t>
              </a:r>
            </a:p>
          </p:txBody>
        </p:sp>
        <p:sp>
          <p:nvSpPr>
            <p:cNvPr id="6" name="chenying0907 79"/>
            <p:cNvSpPr txBox="1">
              <a:spLocks noChangeArrowheads="1"/>
            </p:cNvSpPr>
            <p:nvPr/>
          </p:nvSpPr>
          <p:spPr bwMode="auto">
            <a:xfrm>
              <a:off x="4177423" y="2864333"/>
              <a:ext cx="1219201"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3rd place</a:t>
              </a:r>
            </a:p>
          </p:txBody>
        </p:sp>
      </p:grpSp>
      <p:sp>
        <p:nvSpPr>
          <p:cNvPr id="11" name="PA_任意多边形 5"/>
          <p:cNvSpPr>
            <a:spLocks noEditPoints="1"/>
          </p:cNvSpPr>
          <p:nvPr>
            <p:custDataLst>
              <p:tags r:id="rId2"/>
            </p:custDataLst>
          </p:nvPr>
        </p:nvSpPr>
        <p:spPr bwMode="auto">
          <a:xfrm>
            <a:off x="6372200" y="2553729"/>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FF0000"/>
          </a:solidFill>
          <a:ln w="9525">
            <a:solidFill>
              <a:srgbClr val="FF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2" name="PA_任意多边形 5"/>
          <p:cNvSpPr>
            <a:spLocks noEditPoints="1"/>
          </p:cNvSpPr>
          <p:nvPr>
            <p:custDataLst>
              <p:tags r:id="rId3"/>
            </p:custDataLst>
          </p:nvPr>
        </p:nvSpPr>
        <p:spPr bwMode="auto">
          <a:xfrm>
            <a:off x="611560" y="1411293"/>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6"/>
          </a:solidFill>
          <a:ln w="9525">
            <a:solidFill>
              <a:srgbClr val="FFC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6" name="PA_chenying0907 15"/>
          <p:cNvSpPr/>
          <p:nvPr>
            <p:custDataLst>
              <p:tags r:id="rId4"/>
            </p:custDataLst>
          </p:nvPr>
        </p:nvSpPr>
        <p:spPr>
          <a:xfrm>
            <a:off x="683568" y="3576087"/>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7" name="PA_chenying0907 29"/>
          <p:cNvSpPr txBox="1"/>
          <p:nvPr>
            <p:custDataLst>
              <p:tags r:id="rId5"/>
            </p:custDataLst>
          </p:nvPr>
        </p:nvSpPr>
        <p:spPr>
          <a:xfrm>
            <a:off x="683568" y="3032306"/>
            <a:ext cx="259228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9" name="PA_chenying0907 18"/>
          <p:cNvSpPr/>
          <p:nvPr>
            <p:custDataLst>
              <p:tags r:id="rId6"/>
            </p:custDataLst>
          </p:nvPr>
        </p:nvSpPr>
        <p:spPr>
          <a:xfrm>
            <a:off x="6422060" y="1633612"/>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20" name="PA_chenying0907 29"/>
          <p:cNvSpPr txBox="1"/>
          <p:nvPr>
            <p:custDataLst>
              <p:tags r:id="rId7"/>
            </p:custDataLst>
          </p:nvPr>
        </p:nvSpPr>
        <p:spPr>
          <a:xfrm>
            <a:off x="6422060" y="1089831"/>
            <a:ext cx="261443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2724811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autoUpdateAnimBg="0"/>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_图片 2" descr="C:\Users\Administrator\Desktop\19dbe048aeb1d53c3ed13e67c54e3524.png"/>
          <p:cNvPicPr>
            <a:picLocks noChangeAspect="1" noChangeArrowheads="1"/>
          </p:cNvPicPr>
          <p:nvPr>
            <p:custDataLst>
              <p:tags r:id="rId1"/>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2489089" y="0"/>
            <a:ext cx="3614638" cy="3249807"/>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1598768" y="2526362"/>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4" name="PA_chenying0907 29"/>
          <p:cNvSpPr txBox="1"/>
          <p:nvPr>
            <p:custDataLst>
              <p:tags r:id="rId3"/>
            </p:custDataLst>
          </p:nvPr>
        </p:nvSpPr>
        <p:spPr>
          <a:xfrm>
            <a:off x="1598768" y="1982581"/>
            <a:ext cx="246917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5" name="PA_chenying0907 4"/>
          <p:cNvSpPr/>
          <p:nvPr>
            <p:custDataLst>
              <p:tags r:id="rId4"/>
            </p:custDataLst>
          </p:nvPr>
        </p:nvSpPr>
        <p:spPr>
          <a:xfrm>
            <a:off x="3511439" y="3907619"/>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6" name="PA_chenying0907 29"/>
          <p:cNvSpPr txBox="1"/>
          <p:nvPr>
            <p:custDataLst>
              <p:tags r:id="rId5"/>
            </p:custDataLst>
          </p:nvPr>
        </p:nvSpPr>
        <p:spPr>
          <a:xfrm>
            <a:off x="3511439" y="3363838"/>
            <a:ext cx="259228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7" name="PA_chenying0907 6"/>
          <p:cNvSpPr/>
          <p:nvPr>
            <p:custDataLst>
              <p:tags r:id="rId6"/>
            </p:custDataLst>
          </p:nvPr>
        </p:nvSpPr>
        <p:spPr>
          <a:xfrm>
            <a:off x="6103727" y="2526361"/>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8" name="PA_chenying0907 29"/>
          <p:cNvSpPr txBox="1"/>
          <p:nvPr>
            <p:custDataLst>
              <p:tags r:id="rId7"/>
            </p:custDataLst>
          </p:nvPr>
        </p:nvSpPr>
        <p:spPr>
          <a:xfrm>
            <a:off x="6103727" y="1982580"/>
            <a:ext cx="250072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855948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组合 4"/>
          <p:cNvGrpSpPr>
            <a:grpSpLocks noChangeAspect="1"/>
          </p:cNvGrpSpPr>
          <p:nvPr>
            <p:custDataLst>
              <p:tags r:id="rId1"/>
            </p:custDataLst>
          </p:nvPr>
        </p:nvGrpSpPr>
        <p:grpSpPr bwMode="auto">
          <a:xfrm>
            <a:off x="2464179" y="637497"/>
            <a:ext cx="5409748" cy="3383321"/>
            <a:chOff x="4405" y="1302"/>
            <a:chExt cx="2359" cy="2115"/>
          </a:xfrm>
          <a:solidFill>
            <a:schemeClr val="tx1"/>
          </a:solidFill>
        </p:grpSpPr>
        <p:sp>
          <p:nvSpPr>
            <p:cNvPr id="1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6"/>
            <p:cNvSpPr>
              <a:spLocks/>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7"/>
            <p:cNvSpPr>
              <a:spLocks/>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1" name="PA_组合 20"/>
          <p:cNvGrpSpPr/>
          <p:nvPr>
            <p:custDataLst>
              <p:tags r:id="rId2"/>
            </p:custDataLst>
          </p:nvPr>
        </p:nvGrpSpPr>
        <p:grpSpPr>
          <a:xfrm>
            <a:off x="1145651" y="1829818"/>
            <a:ext cx="1850949" cy="2151008"/>
            <a:chOff x="8724903" y="3030540"/>
            <a:chExt cx="574675" cy="868363"/>
          </a:xfrm>
          <a:solidFill>
            <a:schemeClr val="tx1"/>
          </a:solidFill>
        </p:grpSpPr>
        <p:sp>
          <p:nvSpPr>
            <p:cNvPr id="22" name="Freeform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23"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24"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grpSp>
      <p:sp>
        <p:nvSpPr>
          <p:cNvPr id="26" name="PA_chenying0907 7"/>
          <p:cNvSpPr txBox="1">
            <a:spLocks noChangeArrowheads="1"/>
          </p:cNvSpPr>
          <p:nvPr>
            <p:custDataLst>
              <p:tags r:id="rId3"/>
            </p:custDataLst>
          </p:nvPr>
        </p:nvSpPr>
        <p:spPr bwMode="auto">
          <a:xfrm>
            <a:off x="1547664" y="771550"/>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400" b="1" dirty="0">
                <a:sym typeface="+mn-lt"/>
              </a:rPr>
              <a:t>Please add your title here</a:t>
            </a:r>
          </a:p>
        </p:txBody>
      </p:sp>
      <p:sp>
        <p:nvSpPr>
          <p:cNvPr id="27" name="PA_chenying0907 5"/>
          <p:cNvSpPr txBox="1"/>
          <p:nvPr>
            <p:custDataLst>
              <p:tags r:id="rId4"/>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28" name="PA_图片 27"/>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467544" y="-16182"/>
            <a:ext cx="1868168" cy="1363796"/>
          </a:xfrm>
          <a:prstGeom prst="rect">
            <a:avLst/>
          </a:prstGeom>
        </p:spPr>
      </p:pic>
      <p:sp>
        <p:nvSpPr>
          <p:cNvPr id="29" name="PA_chenying0907 28"/>
          <p:cNvSpPr/>
          <p:nvPr>
            <p:custDataLst>
              <p:tags r:id="rId6"/>
            </p:custDataLst>
          </p:nvPr>
        </p:nvSpPr>
        <p:spPr>
          <a:xfrm>
            <a:off x="2987824" y="4264318"/>
            <a:ext cx="3895362"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Tree>
    <p:extLst>
      <p:ext uri="{BB962C8B-B14F-4D97-AF65-F5344CB8AC3E}">
        <p14:creationId xmlns:p14="http://schemas.microsoft.com/office/powerpoint/2010/main" val="2920304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671"/>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 descr="C:\Users\Administrator\Desktop\f7d7060f540b6677161820d233704db5.png"/>
          <p:cNvPicPr>
            <a:picLocks noChangeAspect="1" noChangeArrowheads="1"/>
          </p:cNvPicPr>
          <p:nvPr>
            <p:custDataLst>
              <p:tags r:id="rId1"/>
            </p:custDataLst>
          </p:nvPr>
        </p:nvPicPr>
        <p:blipFill>
          <a:blip r:embed="rId12">
            <a:extLst>
              <a:ext uri="{28A0092B-C50C-407E-A947-70E740481C1C}">
                <a14:useLocalDpi xmlns:a14="http://schemas.microsoft.com/office/drawing/2010/main"/>
              </a:ext>
            </a:extLst>
          </a:blip>
          <a:srcRect/>
          <a:stretch>
            <a:fillRect/>
          </a:stretch>
        </p:blipFill>
        <p:spPr bwMode="auto">
          <a:xfrm>
            <a:off x="1865536" y="1203598"/>
            <a:ext cx="5065710" cy="2874615"/>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468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Please add your title here</a:t>
            </a:r>
          </a:p>
        </p:txBody>
      </p:sp>
      <p:sp>
        <p:nvSpPr>
          <p:cNvPr id="4"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13" cstate="screen">
            <a:extLst>
              <a:ext uri="{28A0092B-C50C-407E-A947-70E740481C1C}">
                <a14:useLocalDpi xmlns:a14="http://schemas.microsoft.com/office/drawing/2010/main"/>
              </a:ext>
            </a:extLst>
          </a:blip>
          <a:stretch>
            <a:fillRect/>
          </a:stretch>
        </p:blipFill>
        <p:spPr>
          <a:xfrm>
            <a:off x="467544" y="-16182"/>
            <a:ext cx="1868168" cy="1363796"/>
          </a:xfrm>
          <a:prstGeom prst="rect">
            <a:avLst/>
          </a:prstGeom>
        </p:spPr>
      </p:pic>
      <p:sp>
        <p:nvSpPr>
          <p:cNvPr id="6" name="PA_chenying0907 5"/>
          <p:cNvSpPr/>
          <p:nvPr>
            <p:custDataLst>
              <p:tags r:id="rId5"/>
            </p:custDataLst>
          </p:nvPr>
        </p:nvSpPr>
        <p:spPr>
          <a:xfrm>
            <a:off x="444128" y="2286525"/>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7" name="PA_chenying0907 29"/>
          <p:cNvSpPr txBox="1"/>
          <p:nvPr>
            <p:custDataLst>
              <p:tags r:id="rId6"/>
            </p:custDataLst>
          </p:nvPr>
        </p:nvSpPr>
        <p:spPr>
          <a:xfrm>
            <a:off x="444128" y="1742744"/>
            <a:ext cx="256992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8" name="PA_chenying0907 7"/>
          <p:cNvSpPr/>
          <p:nvPr>
            <p:custDataLst>
              <p:tags r:id="rId7"/>
            </p:custDataLst>
          </p:nvPr>
        </p:nvSpPr>
        <p:spPr>
          <a:xfrm>
            <a:off x="6516216" y="1640194"/>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9" name="PA_chenying0907 29"/>
          <p:cNvSpPr txBox="1"/>
          <p:nvPr>
            <p:custDataLst>
              <p:tags r:id="rId8"/>
            </p:custDataLst>
          </p:nvPr>
        </p:nvSpPr>
        <p:spPr>
          <a:xfrm>
            <a:off x="6516216" y="1096413"/>
            <a:ext cx="25202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0" name="PA_chenying0907 9"/>
          <p:cNvSpPr/>
          <p:nvPr>
            <p:custDataLst>
              <p:tags r:id="rId9"/>
            </p:custDataLst>
          </p:nvPr>
        </p:nvSpPr>
        <p:spPr>
          <a:xfrm>
            <a:off x="3014048" y="3413487"/>
            <a:ext cx="285409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a:t>
            </a: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4121758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407"/>
                            </p:stCondLst>
                            <p:childTnLst>
                              <p:par>
                                <p:cTn id="28" presetID="10" presetClass="entr" presetSubtype="0" fill="hold" grpId="0" nodeType="afterEffect">
                                  <p:stCondLst>
                                    <p:cond delay="339"/>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4162723" y="2561084"/>
            <a:ext cx="45857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Four, please add your title here</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255070"/>
          </a:xfrm>
          <a:prstGeom prst="rect">
            <a:avLst/>
          </a:prstGeom>
          <a:noFill/>
        </p:spPr>
        <p:txBody>
          <a:bodyPr wrap="square" rtlCol="0">
            <a:spAutoFit/>
          </a:bodyPr>
          <a:lstStyle/>
          <a:p>
            <a:pPr>
              <a:lnSpc>
                <a:spcPct val="150000"/>
              </a:lnSpc>
            </a:pPr>
            <a:r>
              <a:rPr lang="zh-CN" altLang="en-US" sz="800" dirty="0">
                <a:cs typeface="+mn-ea"/>
                <a:sym typeface="+mn-lt"/>
              </a:rPr>
              <a:t>Please enter your description here</a:t>
            </a:r>
            <a:r>
              <a:rPr lang="en-US" altLang="zh-CN" sz="800" dirty="0">
                <a:cs typeface="+mn-ea"/>
                <a:sym typeface="+mn-lt"/>
              </a:rPr>
              <a:t>,</a:t>
            </a:r>
            <a:r>
              <a:rPr lang="zh-CN" altLang="en-US" sz="800" dirty="0">
                <a:cs typeface="+mn-ea"/>
                <a:sym typeface="+mn-lt"/>
              </a:rPr>
              <a:t>The language should be concise and the theme should be sharp.</a:t>
            </a:r>
          </a:p>
        </p:txBody>
      </p:sp>
    </p:spTree>
    <p:extLst>
      <p:ext uri="{BB962C8B-B14F-4D97-AF65-F5344CB8AC3E}">
        <p14:creationId xmlns:p14="http://schemas.microsoft.com/office/powerpoint/2010/main" val="340404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A_chenying0907 7"/>
          <p:cNvSpPr txBox="1">
            <a:spLocks noChangeArrowheads="1"/>
          </p:cNvSpPr>
          <p:nvPr>
            <p:custDataLst>
              <p:tags r:id="rId1"/>
            </p:custDataLst>
          </p:nvPr>
        </p:nvSpPr>
        <p:spPr bwMode="auto">
          <a:xfrm>
            <a:off x="2431917" y="375302"/>
            <a:ext cx="4442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gn="ctr"/>
            <a:r>
              <a:rPr lang="zh-CN" altLang="en-US" sz="2400" dirty="0">
                <a:sym typeface="+mn-lt"/>
              </a:rPr>
              <a:t>Please add your title here</a:t>
            </a:r>
          </a:p>
        </p:txBody>
      </p:sp>
      <p:sp>
        <p:nvSpPr>
          <p:cNvPr id="222" name="PA_chenying0907 5"/>
          <p:cNvSpPr txBox="1"/>
          <p:nvPr>
            <p:custDataLst>
              <p:tags r:id="rId2"/>
            </p:custDataLst>
          </p:nvPr>
        </p:nvSpPr>
        <p:spPr>
          <a:xfrm>
            <a:off x="3453466" y="896208"/>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grpSp>
        <p:nvGrpSpPr>
          <p:cNvPr id="227" name="PA_组合 226"/>
          <p:cNvGrpSpPr/>
          <p:nvPr>
            <p:custDataLst>
              <p:tags r:id="rId3"/>
            </p:custDataLst>
          </p:nvPr>
        </p:nvGrpSpPr>
        <p:grpSpPr>
          <a:xfrm>
            <a:off x="2473455" y="1275606"/>
            <a:ext cx="3690984" cy="3037819"/>
            <a:chOff x="1032927" y="1739318"/>
            <a:chExt cx="4975988" cy="4095425"/>
          </a:xfrm>
          <a:noFill/>
        </p:grpSpPr>
        <p:sp>
          <p:nvSpPr>
            <p:cNvPr id="228" name="Freeform 5"/>
            <p:cNvSpPr>
              <a:spLocks/>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29" name="Freeform 6"/>
            <p:cNvSpPr>
              <a:spLocks/>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30" name="Freeform 7"/>
            <p:cNvSpPr>
              <a:spLocks/>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31" name="Freeform 8"/>
            <p:cNvSpPr>
              <a:spLocks/>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39" name="Freeform 9"/>
            <p:cNvSpPr>
              <a:spLocks/>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0" name="Freeform 10"/>
            <p:cNvSpPr>
              <a:spLocks/>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1" name="Freeform 11"/>
            <p:cNvSpPr>
              <a:spLocks/>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2" name="Freeform 12"/>
            <p:cNvSpPr>
              <a:spLocks/>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3" name="Freeform 13"/>
            <p:cNvSpPr>
              <a:spLocks/>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4" name="Freeform 14"/>
            <p:cNvSpPr>
              <a:spLocks/>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5" name="Freeform 15"/>
            <p:cNvSpPr>
              <a:spLocks/>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6" name="Freeform 16"/>
            <p:cNvSpPr>
              <a:spLocks/>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7" name="Freeform 17"/>
            <p:cNvSpPr>
              <a:spLocks/>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8" name="Freeform 18"/>
            <p:cNvSpPr>
              <a:spLocks/>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49" name="Freeform 19"/>
            <p:cNvSpPr>
              <a:spLocks/>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0" name="Freeform 20"/>
            <p:cNvSpPr>
              <a:spLocks/>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1" name="Freeform 21"/>
            <p:cNvSpPr>
              <a:spLocks/>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2" name="Freeform 22"/>
            <p:cNvSpPr>
              <a:spLocks/>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3" name="Freeform 23"/>
            <p:cNvSpPr>
              <a:spLocks/>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4" name="Freeform 24"/>
            <p:cNvSpPr>
              <a:spLocks/>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5" name="Freeform 25"/>
            <p:cNvSpPr>
              <a:spLocks/>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6" name="Freeform 26"/>
            <p:cNvSpPr>
              <a:spLocks/>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7" name="Freeform 27"/>
            <p:cNvSpPr>
              <a:spLocks/>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8" name="Freeform 28"/>
            <p:cNvSpPr>
              <a:spLocks/>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59" name="Freeform 30"/>
            <p:cNvSpPr>
              <a:spLocks/>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0" name="Freeform 31"/>
            <p:cNvSpPr>
              <a:spLocks/>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1" name="Freeform 32"/>
            <p:cNvSpPr>
              <a:spLocks/>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2" name="Freeform 33"/>
            <p:cNvSpPr>
              <a:spLocks/>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3" name="Freeform 34"/>
            <p:cNvSpPr>
              <a:spLocks/>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4" name="Freeform 35"/>
            <p:cNvSpPr>
              <a:spLocks/>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5" name="Freeform 36"/>
            <p:cNvSpPr>
              <a:spLocks/>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solidFill>
                <a:schemeClr val="tx1"/>
              </a:solidFill>
              <a:miter lim="800000"/>
              <a:headEnd/>
              <a:tailEnd/>
            </a:ln>
          </p:spPr>
          <p:txBody>
            <a:bodyPr/>
            <a:lstStyle/>
            <a:p>
              <a:endParaRPr lang="zh-CN" altLang="en-US" sz="3200">
                <a:cs typeface="+mn-ea"/>
                <a:sym typeface="+mn-lt"/>
              </a:endParaRPr>
            </a:p>
          </p:txBody>
        </p:sp>
        <p:sp>
          <p:nvSpPr>
            <p:cNvPr id="266" name="Freeform 29"/>
            <p:cNvSpPr>
              <a:spLocks/>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solidFill>
                <a:schemeClr val="tx1"/>
              </a:solidFill>
              <a:round/>
              <a:headEnd/>
              <a:tailEnd/>
            </a:ln>
          </p:spPr>
          <p:txBody>
            <a:bodyPr/>
            <a:lstStyle/>
            <a:p>
              <a:endParaRPr lang="zh-CN" altLang="en-US" sz="3200">
                <a:cs typeface="+mn-ea"/>
                <a:sym typeface="+mn-lt"/>
              </a:endParaRPr>
            </a:p>
          </p:txBody>
        </p:sp>
      </p:grpSp>
      <p:pic>
        <p:nvPicPr>
          <p:cNvPr id="267" name="PA_图片 266"/>
          <p:cNvPicPr>
            <a:picLocks noChangeAspect="1"/>
          </p:cNvPicPr>
          <p:nvPr>
            <p:custDataLst>
              <p:tags r:id="rId4"/>
            </p:custDataLst>
          </p:nvPr>
        </p:nvPicPr>
        <p:blipFill rotWithShape="1">
          <a:blip r:embed="rId12" cstate="screen">
            <a:extLst>
              <a:ext uri="{28A0092B-C50C-407E-A947-70E740481C1C}">
                <a14:useLocalDpi xmlns:a14="http://schemas.microsoft.com/office/drawing/2010/main"/>
              </a:ext>
            </a:extLst>
          </a:blip>
          <a:srcRect/>
          <a:stretch/>
        </p:blipFill>
        <p:spPr>
          <a:xfrm>
            <a:off x="3003624" y="2218864"/>
            <a:ext cx="396007" cy="458016"/>
          </a:xfrm>
          <a:prstGeom prst="rect">
            <a:avLst/>
          </a:prstGeom>
        </p:spPr>
      </p:pic>
      <p:pic>
        <p:nvPicPr>
          <p:cNvPr id="268" name="PA_图片 267"/>
          <p:cNvPicPr>
            <a:picLocks noChangeAspect="1"/>
          </p:cNvPicPr>
          <p:nvPr>
            <p:custDataLst>
              <p:tags r:id="rId5"/>
            </p:custDataLst>
          </p:nvPr>
        </p:nvPicPr>
        <p:blipFill rotWithShape="1">
          <a:blip r:embed="rId12" cstate="screen">
            <a:extLst>
              <a:ext uri="{28A0092B-C50C-407E-A947-70E740481C1C}">
                <a14:useLocalDpi xmlns:a14="http://schemas.microsoft.com/office/drawing/2010/main"/>
              </a:ext>
            </a:extLst>
          </a:blip>
          <a:srcRect/>
          <a:stretch/>
        </p:blipFill>
        <p:spPr>
          <a:xfrm>
            <a:off x="5214362" y="2493177"/>
            <a:ext cx="396007" cy="458016"/>
          </a:xfrm>
          <a:prstGeom prst="rect">
            <a:avLst/>
          </a:prstGeom>
        </p:spPr>
      </p:pic>
      <p:pic>
        <p:nvPicPr>
          <p:cNvPr id="269" name="PA_图片 268"/>
          <p:cNvPicPr>
            <a:picLocks noChangeAspect="1"/>
          </p:cNvPicPr>
          <p:nvPr>
            <p:custDataLst>
              <p:tags r:id="rId6"/>
            </p:custDataLst>
          </p:nvPr>
        </p:nvPicPr>
        <p:blipFill rotWithShape="1">
          <a:blip r:embed="rId12" cstate="screen">
            <a:extLst>
              <a:ext uri="{28A0092B-C50C-407E-A947-70E740481C1C}">
                <a14:useLocalDpi xmlns:a14="http://schemas.microsoft.com/office/drawing/2010/main"/>
              </a:ext>
            </a:extLst>
          </a:blip>
          <a:srcRect/>
          <a:stretch/>
        </p:blipFill>
        <p:spPr>
          <a:xfrm>
            <a:off x="4122760" y="3087722"/>
            <a:ext cx="396007" cy="458016"/>
          </a:xfrm>
          <a:prstGeom prst="rect">
            <a:avLst/>
          </a:prstGeom>
        </p:spPr>
      </p:pic>
      <p:sp>
        <p:nvSpPr>
          <p:cNvPr id="270" name="PA_chenying0907 269"/>
          <p:cNvSpPr/>
          <p:nvPr>
            <p:custDataLst>
              <p:tags r:id="rId7"/>
            </p:custDataLst>
          </p:nvPr>
        </p:nvSpPr>
        <p:spPr>
          <a:xfrm>
            <a:off x="6270094" y="2251376"/>
            <a:ext cx="232095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1" name="PA_chenying0907 270"/>
          <p:cNvSpPr/>
          <p:nvPr>
            <p:custDataLst>
              <p:tags r:id="rId8"/>
            </p:custDataLst>
          </p:nvPr>
        </p:nvSpPr>
        <p:spPr>
          <a:xfrm>
            <a:off x="683568" y="3342489"/>
            <a:ext cx="2320956" cy="101566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2" name="PA_chenying0907 5"/>
          <p:cNvSpPr txBox="1"/>
          <p:nvPr>
            <p:custDataLst>
              <p:tags r:id="rId9"/>
            </p:custDataLst>
          </p:nvPr>
        </p:nvSpPr>
        <p:spPr>
          <a:xfrm>
            <a:off x="676971" y="2020345"/>
            <a:ext cx="1824288" cy="439736"/>
          </a:xfrm>
          <a:prstGeom prst="rect">
            <a:avLst/>
          </a:prstGeom>
          <a:noFill/>
        </p:spPr>
        <p:txBody>
          <a:bodyPr wrap="square" rtlCol="0">
            <a:spAutoFit/>
          </a:bodyPr>
          <a:lstStyle/>
          <a:p>
            <a:pPr>
              <a:lnSpc>
                <a:spcPct val="150000"/>
              </a:lnSpc>
            </a:pPr>
            <a:r>
              <a:rPr lang="zh-CN" altLang="en-US" sz="800" dirty="0">
                <a:cs typeface="+mn-ea"/>
                <a:sym typeface="+mn-lt"/>
              </a:rPr>
              <a:t>Please enter your description here</a:t>
            </a:r>
            <a:r>
              <a:rPr lang="en-US" altLang="zh-CN" sz="800" dirty="0">
                <a:cs typeface="+mn-ea"/>
                <a:sym typeface="+mn-lt"/>
              </a:rPr>
              <a:t>,</a:t>
            </a:r>
            <a:r>
              <a:rPr lang="zh-CN" altLang="en-US" sz="800" dirty="0">
                <a:cs typeface="+mn-ea"/>
                <a:sym typeface="+mn-lt"/>
              </a:rPr>
              <a:t>The language should be concise and the theme should be sharp.</a:t>
            </a:r>
          </a:p>
        </p:txBody>
      </p:sp>
    </p:spTree>
    <p:extLst>
      <p:ext uri="{BB962C8B-B14F-4D97-AF65-F5344CB8AC3E}">
        <p14:creationId xmlns:p14="http://schemas.microsoft.com/office/powerpoint/2010/main" val="211487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par>
                                <p:cTn id="11" presetID="10" presetClass="entr" presetSubtype="0" fill="hold" nodeType="withEffect">
                                  <p:stCondLst>
                                    <p:cond delay="986"/>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nodeType="withEffect">
                                  <p:stCondLst>
                                    <p:cond delay="1420"/>
                                  </p:stCondLst>
                                  <p:childTnLst>
                                    <p:set>
                                      <p:cBhvr>
                                        <p:cTn id="15" dur="1" fill="hold">
                                          <p:stCondLst>
                                            <p:cond delay="0"/>
                                          </p:stCondLst>
                                        </p:cTn>
                                        <p:tgtEl>
                                          <p:spTgt spid="267"/>
                                        </p:tgtEl>
                                        <p:attrNameLst>
                                          <p:attrName>style.visibility</p:attrName>
                                        </p:attrNameLst>
                                      </p:cBhvr>
                                      <p:to>
                                        <p:strVal val="visible"/>
                                      </p:to>
                                    </p:set>
                                    <p:animEffect transition="in" filter="fade">
                                      <p:cBhvr>
                                        <p:cTn id="16" dur="500"/>
                                        <p:tgtEl>
                                          <p:spTgt spid="26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68"/>
                                        </p:tgtEl>
                                        <p:attrNameLst>
                                          <p:attrName>style.visibility</p:attrName>
                                        </p:attrNameLst>
                                      </p:cBhvr>
                                      <p:to>
                                        <p:strVal val="visible"/>
                                      </p:to>
                                    </p:set>
                                    <p:animEffect transition="in" filter="fade">
                                      <p:cBhvr>
                                        <p:cTn id="19" dur="500"/>
                                        <p:tgtEl>
                                          <p:spTgt spid="268"/>
                                        </p:tgtEl>
                                      </p:cBhvr>
                                    </p:animEffect>
                                  </p:childTnLst>
                                </p:cTn>
                              </p:par>
                              <p:par>
                                <p:cTn id="20" presetID="10" presetClass="entr" presetSubtype="0" fill="hold" nodeType="withEffect">
                                  <p:stCondLst>
                                    <p:cond delay="2068"/>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childTnLst>
                          </p:cTn>
                        </p:par>
                        <p:par>
                          <p:cTn id="23" fill="hold">
                            <p:stCondLst>
                              <p:cond delay="2568"/>
                            </p:stCondLst>
                            <p:childTnLst>
                              <p:par>
                                <p:cTn id="24" presetID="10" presetClass="entr" presetSubtype="0" fill="hold" grpId="0" nodeType="afterEffect">
                                  <p:stCondLst>
                                    <p:cond delay="339"/>
                                  </p:stCondLst>
                                  <p:childTnLst>
                                    <p:set>
                                      <p:cBhvr>
                                        <p:cTn id="25" dur="1" fill="hold">
                                          <p:stCondLst>
                                            <p:cond delay="0"/>
                                          </p:stCondLst>
                                        </p:cTn>
                                        <p:tgtEl>
                                          <p:spTgt spid="270"/>
                                        </p:tgtEl>
                                        <p:attrNameLst>
                                          <p:attrName>style.visibility</p:attrName>
                                        </p:attrNameLst>
                                      </p:cBhvr>
                                      <p:to>
                                        <p:strVal val="visible"/>
                                      </p:to>
                                    </p:set>
                                    <p:animEffect transition="in" filter="fade">
                                      <p:cBhvr>
                                        <p:cTn id="26" dur="500"/>
                                        <p:tgtEl>
                                          <p:spTgt spid="270"/>
                                        </p:tgtEl>
                                      </p:cBhvr>
                                    </p:animEffect>
                                  </p:childTnLst>
                                </p:cTn>
                              </p:par>
                            </p:childTnLst>
                          </p:cTn>
                        </p:par>
                        <p:par>
                          <p:cTn id="27" fill="hold">
                            <p:stCondLst>
                              <p:cond delay="3407"/>
                            </p:stCondLst>
                            <p:childTnLst>
                              <p:par>
                                <p:cTn id="28" presetID="10" presetClass="entr" presetSubtype="0" fill="hold" grpId="0" nodeType="afterEffect">
                                  <p:stCondLst>
                                    <p:cond delay="339"/>
                                  </p:stCondLst>
                                  <p:childTnLst>
                                    <p:set>
                                      <p:cBhvr>
                                        <p:cTn id="29" dur="1" fill="hold">
                                          <p:stCondLst>
                                            <p:cond delay="0"/>
                                          </p:stCondLst>
                                        </p:cTn>
                                        <p:tgtEl>
                                          <p:spTgt spid="271"/>
                                        </p:tgtEl>
                                        <p:attrNameLst>
                                          <p:attrName>style.visibility</p:attrName>
                                        </p:attrNameLst>
                                      </p:cBhvr>
                                      <p:to>
                                        <p:strVal val="visible"/>
                                      </p:to>
                                    </p:set>
                                    <p:animEffect transition="in" filter="fade">
                                      <p:cBhvr>
                                        <p:cTn id="30" dur="500"/>
                                        <p:tgtEl>
                                          <p:spTgt spid="271"/>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70" grpId="0"/>
      <p:bldP spid="271" grpId="0"/>
      <p:bldP spid="2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A_图片 2" descr="C:\Users\Administrator\Desktop\f21b06a67b37d2750956f8c172fb1ab6.png"/>
          <p:cNvPicPr>
            <a:picLocks noChangeAspect="1" noChangeArrowheads="1"/>
          </p:cNvPicPr>
          <p:nvPr>
            <p:custDataLst>
              <p:tags r:id="rId1"/>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3100908"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611560" y="2834518"/>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8" name="PA_chenying0907 29"/>
          <p:cNvSpPr txBox="1"/>
          <p:nvPr>
            <p:custDataLst>
              <p:tags r:id="rId3"/>
            </p:custDataLst>
          </p:nvPr>
        </p:nvSpPr>
        <p:spPr>
          <a:xfrm>
            <a:off x="683568" y="1997427"/>
            <a:ext cx="25202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4117385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42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A_图片 2" descr="C:\Users\Administrator\Desktop\848c83e62d34fc2f646930f527b3e4da.png"/>
          <p:cNvPicPr>
            <a:picLocks noChangeAspect="1" noChangeArrowheads="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971600" y="555526"/>
            <a:ext cx="4386064" cy="438606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4427984" y="1269317"/>
            <a:ext cx="3489033"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4" name="PA_chenying0907 29"/>
          <p:cNvSpPr txBox="1"/>
          <p:nvPr>
            <p:custDataLst>
              <p:tags r:id="rId3"/>
            </p:custDataLst>
          </p:nvPr>
        </p:nvSpPr>
        <p:spPr>
          <a:xfrm>
            <a:off x="4467343" y="771550"/>
            <a:ext cx="2768953"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5" name="PA_chenying0907 4"/>
          <p:cNvSpPr/>
          <p:nvPr>
            <p:custDataLst>
              <p:tags r:id="rId4"/>
            </p:custDataLst>
          </p:nvPr>
        </p:nvSpPr>
        <p:spPr>
          <a:xfrm>
            <a:off x="4463771" y="2133413"/>
            <a:ext cx="3489033"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6" name="PA_chenying0907 29"/>
          <p:cNvSpPr txBox="1"/>
          <p:nvPr>
            <p:custDataLst>
              <p:tags r:id="rId5"/>
            </p:custDataLst>
          </p:nvPr>
        </p:nvSpPr>
        <p:spPr>
          <a:xfrm>
            <a:off x="4503130" y="1635646"/>
            <a:ext cx="287718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4278378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A_图片 3" descr="C:\Users\Administrator\Desktop\d0400c904a80ffd1a5edecafac494fa4.png"/>
          <p:cNvPicPr>
            <a:picLocks noChangeAspect="1" noChangeArrowheads="1"/>
          </p:cNvPicPr>
          <p:nvPr>
            <p:custDataLst>
              <p:tags r:id="rId1"/>
            </p:custDataLst>
          </p:nvPr>
        </p:nvPicPr>
        <p:blipFill>
          <a:blip r:embed="rId7">
            <a:extLst>
              <a:ext uri="{28A0092B-C50C-407E-A947-70E740481C1C}">
                <a14:useLocalDpi xmlns:a14="http://schemas.microsoft.com/office/drawing/2010/main"/>
              </a:ext>
            </a:extLst>
          </a:blip>
          <a:srcRect/>
          <a:stretch>
            <a:fillRect/>
          </a:stretch>
        </p:blipFill>
        <p:spPr bwMode="auto">
          <a:xfrm>
            <a:off x="2555776" y="332581"/>
            <a:ext cx="6286500"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7"/>
          <p:cNvSpPr txBox="1">
            <a:spLocks noChangeArrowheads="1"/>
          </p:cNvSpPr>
          <p:nvPr>
            <p:custDataLst>
              <p:tags r:id="rId2"/>
            </p:custDataLst>
          </p:nvPr>
        </p:nvSpPr>
        <p:spPr bwMode="auto">
          <a:xfrm>
            <a:off x="467544" y="901282"/>
            <a:ext cx="4565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400" b="1" dirty="0">
                <a:sym typeface="+mn-lt"/>
              </a:rPr>
              <a:t>Please add your title here</a:t>
            </a:r>
          </a:p>
        </p:txBody>
      </p:sp>
      <p:sp>
        <p:nvSpPr>
          <p:cNvPr id="5" name="PA_chenying0907 5"/>
          <p:cNvSpPr txBox="1"/>
          <p:nvPr>
            <p:custDataLst>
              <p:tags r:id="rId3"/>
            </p:custDataLst>
          </p:nvPr>
        </p:nvSpPr>
        <p:spPr>
          <a:xfrm>
            <a:off x="866482" y="1420753"/>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6" name="PA_chenying0907 5"/>
          <p:cNvSpPr/>
          <p:nvPr>
            <p:custDataLst>
              <p:tags r:id="rId4"/>
            </p:custDataLst>
          </p:nvPr>
        </p:nvSpPr>
        <p:spPr>
          <a:xfrm>
            <a:off x="395536" y="1694003"/>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A_图片 2"/>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bwMode="auto">
          <a:xfrm>
            <a:off x="1875054" y="195973"/>
            <a:ext cx="5258136" cy="4947040"/>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2"/>
            </p:custDataLst>
          </p:nvPr>
        </p:nvSpPr>
        <p:spPr>
          <a:xfrm>
            <a:off x="6260018" y="2010331"/>
            <a:ext cx="2541470"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7" name="PA_chenying0907 29"/>
          <p:cNvSpPr txBox="1"/>
          <p:nvPr>
            <p:custDataLst>
              <p:tags r:id="rId3"/>
            </p:custDataLst>
          </p:nvPr>
        </p:nvSpPr>
        <p:spPr>
          <a:xfrm>
            <a:off x="6299376" y="1584572"/>
            <a:ext cx="23770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9" name="PA_chenying0907 8"/>
          <p:cNvSpPr/>
          <p:nvPr>
            <p:custDataLst>
              <p:tags r:id="rId4"/>
            </p:custDataLst>
          </p:nvPr>
        </p:nvSpPr>
        <p:spPr>
          <a:xfrm>
            <a:off x="467544" y="2112924"/>
            <a:ext cx="2541470"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0" name="PA_chenying0907 29"/>
          <p:cNvSpPr txBox="1"/>
          <p:nvPr>
            <p:custDataLst>
              <p:tags r:id="rId5"/>
            </p:custDataLst>
          </p:nvPr>
        </p:nvSpPr>
        <p:spPr>
          <a:xfrm>
            <a:off x="506902" y="1687165"/>
            <a:ext cx="219289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762"/>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68"/>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4141993" y="2571750"/>
            <a:ext cx="5220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First, please add your title here</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335156"/>
          </a:xfrm>
          <a:prstGeom prst="rect">
            <a:avLst/>
          </a:prstGeom>
          <a:noFill/>
        </p:spPr>
        <p:txBody>
          <a:bodyPr wrap="square" rtlCol="0">
            <a:spAutoFit/>
          </a:bodyPr>
          <a:lstStyle/>
          <a:p>
            <a:pPr>
              <a:lnSpc>
                <a:spcPct val="150000"/>
              </a:lnSpc>
            </a:pPr>
            <a:r>
              <a:rPr lang="zh-CN" altLang="en-US" sz="1200" dirty="0">
                <a:cs typeface="+mn-ea"/>
                <a:sym typeface="+mn-lt"/>
              </a:rPr>
              <a:t>Please enter your chapter description here.</a:t>
            </a:r>
          </a:p>
        </p:txBody>
      </p:sp>
    </p:spTree>
    <p:extLst>
      <p:ext uri="{BB962C8B-B14F-4D97-AF65-F5344CB8AC3E}">
        <p14:creationId xmlns:p14="http://schemas.microsoft.com/office/powerpoint/2010/main" val="3787473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4157721" y="282960"/>
            <a:ext cx="3888432" cy="4860540"/>
          </a:xfrm>
          <a:prstGeom prst="rect">
            <a:avLst/>
          </a:prstGeom>
        </p:spPr>
      </p:pic>
      <p:sp>
        <p:nvSpPr>
          <p:cNvPr id="9" name="PA_chenying0907 8"/>
          <p:cNvSpPr txBox="1"/>
          <p:nvPr>
            <p:custDataLst>
              <p:tags r:id="rId2"/>
            </p:custDataLst>
          </p:nvPr>
        </p:nvSpPr>
        <p:spPr>
          <a:xfrm>
            <a:off x="1035040" y="1995686"/>
            <a:ext cx="2888888" cy="923330"/>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sz="5400" dirty="0">
                <a:sym typeface="+mn-lt"/>
              </a:rPr>
              <a:t>THANKS!</a:t>
            </a:r>
            <a:endParaRPr lang="zh-CN" altLang="en-US" sz="5400" dirty="0">
              <a:sym typeface="+mn-lt"/>
            </a:endParaRPr>
          </a:p>
        </p:txBody>
      </p:sp>
      <p:sp>
        <p:nvSpPr>
          <p:cNvPr id="5" name="Rounded Rectangle 7">
            <a:extLst>
              <a:ext uri="{FF2B5EF4-FFF2-40B4-BE49-F238E27FC236}">
                <a16:creationId xmlns:a16="http://schemas.microsoft.com/office/drawing/2014/main" id="{5A00E80F-1F8B-423C-B1BC-F29C442B1EC9}"/>
              </a:ext>
            </a:extLst>
          </p:cNvPr>
          <p:cNvSpPr/>
          <p:nvPr/>
        </p:nvSpPr>
        <p:spPr>
          <a:xfrm>
            <a:off x="7590221" y="410301"/>
            <a:ext cx="1033529" cy="276999"/>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LOGO</a:t>
            </a:r>
            <a:endParaRPr lang="ko-KR" altLang="en-US" sz="2000" dirty="0">
              <a:solidFill>
                <a:schemeClr val="tx1"/>
              </a:solidFill>
            </a:endParaRPr>
          </a:p>
        </p:txBody>
      </p:sp>
      <p:sp>
        <p:nvSpPr>
          <p:cNvPr id="6" name="TextBox 28">
            <a:hlinkClick r:id="rId6"/>
            <a:extLst>
              <a:ext uri="{FF2B5EF4-FFF2-40B4-BE49-F238E27FC236}">
                <a16:creationId xmlns:a16="http://schemas.microsoft.com/office/drawing/2014/main" id="{0DD95BC4-CE2F-40FC-B4A2-95150F5C08F5}"/>
              </a:ext>
            </a:extLst>
          </p:cNvPr>
          <p:cNvSpPr txBox="1"/>
          <p:nvPr/>
        </p:nvSpPr>
        <p:spPr>
          <a:xfrm>
            <a:off x="1097847" y="4655016"/>
            <a:ext cx="5194499" cy="246221"/>
          </a:xfrm>
          <a:prstGeom prst="rect">
            <a:avLst/>
          </a:prstGeom>
          <a:noFill/>
        </p:spPr>
        <p:txBody>
          <a:bodyPr wrap="square" rtlCol="0">
            <a:spAutoFit/>
          </a:bodyPr>
          <a:lstStyle/>
          <a:p>
            <a:r>
              <a:rPr lang="en-US" altLang="zh-CN" sz="1000" dirty="0">
                <a:solidFill>
                  <a:schemeClr val="bg1">
                    <a:lumMod val="50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1286618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986"/>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4688835" y="343117"/>
            <a:ext cx="3843605" cy="4388873"/>
          </a:xfrm>
          <a:prstGeom prst="rect">
            <a:avLst/>
          </a:prstGeom>
        </p:spPr>
      </p:pic>
      <p:sp>
        <p:nvSpPr>
          <p:cNvPr id="16" name="PA_chenying0907 15"/>
          <p:cNvSpPr/>
          <p:nvPr>
            <p:custDataLst>
              <p:tags r:id="rId2"/>
            </p:custDataLst>
          </p:nvPr>
        </p:nvSpPr>
        <p:spPr>
          <a:xfrm>
            <a:off x="1014831" y="1964949"/>
            <a:ext cx="3456384" cy="1198726"/>
          </a:xfrm>
          <a:prstGeom prst="rect">
            <a:avLst/>
          </a:prstGeom>
        </p:spPr>
        <p:txBody>
          <a:bodyPr wrap="square">
            <a:spAutoFit/>
          </a:bodyPr>
          <a:lstStyle/>
          <a:p>
            <a:pPr>
              <a:lnSpc>
                <a:spcPct val="150000"/>
              </a:lnSpc>
            </a:pPr>
            <a:r>
              <a:rPr lang="zh-CN" altLang="en-US" sz="1000" dirty="0">
                <a:cs typeface="+mn-ea"/>
                <a:sym typeface="+mn-lt"/>
              </a:rPr>
              <a:t>Please enter your chapter description here.</a:t>
            </a:r>
          </a:p>
          <a:p>
            <a:pPr>
              <a:lnSpc>
                <a:spcPct val="200000"/>
              </a:lnSpc>
            </a:pPr>
            <a:r>
              <a:rPr lang="zh-CN" altLang="en-US" sz="1000" dirty="0">
                <a:cs typeface="+mn-ea"/>
                <a:sym typeface="+mn-lt"/>
              </a:rPr>
              <a:t>Please enter your chapter description here.</a:t>
            </a:r>
          </a:p>
          <a:p>
            <a:pPr>
              <a:lnSpc>
                <a:spcPct val="200000"/>
              </a:lnSpc>
            </a:pPr>
            <a:r>
              <a:rPr lang="zh-CN" altLang="en-US" sz="1000" dirty="0">
                <a:cs typeface="+mn-ea"/>
                <a:sym typeface="+mn-lt"/>
              </a:rPr>
              <a:t>Please enter your chapter description here.</a:t>
            </a:r>
          </a:p>
          <a:p>
            <a:pPr>
              <a:lnSpc>
                <a:spcPct val="200000"/>
              </a:lnSpc>
            </a:pPr>
            <a:endParaRPr lang="en-US" altLang="zh-CN" sz="1000" dirty="0">
              <a:solidFill>
                <a:schemeClr val="tx1">
                  <a:lumMod val="75000"/>
                  <a:lumOff val="25000"/>
                </a:schemeClr>
              </a:solidFill>
              <a:cs typeface="+mn-ea"/>
              <a:sym typeface="+mn-lt"/>
            </a:endParaRPr>
          </a:p>
        </p:txBody>
      </p:sp>
      <p:sp>
        <p:nvSpPr>
          <p:cNvPr id="9" name="PA_chenying0907 7"/>
          <p:cNvSpPr txBox="1">
            <a:spLocks noChangeArrowheads="1"/>
          </p:cNvSpPr>
          <p:nvPr>
            <p:custDataLst>
              <p:tags r:id="rId3"/>
            </p:custDataLst>
          </p:nvPr>
        </p:nvSpPr>
        <p:spPr bwMode="auto">
          <a:xfrm>
            <a:off x="1033655" y="1491630"/>
            <a:ext cx="4464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Please add your title here</a:t>
            </a:r>
          </a:p>
        </p:txBody>
      </p:sp>
    </p:spTree>
    <p:extLst>
      <p:ext uri="{BB962C8B-B14F-4D97-AF65-F5344CB8AC3E}">
        <p14:creationId xmlns:p14="http://schemas.microsoft.com/office/powerpoint/2010/main" val="3282558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42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A_图片 2" descr="C:\Users\Administrator\Desktop\edffcf58b250d4285a658e399f0013c3.png"/>
          <p:cNvPicPr>
            <a:picLocks noChangeAspect="1" noChangeArrowheads="1"/>
          </p:cNvPicPr>
          <p:nvPr>
            <p:custDataLst>
              <p:tags r:id="rId1"/>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2411760" y="339502"/>
            <a:ext cx="3043964" cy="4803998"/>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3"/>
          <p:cNvSpPr/>
          <p:nvPr>
            <p:custDataLst>
              <p:tags r:id="rId2"/>
            </p:custDataLst>
          </p:nvPr>
        </p:nvSpPr>
        <p:spPr>
          <a:xfrm>
            <a:off x="4860032" y="3295183"/>
            <a:ext cx="3489033" cy="300082"/>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5" name="PA_chenying0907 29"/>
          <p:cNvSpPr txBox="1"/>
          <p:nvPr>
            <p:custDataLst>
              <p:tags r:id="rId3"/>
            </p:custDataLst>
          </p:nvPr>
        </p:nvSpPr>
        <p:spPr>
          <a:xfrm>
            <a:off x="4899391" y="2869424"/>
            <a:ext cx="2336905"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7" name="PA_chenying0907 6"/>
          <p:cNvSpPr/>
          <p:nvPr>
            <p:custDataLst>
              <p:tags r:id="rId4"/>
            </p:custDataLst>
          </p:nvPr>
        </p:nvSpPr>
        <p:spPr>
          <a:xfrm>
            <a:off x="5807596" y="1467660"/>
            <a:ext cx="2541470"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8" name="PA_chenying0907 29"/>
          <p:cNvSpPr txBox="1"/>
          <p:nvPr>
            <p:custDataLst>
              <p:tags r:id="rId5"/>
            </p:custDataLst>
          </p:nvPr>
        </p:nvSpPr>
        <p:spPr>
          <a:xfrm>
            <a:off x="5846954" y="1041901"/>
            <a:ext cx="2253438" cy="461665"/>
          </a:xfrm>
          <a:prstGeom prst="rect">
            <a:avLst/>
          </a:prstGeom>
          <a:noFill/>
        </p:spPr>
        <p:txBody>
          <a:bodyPr wrap="square" rtlCol="0">
            <a:spAutoFit/>
          </a:bodyPr>
          <a:lstStyle/>
          <a:p>
            <a:r>
              <a:rPr lang="en-US" altLang="zh-CN" sz="2400" dirty="0">
                <a:latin typeface="华文行楷" panose="02010800040101010101" pitchFamily="2" charset="-122"/>
                <a:ea typeface="华文行楷" panose="02010800040101010101" pitchFamily="2" charset="-122"/>
                <a:cs typeface="+mn-ea"/>
                <a:sym typeface="+mn-lt"/>
              </a:rPr>
              <a:t>Powerpoint</a:t>
            </a:r>
            <a:endParaRPr lang="zh-CN" altLang="en-US" sz="2400" dirty="0">
              <a:latin typeface="华文行楷" panose="02010800040101010101" pitchFamily="2" charset="-122"/>
              <a:ea typeface="华文行楷" panose="02010800040101010101" pitchFamily="2" charset="-122"/>
              <a:cs typeface="+mn-ea"/>
              <a:sym typeface="+mn-lt"/>
            </a:endParaRPr>
          </a:p>
        </p:txBody>
      </p:sp>
      <p:sp>
        <p:nvSpPr>
          <p:cNvPr id="12" name="PA_chenying0907 11"/>
          <p:cNvSpPr/>
          <p:nvPr>
            <p:custDataLst>
              <p:tags r:id="rId6"/>
            </p:custDataLst>
          </p:nvPr>
        </p:nvSpPr>
        <p:spPr>
          <a:xfrm>
            <a:off x="971600" y="1446935"/>
            <a:ext cx="213496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3" name="PA_chenying0907 29"/>
          <p:cNvSpPr txBox="1"/>
          <p:nvPr>
            <p:custDataLst>
              <p:tags r:id="rId7"/>
            </p:custDataLst>
          </p:nvPr>
        </p:nvSpPr>
        <p:spPr>
          <a:xfrm>
            <a:off x="971600" y="903154"/>
            <a:ext cx="213496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4" name="PA_chenying0907 13"/>
          <p:cNvSpPr/>
          <p:nvPr>
            <p:custDataLst>
              <p:tags r:id="rId8"/>
            </p:custDataLst>
          </p:nvPr>
        </p:nvSpPr>
        <p:spPr>
          <a:xfrm>
            <a:off x="827584" y="3867888"/>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15" name="PA_chenying0907 29"/>
          <p:cNvSpPr txBox="1"/>
          <p:nvPr>
            <p:custDataLst>
              <p:tags r:id="rId9"/>
            </p:custDataLst>
          </p:nvPr>
        </p:nvSpPr>
        <p:spPr>
          <a:xfrm>
            <a:off x="827584" y="3324107"/>
            <a:ext cx="216024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762"/>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06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671"/>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986"/>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42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1762"/>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7" grpId="0"/>
      <p:bldP spid="8" grpId="0"/>
      <p:bldP spid="12" grpId="0"/>
      <p:bldP spid="13" grpId="0" animBg="1" autoUpdateAnimBg="0"/>
      <p:bldP spid="14" grpId="0" animBg="1" autoUpdateAnimBg="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custDataLst>
              <p:tags r:id="rId1"/>
            </p:custDataLst>
          </p:nvPr>
        </p:nvSpPr>
        <p:spPr bwMode="auto">
          <a:xfrm>
            <a:off x="1758404" y="1419622"/>
            <a:ext cx="2376264" cy="2830929"/>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3" name="PA_chenying0907 7"/>
          <p:cNvSpPr txBox="1">
            <a:spLocks noChangeArrowheads="1"/>
          </p:cNvSpPr>
          <p:nvPr>
            <p:custDataLst>
              <p:tags r:id="rId2"/>
            </p:custDataLst>
          </p:nvPr>
        </p:nvSpPr>
        <p:spPr bwMode="auto">
          <a:xfrm>
            <a:off x="4134668" y="555526"/>
            <a:ext cx="4973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gn="ctr"/>
            <a:r>
              <a:rPr lang="zh-CN" altLang="en-US" sz="2000" b="1" dirty="0">
                <a:sym typeface="+mn-lt"/>
              </a:rPr>
              <a:t>Please add your title here</a:t>
            </a:r>
          </a:p>
        </p:txBody>
      </p:sp>
      <p:sp>
        <p:nvSpPr>
          <p:cNvPr id="417" name="PA_chenying0907 5"/>
          <p:cNvSpPr txBox="1"/>
          <p:nvPr>
            <p:custDataLst>
              <p:tags r:id="rId3"/>
            </p:custDataLst>
          </p:nvPr>
        </p:nvSpPr>
        <p:spPr>
          <a:xfrm>
            <a:off x="5576072" y="1160153"/>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419" name="PA_任意多边形 56"/>
          <p:cNvSpPr>
            <a:spLocks/>
          </p:cNvSpPr>
          <p:nvPr>
            <p:custDataLst>
              <p:tags r:id="rId4"/>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PA_任意多边形 56"/>
          <p:cNvSpPr>
            <a:spLocks/>
          </p:cNvSpPr>
          <p:nvPr>
            <p:custDataLst>
              <p:tags r:id="rId5"/>
            </p:custDataLst>
          </p:nvPr>
        </p:nvSpPr>
        <p:spPr bwMode="auto">
          <a:xfrm>
            <a:off x="4566716" y="3185698"/>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8" name="PA_直接连接符 7"/>
          <p:cNvCxnSpPr/>
          <p:nvPr>
            <p:custDataLst>
              <p:tags r:id="rId6"/>
            </p:custDataLst>
          </p:nvPr>
        </p:nvCxnSpPr>
        <p:spPr>
          <a:xfrm flipV="1">
            <a:off x="2946536" y="2084876"/>
            <a:ext cx="1692188" cy="41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7"/>
            </p:custDataLst>
          </p:nvPr>
        </p:nvCxnSpPr>
        <p:spPr>
          <a:xfrm>
            <a:off x="2928534" y="2503699"/>
            <a:ext cx="1737958" cy="1281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8"/>
            </p:custDataLst>
          </p:nvPr>
        </p:nvPicPr>
        <p:blipFill rotWithShape="1">
          <a:blip r:embed="rId14" cstate="screen">
            <a:extLst>
              <a:ext uri="{28A0092B-C50C-407E-A947-70E740481C1C}">
                <a14:useLocalDpi xmlns:a14="http://schemas.microsoft.com/office/drawing/2010/main"/>
              </a:ext>
            </a:extLst>
          </a:blip>
          <a:srcRect/>
          <a:stretch/>
        </p:blipFill>
        <p:spPr>
          <a:xfrm>
            <a:off x="2730512" y="2253849"/>
            <a:ext cx="432048" cy="499700"/>
          </a:xfrm>
          <a:prstGeom prst="rect">
            <a:avLst/>
          </a:prstGeom>
        </p:spPr>
      </p:pic>
      <p:sp>
        <p:nvSpPr>
          <p:cNvPr id="423" name="PA_chenying0907 5"/>
          <p:cNvSpPr txBox="1"/>
          <p:nvPr>
            <p:custDataLst>
              <p:tags r:id="rId9"/>
            </p:custDataLst>
          </p:nvPr>
        </p:nvSpPr>
        <p:spPr>
          <a:xfrm>
            <a:off x="4854748" y="1882361"/>
            <a:ext cx="3456384" cy="715837"/>
          </a:xfrm>
          <a:prstGeom prst="rect">
            <a:avLst/>
          </a:prstGeom>
          <a:noFill/>
        </p:spPr>
        <p:txBody>
          <a:bodyPr wrap="square" rtlCol="0">
            <a:spAutoFit/>
          </a:bodyPr>
          <a:lstStyle/>
          <a:p>
            <a:pPr>
              <a:lnSpc>
                <a:spcPct val="150000"/>
              </a:lnSpc>
            </a:pPr>
            <a:r>
              <a:rPr lang="zh-CN" altLang="en-US" sz="1000" dirty="0">
                <a:cs typeface="+mn-ea"/>
                <a:sym typeface="+mn-lt"/>
              </a:rPr>
              <a:t>Please enter your chapter description here. Please enter your chapter description here.</a:t>
            </a:r>
          </a:p>
          <a:p>
            <a:pPr>
              <a:lnSpc>
                <a:spcPct val="150000"/>
              </a:lnSpc>
            </a:pPr>
            <a:endParaRPr lang="zh-CN" altLang="en-US" sz="800" dirty="0">
              <a:cs typeface="+mn-ea"/>
              <a:sym typeface="+mn-lt"/>
            </a:endParaRPr>
          </a:p>
        </p:txBody>
      </p:sp>
      <p:sp>
        <p:nvSpPr>
          <p:cNvPr id="424" name="PA_chenying0907 423"/>
          <p:cNvSpPr/>
          <p:nvPr>
            <p:custDataLst>
              <p:tags r:id="rId10"/>
            </p:custDataLst>
          </p:nvPr>
        </p:nvSpPr>
        <p:spPr>
          <a:xfrm>
            <a:off x="4796624" y="3336543"/>
            <a:ext cx="3456384"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Please enter text information here Please enter text information here Please enter text information here Please enter text information here</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grpSp>
        <p:nvGrpSpPr>
          <p:cNvPr id="425" name="PA_组合 424"/>
          <p:cNvGrpSpPr/>
          <p:nvPr>
            <p:custDataLst>
              <p:tags r:id="rId11"/>
            </p:custDataLst>
          </p:nvPr>
        </p:nvGrpSpPr>
        <p:grpSpPr>
          <a:xfrm>
            <a:off x="807555" y="2253849"/>
            <a:ext cx="1850949" cy="2151008"/>
            <a:chOff x="8724903" y="3030540"/>
            <a:chExt cx="574675" cy="868363"/>
          </a:xfrm>
          <a:solidFill>
            <a:schemeClr val="tx1"/>
          </a:solidFill>
        </p:grpSpPr>
        <p:sp>
          <p:nvSpPr>
            <p:cNvPr id="426" name="Freeform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cs typeface="+mn-ea"/>
                <a:sym typeface="+mn-lt"/>
              </a:endParaRPr>
            </a:p>
          </p:txBody>
        </p:sp>
      </p:grpSp>
    </p:spTree>
    <p:extLst>
      <p:ext uri="{BB962C8B-B14F-4D97-AF65-F5344CB8AC3E}">
        <p14:creationId xmlns:p14="http://schemas.microsoft.com/office/powerpoint/2010/main" val="1934565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17"/>
                                        </p:tgtEl>
                                        <p:attrNameLst>
                                          <p:attrName>style.visibility</p:attrName>
                                        </p:attrNameLst>
                                      </p:cBhvr>
                                      <p:to>
                                        <p:strVal val="visible"/>
                                      </p:to>
                                    </p:set>
                                    <p:animEffect transition="in" filter="fade">
                                      <p:cBhvr>
                                        <p:cTn id="13" dur="500"/>
                                        <p:tgtEl>
                                          <p:spTgt spid="41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19"/>
                                        </p:tgtEl>
                                        <p:attrNameLst>
                                          <p:attrName>style.visibility</p:attrName>
                                        </p:attrNameLst>
                                      </p:cBhvr>
                                      <p:to>
                                        <p:strVal val="visible"/>
                                      </p:to>
                                    </p:set>
                                    <p:animEffect transition="in" filter="fade">
                                      <p:cBhvr>
                                        <p:cTn id="16" dur="500"/>
                                        <p:tgtEl>
                                          <p:spTgt spid="41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420"/>
                                        </p:tgtEl>
                                        <p:attrNameLst>
                                          <p:attrName>style.visibility</p:attrName>
                                        </p:attrNameLst>
                                      </p:cBhvr>
                                      <p:to>
                                        <p:strVal val="visible"/>
                                      </p:to>
                                    </p:set>
                                    <p:animEffect transition="in" filter="fade">
                                      <p:cBhvr>
                                        <p:cTn id="19" dur="500"/>
                                        <p:tgtEl>
                                          <p:spTgt spid="420"/>
                                        </p:tgtEl>
                                      </p:cBhvr>
                                    </p:animEffect>
                                  </p:childTnLst>
                                </p:cTn>
                              </p:par>
                              <p:par>
                                <p:cTn id="20" presetID="10" presetClass="entr" presetSubtype="0" fill="hold"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568"/>
                            </p:stCondLst>
                            <p:childTnLst>
                              <p:par>
                                <p:cTn id="24" presetID="10" presetClass="entr" presetSubtype="0" fill="hold" nodeType="afterEffect">
                                  <p:stCondLst>
                                    <p:cond delay="339"/>
                                  </p:stCondLst>
                                  <p:childTnLst>
                                    <p:set>
                                      <p:cBhvr>
                                        <p:cTn id="25" dur="1" fill="hold">
                                          <p:stCondLst>
                                            <p:cond delay="0"/>
                                          </p:stCondLst>
                                        </p:cTn>
                                        <p:tgtEl>
                                          <p:spTgt spid="422"/>
                                        </p:tgtEl>
                                        <p:attrNameLst>
                                          <p:attrName>style.visibility</p:attrName>
                                        </p:attrNameLst>
                                      </p:cBhvr>
                                      <p:to>
                                        <p:strVal val="visible"/>
                                      </p:to>
                                    </p:set>
                                    <p:animEffect transition="in" filter="fade">
                                      <p:cBhvr>
                                        <p:cTn id="26" dur="500"/>
                                        <p:tgtEl>
                                          <p:spTgt spid="422"/>
                                        </p:tgtEl>
                                      </p:cBhvr>
                                    </p:animEffect>
                                  </p:childTnLst>
                                </p:cTn>
                              </p:par>
                              <p:par>
                                <p:cTn id="27" presetID="10" presetClass="entr" presetSubtype="0" fill="hold" nodeType="withEffect">
                                  <p:stCondLst>
                                    <p:cond delay="671"/>
                                  </p:stCondLst>
                                  <p:childTnLst>
                                    <p:set>
                                      <p:cBhvr>
                                        <p:cTn id="28" dur="1" fill="hold">
                                          <p:stCondLst>
                                            <p:cond delay="0"/>
                                          </p:stCondLst>
                                        </p:cTn>
                                        <p:tgtEl>
                                          <p:spTgt spid="421"/>
                                        </p:tgtEl>
                                        <p:attrNameLst>
                                          <p:attrName>style.visibility</p:attrName>
                                        </p:attrNameLst>
                                      </p:cBhvr>
                                      <p:to>
                                        <p:strVal val="visible"/>
                                      </p:to>
                                    </p:set>
                                    <p:animEffect transition="in" filter="fade">
                                      <p:cBhvr>
                                        <p:cTn id="29" dur="500"/>
                                        <p:tgtEl>
                                          <p:spTgt spid="421"/>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423"/>
                                        </p:tgtEl>
                                        <p:attrNameLst>
                                          <p:attrName>style.visibility</p:attrName>
                                        </p:attrNameLst>
                                      </p:cBhvr>
                                      <p:to>
                                        <p:strVal val="visible"/>
                                      </p:to>
                                    </p:set>
                                    <p:animEffect transition="in" filter="fade">
                                      <p:cBhvr>
                                        <p:cTn id="32" dur="500"/>
                                        <p:tgtEl>
                                          <p:spTgt spid="423"/>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424"/>
                                        </p:tgtEl>
                                        <p:attrNameLst>
                                          <p:attrName>style.visibility</p:attrName>
                                        </p:attrNameLst>
                                      </p:cBhvr>
                                      <p:to>
                                        <p:strVal val="visible"/>
                                      </p:to>
                                    </p:set>
                                    <p:animEffect transition="in" filter="fade">
                                      <p:cBhvr>
                                        <p:cTn id="35" dur="500"/>
                                        <p:tgtEl>
                                          <p:spTgt spid="424"/>
                                        </p:tgtEl>
                                      </p:cBhvr>
                                    </p:animEffect>
                                  </p:childTnLst>
                                </p:cTn>
                              </p:par>
                              <p:par>
                                <p:cTn id="36" presetID="10" presetClass="entr" presetSubtype="0" fill="hold" nodeType="withEffect">
                                  <p:stCondLst>
                                    <p:cond delay="1762"/>
                                  </p:stCondLst>
                                  <p:childTnLst>
                                    <p:set>
                                      <p:cBhvr>
                                        <p:cTn id="37" dur="1" fill="hold">
                                          <p:stCondLst>
                                            <p:cond delay="0"/>
                                          </p:stCondLst>
                                        </p:cTn>
                                        <p:tgtEl>
                                          <p:spTgt spid="425"/>
                                        </p:tgtEl>
                                        <p:attrNameLst>
                                          <p:attrName>style.visibility</p:attrName>
                                        </p:attrNameLst>
                                      </p:cBhvr>
                                      <p:to>
                                        <p:strVal val="visible"/>
                                      </p:to>
                                    </p:set>
                                    <p:animEffect transition="in" filter="fade">
                                      <p:cBhvr>
                                        <p:cTn id="38"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413" grpId="0"/>
      <p:bldP spid="417" grpId="0" animBg="1" autoUpdateAnimBg="0"/>
      <p:bldP spid="419" grpId="0" animBg="1" autoUpdateAnimBg="0"/>
      <p:bldP spid="420" grpId="0" animBg="1"/>
      <p:bldP spid="423" grpId="0" animBg="1" autoUpdateAnimBg="0"/>
      <p:bldP spid="42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_chenying0907 7"/>
          <p:cNvSpPr txBox="1">
            <a:spLocks noChangeArrowheads="1"/>
          </p:cNvSpPr>
          <p:nvPr>
            <p:custDataLst>
              <p:tags r:id="rId1"/>
            </p:custDataLst>
          </p:nvPr>
        </p:nvSpPr>
        <p:spPr bwMode="auto">
          <a:xfrm>
            <a:off x="2411760" y="4085319"/>
            <a:ext cx="453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gn="ctr"/>
            <a:r>
              <a:rPr lang="zh-CN" altLang="en-US" sz="2000" b="1" dirty="0">
                <a:sym typeface="+mn-lt"/>
              </a:rPr>
              <a:t>Please add your title here</a:t>
            </a:r>
          </a:p>
        </p:txBody>
      </p:sp>
      <p:sp>
        <p:nvSpPr>
          <p:cNvPr id="50" name="PA_chenying0907 5"/>
          <p:cNvSpPr txBox="1"/>
          <p:nvPr>
            <p:custDataLst>
              <p:tags r:id="rId2"/>
            </p:custDataLst>
          </p:nvPr>
        </p:nvSpPr>
        <p:spPr>
          <a:xfrm>
            <a:off x="3635896" y="4588554"/>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51" name="PA_chenying0907 50"/>
          <p:cNvSpPr/>
          <p:nvPr>
            <p:custDataLst>
              <p:tags r:id="rId3"/>
            </p:custDataLst>
          </p:nvPr>
        </p:nvSpPr>
        <p:spPr>
          <a:xfrm>
            <a:off x="467544" y="1433995"/>
            <a:ext cx="3153862" cy="1631216"/>
          </a:xfrm>
          <a:prstGeom prst="rect">
            <a:avLst/>
          </a:prstGeom>
        </p:spPr>
        <p:txBody>
          <a:bodyPr wrap="square">
            <a:spAutoFit/>
          </a:bodyPr>
          <a:lstStyle/>
          <a:p>
            <a:pPr>
              <a:lnSpc>
                <a:spcPct val="200000"/>
              </a:lnSpc>
            </a:pPr>
            <a:r>
              <a:rPr lang="zh-CN" altLang="en-US" sz="1000" dirty="0">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cs typeface="+mn-ea"/>
              <a:sym typeface="+mn-lt"/>
            </a:endParaRPr>
          </a:p>
          <a:p>
            <a:pPr>
              <a:lnSpc>
                <a:spcPct val="200000"/>
              </a:lnSpc>
            </a:pPr>
            <a:endParaRPr lang="en-US" altLang="zh-CN" sz="1000" dirty="0">
              <a:cs typeface="+mn-ea"/>
              <a:sym typeface="+mn-lt"/>
            </a:endParaRPr>
          </a:p>
        </p:txBody>
      </p:sp>
      <p:pic>
        <p:nvPicPr>
          <p:cNvPr id="4" name="PA_图片 3"/>
          <p:cNvPicPr>
            <a:picLocks noChangeAspect="1"/>
          </p:cNvPicPr>
          <p:nvPr>
            <p:custDataLst>
              <p:tags r:id="rId4"/>
            </p:custDataLst>
          </p:nvPr>
        </p:nvPicPr>
        <p:blipFill>
          <a:blip r:embed="rId8" cstate="screen">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3491880" y="21332"/>
            <a:ext cx="2210103" cy="3977504"/>
          </a:xfrm>
          <a:prstGeom prst="rect">
            <a:avLst/>
          </a:prstGeom>
        </p:spPr>
      </p:pic>
      <p:sp>
        <p:nvSpPr>
          <p:cNvPr id="56" name="PA_chenying0907 55"/>
          <p:cNvSpPr/>
          <p:nvPr>
            <p:custDataLst>
              <p:tags r:id="rId5"/>
            </p:custDataLst>
          </p:nvPr>
        </p:nvSpPr>
        <p:spPr>
          <a:xfrm>
            <a:off x="5701983" y="1433995"/>
            <a:ext cx="3153862" cy="1631216"/>
          </a:xfrm>
          <a:prstGeom prst="rect">
            <a:avLst/>
          </a:prstGeom>
        </p:spPr>
        <p:txBody>
          <a:bodyPr wrap="square">
            <a:spAutoFit/>
          </a:bodyPr>
          <a:lstStyle/>
          <a:p>
            <a:pPr>
              <a:lnSpc>
                <a:spcPct val="200000"/>
              </a:lnSpc>
            </a:pPr>
            <a:r>
              <a:rPr lang="zh-CN" altLang="en-US" sz="1000" dirty="0">
                <a:cs typeface="+mn-ea"/>
                <a:sym typeface="+mn-lt"/>
              </a:rPr>
              <a:t>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please enter text information here. </a:t>
            </a:r>
            <a:endParaRPr lang="en-US" altLang="zh-CN" sz="1000" dirty="0">
              <a:cs typeface="+mn-ea"/>
              <a:sym typeface="+mn-lt"/>
            </a:endParaRPr>
          </a:p>
          <a:p>
            <a:pPr>
              <a:lnSpc>
                <a:spcPct val="200000"/>
              </a:lnSpc>
            </a:pPr>
            <a:endParaRPr lang="en-US" altLang="zh-CN" sz="1000" dirty="0">
              <a:cs typeface="+mn-ea"/>
              <a:sym typeface="+mn-lt"/>
            </a:endParaRPr>
          </a:p>
        </p:txBody>
      </p:sp>
    </p:spTree>
    <p:extLst>
      <p:ext uri="{BB962C8B-B14F-4D97-AF65-F5344CB8AC3E}">
        <p14:creationId xmlns:p14="http://schemas.microsoft.com/office/powerpoint/2010/main" val="3758237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1762"/>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2068"/>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animBg="1" autoUpdateAnimBg="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任意多边形 114"/>
          <p:cNvSpPr>
            <a:spLocks noEditPoints="1"/>
          </p:cNvSpPr>
          <p:nvPr>
            <p:custDataLst>
              <p:tags r:id="rId1"/>
            </p:custDataLst>
          </p:nvPr>
        </p:nvSpPr>
        <p:spPr bwMode="auto">
          <a:xfrm>
            <a:off x="1547664" y="1509922"/>
            <a:ext cx="1272059" cy="874792"/>
          </a:xfrm>
          <a:custGeom>
            <a:avLst/>
            <a:gdLst>
              <a:gd name="T0" fmla="*/ 68 w 134"/>
              <a:gd name="T1" fmla="*/ 91 h 92"/>
              <a:gd name="T2" fmla="*/ 132 w 134"/>
              <a:gd name="T3" fmla="*/ 91 h 92"/>
              <a:gd name="T4" fmla="*/ 132 w 134"/>
              <a:gd name="T5" fmla="*/ 91 h 92"/>
              <a:gd name="T6" fmla="*/ 132 w 134"/>
              <a:gd name="T7" fmla="*/ 51 h 92"/>
              <a:gd name="T8" fmla="*/ 132 w 134"/>
              <a:gd name="T9" fmla="*/ 3 h 92"/>
              <a:gd name="T10" fmla="*/ 99 w 134"/>
              <a:gd name="T11" fmla="*/ 3 h 92"/>
              <a:gd name="T12" fmla="*/ 33 w 134"/>
              <a:gd name="T13" fmla="*/ 1 h 92"/>
              <a:gd name="T14" fmla="*/ 1 w 134"/>
              <a:gd name="T15" fmla="*/ 2 h 92"/>
              <a:gd name="T16" fmla="*/ 1 w 134"/>
              <a:gd name="T17" fmla="*/ 15 h 92"/>
              <a:gd name="T18" fmla="*/ 5 w 134"/>
              <a:gd name="T19" fmla="*/ 86 h 92"/>
              <a:gd name="T20" fmla="*/ 7 w 134"/>
              <a:gd name="T21" fmla="*/ 88 h 92"/>
              <a:gd name="T22" fmla="*/ 38 w 134"/>
              <a:gd name="T23" fmla="*/ 87 h 92"/>
              <a:gd name="T24" fmla="*/ 29 w 134"/>
              <a:gd name="T25" fmla="*/ 72 h 92"/>
              <a:gd name="T26" fmla="*/ 55 w 134"/>
              <a:gd name="T27" fmla="*/ 47 h 92"/>
              <a:gd name="T28" fmla="*/ 70 w 134"/>
              <a:gd name="T29" fmla="*/ 58 h 92"/>
              <a:gd name="T30" fmla="*/ 80 w 134"/>
              <a:gd name="T31" fmla="*/ 49 h 92"/>
              <a:gd name="T32" fmla="*/ 128 w 134"/>
              <a:gd name="T33" fmla="*/ 89 h 92"/>
              <a:gd name="T34" fmla="*/ 38 w 134"/>
              <a:gd name="T35" fmla="*/ 87 h 92"/>
              <a:gd name="T36" fmla="*/ 129 w 134"/>
              <a:gd name="T37" fmla="*/ 51 h 92"/>
              <a:gd name="T38" fmla="*/ 88 w 134"/>
              <a:gd name="T39" fmla="*/ 43 h 92"/>
              <a:gd name="T40" fmla="*/ 130 w 134"/>
              <a:gd name="T41" fmla="*/ 8 h 92"/>
              <a:gd name="T42" fmla="*/ 31 w 134"/>
              <a:gd name="T43" fmla="*/ 4 h 92"/>
              <a:gd name="T44" fmla="*/ 101 w 134"/>
              <a:gd name="T45" fmla="*/ 6 h 92"/>
              <a:gd name="T46" fmla="*/ 97 w 134"/>
              <a:gd name="T47" fmla="*/ 31 h 92"/>
              <a:gd name="T48" fmla="*/ 69 w 134"/>
              <a:gd name="T49" fmla="*/ 55 h 92"/>
              <a:gd name="T50" fmla="*/ 33 w 134"/>
              <a:gd name="T51" fmla="*/ 24 h 92"/>
              <a:gd name="T52" fmla="*/ 31 w 134"/>
              <a:gd name="T53" fmla="*/ 4 h 92"/>
              <a:gd name="T54" fmla="*/ 4 w 134"/>
              <a:gd name="T55" fmla="*/ 17 h 92"/>
              <a:gd name="T56" fmla="*/ 31 w 134"/>
              <a:gd name="T57" fmla="*/ 26 h 92"/>
              <a:gd name="T58" fmla="*/ 52 w 134"/>
              <a:gd name="T59" fmla="*/ 46 h 92"/>
              <a:gd name="T60" fmla="*/ 9 w 134"/>
              <a:gd name="T61" fmla="*/ 85 h 92"/>
              <a:gd name="T62" fmla="*/ 5 w 134"/>
              <a:gd name="T63"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2">
                <a:moveTo>
                  <a:pt x="36" y="90"/>
                </a:moveTo>
                <a:cubicBezTo>
                  <a:pt x="46" y="90"/>
                  <a:pt x="57" y="90"/>
                  <a:pt x="68" y="91"/>
                </a:cubicBezTo>
                <a:cubicBezTo>
                  <a:pt x="89"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4" y="11"/>
                  <a:pt x="132" y="3"/>
                </a:cubicBezTo>
                <a:cubicBezTo>
                  <a:pt x="132" y="2"/>
                  <a:pt x="132" y="1"/>
                  <a:pt x="131" y="2"/>
                </a:cubicBezTo>
                <a:cubicBezTo>
                  <a:pt x="120" y="3"/>
                  <a:pt x="110" y="3"/>
                  <a:pt x="99" y="3"/>
                </a:cubicBezTo>
                <a:cubicBezTo>
                  <a:pt x="88" y="2"/>
                  <a:pt x="77" y="2"/>
                  <a:pt x="66" y="2"/>
                </a:cubicBezTo>
                <a:cubicBezTo>
                  <a:pt x="55" y="2"/>
                  <a:pt x="44" y="1"/>
                  <a:pt x="33" y="1"/>
                </a:cubicBezTo>
                <a:cubicBezTo>
                  <a:pt x="23" y="0"/>
                  <a:pt x="13" y="2"/>
                  <a:pt x="3" y="1"/>
                </a:cubicBezTo>
                <a:cubicBezTo>
                  <a:pt x="2" y="1"/>
                  <a:pt x="1" y="1"/>
                  <a:pt x="1" y="2"/>
                </a:cubicBezTo>
                <a:cubicBezTo>
                  <a:pt x="1" y="2"/>
                  <a:pt x="1" y="2"/>
                  <a:pt x="1" y="2"/>
                </a:cubicBezTo>
                <a:cubicBezTo>
                  <a:pt x="0" y="6"/>
                  <a:pt x="1" y="11"/>
                  <a:pt x="1" y="15"/>
                </a:cubicBezTo>
                <a:cubicBezTo>
                  <a:pt x="1" y="21"/>
                  <a:pt x="1" y="28"/>
                  <a:pt x="2" y="35"/>
                </a:cubicBezTo>
                <a:cubicBezTo>
                  <a:pt x="2" y="52"/>
                  <a:pt x="3" y="69"/>
                  <a:pt x="5" y="86"/>
                </a:cubicBezTo>
                <a:cubicBezTo>
                  <a:pt x="5" y="87"/>
                  <a:pt x="6" y="88"/>
                  <a:pt x="7" y="88"/>
                </a:cubicBezTo>
                <a:cubicBezTo>
                  <a:pt x="7" y="88"/>
                  <a:pt x="7" y="88"/>
                  <a:pt x="7" y="88"/>
                </a:cubicBezTo>
                <a:cubicBezTo>
                  <a:pt x="17" y="89"/>
                  <a:pt x="27" y="89"/>
                  <a:pt x="36" y="90"/>
                </a:cubicBezTo>
                <a:close/>
                <a:moveTo>
                  <a:pt x="38" y="87"/>
                </a:moveTo>
                <a:cubicBezTo>
                  <a:pt x="29" y="86"/>
                  <a:pt x="21" y="86"/>
                  <a:pt x="12" y="85"/>
                </a:cubicBezTo>
                <a:cubicBezTo>
                  <a:pt x="17" y="80"/>
                  <a:pt x="24" y="76"/>
                  <a:pt x="29" y="72"/>
                </a:cubicBezTo>
                <a:cubicBezTo>
                  <a:pt x="38" y="64"/>
                  <a:pt x="47" y="57"/>
                  <a:pt x="55" y="48"/>
                </a:cubicBezTo>
                <a:cubicBezTo>
                  <a:pt x="55" y="47"/>
                  <a:pt x="55" y="47"/>
                  <a:pt x="55" y="47"/>
                </a:cubicBezTo>
                <a:cubicBezTo>
                  <a:pt x="59" y="51"/>
                  <a:pt x="63" y="55"/>
                  <a:pt x="67" y="58"/>
                </a:cubicBezTo>
                <a:cubicBezTo>
                  <a:pt x="68" y="59"/>
                  <a:pt x="69" y="58"/>
                  <a:pt x="70" y="58"/>
                </a:cubicBezTo>
                <a:cubicBezTo>
                  <a:pt x="70" y="58"/>
                  <a:pt x="71"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8" y="43"/>
                </a:cubicBezTo>
                <a:cubicBezTo>
                  <a:pt x="91" y="40"/>
                  <a:pt x="95" y="36"/>
                  <a:pt x="98" y="33"/>
                </a:cubicBezTo>
                <a:cubicBezTo>
                  <a:pt x="109" y="25"/>
                  <a:pt x="119" y="16"/>
                  <a:pt x="130" y="8"/>
                </a:cubicBezTo>
                <a:cubicBezTo>
                  <a:pt x="131" y="14"/>
                  <a:pt x="130" y="21"/>
                  <a:pt x="130" y="27"/>
                </a:cubicBezTo>
                <a:close/>
                <a:moveTo>
                  <a:pt x="31" y="4"/>
                </a:moveTo>
                <a:cubicBezTo>
                  <a:pt x="43" y="4"/>
                  <a:pt x="55" y="4"/>
                  <a:pt x="66" y="5"/>
                </a:cubicBezTo>
                <a:cubicBezTo>
                  <a:pt x="78" y="5"/>
                  <a:pt x="90" y="5"/>
                  <a:pt x="101" y="6"/>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6"/>
                </a:cubicBezTo>
                <a:cubicBezTo>
                  <a:pt x="56" y="45"/>
                  <a:pt x="45" y="34"/>
                  <a:pt x="33" y="24"/>
                </a:cubicBezTo>
                <a:cubicBezTo>
                  <a:pt x="24" y="18"/>
                  <a:pt x="16" y="11"/>
                  <a:pt x="8" y="4"/>
                </a:cubicBezTo>
                <a:cubicBezTo>
                  <a:pt x="16" y="4"/>
                  <a:pt x="24" y="3"/>
                  <a:pt x="31" y="4"/>
                </a:cubicBezTo>
                <a:close/>
                <a:moveTo>
                  <a:pt x="5" y="36"/>
                </a:moveTo>
                <a:cubicBezTo>
                  <a:pt x="4" y="29"/>
                  <a:pt x="4" y="23"/>
                  <a:pt x="4" y="17"/>
                </a:cubicBezTo>
                <a:cubicBezTo>
                  <a:pt x="4" y="13"/>
                  <a:pt x="3" y="8"/>
                  <a:pt x="4" y="5"/>
                </a:cubicBezTo>
                <a:cubicBezTo>
                  <a:pt x="13" y="12"/>
                  <a:pt x="22" y="19"/>
                  <a:pt x="31" y="26"/>
                </a:cubicBezTo>
                <a:cubicBezTo>
                  <a:pt x="38" y="32"/>
                  <a:pt x="45" y="39"/>
                  <a:pt x="53" y="45"/>
                </a:cubicBezTo>
                <a:cubicBezTo>
                  <a:pt x="53" y="45"/>
                  <a:pt x="53" y="45"/>
                  <a:pt x="52" y="46"/>
                </a:cubicBezTo>
                <a:cubicBezTo>
                  <a:pt x="46" y="54"/>
                  <a:pt x="36" y="62"/>
                  <a:pt x="28" y="69"/>
                </a:cubicBezTo>
                <a:cubicBezTo>
                  <a:pt x="21" y="74"/>
                  <a:pt x="14" y="79"/>
                  <a:pt x="9" y="85"/>
                </a:cubicBezTo>
                <a:cubicBezTo>
                  <a:pt x="8" y="85"/>
                  <a:pt x="8" y="85"/>
                  <a:pt x="8" y="85"/>
                </a:cubicBezTo>
                <a:cubicBezTo>
                  <a:pt x="6" y="69"/>
                  <a:pt x="5" y="52"/>
                  <a:pt x="5" y="3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PA_chenying0907 28"/>
          <p:cNvSpPr/>
          <p:nvPr>
            <p:custDataLst>
              <p:tags r:id="rId2"/>
            </p:custDataLst>
          </p:nvPr>
        </p:nvSpPr>
        <p:spPr>
          <a:xfrm>
            <a:off x="1351199" y="3187539"/>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30" name="PA_chenying0907 29"/>
          <p:cNvSpPr txBox="1"/>
          <p:nvPr>
            <p:custDataLst>
              <p:tags r:id="rId3"/>
            </p:custDataLst>
          </p:nvPr>
        </p:nvSpPr>
        <p:spPr>
          <a:xfrm>
            <a:off x="1351199" y="2643758"/>
            <a:ext cx="1996665"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31" name="PA_任意多边形 10"/>
          <p:cNvSpPr>
            <a:spLocks noEditPoints="1"/>
          </p:cNvSpPr>
          <p:nvPr>
            <p:custDataLst>
              <p:tags r:id="rId4"/>
            </p:custDataLst>
          </p:nvPr>
        </p:nvSpPr>
        <p:spPr bwMode="auto">
          <a:xfrm>
            <a:off x="3851920" y="1249138"/>
            <a:ext cx="1177000" cy="1314661"/>
          </a:xfrm>
          <a:custGeom>
            <a:avLst/>
            <a:gdLst>
              <a:gd name="T0" fmla="*/ 11 w 145"/>
              <a:gd name="T1" fmla="*/ 122 h 161"/>
              <a:gd name="T2" fmla="*/ 54 w 145"/>
              <a:gd name="T3" fmla="*/ 122 h 161"/>
              <a:gd name="T4" fmla="*/ 64 w 145"/>
              <a:gd name="T5" fmla="*/ 152 h 161"/>
              <a:gd name="T6" fmla="*/ 89 w 145"/>
              <a:gd name="T7" fmla="*/ 149 h 161"/>
              <a:gd name="T8" fmla="*/ 103 w 145"/>
              <a:gd name="T9" fmla="*/ 123 h 161"/>
              <a:gd name="T10" fmla="*/ 143 w 145"/>
              <a:gd name="T11" fmla="*/ 118 h 161"/>
              <a:gd name="T12" fmla="*/ 121 w 145"/>
              <a:gd name="T13" fmla="*/ 85 h 161"/>
              <a:gd name="T14" fmla="*/ 142 w 145"/>
              <a:gd name="T15" fmla="*/ 49 h 161"/>
              <a:gd name="T16" fmla="*/ 97 w 145"/>
              <a:gd name="T17" fmla="*/ 49 h 161"/>
              <a:gd name="T18" fmla="*/ 85 w 145"/>
              <a:gd name="T19" fmla="*/ 15 h 161"/>
              <a:gd name="T20" fmla="*/ 62 w 145"/>
              <a:gd name="T21" fmla="*/ 21 h 161"/>
              <a:gd name="T22" fmla="*/ 41 w 145"/>
              <a:gd name="T23" fmla="*/ 45 h 161"/>
              <a:gd name="T24" fmla="*/ 15 w 145"/>
              <a:gd name="T25" fmla="*/ 69 h 161"/>
              <a:gd name="T26" fmla="*/ 25 w 145"/>
              <a:gd name="T27" fmla="*/ 91 h 161"/>
              <a:gd name="T28" fmla="*/ 92 w 145"/>
              <a:gd name="T29" fmla="*/ 131 h 161"/>
              <a:gd name="T30" fmla="*/ 66 w 145"/>
              <a:gd name="T31" fmla="*/ 149 h 161"/>
              <a:gd name="T32" fmla="*/ 57 w 145"/>
              <a:gd name="T33" fmla="*/ 121 h 161"/>
              <a:gd name="T34" fmla="*/ 95 w 145"/>
              <a:gd name="T35" fmla="*/ 120 h 161"/>
              <a:gd name="T36" fmla="*/ 51 w 145"/>
              <a:gd name="T37" fmla="*/ 85 h 161"/>
              <a:gd name="T38" fmla="*/ 36 w 145"/>
              <a:gd name="T39" fmla="*/ 85 h 161"/>
              <a:gd name="T40" fmla="*/ 51 w 145"/>
              <a:gd name="T41" fmla="*/ 74 h 161"/>
              <a:gd name="T42" fmla="*/ 54 w 145"/>
              <a:gd name="T43" fmla="*/ 85 h 161"/>
              <a:gd name="T44" fmla="*/ 76 w 145"/>
              <a:gd name="T45" fmla="*/ 60 h 161"/>
              <a:gd name="T46" fmla="*/ 97 w 145"/>
              <a:gd name="T47" fmla="*/ 98 h 161"/>
              <a:gd name="T48" fmla="*/ 76 w 145"/>
              <a:gd name="T49" fmla="*/ 109 h 161"/>
              <a:gd name="T50" fmla="*/ 54 w 145"/>
              <a:gd name="T51" fmla="*/ 98 h 161"/>
              <a:gd name="T52" fmla="*/ 54 w 145"/>
              <a:gd name="T53" fmla="*/ 69 h 161"/>
              <a:gd name="T54" fmla="*/ 73 w 145"/>
              <a:gd name="T55" fmla="*/ 59 h 161"/>
              <a:gd name="T56" fmla="*/ 54 w 145"/>
              <a:gd name="T57" fmla="*/ 69 h 161"/>
              <a:gd name="T58" fmla="*/ 95 w 145"/>
              <a:gd name="T59" fmla="*/ 52 h 161"/>
              <a:gd name="T60" fmla="*/ 79 w 145"/>
              <a:gd name="T61" fmla="*/ 59 h 161"/>
              <a:gd name="T62" fmla="*/ 100 w 145"/>
              <a:gd name="T63" fmla="*/ 74 h 161"/>
              <a:gd name="T64" fmla="*/ 100 w 145"/>
              <a:gd name="T65" fmla="*/ 96 h 161"/>
              <a:gd name="T66" fmla="*/ 87 w 145"/>
              <a:gd name="T67" fmla="*/ 107 h 161"/>
              <a:gd name="T68" fmla="*/ 95 w 145"/>
              <a:gd name="T69" fmla="*/ 118 h 161"/>
              <a:gd name="T70" fmla="*/ 87 w 145"/>
              <a:gd name="T71" fmla="*/ 107 h 161"/>
              <a:gd name="T72" fmla="*/ 72 w 145"/>
              <a:gd name="T73" fmla="*/ 111 h 161"/>
              <a:gd name="T74" fmla="*/ 54 w 145"/>
              <a:gd name="T75" fmla="*/ 101 h 161"/>
              <a:gd name="T76" fmla="*/ 140 w 145"/>
              <a:gd name="T77" fmla="*/ 115 h 161"/>
              <a:gd name="T78" fmla="*/ 99 w 145"/>
              <a:gd name="T79" fmla="*/ 119 h 161"/>
              <a:gd name="T80" fmla="*/ 100 w 145"/>
              <a:gd name="T81" fmla="*/ 99 h 161"/>
              <a:gd name="T82" fmla="*/ 126 w 145"/>
              <a:gd name="T83" fmla="*/ 94 h 161"/>
              <a:gd name="T84" fmla="*/ 113 w 145"/>
              <a:gd name="T85" fmla="*/ 47 h 161"/>
              <a:gd name="T86" fmla="*/ 134 w 145"/>
              <a:gd name="T87" fmla="*/ 68 h 161"/>
              <a:gd name="T88" fmla="*/ 100 w 145"/>
              <a:gd name="T89" fmla="*/ 70 h 161"/>
              <a:gd name="T90" fmla="*/ 113 w 145"/>
              <a:gd name="T91" fmla="*/ 47 h 161"/>
              <a:gd name="T92" fmla="*/ 69 w 145"/>
              <a:gd name="T93" fmla="*/ 16 h 161"/>
              <a:gd name="T94" fmla="*/ 95 w 145"/>
              <a:gd name="T95" fmla="*/ 50 h 161"/>
              <a:gd name="T96" fmla="*/ 76 w 145"/>
              <a:gd name="T97" fmla="*/ 57 h 161"/>
              <a:gd name="T98" fmla="*/ 58 w 145"/>
              <a:gd name="T99" fmla="*/ 43 h 161"/>
              <a:gd name="T100" fmla="*/ 12 w 145"/>
              <a:gd name="T101" fmla="*/ 59 h 161"/>
              <a:gd name="T102" fmla="*/ 53 w 145"/>
              <a:gd name="T103" fmla="*/ 51 h 161"/>
              <a:gd name="T104" fmla="*/ 33 w 145"/>
              <a:gd name="T105" fmla="*/ 83 h 161"/>
              <a:gd name="T106" fmla="*/ 51 w 145"/>
              <a:gd name="T107" fmla="*/ 100 h 161"/>
              <a:gd name="T108" fmla="*/ 45 w 145"/>
              <a:gd name="T109" fmla="*/ 121 h 161"/>
              <a:gd name="T110" fmla="*/ 33 w 145"/>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1">
                <a:moveTo>
                  <a:pt x="9" y="110"/>
                </a:moveTo>
                <a:cubicBezTo>
                  <a:pt x="8" y="114"/>
                  <a:pt x="8" y="119"/>
                  <a:pt x="11" y="122"/>
                </a:cubicBezTo>
                <a:cubicBezTo>
                  <a:pt x="14" y="127"/>
                  <a:pt x="21" y="127"/>
                  <a:pt x="26" y="127"/>
                </a:cubicBezTo>
                <a:cubicBezTo>
                  <a:pt x="35" y="127"/>
                  <a:pt x="45" y="125"/>
                  <a:pt x="54" y="122"/>
                </a:cubicBezTo>
                <a:cubicBezTo>
                  <a:pt x="54" y="123"/>
                  <a:pt x="54" y="124"/>
                  <a:pt x="55" y="125"/>
                </a:cubicBezTo>
                <a:cubicBezTo>
                  <a:pt x="57" y="134"/>
                  <a:pt x="59" y="144"/>
                  <a:pt x="64" y="152"/>
                </a:cubicBezTo>
                <a:cubicBezTo>
                  <a:pt x="67" y="157"/>
                  <a:pt x="71" y="161"/>
                  <a:pt x="77" y="160"/>
                </a:cubicBezTo>
                <a:cubicBezTo>
                  <a:pt x="83" y="160"/>
                  <a:pt x="87" y="154"/>
                  <a:pt x="89" y="149"/>
                </a:cubicBezTo>
                <a:cubicBezTo>
                  <a:pt x="94" y="140"/>
                  <a:pt x="96" y="131"/>
                  <a:pt x="97" y="121"/>
                </a:cubicBezTo>
                <a:cubicBezTo>
                  <a:pt x="99" y="122"/>
                  <a:pt x="101" y="122"/>
                  <a:pt x="103" y="123"/>
                </a:cubicBezTo>
                <a:cubicBezTo>
                  <a:pt x="112" y="126"/>
                  <a:pt x="122" y="128"/>
                  <a:pt x="131" y="127"/>
                </a:cubicBezTo>
                <a:cubicBezTo>
                  <a:pt x="136" y="126"/>
                  <a:pt x="142" y="124"/>
                  <a:pt x="143" y="118"/>
                </a:cubicBezTo>
                <a:cubicBezTo>
                  <a:pt x="144" y="112"/>
                  <a:pt x="140" y="106"/>
                  <a:pt x="137" y="101"/>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6" y="46"/>
                  <a:pt x="97" y="49"/>
                </a:cubicBezTo>
                <a:cubicBezTo>
                  <a:pt x="97" y="46"/>
                  <a:pt x="96" y="42"/>
                  <a:pt x="95" y="39"/>
                </a:cubicBezTo>
                <a:cubicBezTo>
                  <a:pt x="94" y="31"/>
                  <a:pt x="91" y="22"/>
                  <a:pt x="85" y="15"/>
                </a:cubicBezTo>
                <a:cubicBezTo>
                  <a:pt x="82" y="12"/>
                  <a:pt x="79" y="9"/>
                  <a:pt x="74" y="10"/>
                </a:cubicBezTo>
                <a:cubicBezTo>
                  <a:pt x="68" y="11"/>
                  <a:pt x="65" y="17"/>
                  <a:pt x="62" y="21"/>
                </a:cubicBezTo>
                <a:cubicBezTo>
                  <a:pt x="58" y="29"/>
                  <a:pt x="55" y="39"/>
                  <a:pt x="54" y="49"/>
                </a:cubicBezTo>
                <a:cubicBezTo>
                  <a:pt x="49" y="47"/>
                  <a:pt x="45" y="46"/>
                  <a:pt x="41" y="45"/>
                </a:cubicBezTo>
                <a:cubicBezTo>
                  <a:pt x="33" y="43"/>
                  <a:pt x="24" y="42"/>
                  <a:pt x="16" y="44"/>
                </a:cubicBezTo>
                <a:cubicBezTo>
                  <a:pt x="4" y="48"/>
                  <a:pt x="9" y="61"/>
                  <a:pt x="15" y="69"/>
                </a:cubicBezTo>
                <a:cubicBezTo>
                  <a:pt x="19" y="75"/>
                  <a:pt x="25" y="80"/>
                  <a:pt x="31" y="85"/>
                </a:cubicBezTo>
                <a:cubicBezTo>
                  <a:pt x="29" y="87"/>
                  <a:pt x="27" y="89"/>
                  <a:pt x="25" y="91"/>
                </a:cubicBezTo>
                <a:cubicBezTo>
                  <a:pt x="19" y="96"/>
                  <a:pt x="13" y="103"/>
                  <a:pt x="9" y="110"/>
                </a:cubicBezTo>
                <a:close/>
                <a:moveTo>
                  <a:pt x="92" y="131"/>
                </a:moveTo>
                <a:cubicBezTo>
                  <a:pt x="90" y="139"/>
                  <a:pt x="87" y="149"/>
                  <a:pt x="81" y="155"/>
                </a:cubicBezTo>
                <a:cubicBezTo>
                  <a:pt x="75" y="161"/>
                  <a:pt x="69" y="154"/>
                  <a:pt x="66" y="149"/>
                </a:cubicBezTo>
                <a:cubicBezTo>
                  <a:pt x="61" y="141"/>
                  <a:pt x="59" y="132"/>
                  <a:pt x="57" y="123"/>
                </a:cubicBezTo>
                <a:cubicBezTo>
                  <a:pt x="57" y="122"/>
                  <a:pt x="57" y="122"/>
                  <a:pt x="57" y="121"/>
                </a:cubicBezTo>
                <a:cubicBezTo>
                  <a:pt x="63" y="119"/>
                  <a:pt x="70" y="116"/>
                  <a:pt x="76" y="113"/>
                </a:cubicBezTo>
                <a:cubicBezTo>
                  <a:pt x="82" y="116"/>
                  <a:pt x="88" y="118"/>
                  <a:pt x="95" y="120"/>
                </a:cubicBezTo>
                <a:cubicBezTo>
                  <a:pt x="94" y="124"/>
                  <a:pt x="93" y="128"/>
                  <a:pt x="92" y="131"/>
                </a:cubicBezTo>
                <a:close/>
                <a:moveTo>
                  <a:pt x="51" y="85"/>
                </a:moveTo>
                <a:cubicBezTo>
                  <a:pt x="51" y="89"/>
                  <a:pt x="51" y="92"/>
                  <a:pt x="51" y="96"/>
                </a:cubicBezTo>
                <a:cubicBezTo>
                  <a:pt x="46" y="93"/>
                  <a:pt x="41" y="89"/>
                  <a:pt x="36" y="85"/>
                </a:cubicBezTo>
                <a:cubicBezTo>
                  <a:pt x="36" y="84"/>
                  <a:pt x="37" y="84"/>
                  <a:pt x="37" y="84"/>
                </a:cubicBezTo>
                <a:cubicBezTo>
                  <a:pt x="42" y="80"/>
                  <a:pt x="46" y="77"/>
                  <a:pt x="51" y="74"/>
                </a:cubicBezTo>
                <a:cubicBezTo>
                  <a:pt x="51" y="78"/>
                  <a:pt x="51" y="81"/>
                  <a:pt x="51" y="85"/>
                </a:cubicBezTo>
                <a:close/>
                <a:moveTo>
                  <a:pt x="54" y="85"/>
                </a:moveTo>
                <a:cubicBezTo>
                  <a:pt x="54" y="81"/>
                  <a:pt x="54" y="76"/>
                  <a:pt x="54" y="72"/>
                </a:cubicBezTo>
                <a:cubicBezTo>
                  <a:pt x="61" y="68"/>
                  <a:pt x="68" y="64"/>
                  <a:pt x="76" y="60"/>
                </a:cubicBezTo>
                <a:cubicBezTo>
                  <a:pt x="83" y="64"/>
                  <a:pt x="90" y="68"/>
                  <a:pt x="97" y="72"/>
                </a:cubicBezTo>
                <a:cubicBezTo>
                  <a:pt x="98" y="81"/>
                  <a:pt x="98" y="89"/>
                  <a:pt x="97" y="98"/>
                </a:cubicBezTo>
                <a:cubicBezTo>
                  <a:pt x="94" y="100"/>
                  <a:pt x="90" y="102"/>
                  <a:pt x="86" y="104"/>
                </a:cubicBezTo>
                <a:cubicBezTo>
                  <a:pt x="83" y="106"/>
                  <a:pt x="79" y="108"/>
                  <a:pt x="76" y="109"/>
                </a:cubicBezTo>
                <a:cubicBezTo>
                  <a:pt x="72" y="108"/>
                  <a:pt x="69" y="106"/>
                  <a:pt x="65" y="104"/>
                </a:cubicBezTo>
                <a:cubicBezTo>
                  <a:pt x="62" y="102"/>
                  <a:pt x="58" y="100"/>
                  <a:pt x="54" y="98"/>
                </a:cubicBezTo>
                <a:cubicBezTo>
                  <a:pt x="54" y="94"/>
                  <a:pt x="54" y="89"/>
                  <a:pt x="54" y="85"/>
                </a:cubicBezTo>
                <a:close/>
                <a:moveTo>
                  <a:pt x="54" y="69"/>
                </a:moveTo>
                <a:cubicBezTo>
                  <a:pt x="55" y="63"/>
                  <a:pt x="55" y="58"/>
                  <a:pt x="56" y="52"/>
                </a:cubicBezTo>
                <a:cubicBezTo>
                  <a:pt x="62" y="54"/>
                  <a:pt x="67" y="56"/>
                  <a:pt x="73" y="59"/>
                </a:cubicBezTo>
                <a:cubicBezTo>
                  <a:pt x="66" y="62"/>
                  <a:pt x="61" y="65"/>
                  <a:pt x="55" y="68"/>
                </a:cubicBezTo>
                <a:cubicBezTo>
                  <a:pt x="55" y="69"/>
                  <a:pt x="55" y="69"/>
                  <a:pt x="54" y="69"/>
                </a:cubicBezTo>
                <a:close/>
                <a:moveTo>
                  <a:pt x="79" y="59"/>
                </a:moveTo>
                <a:cubicBezTo>
                  <a:pt x="84" y="56"/>
                  <a:pt x="90" y="54"/>
                  <a:pt x="95" y="52"/>
                </a:cubicBezTo>
                <a:cubicBezTo>
                  <a:pt x="96" y="58"/>
                  <a:pt x="97" y="63"/>
                  <a:pt x="97" y="69"/>
                </a:cubicBezTo>
                <a:cubicBezTo>
                  <a:pt x="91" y="65"/>
                  <a:pt x="85" y="62"/>
                  <a:pt x="79" y="59"/>
                </a:cubicBezTo>
                <a:close/>
                <a:moveTo>
                  <a:pt x="100" y="78"/>
                </a:moveTo>
                <a:cubicBezTo>
                  <a:pt x="100" y="76"/>
                  <a:pt x="100" y="75"/>
                  <a:pt x="100" y="74"/>
                </a:cubicBezTo>
                <a:cubicBezTo>
                  <a:pt x="106" y="77"/>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3"/>
                  <a:pt x="79" y="111"/>
                </a:cubicBezTo>
                <a:cubicBezTo>
                  <a:pt x="82" y="110"/>
                  <a:pt x="85" y="108"/>
                  <a:pt x="87" y="107"/>
                </a:cubicBezTo>
                <a:close/>
                <a:moveTo>
                  <a:pt x="64" y="107"/>
                </a:moveTo>
                <a:cubicBezTo>
                  <a:pt x="67" y="108"/>
                  <a:pt x="69" y="110"/>
                  <a:pt x="72" y="111"/>
                </a:cubicBezTo>
                <a:cubicBezTo>
                  <a:pt x="67" y="113"/>
                  <a:pt x="62" y="116"/>
                  <a:pt x="56" y="118"/>
                </a:cubicBezTo>
                <a:cubicBezTo>
                  <a:pt x="55" y="112"/>
                  <a:pt x="55" y="107"/>
                  <a:pt x="54" y="101"/>
                </a:cubicBezTo>
                <a:cubicBezTo>
                  <a:pt x="58" y="103"/>
                  <a:pt x="61" y="105"/>
                  <a:pt x="64" y="107"/>
                </a:cubicBezTo>
                <a:close/>
                <a:moveTo>
                  <a:pt x="140" y="115"/>
                </a:moveTo>
                <a:cubicBezTo>
                  <a:pt x="142" y="123"/>
                  <a:pt x="131" y="124"/>
                  <a:pt x="126" y="124"/>
                </a:cubicBezTo>
                <a:cubicBezTo>
                  <a:pt x="117" y="124"/>
                  <a:pt x="107" y="122"/>
                  <a:pt x="99" y="119"/>
                </a:cubicBezTo>
                <a:cubicBezTo>
                  <a:pt x="99" y="119"/>
                  <a:pt x="98" y="119"/>
                  <a:pt x="98" y="118"/>
                </a:cubicBezTo>
                <a:cubicBezTo>
                  <a:pt x="99" y="112"/>
                  <a:pt x="100" y="106"/>
                  <a:pt x="100" y="99"/>
                </a:cubicBezTo>
                <a:cubicBezTo>
                  <a:pt x="106" y="96"/>
                  <a:pt x="112" y="91"/>
                  <a:pt x="118" y="87"/>
                </a:cubicBezTo>
                <a:cubicBezTo>
                  <a:pt x="121" y="89"/>
                  <a:pt x="123" y="91"/>
                  <a:pt x="126" y="94"/>
                </a:cubicBezTo>
                <a:cubicBezTo>
                  <a:pt x="132" y="99"/>
                  <a:pt x="139" y="106"/>
                  <a:pt x="140" y="115"/>
                </a:cubicBezTo>
                <a:close/>
                <a:moveTo>
                  <a:pt x="113" y="47"/>
                </a:moveTo>
                <a:cubicBezTo>
                  <a:pt x="120" y="46"/>
                  <a:pt x="132" y="44"/>
                  <a:pt x="138" y="49"/>
                </a:cubicBezTo>
                <a:cubicBezTo>
                  <a:pt x="144" y="54"/>
                  <a:pt x="137" y="64"/>
                  <a:pt x="134" y="68"/>
                </a:cubicBezTo>
                <a:cubicBezTo>
                  <a:pt x="129" y="73"/>
                  <a:pt x="124" y="78"/>
                  <a:pt x="119" y="83"/>
                </a:cubicBezTo>
                <a:cubicBezTo>
                  <a:pt x="113" y="78"/>
                  <a:pt x="106" y="74"/>
                  <a:pt x="100" y="70"/>
                </a:cubicBezTo>
                <a:cubicBezTo>
                  <a:pt x="100" y="64"/>
                  <a:pt x="99" y="58"/>
                  <a:pt x="98" y="51"/>
                </a:cubicBezTo>
                <a:cubicBezTo>
                  <a:pt x="103" y="50"/>
                  <a:pt x="108" y="49"/>
                  <a:pt x="113" y="47"/>
                </a:cubicBezTo>
                <a:close/>
                <a:moveTo>
                  <a:pt x="58" y="43"/>
                </a:moveTo>
                <a:cubicBezTo>
                  <a:pt x="60" y="34"/>
                  <a:pt x="63" y="23"/>
                  <a:pt x="69" y="16"/>
                </a:cubicBezTo>
                <a:cubicBezTo>
                  <a:pt x="83" y="0"/>
                  <a:pt x="93" y="40"/>
                  <a:pt x="94" y="47"/>
                </a:cubicBezTo>
                <a:cubicBezTo>
                  <a:pt x="94" y="48"/>
                  <a:pt x="95" y="49"/>
                  <a:pt x="95" y="50"/>
                </a:cubicBezTo>
                <a:cubicBezTo>
                  <a:pt x="94" y="50"/>
                  <a:pt x="94" y="50"/>
                  <a:pt x="94" y="50"/>
                </a:cubicBezTo>
                <a:cubicBezTo>
                  <a:pt x="87" y="52"/>
                  <a:pt x="82" y="55"/>
                  <a:pt x="76" y="57"/>
                </a:cubicBezTo>
                <a:cubicBezTo>
                  <a:pt x="70" y="54"/>
                  <a:pt x="63" y="52"/>
                  <a:pt x="57" y="50"/>
                </a:cubicBezTo>
                <a:cubicBezTo>
                  <a:pt x="57" y="47"/>
                  <a:pt x="58" y="45"/>
                  <a:pt x="58" y="43"/>
                </a:cubicBezTo>
                <a:close/>
                <a:moveTo>
                  <a:pt x="31" y="81"/>
                </a:moveTo>
                <a:cubicBezTo>
                  <a:pt x="24" y="75"/>
                  <a:pt x="16" y="68"/>
                  <a:pt x="12" y="59"/>
                </a:cubicBezTo>
                <a:cubicBezTo>
                  <a:pt x="4" y="38"/>
                  <a:pt x="45" y="49"/>
                  <a:pt x="53" y="51"/>
                </a:cubicBezTo>
                <a:cubicBezTo>
                  <a:pt x="53" y="51"/>
                  <a:pt x="53" y="51"/>
                  <a:pt x="53" y="51"/>
                </a:cubicBezTo>
                <a:cubicBezTo>
                  <a:pt x="52" y="58"/>
                  <a:pt x="52" y="64"/>
                  <a:pt x="51" y="71"/>
                </a:cubicBezTo>
                <a:cubicBezTo>
                  <a:pt x="45" y="74"/>
                  <a:pt x="39" y="79"/>
                  <a:pt x="33" y="83"/>
                </a:cubicBezTo>
                <a:cubicBezTo>
                  <a:pt x="32" y="82"/>
                  <a:pt x="32" y="82"/>
                  <a:pt x="31" y="81"/>
                </a:cubicBezTo>
                <a:close/>
                <a:moveTo>
                  <a:pt x="51" y="100"/>
                </a:moveTo>
                <a:cubicBezTo>
                  <a:pt x="52" y="106"/>
                  <a:pt x="53" y="112"/>
                  <a:pt x="54" y="118"/>
                </a:cubicBezTo>
                <a:cubicBezTo>
                  <a:pt x="51" y="119"/>
                  <a:pt x="48" y="120"/>
                  <a:pt x="45" y="121"/>
                </a:cubicBezTo>
                <a:cubicBezTo>
                  <a:pt x="36" y="123"/>
                  <a:pt x="26" y="126"/>
                  <a:pt x="17" y="123"/>
                </a:cubicBezTo>
                <a:cubicBezTo>
                  <a:pt x="0" y="117"/>
                  <a:pt x="23" y="96"/>
                  <a:pt x="33" y="87"/>
                </a:cubicBezTo>
                <a:cubicBezTo>
                  <a:pt x="39" y="92"/>
                  <a:pt x="45" y="96"/>
                  <a:pt x="51" y="1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PA_任意多边形 202"/>
          <p:cNvSpPr>
            <a:spLocks noEditPoints="1"/>
          </p:cNvSpPr>
          <p:nvPr>
            <p:custDataLst>
              <p:tags r:id="rId5"/>
            </p:custDataLst>
          </p:nvPr>
        </p:nvSpPr>
        <p:spPr bwMode="auto">
          <a:xfrm>
            <a:off x="6229670" y="1385413"/>
            <a:ext cx="1294658" cy="1098724"/>
          </a:xfrm>
          <a:custGeom>
            <a:avLst/>
            <a:gdLst>
              <a:gd name="T0" fmla="*/ 26 w 221"/>
              <a:gd name="T1" fmla="*/ 147 h 187"/>
              <a:gd name="T2" fmla="*/ 8 w 221"/>
              <a:gd name="T3" fmla="*/ 131 h 187"/>
              <a:gd name="T4" fmla="*/ 204 w 221"/>
              <a:gd name="T5" fmla="*/ 55 h 187"/>
              <a:gd name="T6" fmla="*/ 109 w 221"/>
              <a:gd name="T7" fmla="*/ 10 h 187"/>
              <a:gd name="T8" fmla="*/ 117 w 221"/>
              <a:gd name="T9" fmla="*/ 14 h 187"/>
              <a:gd name="T10" fmla="*/ 112 w 221"/>
              <a:gd name="T11" fmla="*/ 19 h 187"/>
              <a:gd name="T12" fmla="*/ 78 w 221"/>
              <a:gd name="T13" fmla="*/ 40 h 187"/>
              <a:gd name="T14" fmla="*/ 89 w 221"/>
              <a:gd name="T15" fmla="*/ 34 h 187"/>
              <a:gd name="T16" fmla="*/ 145 w 221"/>
              <a:gd name="T17" fmla="*/ 14 h 187"/>
              <a:gd name="T18" fmla="*/ 107 w 221"/>
              <a:gd name="T19" fmla="*/ 10 h 187"/>
              <a:gd name="T20" fmla="*/ 128 w 221"/>
              <a:gd name="T21" fmla="*/ 9 h 187"/>
              <a:gd name="T22" fmla="*/ 140 w 221"/>
              <a:gd name="T23" fmla="*/ 13 h 187"/>
              <a:gd name="T24" fmla="*/ 92 w 221"/>
              <a:gd name="T25" fmla="*/ 32 h 187"/>
              <a:gd name="T26" fmla="*/ 121 w 221"/>
              <a:gd name="T27" fmla="*/ 34 h 187"/>
              <a:gd name="T28" fmla="*/ 66 w 221"/>
              <a:gd name="T29" fmla="*/ 57 h 187"/>
              <a:gd name="T30" fmla="*/ 117 w 221"/>
              <a:gd name="T31" fmla="*/ 54 h 187"/>
              <a:gd name="T32" fmla="*/ 55 w 221"/>
              <a:gd name="T33" fmla="*/ 66 h 187"/>
              <a:gd name="T34" fmla="*/ 66 w 221"/>
              <a:gd name="T35" fmla="*/ 54 h 187"/>
              <a:gd name="T36" fmla="*/ 148 w 221"/>
              <a:gd name="T37" fmla="*/ 28 h 187"/>
              <a:gd name="T38" fmla="*/ 157 w 221"/>
              <a:gd name="T39" fmla="*/ 30 h 187"/>
              <a:gd name="T40" fmla="*/ 171 w 221"/>
              <a:gd name="T41" fmla="*/ 33 h 187"/>
              <a:gd name="T42" fmla="*/ 145 w 221"/>
              <a:gd name="T43" fmla="*/ 43 h 187"/>
              <a:gd name="T44" fmla="*/ 43 w 221"/>
              <a:gd name="T45" fmla="*/ 79 h 187"/>
              <a:gd name="T46" fmla="*/ 125 w 221"/>
              <a:gd name="T47" fmla="*/ 62 h 187"/>
              <a:gd name="T48" fmla="*/ 199 w 221"/>
              <a:gd name="T49" fmla="*/ 39 h 187"/>
              <a:gd name="T50" fmla="*/ 194 w 221"/>
              <a:gd name="T51" fmla="*/ 49 h 187"/>
              <a:gd name="T52" fmla="*/ 213 w 221"/>
              <a:gd name="T53" fmla="*/ 45 h 187"/>
              <a:gd name="T54" fmla="*/ 200 w 221"/>
              <a:gd name="T55" fmla="*/ 64 h 187"/>
              <a:gd name="T56" fmla="*/ 64 w 221"/>
              <a:gd name="T57" fmla="*/ 108 h 187"/>
              <a:gd name="T58" fmla="*/ 25 w 221"/>
              <a:gd name="T59" fmla="*/ 120 h 187"/>
              <a:gd name="T60" fmla="*/ 32 w 221"/>
              <a:gd name="T61" fmla="*/ 123 h 187"/>
              <a:gd name="T62" fmla="*/ 147 w 221"/>
              <a:gd name="T63" fmla="*/ 102 h 187"/>
              <a:gd name="T64" fmla="*/ 47 w 221"/>
              <a:gd name="T65" fmla="*/ 131 h 187"/>
              <a:gd name="T66" fmla="*/ 109 w 221"/>
              <a:gd name="T67" fmla="*/ 158 h 187"/>
              <a:gd name="T68" fmla="*/ 106 w 221"/>
              <a:gd name="T69" fmla="*/ 149 h 187"/>
              <a:gd name="T70" fmla="*/ 124 w 221"/>
              <a:gd name="T71" fmla="*/ 142 h 187"/>
              <a:gd name="T72" fmla="*/ 82 w 221"/>
              <a:gd name="T73" fmla="*/ 139 h 187"/>
              <a:gd name="T74" fmla="*/ 104 w 221"/>
              <a:gd name="T75" fmla="*/ 130 h 187"/>
              <a:gd name="T76" fmla="*/ 129 w 221"/>
              <a:gd name="T77" fmla="*/ 117 h 187"/>
              <a:gd name="T78" fmla="*/ 117 w 221"/>
              <a:gd name="T79" fmla="*/ 121 h 187"/>
              <a:gd name="T80" fmla="*/ 74 w 221"/>
              <a:gd name="T81" fmla="*/ 139 h 187"/>
              <a:gd name="T82" fmla="*/ 99 w 221"/>
              <a:gd name="T83" fmla="*/ 143 h 187"/>
              <a:gd name="T84" fmla="*/ 91 w 221"/>
              <a:gd name="T85" fmla="*/ 153 h 187"/>
              <a:gd name="T86" fmla="*/ 113 w 221"/>
              <a:gd name="T87" fmla="*/ 153 h 187"/>
              <a:gd name="T88" fmla="*/ 88 w 221"/>
              <a:gd name="T89" fmla="*/ 119 h 187"/>
              <a:gd name="T90" fmla="*/ 69 w 221"/>
              <a:gd name="T91" fmla="*/ 120 h 187"/>
              <a:gd name="T92" fmla="*/ 36 w 221"/>
              <a:gd name="T93" fmla="*/ 123 h 187"/>
              <a:gd name="T94" fmla="*/ 153 w 221"/>
              <a:gd name="T95" fmla="*/ 92 h 187"/>
              <a:gd name="T96" fmla="*/ 35 w 221"/>
              <a:gd name="T97" fmla="*/ 117 h 187"/>
              <a:gd name="T98" fmla="*/ 93 w 221"/>
              <a:gd name="T99" fmla="*/ 95 h 187"/>
              <a:gd name="T100" fmla="*/ 198 w 221"/>
              <a:gd name="T101" fmla="*/ 61 h 187"/>
              <a:gd name="T102" fmla="*/ 190 w 221"/>
              <a:gd name="T103" fmla="*/ 70 h 187"/>
              <a:gd name="T104" fmla="*/ 190 w 221"/>
              <a:gd name="T105" fmla="*/ 65 h 187"/>
              <a:gd name="T106" fmla="*/ 106 w 221"/>
              <a:gd name="T107" fmla="*/ 167 h 187"/>
              <a:gd name="T108" fmla="*/ 26 w 221"/>
              <a:gd name="T109" fmla="*/ 96 h 187"/>
              <a:gd name="T110" fmla="*/ 26 w 221"/>
              <a:gd name="T111" fmla="*/ 96 h 187"/>
              <a:gd name="T112" fmla="*/ 105 w 221"/>
              <a:gd name="T113" fmla="*/ 174 h 187"/>
              <a:gd name="T114" fmla="*/ 11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2"/>
                </a:moveTo>
                <a:cubicBezTo>
                  <a:pt x="221" y="62"/>
                  <a:pt x="220" y="62"/>
                  <a:pt x="220" y="62"/>
                </a:cubicBezTo>
                <a:cubicBezTo>
                  <a:pt x="218" y="62"/>
                  <a:pt x="217" y="58"/>
                  <a:pt x="216" y="57"/>
                </a:cubicBezTo>
                <a:cubicBezTo>
                  <a:pt x="215" y="53"/>
                  <a:pt x="216" y="49"/>
                  <a:pt x="217" y="45"/>
                </a:cubicBezTo>
                <a:cubicBezTo>
                  <a:pt x="217" y="45"/>
                  <a:pt x="217" y="45"/>
                  <a:pt x="217" y="44"/>
                </a:cubicBezTo>
                <a:cubicBezTo>
                  <a:pt x="217" y="44"/>
                  <a:pt x="217" y="44"/>
                  <a:pt x="217" y="43"/>
                </a:cubicBezTo>
                <a:cubicBezTo>
                  <a:pt x="202" y="37"/>
                  <a:pt x="187" y="30"/>
                  <a:pt x="172" y="23"/>
                </a:cubicBezTo>
                <a:cubicBezTo>
                  <a:pt x="153" y="15"/>
                  <a:pt x="134" y="6"/>
                  <a:pt x="115" y="0"/>
                </a:cubicBezTo>
                <a:cubicBezTo>
                  <a:pt x="114" y="0"/>
                  <a:pt x="114" y="0"/>
                  <a:pt x="114" y="0"/>
                </a:cubicBezTo>
                <a:cubicBezTo>
                  <a:pt x="94" y="18"/>
                  <a:pt x="76" y="39"/>
                  <a:pt x="58" y="58"/>
                </a:cubicBezTo>
                <a:cubicBezTo>
                  <a:pt x="41" y="76"/>
                  <a:pt x="24" y="94"/>
                  <a:pt x="9" y="113"/>
                </a:cubicBezTo>
                <a:cubicBezTo>
                  <a:pt x="2" y="118"/>
                  <a:pt x="0" y="134"/>
                  <a:pt x="9" y="138"/>
                </a:cubicBezTo>
                <a:cubicBezTo>
                  <a:pt x="14" y="141"/>
                  <a:pt x="20" y="144"/>
                  <a:pt x="26" y="147"/>
                </a:cubicBezTo>
                <a:cubicBezTo>
                  <a:pt x="36" y="152"/>
                  <a:pt x="46" y="158"/>
                  <a:pt x="56" y="163"/>
                </a:cubicBezTo>
                <a:cubicBezTo>
                  <a:pt x="73" y="171"/>
                  <a:pt x="89" y="180"/>
                  <a:pt x="106" y="186"/>
                </a:cubicBezTo>
                <a:cubicBezTo>
                  <a:pt x="106" y="187"/>
                  <a:pt x="107" y="186"/>
                  <a:pt x="107" y="186"/>
                </a:cubicBezTo>
                <a:cubicBezTo>
                  <a:pt x="107" y="186"/>
                  <a:pt x="107" y="186"/>
                  <a:pt x="107" y="185"/>
                </a:cubicBezTo>
                <a:cubicBezTo>
                  <a:pt x="122" y="169"/>
                  <a:pt x="138" y="153"/>
                  <a:pt x="154" y="137"/>
                </a:cubicBezTo>
                <a:cubicBezTo>
                  <a:pt x="174" y="116"/>
                  <a:pt x="194" y="94"/>
                  <a:pt x="214" y="73"/>
                </a:cubicBezTo>
                <a:cubicBezTo>
                  <a:pt x="216" y="70"/>
                  <a:pt x="220" y="67"/>
                  <a:pt x="221" y="63"/>
                </a:cubicBezTo>
                <a:cubicBezTo>
                  <a:pt x="221" y="63"/>
                  <a:pt x="221" y="62"/>
                  <a:pt x="221" y="62"/>
                </a:cubicBezTo>
                <a:close/>
                <a:moveTo>
                  <a:pt x="88" y="170"/>
                </a:moveTo>
                <a:cubicBezTo>
                  <a:pt x="77" y="165"/>
                  <a:pt x="67" y="159"/>
                  <a:pt x="56" y="154"/>
                </a:cubicBezTo>
                <a:cubicBezTo>
                  <a:pt x="46" y="149"/>
                  <a:pt x="35" y="144"/>
                  <a:pt x="25" y="139"/>
                </a:cubicBezTo>
                <a:cubicBezTo>
                  <a:pt x="20" y="137"/>
                  <a:pt x="13" y="134"/>
                  <a:pt x="9" y="131"/>
                </a:cubicBezTo>
                <a:cubicBezTo>
                  <a:pt x="9" y="131"/>
                  <a:pt x="8" y="131"/>
                  <a:pt x="8" y="131"/>
                </a:cubicBezTo>
                <a:cubicBezTo>
                  <a:pt x="8" y="129"/>
                  <a:pt x="8" y="128"/>
                  <a:pt x="8" y="126"/>
                </a:cubicBezTo>
                <a:cubicBezTo>
                  <a:pt x="22" y="135"/>
                  <a:pt x="37" y="142"/>
                  <a:pt x="52" y="149"/>
                </a:cubicBezTo>
                <a:cubicBezTo>
                  <a:pt x="69" y="157"/>
                  <a:pt x="86" y="164"/>
                  <a:pt x="102" y="172"/>
                </a:cubicBezTo>
                <a:cubicBezTo>
                  <a:pt x="102" y="174"/>
                  <a:pt x="101" y="175"/>
                  <a:pt x="101"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7" y="55"/>
                </a:cubicBezTo>
                <a:cubicBezTo>
                  <a:pt x="194" y="53"/>
                  <a:pt x="201" y="52"/>
                  <a:pt x="208" y="50"/>
                </a:cubicBezTo>
                <a:cubicBezTo>
                  <a:pt x="207" y="52"/>
                  <a:pt x="205" y="54"/>
                  <a:pt x="204" y="55"/>
                </a:cubicBezTo>
                <a:cubicBezTo>
                  <a:pt x="203" y="55"/>
                  <a:pt x="203" y="56"/>
                  <a:pt x="202" y="56"/>
                </a:cubicBezTo>
                <a:cubicBezTo>
                  <a:pt x="202" y="56"/>
                  <a:pt x="202" y="56"/>
                  <a:pt x="201" y="56"/>
                </a:cubicBezTo>
                <a:cubicBezTo>
                  <a:pt x="173" y="62"/>
                  <a:pt x="144" y="67"/>
                  <a:pt x="115" y="73"/>
                </a:cubicBezTo>
                <a:cubicBezTo>
                  <a:pt x="85" y="79"/>
                  <a:pt x="56" y="88"/>
                  <a:pt x="27" y="95"/>
                </a:cubicBezTo>
                <a:cubicBezTo>
                  <a:pt x="28" y="95"/>
                  <a:pt x="29" y="94"/>
                  <a:pt x="30" y="93"/>
                </a:cubicBezTo>
                <a:close/>
                <a:moveTo>
                  <a:pt x="115" y="2"/>
                </a:moveTo>
                <a:cubicBezTo>
                  <a:pt x="116" y="3"/>
                  <a:pt x="118" y="3"/>
                  <a:pt x="119" y="4"/>
                </a:cubicBezTo>
                <a:cubicBezTo>
                  <a:pt x="117" y="4"/>
                  <a:pt x="114" y="5"/>
                  <a:pt x="112" y="5"/>
                </a:cubicBezTo>
                <a:cubicBezTo>
                  <a:pt x="113" y="4"/>
                  <a:pt x="114" y="3"/>
                  <a:pt x="115" y="2"/>
                </a:cubicBezTo>
                <a:close/>
                <a:moveTo>
                  <a:pt x="124" y="6"/>
                </a:moveTo>
                <a:cubicBezTo>
                  <a:pt x="121" y="6"/>
                  <a:pt x="118" y="7"/>
                  <a:pt x="115" y="8"/>
                </a:cubicBezTo>
                <a:cubicBezTo>
                  <a:pt x="114" y="8"/>
                  <a:pt x="112" y="9"/>
                  <a:pt x="110" y="9"/>
                </a:cubicBezTo>
                <a:cubicBezTo>
                  <a:pt x="110" y="10"/>
                  <a:pt x="110" y="10"/>
                  <a:pt x="109" y="10"/>
                </a:cubicBezTo>
                <a:cubicBezTo>
                  <a:pt x="111" y="9"/>
                  <a:pt x="112" y="8"/>
                  <a:pt x="113" y="8"/>
                </a:cubicBezTo>
                <a:cubicBezTo>
                  <a:pt x="116" y="7"/>
                  <a:pt x="119" y="6"/>
                  <a:pt x="121" y="5"/>
                </a:cubicBezTo>
                <a:cubicBezTo>
                  <a:pt x="122" y="5"/>
                  <a:pt x="123" y="5"/>
                  <a:pt x="124" y="6"/>
                </a:cubicBezTo>
                <a:close/>
                <a:moveTo>
                  <a:pt x="129" y="8"/>
                </a:moveTo>
                <a:cubicBezTo>
                  <a:pt x="126" y="8"/>
                  <a:pt x="122" y="10"/>
                  <a:pt x="118" y="11"/>
                </a:cubicBezTo>
                <a:cubicBezTo>
                  <a:pt x="113" y="12"/>
                  <a:pt x="108" y="13"/>
                  <a:pt x="102" y="15"/>
                </a:cubicBezTo>
                <a:cubicBezTo>
                  <a:pt x="103" y="14"/>
                  <a:pt x="103" y="14"/>
                  <a:pt x="103" y="14"/>
                </a:cubicBezTo>
                <a:cubicBezTo>
                  <a:pt x="104" y="13"/>
                  <a:pt x="106" y="13"/>
                  <a:pt x="107" y="12"/>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3"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7"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0" y="32"/>
                  <a:pt x="103" y="34"/>
                  <a:pt x="96" y="36"/>
                </a:cubicBezTo>
                <a:cubicBezTo>
                  <a:pt x="93" y="37"/>
                  <a:pt x="90" y="38"/>
                  <a:pt x="86" y="39"/>
                </a:cubicBezTo>
                <a:cubicBezTo>
                  <a:pt x="84" y="39"/>
                  <a:pt x="80" y="40"/>
                  <a:pt x="78" y="40"/>
                </a:cubicBezTo>
                <a:cubicBezTo>
                  <a:pt x="78" y="40"/>
                  <a:pt x="78" y="40"/>
                  <a:pt x="78" y="40"/>
                </a:cubicBezTo>
                <a:cubicBezTo>
                  <a:pt x="83" y="37"/>
                  <a:pt x="89" y="36"/>
                  <a:pt x="94" y="34"/>
                </a:cubicBezTo>
                <a:cubicBezTo>
                  <a:pt x="101" y="32"/>
                  <a:pt x="108" y="30"/>
                  <a:pt x="115" y="29"/>
                </a:cubicBezTo>
                <a:cubicBezTo>
                  <a:pt x="121" y="27"/>
                  <a:pt x="128" y="25"/>
                  <a:pt x="135" y="23"/>
                </a:cubicBezTo>
                <a:cubicBezTo>
                  <a:pt x="141" y="21"/>
                  <a:pt x="147" y="20"/>
                  <a:pt x="152" y="17"/>
                </a:cubicBezTo>
                <a:cubicBezTo>
                  <a:pt x="154" y="18"/>
                  <a:pt x="156" y="19"/>
                  <a:pt x="158" y="20"/>
                </a:cubicBezTo>
                <a:close/>
                <a:moveTo>
                  <a:pt x="83" y="35"/>
                </a:moveTo>
                <a:cubicBezTo>
                  <a:pt x="87" y="33"/>
                  <a:pt x="92" y="32"/>
                  <a:pt x="97" y="31"/>
                </a:cubicBezTo>
                <a:cubicBezTo>
                  <a:pt x="103" y="29"/>
                  <a:pt x="108" y="27"/>
                  <a:pt x="114" y="25"/>
                </a:cubicBezTo>
                <a:cubicBezTo>
                  <a:pt x="115" y="25"/>
                  <a:pt x="116" y="25"/>
                  <a:pt x="118" y="25"/>
                </a:cubicBezTo>
                <a:cubicBezTo>
                  <a:pt x="117" y="25"/>
                  <a:pt x="116" y="25"/>
                  <a:pt x="115" y="25"/>
                </a:cubicBezTo>
                <a:cubicBezTo>
                  <a:pt x="109" y="27"/>
                  <a:pt x="103" y="29"/>
                  <a:pt x="97" y="31"/>
                </a:cubicBezTo>
                <a:cubicBezTo>
                  <a:pt x="95" y="32"/>
                  <a:pt x="92" y="33"/>
                  <a:pt x="89" y="34"/>
                </a:cubicBezTo>
                <a:cubicBezTo>
                  <a:pt x="87" y="34"/>
                  <a:pt x="86" y="35"/>
                  <a:pt x="84" y="35"/>
                </a:cubicBezTo>
                <a:cubicBezTo>
                  <a:pt x="84" y="35"/>
                  <a:pt x="83" y="36"/>
                  <a:pt x="82" y="36"/>
                </a:cubicBezTo>
                <a:cubicBezTo>
                  <a:pt x="82" y="36"/>
                  <a:pt x="83" y="35"/>
                  <a:pt x="83" y="35"/>
                </a:cubicBezTo>
                <a:close/>
                <a:moveTo>
                  <a:pt x="117" y="26"/>
                </a:moveTo>
                <a:cubicBezTo>
                  <a:pt x="123" y="24"/>
                  <a:pt x="130" y="22"/>
                  <a:pt x="136" y="21"/>
                </a:cubicBezTo>
                <a:cubicBezTo>
                  <a:pt x="140" y="20"/>
                  <a:pt x="144" y="19"/>
                  <a:pt x="147" y="18"/>
                </a:cubicBezTo>
                <a:cubicBezTo>
                  <a:pt x="149" y="18"/>
                  <a:pt x="150" y="18"/>
                  <a:pt x="151" y="17"/>
                </a:cubicBezTo>
                <a:cubicBezTo>
                  <a:pt x="149" y="18"/>
                  <a:pt x="148" y="19"/>
                  <a:pt x="146" y="19"/>
                </a:cubicBezTo>
                <a:cubicBezTo>
                  <a:pt x="133" y="24"/>
                  <a:pt x="120" y="26"/>
                  <a:pt x="107" y="30"/>
                </a:cubicBezTo>
                <a:cubicBezTo>
                  <a:pt x="103" y="31"/>
                  <a:pt x="99" y="32"/>
                  <a:pt x="95" y="33"/>
                </a:cubicBezTo>
                <a:cubicBezTo>
                  <a:pt x="102" y="31"/>
                  <a:pt x="110" y="28"/>
                  <a:pt x="117" y="26"/>
                </a:cubicBezTo>
                <a:close/>
                <a:moveTo>
                  <a:pt x="141" y="13"/>
                </a:moveTo>
                <a:cubicBezTo>
                  <a:pt x="143" y="13"/>
                  <a:pt x="144" y="14"/>
                  <a:pt x="145" y="14"/>
                </a:cubicBezTo>
                <a:cubicBezTo>
                  <a:pt x="136" y="17"/>
                  <a:pt x="127" y="19"/>
                  <a:pt x="118" y="21"/>
                </a:cubicBezTo>
                <a:cubicBezTo>
                  <a:pt x="109" y="23"/>
                  <a:pt x="100" y="26"/>
                  <a:pt x="91" y="29"/>
                </a:cubicBezTo>
                <a:cubicBezTo>
                  <a:pt x="90" y="29"/>
                  <a:pt x="89" y="29"/>
                  <a:pt x="88" y="30"/>
                </a:cubicBezTo>
                <a:cubicBezTo>
                  <a:pt x="90" y="29"/>
                  <a:pt x="91" y="28"/>
                  <a:pt x="93" y="27"/>
                </a:cubicBezTo>
                <a:cubicBezTo>
                  <a:pt x="95" y="27"/>
                  <a:pt x="97" y="26"/>
                  <a:pt x="99" y="25"/>
                </a:cubicBezTo>
                <a:cubicBezTo>
                  <a:pt x="105" y="23"/>
                  <a:pt x="110" y="22"/>
                  <a:pt x="115" y="21"/>
                </a:cubicBezTo>
                <a:cubicBezTo>
                  <a:pt x="124" y="18"/>
                  <a:pt x="133" y="17"/>
                  <a:pt x="141" y="13"/>
                </a:cubicBezTo>
                <a:cubicBezTo>
                  <a:pt x="141" y="13"/>
                  <a:pt x="141" y="13"/>
                  <a:pt x="141" y="13"/>
                </a:cubicBezTo>
                <a:close/>
                <a:moveTo>
                  <a:pt x="110" y="7"/>
                </a:moveTo>
                <a:cubicBezTo>
                  <a:pt x="112" y="6"/>
                  <a:pt x="113" y="6"/>
                  <a:pt x="115" y="5"/>
                </a:cubicBezTo>
                <a:cubicBezTo>
                  <a:pt x="117" y="5"/>
                  <a:pt x="118" y="5"/>
                  <a:pt x="120" y="4"/>
                </a:cubicBezTo>
                <a:cubicBezTo>
                  <a:pt x="122" y="4"/>
                  <a:pt x="116" y="6"/>
                  <a:pt x="116" y="6"/>
                </a:cubicBezTo>
                <a:cubicBezTo>
                  <a:pt x="113" y="7"/>
                  <a:pt x="110" y="9"/>
                  <a:pt x="107" y="10"/>
                </a:cubicBezTo>
                <a:cubicBezTo>
                  <a:pt x="108" y="9"/>
                  <a:pt x="109" y="8"/>
                  <a:pt x="110"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4" y="10"/>
                  <a:pt x="109" y="11"/>
                  <a:pt x="104" y="13"/>
                </a:cubicBezTo>
                <a:cubicBezTo>
                  <a:pt x="105" y="12"/>
                  <a:pt x="105" y="12"/>
                  <a:pt x="105" y="12"/>
                </a:cubicBezTo>
                <a:close/>
                <a:moveTo>
                  <a:pt x="102" y="15"/>
                </a:moveTo>
                <a:cubicBezTo>
                  <a:pt x="106" y="15"/>
                  <a:pt x="110" y="13"/>
                  <a:pt x="114" y="13"/>
                </a:cubicBezTo>
                <a:cubicBezTo>
                  <a:pt x="116" y="12"/>
                  <a:pt x="119" y="11"/>
                  <a:pt x="121"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7" y="14"/>
                </a:cubicBezTo>
                <a:cubicBezTo>
                  <a:pt x="121" y="14"/>
                  <a:pt x="124" y="13"/>
                  <a:pt x="128" y="12"/>
                </a:cubicBezTo>
                <a:cubicBezTo>
                  <a:pt x="130" y="12"/>
                  <a:pt x="131" y="12"/>
                  <a:pt x="133" y="12"/>
                </a:cubicBezTo>
                <a:cubicBezTo>
                  <a:pt x="120" y="16"/>
                  <a:pt x="106" y="19"/>
                  <a:pt x="94" y="24"/>
                </a:cubicBezTo>
                <a:cubicBezTo>
                  <a:pt x="95" y="22"/>
                  <a:pt x="96" y="21"/>
                  <a:pt x="97" y="20"/>
                </a:cubicBezTo>
                <a:close/>
                <a:moveTo>
                  <a:pt x="92" y="25"/>
                </a:moveTo>
                <a:cubicBezTo>
                  <a:pt x="100" y="24"/>
                  <a:pt x="108" y="21"/>
                  <a:pt x="115" y="19"/>
                </a:cubicBezTo>
                <a:cubicBezTo>
                  <a:pt x="119" y="17"/>
                  <a:pt x="124" y="16"/>
                  <a:pt x="128" y="15"/>
                </a:cubicBezTo>
                <a:cubicBezTo>
                  <a:pt x="132" y="15"/>
                  <a:pt x="136" y="14"/>
                  <a:pt x="140" y="13"/>
                </a:cubicBezTo>
                <a:cubicBezTo>
                  <a:pt x="135"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6"/>
                </a:cubicBezTo>
                <a:cubicBezTo>
                  <a:pt x="105" y="24"/>
                  <a:pt x="111" y="23"/>
                  <a:pt x="116" y="22"/>
                </a:cubicBezTo>
                <a:cubicBezTo>
                  <a:pt x="122" y="20"/>
                  <a:pt x="128" y="19"/>
                  <a:pt x="134" y="18"/>
                </a:cubicBezTo>
                <a:cubicBezTo>
                  <a:pt x="137" y="17"/>
                  <a:pt x="140" y="16"/>
                  <a:pt x="144" y="16"/>
                </a:cubicBezTo>
                <a:cubicBezTo>
                  <a:pt x="144" y="16"/>
                  <a:pt x="144" y="16"/>
                  <a:pt x="144" y="16"/>
                </a:cubicBezTo>
                <a:cubicBezTo>
                  <a:pt x="142" y="16"/>
                  <a:pt x="141" y="17"/>
                  <a:pt x="140" y="17"/>
                </a:cubicBezTo>
                <a:cubicBezTo>
                  <a:pt x="129" y="21"/>
                  <a:pt x="118" y="23"/>
                  <a:pt x="108" y="27"/>
                </a:cubicBezTo>
                <a:cubicBezTo>
                  <a:pt x="102" y="28"/>
                  <a:pt x="97" y="30"/>
                  <a:pt x="92" y="32"/>
                </a:cubicBezTo>
                <a:cubicBezTo>
                  <a:pt x="89" y="32"/>
                  <a:pt x="87" y="33"/>
                  <a:pt x="84" y="34"/>
                </a:cubicBezTo>
                <a:cubicBezTo>
                  <a:pt x="85" y="33"/>
                  <a:pt x="86" y="32"/>
                  <a:pt x="87" y="30"/>
                </a:cubicBezTo>
                <a:close/>
                <a:moveTo>
                  <a:pt x="81" y="37"/>
                </a:moveTo>
                <a:cubicBezTo>
                  <a:pt x="84" y="36"/>
                  <a:pt x="86" y="36"/>
                  <a:pt x="88" y="35"/>
                </a:cubicBezTo>
                <a:cubicBezTo>
                  <a:pt x="85" y="36"/>
                  <a:pt x="82" y="37"/>
                  <a:pt x="80" y="39"/>
                </a:cubicBezTo>
                <a:cubicBezTo>
                  <a:pt x="80" y="38"/>
                  <a:pt x="81" y="37"/>
                  <a:pt x="81"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2"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0" y="32"/>
                  <a:pt x="161" y="34"/>
                  <a:pt x="151" y="37"/>
                </a:cubicBezTo>
                <a:cubicBezTo>
                  <a:pt x="141" y="39"/>
                  <a:pt x="131" y="41"/>
                  <a:pt x="120"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6" y="57"/>
                </a:cubicBezTo>
                <a:cubicBezTo>
                  <a:pt x="71" y="55"/>
                  <a:pt x="76" y="54"/>
                  <a:pt x="81" y="53"/>
                </a:cubicBezTo>
                <a:cubicBezTo>
                  <a:pt x="91" y="49"/>
                  <a:pt x="101" y="46"/>
                  <a:pt x="112" y="43"/>
                </a:cubicBezTo>
                <a:cubicBezTo>
                  <a:pt x="122" y="40"/>
                  <a:pt x="132" y="37"/>
                  <a:pt x="142" y="35"/>
                </a:cubicBezTo>
                <a:cubicBezTo>
                  <a:pt x="152" y="32"/>
                  <a:pt x="162" y="30"/>
                  <a:pt x="172" y="26"/>
                </a:cubicBezTo>
                <a:cubicBezTo>
                  <a:pt x="175" y="27"/>
                  <a:pt x="177" y="28"/>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3"/>
                  <a:pt x="189" y="34"/>
                </a:cubicBezTo>
                <a:cubicBezTo>
                  <a:pt x="165" y="40"/>
                  <a:pt x="141" y="47"/>
                  <a:pt x="117" y="54"/>
                </a:cubicBezTo>
                <a:cubicBezTo>
                  <a:pt x="105" y="58"/>
                  <a:pt x="92" y="62"/>
                  <a:pt x="80" y="66"/>
                </a:cubicBezTo>
                <a:cubicBezTo>
                  <a:pt x="71" y="69"/>
                  <a:pt x="61" y="71"/>
                  <a:pt x="52" y="73"/>
                </a:cubicBezTo>
                <a:cubicBezTo>
                  <a:pt x="54" y="72"/>
                  <a:pt x="57" y="72"/>
                  <a:pt x="59" y="71"/>
                </a:cubicBezTo>
                <a:cubicBezTo>
                  <a:pt x="66" y="68"/>
                  <a:pt x="72" y="66"/>
                  <a:pt x="79" y="63"/>
                </a:cubicBezTo>
                <a:cubicBezTo>
                  <a:pt x="91" y="59"/>
                  <a:pt x="103" y="56"/>
                  <a:pt x="115" y="52"/>
                </a:cubicBezTo>
                <a:cubicBezTo>
                  <a:pt x="128" y="48"/>
                  <a:pt x="140" y="45"/>
                  <a:pt x="153" y="42"/>
                </a:cubicBezTo>
                <a:cubicBezTo>
                  <a:pt x="164" y="39"/>
                  <a:pt x="176" y="37"/>
                  <a:pt x="186" y="33"/>
                </a:cubicBezTo>
                <a:close/>
                <a:moveTo>
                  <a:pt x="121" y="48"/>
                </a:moveTo>
                <a:cubicBezTo>
                  <a:pt x="109" y="51"/>
                  <a:pt x="98" y="55"/>
                  <a:pt x="86" y="58"/>
                </a:cubicBezTo>
                <a:cubicBezTo>
                  <a:pt x="75" y="61"/>
                  <a:pt x="64" y="65"/>
                  <a:pt x="53" y="67"/>
                </a:cubicBezTo>
                <a:cubicBezTo>
                  <a:pt x="53" y="67"/>
                  <a:pt x="53" y="67"/>
                  <a:pt x="53" y="67"/>
                </a:cubicBezTo>
                <a:cubicBezTo>
                  <a:pt x="53" y="67"/>
                  <a:pt x="54" y="67"/>
                  <a:pt x="54" y="67"/>
                </a:cubicBezTo>
                <a:cubicBezTo>
                  <a:pt x="55" y="66"/>
                  <a:pt x="55" y="66"/>
                  <a:pt x="55" y="66"/>
                </a:cubicBezTo>
                <a:cubicBezTo>
                  <a:pt x="58" y="65"/>
                  <a:pt x="60" y="65"/>
                  <a:pt x="63" y="64"/>
                </a:cubicBezTo>
                <a:cubicBezTo>
                  <a:pt x="69" y="63"/>
                  <a:pt x="74" y="61"/>
                  <a:pt x="80" y="59"/>
                </a:cubicBezTo>
                <a:cubicBezTo>
                  <a:pt x="91" y="55"/>
                  <a:pt x="102" y="52"/>
                  <a:pt x="114" y="48"/>
                </a:cubicBezTo>
                <a:cubicBezTo>
                  <a:pt x="125" y="45"/>
                  <a:pt x="136" y="42"/>
                  <a:pt x="147" y="39"/>
                </a:cubicBezTo>
                <a:cubicBezTo>
                  <a:pt x="158" y="36"/>
                  <a:pt x="170" y="34"/>
                  <a:pt x="180" y="30"/>
                </a:cubicBezTo>
                <a:cubicBezTo>
                  <a:pt x="181" y="30"/>
                  <a:pt x="180" y="30"/>
                  <a:pt x="180" y="30"/>
                </a:cubicBezTo>
                <a:cubicBezTo>
                  <a:pt x="182" y="31"/>
                  <a:pt x="184" y="31"/>
                  <a:pt x="186" y="32"/>
                </a:cubicBezTo>
                <a:cubicBezTo>
                  <a:pt x="164" y="37"/>
                  <a:pt x="142" y="42"/>
                  <a:pt x="121" y="48"/>
                </a:cubicBezTo>
                <a:close/>
                <a:moveTo>
                  <a:pt x="116" y="40"/>
                </a:moveTo>
                <a:cubicBezTo>
                  <a:pt x="107" y="42"/>
                  <a:pt x="98" y="45"/>
                  <a:pt x="89" y="48"/>
                </a:cubicBezTo>
                <a:cubicBezTo>
                  <a:pt x="85" y="49"/>
                  <a:pt x="80" y="51"/>
                  <a:pt x="76" y="52"/>
                </a:cubicBezTo>
                <a:cubicBezTo>
                  <a:pt x="73" y="52"/>
                  <a:pt x="71" y="53"/>
                  <a:pt x="69" y="53"/>
                </a:cubicBezTo>
                <a:cubicBezTo>
                  <a:pt x="68" y="54"/>
                  <a:pt x="66" y="54"/>
                  <a:pt x="66" y="54"/>
                </a:cubicBezTo>
                <a:cubicBezTo>
                  <a:pt x="66" y="53"/>
                  <a:pt x="67" y="53"/>
                  <a:pt x="67" y="53"/>
                </a:cubicBezTo>
                <a:cubicBezTo>
                  <a:pt x="70" y="51"/>
                  <a:pt x="73" y="51"/>
                  <a:pt x="76" y="50"/>
                </a:cubicBezTo>
                <a:cubicBezTo>
                  <a:pt x="80" y="49"/>
                  <a:pt x="85" y="48"/>
                  <a:pt x="90" y="46"/>
                </a:cubicBezTo>
                <a:cubicBezTo>
                  <a:pt x="99" y="44"/>
                  <a:pt x="108" y="42"/>
                  <a:pt x="118" y="39"/>
                </a:cubicBezTo>
                <a:cubicBezTo>
                  <a:pt x="126" y="36"/>
                  <a:pt x="135" y="33"/>
                  <a:pt x="144" y="31"/>
                </a:cubicBezTo>
                <a:cubicBezTo>
                  <a:pt x="151" y="29"/>
                  <a:pt x="159" y="27"/>
                  <a:pt x="165" y="24"/>
                </a:cubicBezTo>
                <a:cubicBezTo>
                  <a:pt x="166" y="24"/>
                  <a:pt x="166" y="23"/>
                  <a:pt x="166" y="23"/>
                </a:cubicBezTo>
                <a:cubicBezTo>
                  <a:pt x="167" y="24"/>
                  <a:pt x="169" y="25"/>
                  <a:pt x="171" y="25"/>
                </a:cubicBezTo>
                <a:cubicBezTo>
                  <a:pt x="152" y="30"/>
                  <a:pt x="134" y="34"/>
                  <a:pt x="116" y="40"/>
                </a:cubicBezTo>
                <a:close/>
                <a:moveTo>
                  <a:pt x="72" y="47"/>
                </a:moveTo>
                <a:cubicBezTo>
                  <a:pt x="80" y="45"/>
                  <a:pt x="88" y="43"/>
                  <a:pt x="96" y="41"/>
                </a:cubicBezTo>
                <a:cubicBezTo>
                  <a:pt x="105" y="39"/>
                  <a:pt x="114" y="36"/>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2" y="30"/>
                  <a:pt x="135" y="32"/>
                </a:cubicBezTo>
                <a:cubicBezTo>
                  <a:pt x="126"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4" y="50"/>
                </a:cubicBezTo>
                <a:cubicBezTo>
                  <a:pt x="95" y="47"/>
                  <a:pt x="104" y="44"/>
                  <a:pt x="114" y="41"/>
                </a:cubicBezTo>
                <a:cubicBezTo>
                  <a:pt x="124" y="38"/>
                  <a:pt x="133" y="36"/>
                  <a:pt x="143" y="33"/>
                </a:cubicBezTo>
                <a:cubicBezTo>
                  <a:pt x="148" y="32"/>
                  <a:pt x="153" y="31"/>
                  <a:pt x="157" y="30"/>
                </a:cubicBezTo>
                <a:cubicBezTo>
                  <a:pt x="160" y="29"/>
                  <a:pt x="162" y="28"/>
                  <a:pt x="165" y="28"/>
                </a:cubicBezTo>
                <a:cubicBezTo>
                  <a:pt x="165" y="28"/>
                  <a:pt x="165" y="28"/>
                  <a:pt x="165" y="28"/>
                </a:cubicBezTo>
                <a:cubicBezTo>
                  <a:pt x="157" y="31"/>
                  <a:pt x="149" y="32"/>
                  <a:pt x="140" y="34"/>
                </a:cubicBezTo>
                <a:cubicBezTo>
                  <a:pt x="130" y="36"/>
                  <a:pt x="120" y="40"/>
                  <a:pt x="110" y="43"/>
                </a:cubicBezTo>
                <a:cubicBezTo>
                  <a:pt x="100" y="46"/>
                  <a:pt x="90" y="49"/>
                  <a:pt x="81" y="52"/>
                </a:cubicBezTo>
                <a:cubicBezTo>
                  <a:pt x="74" y="54"/>
                  <a:pt x="67" y="56"/>
                  <a:pt x="61" y="59"/>
                </a:cubicBezTo>
                <a:cubicBezTo>
                  <a:pt x="62" y="57"/>
                  <a:pt x="64" y="56"/>
                  <a:pt x="65" y="54"/>
                </a:cubicBezTo>
                <a:close/>
                <a:moveTo>
                  <a:pt x="58" y="62"/>
                </a:moveTo>
                <a:cubicBezTo>
                  <a:pt x="68" y="59"/>
                  <a:pt x="77"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0"/>
                  <a:pt x="68" y="62"/>
                  <a:pt x="63" y="63"/>
                </a:cubicBezTo>
                <a:cubicBezTo>
                  <a:pt x="60" y="64"/>
                  <a:pt x="57" y="65"/>
                  <a:pt x="55" y="66"/>
                </a:cubicBezTo>
                <a:cubicBezTo>
                  <a:pt x="56" y="64"/>
                  <a:pt x="57" y="63"/>
                  <a:pt x="58" y="62"/>
                </a:cubicBezTo>
                <a:close/>
                <a:moveTo>
                  <a:pt x="52" y="68"/>
                </a:moveTo>
                <a:cubicBezTo>
                  <a:pt x="63" y="66"/>
                  <a:pt x="74" y="62"/>
                  <a:pt x="84" y="59"/>
                </a:cubicBezTo>
                <a:cubicBezTo>
                  <a:pt x="97" y="56"/>
                  <a:pt x="109" y="52"/>
                  <a:pt x="121" y="49"/>
                </a:cubicBezTo>
                <a:cubicBezTo>
                  <a:pt x="133" y="45"/>
                  <a:pt x="145" y="42"/>
                  <a:pt x="157" y="39"/>
                </a:cubicBezTo>
                <a:cubicBezTo>
                  <a:pt x="163" y="38"/>
                  <a:pt x="169" y="37"/>
                  <a:pt x="175" y="35"/>
                </a:cubicBezTo>
                <a:cubicBezTo>
                  <a:pt x="177" y="35"/>
                  <a:pt x="179" y="34"/>
                  <a:pt x="181" y="34"/>
                </a:cubicBezTo>
                <a:cubicBezTo>
                  <a:pt x="180" y="34"/>
                  <a:pt x="180" y="34"/>
                  <a:pt x="179" y="35"/>
                </a:cubicBezTo>
                <a:cubicBezTo>
                  <a:pt x="168" y="38"/>
                  <a:pt x="156" y="40"/>
                  <a:pt x="145" y="43"/>
                </a:cubicBezTo>
                <a:cubicBezTo>
                  <a:pt x="133" y="46"/>
                  <a:pt x="122" y="49"/>
                  <a:pt x="110" y="53"/>
                </a:cubicBezTo>
                <a:cubicBezTo>
                  <a:pt x="98" y="56"/>
                  <a:pt x="86" y="60"/>
                  <a:pt x="75" y="64"/>
                </a:cubicBezTo>
                <a:cubicBezTo>
                  <a:pt x="69" y="66"/>
                  <a:pt x="63" y="69"/>
                  <a:pt x="58" y="71"/>
                </a:cubicBezTo>
                <a:cubicBezTo>
                  <a:pt x="54" y="72"/>
                  <a:pt x="50" y="73"/>
                  <a:pt x="47" y="74"/>
                </a:cubicBezTo>
                <a:cubicBezTo>
                  <a:pt x="49" y="72"/>
                  <a:pt x="50" y="70"/>
                  <a:pt x="52" y="68"/>
                </a:cubicBezTo>
                <a:close/>
                <a:moveTo>
                  <a:pt x="45" y="76"/>
                </a:moveTo>
                <a:cubicBezTo>
                  <a:pt x="56" y="73"/>
                  <a:pt x="67" y="70"/>
                  <a:pt x="78" y="67"/>
                </a:cubicBezTo>
                <a:cubicBezTo>
                  <a:pt x="91" y="63"/>
                  <a:pt x="103" y="59"/>
                  <a:pt x="116" y="55"/>
                </a:cubicBezTo>
                <a:cubicBezTo>
                  <a:pt x="140" y="48"/>
                  <a:pt x="165" y="41"/>
                  <a:pt x="190" y="34"/>
                </a:cubicBezTo>
                <a:cubicBezTo>
                  <a:pt x="192" y="35"/>
                  <a:pt x="193" y="36"/>
                  <a:pt x="195" y="36"/>
                </a:cubicBezTo>
                <a:cubicBezTo>
                  <a:pt x="168" y="42"/>
                  <a:pt x="142" y="49"/>
                  <a:pt x="117" y="57"/>
                </a:cubicBezTo>
                <a:cubicBezTo>
                  <a:pt x="104" y="61"/>
                  <a:pt x="91" y="65"/>
                  <a:pt x="78" y="68"/>
                </a:cubicBezTo>
                <a:cubicBezTo>
                  <a:pt x="66" y="72"/>
                  <a:pt x="54" y="74"/>
                  <a:pt x="43" y="79"/>
                </a:cubicBezTo>
                <a:cubicBezTo>
                  <a:pt x="43" y="78"/>
                  <a:pt x="44" y="77"/>
                  <a:pt x="45" y="76"/>
                </a:cubicBezTo>
                <a:close/>
                <a:moveTo>
                  <a:pt x="42" y="80"/>
                </a:moveTo>
                <a:cubicBezTo>
                  <a:pt x="53" y="75"/>
                  <a:pt x="65" y="73"/>
                  <a:pt x="76" y="70"/>
                </a:cubicBezTo>
                <a:cubicBezTo>
                  <a:pt x="90" y="66"/>
                  <a:pt x="103" y="62"/>
                  <a:pt x="117" y="58"/>
                </a:cubicBezTo>
                <a:cubicBezTo>
                  <a:pt x="143" y="50"/>
                  <a:pt x="169" y="43"/>
                  <a:pt x="195" y="37"/>
                </a:cubicBezTo>
                <a:cubicBezTo>
                  <a:pt x="196" y="37"/>
                  <a:pt x="196" y="37"/>
                  <a:pt x="196" y="37"/>
                </a:cubicBezTo>
                <a:cubicBezTo>
                  <a:pt x="197" y="37"/>
                  <a:pt x="198" y="38"/>
                  <a:pt x="199"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8" y="82"/>
                  <a:pt x="50" y="82"/>
                </a:cubicBezTo>
                <a:cubicBezTo>
                  <a:pt x="57" y="80"/>
                  <a:pt x="65" y="78"/>
                  <a:pt x="72" y="75"/>
                </a:cubicBezTo>
                <a:cubicBezTo>
                  <a:pt x="86" y="71"/>
                  <a:pt x="101" y="67"/>
                  <a:pt x="116" y="62"/>
                </a:cubicBezTo>
                <a:cubicBezTo>
                  <a:pt x="130" y="58"/>
                  <a:pt x="144" y="54"/>
                  <a:pt x="159" y="50"/>
                </a:cubicBezTo>
                <a:cubicBezTo>
                  <a:pt x="173" y="47"/>
                  <a:pt x="187" y="44"/>
                  <a:pt x="201" y="39"/>
                </a:cubicBezTo>
                <a:cubicBezTo>
                  <a:pt x="203" y="40"/>
                  <a:pt x="206" y="41"/>
                  <a:pt x="208" y="42"/>
                </a:cubicBezTo>
                <a:close/>
                <a:moveTo>
                  <a:pt x="39" y="82"/>
                </a:moveTo>
                <a:cubicBezTo>
                  <a:pt x="67" y="73"/>
                  <a:pt x="95" y="65"/>
                  <a:pt x="123" y="58"/>
                </a:cubicBezTo>
                <a:cubicBezTo>
                  <a:pt x="137" y="54"/>
                  <a:pt x="151" y="50"/>
                  <a:pt x="164" y="47"/>
                </a:cubicBezTo>
                <a:cubicBezTo>
                  <a:pt x="171" y="45"/>
                  <a:pt x="177" y="43"/>
                  <a:pt x="184" y="42"/>
                </a:cubicBezTo>
                <a:cubicBezTo>
                  <a:pt x="187" y="42"/>
                  <a:pt x="191" y="41"/>
                  <a:pt x="194" y="40"/>
                </a:cubicBezTo>
                <a:cubicBezTo>
                  <a:pt x="196" y="40"/>
                  <a:pt x="197" y="40"/>
                  <a:pt x="199" y="39"/>
                </a:cubicBezTo>
                <a:cubicBezTo>
                  <a:pt x="199" y="39"/>
                  <a:pt x="196" y="40"/>
                  <a:pt x="196" y="40"/>
                </a:cubicBezTo>
                <a:cubicBezTo>
                  <a:pt x="190" y="42"/>
                  <a:pt x="183" y="43"/>
                  <a:pt x="177" y="45"/>
                </a:cubicBezTo>
                <a:cubicBezTo>
                  <a:pt x="170" y="46"/>
                  <a:pt x="162" y="49"/>
                  <a:pt x="155" y="51"/>
                </a:cubicBezTo>
                <a:cubicBezTo>
                  <a:pt x="141" y="54"/>
                  <a:pt x="127" y="58"/>
                  <a:pt x="114" y="62"/>
                </a:cubicBezTo>
                <a:cubicBezTo>
                  <a:pt x="100" y="66"/>
                  <a:pt x="86" y="71"/>
                  <a:pt x="72" y="75"/>
                </a:cubicBezTo>
                <a:cubicBezTo>
                  <a:pt x="65" y="77"/>
                  <a:pt x="58" y="79"/>
                  <a:pt x="52" y="81"/>
                </a:cubicBezTo>
                <a:cubicBezTo>
                  <a:pt x="47" y="82"/>
                  <a:pt x="41" y="83"/>
                  <a:pt x="37" y="85"/>
                </a:cubicBezTo>
                <a:cubicBezTo>
                  <a:pt x="37" y="84"/>
                  <a:pt x="38" y="83"/>
                  <a:pt x="39" y="82"/>
                </a:cubicBezTo>
                <a:close/>
                <a:moveTo>
                  <a:pt x="35" y="87"/>
                </a:moveTo>
                <a:cubicBezTo>
                  <a:pt x="64" y="79"/>
                  <a:pt x="93" y="71"/>
                  <a:pt x="121" y="64"/>
                </a:cubicBezTo>
                <a:cubicBezTo>
                  <a:pt x="151" y="57"/>
                  <a:pt x="180" y="48"/>
                  <a:pt x="209" y="43"/>
                </a:cubicBezTo>
                <a:cubicBezTo>
                  <a:pt x="210" y="43"/>
                  <a:pt x="212" y="44"/>
                  <a:pt x="213" y="44"/>
                </a:cubicBezTo>
                <a:cubicBezTo>
                  <a:pt x="206" y="46"/>
                  <a:pt x="200" y="48"/>
                  <a:pt x="194" y="49"/>
                </a:cubicBezTo>
                <a:cubicBezTo>
                  <a:pt x="186" y="51"/>
                  <a:pt x="178" y="53"/>
                  <a:pt x="170"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0" y="73"/>
                  <a:pt x="106" y="69"/>
                  <a:pt x="122" y="65"/>
                </a:cubicBezTo>
                <a:cubicBezTo>
                  <a:pt x="137" y="62"/>
                  <a:pt x="153" y="59"/>
                  <a:pt x="169" y="55"/>
                </a:cubicBezTo>
                <a:cubicBezTo>
                  <a:pt x="177" y="54"/>
                  <a:pt x="184" y="52"/>
                  <a:pt x="192" y="51"/>
                </a:cubicBezTo>
                <a:cubicBezTo>
                  <a:pt x="199" y="49"/>
                  <a:pt x="206" y="46"/>
                  <a:pt x="213"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5" y="87"/>
                  <a:pt x="30" y="92"/>
                </a:cubicBezTo>
                <a:cubicBezTo>
                  <a:pt x="31" y="91"/>
                  <a:pt x="32" y="90"/>
                  <a:pt x="32" y="90"/>
                </a:cubicBezTo>
                <a:close/>
                <a:moveTo>
                  <a:pt x="213" y="49"/>
                </a:moveTo>
                <a:cubicBezTo>
                  <a:pt x="213" y="49"/>
                  <a:pt x="213" y="49"/>
                  <a:pt x="214" y="49"/>
                </a:cubicBezTo>
                <a:cubicBezTo>
                  <a:pt x="213" y="49"/>
                  <a:pt x="213" y="50"/>
                  <a:pt x="213" y="50"/>
                </a:cubicBezTo>
                <a:cubicBezTo>
                  <a:pt x="213" y="50"/>
                  <a:pt x="213" y="50"/>
                  <a:pt x="213" y="50"/>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49" y="82"/>
                  <a:pt x="150" y="82"/>
                </a:cubicBezTo>
                <a:cubicBezTo>
                  <a:pt x="158" y="80"/>
                  <a:pt x="165" y="79"/>
                  <a:pt x="172" y="76"/>
                </a:cubicBezTo>
                <a:cubicBezTo>
                  <a:pt x="177" y="75"/>
                  <a:pt x="184" y="74"/>
                  <a:pt x="189" y="71"/>
                </a:cubicBezTo>
                <a:cubicBezTo>
                  <a:pt x="188" y="73"/>
                  <a:pt x="186" y="74"/>
                  <a:pt x="185" y="75"/>
                </a:cubicBezTo>
                <a:cubicBezTo>
                  <a:pt x="179" y="77"/>
                  <a:pt x="173" y="79"/>
                  <a:pt x="167" y="81"/>
                </a:cubicBezTo>
                <a:cubicBezTo>
                  <a:pt x="160" y="83"/>
                  <a:pt x="153" y="84"/>
                  <a:pt x="146" y="86"/>
                </a:cubicBezTo>
                <a:cubicBezTo>
                  <a:pt x="140" y="88"/>
                  <a:pt x="133" y="90"/>
                  <a:pt x="127" y="92"/>
                </a:cubicBezTo>
                <a:cubicBezTo>
                  <a:pt x="119" y="94"/>
                  <a:pt x="112" y="95"/>
                  <a:pt x="104"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7"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3" y="84"/>
                  <a:pt x="156" y="86"/>
                  <a:pt x="149" y="88"/>
                </a:cubicBezTo>
                <a:cubicBezTo>
                  <a:pt x="135" y="91"/>
                  <a:pt x="121" y="95"/>
                  <a:pt x="107" y="98"/>
                </a:cubicBezTo>
                <a:cubicBezTo>
                  <a:pt x="93" y="101"/>
                  <a:pt x="79" y="104"/>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7" y="101"/>
                  <a:pt x="92" y="96"/>
                  <a:pt x="106" y="93"/>
                </a:cubicBezTo>
                <a:cubicBezTo>
                  <a:pt x="110" y="92"/>
                  <a:pt x="113" y="91"/>
                  <a:pt x="116" y="91"/>
                </a:cubicBezTo>
                <a:cubicBezTo>
                  <a:pt x="126" y="88"/>
                  <a:pt x="137" y="85"/>
                  <a:pt x="147" y="83"/>
                </a:cubicBezTo>
                <a:close/>
                <a:moveTo>
                  <a:pt x="32" y="123"/>
                </a:moveTo>
                <a:cubicBezTo>
                  <a:pt x="32" y="123"/>
                  <a:pt x="32" y="123"/>
                  <a:pt x="32" y="123"/>
                </a:cubicBezTo>
                <a:cubicBezTo>
                  <a:pt x="30" y="122"/>
                  <a:pt x="28" y="122"/>
                  <a:pt x="26" y="121"/>
                </a:cubicBezTo>
                <a:cubicBezTo>
                  <a:pt x="48" y="118"/>
                  <a:pt x="68" y="112"/>
                  <a:pt x="89" y="107"/>
                </a:cubicBezTo>
                <a:cubicBezTo>
                  <a:pt x="82" y="109"/>
                  <a:pt x="75" y="111"/>
                  <a:pt x="68" y="113"/>
                </a:cubicBezTo>
                <a:cubicBezTo>
                  <a:pt x="56" y="116"/>
                  <a:pt x="45" y="119"/>
                  <a:pt x="34" y="123"/>
                </a:cubicBezTo>
                <a:cubicBezTo>
                  <a:pt x="33" y="122"/>
                  <a:pt x="33" y="123"/>
                  <a:pt x="32" y="123"/>
                </a:cubicBezTo>
                <a:close/>
                <a:moveTo>
                  <a:pt x="38" y="127"/>
                </a:moveTo>
                <a:cubicBezTo>
                  <a:pt x="37" y="126"/>
                  <a:pt x="35" y="125"/>
                  <a:pt x="33" y="124"/>
                </a:cubicBezTo>
                <a:cubicBezTo>
                  <a:pt x="43" y="123"/>
                  <a:pt x="53" y="120"/>
                  <a:pt x="62" y="118"/>
                </a:cubicBezTo>
                <a:cubicBezTo>
                  <a:pt x="74" y="115"/>
                  <a:pt x="85" y="112"/>
                  <a:pt x="96" y="108"/>
                </a:cubicBezTo>
                <a:cubicBezTo>
                  <a:pt x="113" y="104"/>
                  <a:pt x="131" y="101"/>
                  <a:pt x="149" y="97"/>
                </a:cubicBezTo>
                <a:cubicBezTo>
                  <a:pt x="147" y="98"/>
                  <a:pt x="144" y="98"/>
                  <a:pt x="142" y="99"/>
                </a:cubicBezTo>
                <a:cubicBezTo>
                  <a:pt x="131" y="102"/>
                  <a:pt x="119" y="103"/>
                  <a:pt x="108" y="106"/>
                </a:cubicBezTo>
                <a:cubicBezTo>
                  <a:pt x="85" y="112"/>
                  <a:pt x="62" y="120"/>
                  <a:pt x="38" y="127"/>
                </a:cubicBezTo>
                <a:close/>
                <a:moveTo>
                  <a:pt x="50" y="125"/>
                </a:moveTo>
                <a:cubicBezTo>
                  <a:pt x="55" y="123"/>
                  <a:pt x="61" y="123"/>
                  <a:pt x="66" y="121"/>
                </a:cubicBezTo>
                <a:cubicBezTo>
                  <a:pt x="77" y="119"/>
                  <a:pt x="88" y="115"/>
                  <a:pt x="99" y="112"/>
                </a:cubicBezTo>
                <a:cubicBezTo>
                  <a:pt x="117" y="106"/>
                  <a:pt x="136" y="103"/>
                  <a:pt x="154" y="99"/>
                </a:cubicBezTo>
                <a:cubicBezTo>
                  <a:pt x="152" y="100"/>
                  <a:pt x="150" y="101"/>
                  <a:pt x="147" y="102"/>
                </a:cubicBezTo>
                <a:cubicBezTo>
                  <a:pt x="140" y="104"/>
                  <a:pt x="132" y="106"/>
                  <a:pt x="125" y="108"/>
                </a:cubicBezTo>
                <a:cubicBezTo>
                  <a:pt x="110" y="111"/>
                  <a:pt x="95" y="116"/>
                  <a:pt x="81" y="120"/>
                </a:cubicBezTo>
                <a:cubicBezTo>
                  <a:pt x="77" y="122"/>
                  <a:pt x="73" y="123"/>
                  <a:pt x="68" y="124"/>
                </a:cubicBezTo>
                <a:cubicBezTo>
                  <a:pt x="68" y="124"/>
                  <a:pt x="68" y="124"/>
                  <a:pt x="68" y="124"/>
                </a:cubicBezTo>
                <a:cubicBezTo>
                  <a:pt x="60" y="125"/>
                  <a:pt x="53" y="126"/>
                  <a:pt x="46" y="130"/>
                </a:cubicBezTo>
                <a:cubicBezTo>
                  <a:pt x="44" y="129"/>
                  <a:pt x="42" y="128"/>
                  <a:pt x="40" y="127"/>
                </a:cubicBezTo>
                <a:cubicBezTo>
                  <a:pt x="43" y="127"/>
                  <a:pt x="47" y="126"/>
                  <a:pt x="50" y="125"/>
                </a:cubicBezTo>
                <a:close/>
                <a:moveTo>
                  <a:pt x="47" y="131"/>
                </a:moveTo>
                <a:cubicBezTo>
                  <a:pt x="49" y="130"/>
                  <a:pt x="51" y="129"/>
                  <a:pt x="53" y="128"/>
                </a:cubicBezTo>
                <a:cubicBezTo>
                  <a:pt x="56" y="127"/>
                  <a:pt x="59" y="126"/>
                  <a:pt x="62"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69" y="125"/>
                </a:cubicBezTo>
                <a:cubicBezTo>
                  <a:pt x="77" y="124"/>
                  <a:pt x="84" y="122"/>
                  <a:pt x="92" y="120"/>
                </a:cubicBezTo>
                <a:cubicBezTo>
                  <a:pt x="107" y="117"/>
                  <a:pt x="122" y="114"/>
                  <a:pt x="137" y="110"/>
                </a:cubicBezTo>
                <a:cubicBezTo>
                  <a:pt x="137" y="110"/>
                  <a:pt x="138" y="110"/>
                  <a:pt x="138" y="110"/>
                </a:cubicBezTo>
                <a:cubicBezTo>
                  <a:pt x="111" y="119"/>
                  <a:pt x="83" y="124"/>
                  <a:pt x="56" y="134"/>
                </a:cubicBezTo>
                <a:cubicBezTo>
                  <a:pt x="55" y="134"/>
                  <a:pt x="55" y="134"/>
                  <a:pt x="55" y="134"/>
                </a:cubicBezTo>
                <a:cubicBezTo>
                  <a:pt x="52" y="133"/>
                  <a:pt x="50" y="132"/>
                  <a:pt x="48" y="131"/>
                </a:cubicBezTo>
                <a:cubicBezTo>
                  <a:pt x="54" y="129"/>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8" y="155"/>
                </a:cubicBezTo>
                <a:cubicBezTo>
                  <a:pt x="110" y="155"/>
                  <a:pt x="112" y="154"/>
                  <a:pt x="113" y="154"/>
                </a:cubicBezTo>
                <a:cubicBezTo>
                  <a:pt x="112" y="155"/>
                  <a:pt x="110" y="157"/>
                  <a:pt x="109" y="158"/>
                </a:cubicBezTo>
                <a:close/>
                <a:moveTo>
                  <a:pt x="114" y="152"/>
                </a:moveTo>
                <a:cubicBezTo>
                  <a:pt x="111" y="152"/>
                  <a:pt x="109" y="153"/>
                  <a:pt x="106" y="154"/>
                </a:cubicBezTo>
                <a:cubicBezTo>
                  <a:pt x="104" y="155"/>
                  <a:pt x="103" y="155"/>
                  <a:pt x="101" y="155"/>
                </a:cubicBezTo>
                <a:cubicBezTo>
                  <a:pt x="95" y="157"/>
                  <a:pt x="101" y="154"/>
                  <a:pt x="102" y="154"/>
                </a:cubicBezTo>
                <a:cubicBezTo>
                  <a:pt x="108" y="152"/>
                  <a:pt x="114" y="150"/>
                  <a:pt x="119" y="148"/>
                </a:cubicBezTo>
                <a:cubicBezTo>
                  <a:pt x="118" y="149"/>
                  <a:pt x="116" y="151"/>
                  <a:pt x="114"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2" y="153"/>
                </a:cubicBezTo>
                <a:cubicBezTo>
                  <a:pt x="92" y="153"/>
                  <a:pt x="92" y="153"/>
                  <a:pt x="92" y="153"/>
                </a:cubicBezTo>
                <a:cubicBezTo>
                  <a:pt x="93" y="153"/>
                  <a:pt x="94" y="153"/>
                  <a:pt x="95" y="153"/>
                </a:cubicBezTo>
                <a:cubicBezTo>
                  <a:pt x="104" y="149"/>
                  <a:pt x="113" y="147"/>
                  <a:pt x="123" y="144"/>
                </a:cubicBezTo>
                <a:cubicBezTo>
                  <a:pt x="122" y="145"/>
                  <a:pt x="121" y="145"/>
                  <a:pt x="121" y="146"/>
                </a:cubicBezTo>
                <a:close/>
                <a:moveTo>
                  <a:pt x="106" y="146"/>
                </a:moveTo>
                <a:cubicBezTo>
                  <a:pt x="103" y="147"/>
                  <a:pt x="99" y="147"/>
                  <a:pt x="96" y="148"/>
                </a:cubicBezTo>
                <a:cubicBezTo>
                  <a:pt x="94" y="148"/>
                  <a:pt x="93" y="149"/>
                  <a:pt x="92" y="149"/>
                </a:cubicBezTo>
                <a:cubicBezTo>
                  <a:pt x="91" y="149"/>
                  <a:pt x="83" y="151"/>
                  <a:pt x="88" y="149"/>
                </a:cubicBezTo>
                <a:cubicBezTo>
                  <a:pt x="102" y="145"/>
                  <a:pt x="117" y="141"/>
                  <a:pt x="131" y="136"/>
                </a:cubicBezTo>
                <a:cubicBezTo>
                  <a:pt x="128" y="138"/>
                  <a:pt x="126" y="140"/>
                  <a:pt x="124" y="142"/>
                </a:cubicBezTo>
                <a:cubicBezTo>
                  <a:pt x="118" y="144"/>
                  <a:pt x="112" y="145"/>
                  <a:pt x="106" y="146"/>
                </a:cubicBezTo>
                <a:close/>
                <a:moveTo>
                  <a:pt x="132" y="134"/>
                </a:moveTo>
                <a:cubicBezTo>
                  <a:pt x="122" y="137"/>
                  <a:pt x="112" y="139"/>
                  <a:pt x="102" y="141"/>
                </a:cubicBezTo>
                <a:cubicBezTo>
                  <a:pt x="97" y="142"/>
                  <a:pt x="92" y="143"/>
                  <a:pt x="87" y="144"/>
                </a:cubicBezTo>
                <a:cubicBezTo>
                  <a:pt x="84" y="144"/>
                  <a:pt x="82" y="145"/>
                  <a:pt x="79" y="145"/>
                </a:cubicBezTo>
                <a:cubicBezTo>
                  <a:pt x="75" y="145"/>
                  <a:pt x="82" y="144"/>
                  <a:pt x="83" y="144"/>
                </a:cubicBezTo>
                <a:cubicBezTo>
                  <a:pt x="93" y="142"/>
                  <a:pt x="102" y="138"/>
                  <a:pt x="112" y="136"/>
                </a:cubicBezTo>
                <a:cubicBezTo>
                  <a:pt x="120" y="134"/>
                  <a:pt x="130" y="132"/>
                  <a:pt x="137" y="129"/>
                </a:cubicBezTo>
                <a:cubicBezTo>
                  <a:pt x="135" y="130"/>
                  <a:pt x="134" y="132"/>
                  <a:pt x="132" y="134"/>
                </a:cubicBezTo>
                <a:close/>
                <a:moveTo>
                  <a:pt x="138" y="127"/>
                </a:moveTo>
                <a:cubicBezTo>
                  <a:pt x="138" y="127"/>
                  <a:pt x="138" y="127"/>
                  <a:pt x="138" y="127"/>
                </a:cubicBezTo>
                <a:cubicBezTo>
                  <a:pt x="126" y="131"/>
                  <a:pt x="114" y="133"/>
                  <a:pt x="102" y="135"/>
                </a:cubicBezTo>
                <a:cubicBezTo>
                  <a:pt x="96" y="137"/>
                  <a:pt x="89" y="138"/>
                  <a:pt x="82" y="139"/>
                </a:cubicBezTo>
                <a:cubicBezTo>
                  <a:pt x="79" y="140"/>
                  <a:pt x="75" y="141"/>
                  <a:pt x="72" y="141"/>
                </a:cubicBezTo>
                <a:cubicBezTo>
                  <a:pt x="71" y="141"/>
                  <a:pt x="66" y="142"/>
                  <a:pt x="71" y="140"/>
                </a:cubicBezTo>
                <a:cubicBezTo>
                  <a:pt x="72" y="140"/>
                  <a:pt x="73" y="140"/>
                  <a:pt x="74" y="140"/>
                </a:cubicBezTo>
                <a:cubicBezTo>
                  <a:pt x="87" y="137"/>
                  <a:pt x="99" y="134"/>
                  <a:pt x="112" y="130"/>
                </a:cubicBezTo>
                <a:cubicBezTo>
                  <a:pt x="122" y="127"/>
                  <a:pt x="134" y="126"/>
                  <a:pt x="144" y="121"/>
                </a:cubicBezTo>
                <a:cubicBezTo>
                  <a:pt x="142" y="123"/>
                  <a:pt x="140" y="125"/>
                  <a:pt x="138" y="127"/>
                </a:cubicBezTo>
                <a:close/>
                <a:moveTo>
                  <a:pt x="145" y="119"/>
                </a:moveTo>
                <a:cubicBezTo>
                  <a:pt x="145" y="120"/>
                  <a:pt x="145" y="120"/>
                  <a:pt x="144" y="120"/>
                </a:cubicBezTo>
                <a:cubicBezTo>
                  <a:pt x="144" y="119"/>
                  <a:pt x="143" y="120"/>
                  <a:pt x="142" y="121"/>
                </a:cubicBezTo>
                <a:cubicBezTo>
                  <a:pt x="137" y="123"/>
                  <a:pt x="132" y="124"/>
                  <a:pt x="128" y="125"/>
                </a:cubicBezTo>
                <a:cubicBezTo>
                  <a:pt x="127" y="125"/>
                  <a:pt x="127" y="125"/>
                  <a:pt x="127" y="125"/>
                </a:cubicBezTo>
                <a:cubicBezTo>
                  <a:pt x="126" y="126"/>
                  <a:pt x="125" y="126"/>
                  <a:pt x="125" y="126"/>
                </a:cubicBezTo>
                <a:cubicBezTo>
                  <a:pt x="118" y="128"/>
                  <a:pt x="111" y="129"/>
                  <a:pt x="104" y="130"/>
                </a:cubicBezTo>
                <a:cubicBezTo>
                  <a:pt x="96" y="132"/>
                  <a:pt x="88" y="133"/>
                  <a:pt x="80" y="135"/>
                </a:cubicBezTo>
                <a:cubicBezTo>
                  <a:pt x="77" y="135"/>
                  <a:pt x="73" y="136"/>
                  <a:pt x="70" y="136"/>
                </a:cubicBezTo>
                <a:cubicBezTo>
                  <a:pt x="69" y="137"/>
                  <a:pt x="68" y="137"/>
                  <a:pt x="68" y="137"/>
                </a:cubicBezTo>
                <a:cubicBezTo>
                  <a:pt x="82" y="132"/>
                  <a:pt x="96" y="128"/>
                  <a:pt x="110" y="124"/>
                </a:cubicBezTo>
                <a:cubicBezTo>
                  <a:pt x="116" y="122"/>
                  <a:pt x="122" y="120"/>
                  <a:pt x="128" y="118"/>
                </a:cubicBezTo>
                <a:cubicBezTo>
                  <a:pt x="133" y="117"/>
                  <a:pt x="137" y="115"/>
                  <a:pt x="142" y="114"/>
                </a:cubicBezTo>
                <a:cubicBezTo>
                  <a:pt x="145" y="113"/>
                  <a:pt x="148" y="112"/>
                  <a:pt x="152" y="111"/>
                </a:cubicBezTo>
                <a:cubicBezTo>
                  <a:pt x="152" y="111"/>
                  <a:pt x="152" y="111"/>
                  <a:pt x="153" y="111"/>
                </a:cubicBezTo>
                <a:cubicBezTo>
                  <a:pt x="150" y="114"/>
                  <a:pt x="148" y="117"/>
                  <a:pt x="145" y="119"/>
                </a:cubicBezTo>
                <a:close/>
                <a:moveTo>
                  <a:pt x="154" y="110"/>
                </a:moveTo>
                <a:cubicBezTo>
                  <a:pt x="149" y="111"/>
                  <a:pt x="144" y="113"/>
                  <a:pt x="140" y="114"/>
                </a:cubicBezTo>
                <a:cubicBezTo>
                  <a:pt x="138" y="115"/>
                  <a:pt x="136" y="115"/>
                  <a:pt x="134" y="115"/>
                </a:cubicBezTo>
                <a:cubicBezTo>
                  <a:pt x="132" y="116"/>
                  <a:pt x="131" y="116"/>
                  <a:pt x="129" y="117"/>
                </a:cubicBezTo>
                <a:cubicBezTo>
                  <a:pt x="120" y="119"/>
                  <a:pt x="112" y="121"/>
                  <a:pt x="103"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39" y="110"/>
                </a:cubicBezTo>
                <a:cubicBezTo>
                  <a:pt x="146" y="108"/>
                  <a:pt x="153" y="107"/>
                  <a:pt x="159" y="104"/>
                </a:cubicBezTo>
                <a:cubicBezTo>
                  <a:pt x="159" y="104"/>
                  <a:pt x="159" y="104"/>
                  <a:pt x="159" y="104"/>
                </a:cubicBezTo>
                <a:cubicBezTo>
                  <a:pt x="158" y="106"/>
                  <a:pt x="156" y="108"/>
                  <a:pt x="154" y="110"/>
                </a:cubicBezTo>
                <a:close/>
                <a:moveTo>
                  <a:pt x="75" y="131"/>
                </a:moveTo>
                <a:cubicBezTo>
                  <a:pt x="84" y="129"/>
                  <a:pt x="92" y="127"/>
                  <a:pt x="100" y="125"/>
                </a:cubicBezTo>
                <a:cubicBezTo>
                  <a:pt x="106" y="124"/>
                  <a:pt x="111" y="122"/>
                  <a:pt x="117" y="121"/>
                </a:cubicBezTo>
                <a:cubicBezTo>
                  <a:pt x="114" y="122"/>
                  <a:pt x="112" y="122"/>
                  <a:pt x="110" y="123"/>
                </a:cubicBezTo>
                <a:cubicBezTo>
                  <a:pt x="101" y="126"/>
                  <a:pt x="93" y="128"/>
                  <a:pt x="85" y="130"/>
                </a:cubicBezTo>
                <a:cubicBezTo>
                  <a:pt x="78" y="133"/>
                  <a:pt x="71" y="135"/>
                  <a:pt x="63" y="137"/>
                </a:cubicBezTo>
                <a:cubicBezTo>
                  <a:pt x="63" y="137"/>
                  <a:pt x="63" y="137"/>
                  <a:pt x="62" y="138"/>
                </a:cubicBezTo>
                <a:cubicBezTo>
                  <a:pt x="62" y="138"/>
                  <a:pt x="62" y="138"/>
                  <a:pt x="62" y="138"/>
                </a:cubicBezTo>
                <a:cubicBezTo>
                  <a:pt x="61" y="138"/>
                  <a:pt x="61" y="137"/>
                  <a:pt x="60" y="137"/>
                </a:cubicBezTo>
                <a:cubicBezTo>
                  <a:pt x="59" y="136"/>
                  <a:pt x="57" y="136"/>
                  <a:pt x="56" y="135"/>
                </a:cubicBezTo>
                <a:cubicBezTo>
                  <a:pt x="62" y="134"/>
                  <a:pt x="69" y="132"/>
                  <a:pt x="75" y="131"/>
                </a:cubicBezTo>
                <a:close/>
                <a:moveTo>
                  <a:pt x="104" y="131"/>
                </a:moveTo>
                <a:cubicBezTo>
                  <a:pt x="106" y="131"/>
                  <a:pt x="108" y="130"/>
                  <a:pt x="110" y="130"/>
                </a:cubicBezTo>
                <a:cubicBezTo>
                  <a:pt x="108" y="130"/>
                  <a:pt x="106" y="131"/>
                  <a:pt x="104" y="131"/>
                </a:cubicBezTo>
                <a:cubicBezTo>
                  <a:pt x="97" y="133"/>
                  <a:pt x="90" y="135"/>
                  <a:pt x="83" y="137"/>
                </a:cubicBezTo>
                <a:cubicBezTo>
                  <a:pt x="80" y="137"/>
                  <a:pt x="77" y="138"/>
                  <a:pt x="74" y="139"/>
                </a:cubicBezTo>
                <a:cubicBezTo>
                  <a:pt x="72" y="139"/>
                  <a:pt x="70" y="140"/>
                  <a:pt x="68" y="141"/>
                </a:cubicBezTo>
                <a:cubicBezTo>
                  <a:pt x="66" y="140"/>
                  <a:pt x="65" y="139"/>
                  <a:pt x="63" y="138"/>
                </a:cubicBezTo>
                <a:cubicBezTo>
                  <a:pt x="77" y="136"/>
                  <a:pt x="90"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0" y="141"/>
                </a:cubicBezTo>
                <a:cubicBezTo>
                  <a:pt x="86" y="143"/>
                  <a:pt x="81" y="143"/>
                  <a:pt x="76" y="145"/>
                </a:cubicBezTo>
                <a:cubicBezTo>
                  <a:pt x="74" y="144"/>
                  <a:pt x="72" y="143"/>
                  <a:pt x="70" y="142"/>
                </a:cubicBezTo>
                <a:cubicBezTo>
                  <a:pt x="81" y="141"/>
                  <a:pt x="91" y="138"/>
                  <a:pt x="102" y="136"/>
                </a:cubicBezTo>
                <a:close/>
                <a:moveTo>
                  <a:pt x="99" y="143"/>
                </a:moveTo>
                <a:cubicBezTo>
                  <a:pt x="108" y="141"/>
                  <a:pt x="117" y="138"/>
                  <a:pt x="127" y="136"/>
                </a:cubicBezTo>
                <a:cubicBezTo>
                  <a:pt x="127" y="136"/>
                  <a:pt x="128" y="136"/>
                  <a:pt x="128" y="136"/>
                </a:cubicBezTo>
                <a:cubicBezTo>
                  <a:pt x="127" y="136"/>
                  <a:pt x="126" y="137"/>
                  <a:pt x="125" y="137"/>
                </a:cubicBezTo>
                <a:cubicBezTo>
                  <a:pt x="121" y="139"/>
                  <a:pt x="116" y="140"/>
                  <a:pt x="112" y="142"/>
                </a:cubicBezTo>
                <a:cubicBezTo>
                  <a:pt x="107" y="143"/>
                  <a:pt x="102" y="144"/>
                  <a:pt x="98" y="146"/>
                </a:cubicBezTo>
                <a:cubicBezTo>
                  <a:pt x="94" y="147"/>
                  <a:pt x="89" y="148"/>
                  <a:pt x="85" y="150"/>
                </a:cubicBezTo>
                <a:cubicBezTo>
                  <a:pt x="83" y="148"/>
                  <a:pt x="80" y="147"/>
                  <a:pt x="78" y="146"/>
                </a:cubicBezTo>
                <a:cubicBezTo>
                  <a:pt x="85" y="146"/>
                  <a:pt x="92" y="144"/>
                  <a:pt x="99" y="143"/>
                </a:cubicBezTo>
                <a:close/>
                <a:moveTo>
                  <a:pt x="101" y="148"/>
                </a:moveTo>
                <a:cubicBezTo>
                  <a:pt x="106" y="147"/>
                  <a:pt x="111" y="146"/>
                  <a:pt x="117" y="145"/>
                </a:cubicBezTo>
                <a:cubicBezTo>
                  <a:pt x="115" y="145"/>
                  <a:pt x="114" y="146"/>
                  <a:pt x="112" y="146"/>
                </a:cubicBezTo>
                <a:cubicBezTo>
                  <a:pt x="105" y="148"/>
                  <a:pt x="99" y="150"/>
                  <a:pt x="92" y="153"/>
                </a:cubicBezTo>
                <a:cubicBezTo>
                  <a:pt x="92" y="153"/>
                  <a:pt x="91"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0"/>
                  <a:pt x="108" y="151"/>
                </a:cubicBezTo>
                <a:cubicBezTo>
                  <a:pt x="104" y="152"/>
                  <a:pt x="100" y="153"/>
                  <a:pt x="97" y="155"/>
                </a:cubicBezTo>
                <a:cubicBezTo>
                  <a:pt x="97" y="155"/>
                  <a:pt x="97" y="155"/>
                  <a:pt x="97" y="156"/>
                </a:cubicBezTo>
                <a:cubicBezTo>
                  <a:pt x="96" y="155"/>
                  <a:pt x="94" y="154"/>
                  <a:pt x="93" y="154"/>
                </a:cubicBezTo>
                <a:cubicBezTo>
                  <a:pt x="97" y="153"/>
                  <a:pt x="100" y="152"/>
                  <a:pt x="104" y="151"/>
                </a:cubicBezTo>
                <a:close/>
                <a:moveTo>
                  <a:pt x="105" y="155"/>
                </a:moveTo>
                <a:cubicBezTo>
                  <a:pt x="106" y="155"/>
                  <a:pt x="107" y="154"/>
                  <a:pt x="109" y="154"/>
                </a:cubicBezTo>
                <a:cubicBezTo>
                  <a:pt x="109" y="154"/>
                  <a:pt x="115" y="152"/>
                  <a:pt x="113" y="153"/>
                </a:cubicBezTo>
                <a:cubicBezTo>
                  <a:pt x="109" y="155"/>
                  <a:pt x="105" y="155"/>
                  <a:pt x="103" y="158"/>
                </a:cubicBezTo>
                <a:cubicBezTo>
                  <a:pt x="103" y="158"/>
                  <a:pt x="103" y="158"/>
                  <a:pt x="103" y="158"/>
                </a:cubicBezTo>
                <a:cubicBezTo>
                  <a:pt x="101" y="158"/>
                  <a:pt x="100" y="157"/>
                  <a:pt x="98" y="156"/>
                </a:cubicBezTo>
                <a:cubicBezTo>
                  <a:pt x="100" y="156"/>
                  <a:pt x="102" y="156"/>
                  <a:pt x="105" y="155"/>
                </a:cubicBezTo>
                <a:close/>
                <a:moveTo>
                  <a:pt x="103" y="159"/>
                </a:moveTo>
                <a:cubicBezTo>
                  <a:pt x="103" y="159"/>
                  <a:pt x="107" y="158"/>
                  <a:pt x="107" y="159"/>
                </a:cubicBezTo>
                <a:cubicBezTo>
                  <a:pt x="107" y="160"/>
                  <a:pt x="106"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6"/>
                </a:cubicBezTo>
                <a:cubicBezTo>
                  <a:pt x="139" y="105"/>
                  <a:pt x="146" y="103"/>
                  <a:pt x="153" y="101"/>
                </a:cubicBezTo>
                <a:cubicBezTo>
                  <a:pt x="156" y="100"/>
                  <a:pt x="159" y="99"/>
                  <a:pt x="162" y="97"/>
                </a:cubicBezTo>
                <a:cubicBezTo>
                  <a:pt x="163" y="97"/>
                  <a:pt x="163" y="97"/>
                  <a:pt x="164" y="97"/>
                </a:cubicBezTo>
                <a:cubicBezTo>
                  <a:pt x="165" y="97"/>
                  <a:pt x="166" y="97"/>
                  <a:pt x="166" y="96"/>
                </a:cubicBezTo>
                <a:cubicBezTo>
                  <a:pt x="166" y="96"/>
                  <a:pt x="166" y="96"/>
                  <a:pt x="166" y="96"/>
                </a:cubicBezTo>
                <a:cubicBezTo>
                  <a:pt x="164"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3" y="101"/>
                  <a:pt x="128" y="103"/>
                  <a:pt x="113" y="107"/>
                </a:cubicBezTo>
                <a:cubicBezTo>
                  <a:pt x="98" y="111"/>
                  <a:pt x="84" y="115"/>
                  <a:pt x="69" y="120"/>
                </a:cubicBezTo>
                <a:cubicBezTo>
                  <a:pt x="64" y="121"/>
                  <a:pt x="59" y="122"/>
                  <a:pt x="54" y="123"/>
                </a:cubicBezTo>
                <a:cubicBezTo>
                  <a:pt x="69" y="118"/>
                  <a:pt x="83" y="114"/>
                  <a:pt x="98" y="110"/>
                </a:cubicBezTo>
                <a:cubicBezTo>
                  <a:pt x="112" y="106"/>
                  <a:pt x="127" y="103"/>
                  <a:pt x="142" y="100"/>
                </a:cubicBezTo>
                <a:cubicBezTo>
                  <a:pt x="151" y="98"/>
                  <a:pt x="159" y="95"/>
                  <a:pt x="167" y="93"/>
                </a:cubicBezTo>
                <a:cubicBezTo>
                  <a:pt x="168" y="93"/>
                  <a:pt x="169" y="93"/>
                  <a:pt x="169" y="93"/>
                </a:cubicBezTo>
                <a:cubicBezTo>
                  <a:pt x="169" y="93"/>
                  <a:pt x="170" y="92"/>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6" y="108"/>
                  <a:pt x="82" y="112"/>
                </a:cubicBezTo>
                <a:cubicBezTo>
                  <a:pt x="67" y="116"/>
                  <a:pt x="52" y="120"/>
                  <a:pt x="38" y="123"/>
                </a:cubicBezTo>
                <a:cubicBezTo>
                  <a:pt x="37" y="123"/>
                  <a:pt x="36" y="123"/>
                  <a:pt x="36" y="123"/>
                </a:cubicBezTo>
                <a:cubicBezTo>
                  <a:pt x="36" y="123"/>
                  <a:pt x="36" y="123"/>
                  <a:pt x="36" y="123"/>
                </a:cubicBezTo>
                <a:cubicBezTo>
                  <a:pt x="36" y="123"/>
                  <a:pt x="37" y="123"/>
                  <a:pt x="38" y="122"/>
                </a:cubicBezTo>
                <a:cubicBezTo>
                  <a:pt x="41" y="121"/>
                  <a:pt x="44" y="120"/>
                  <a:pt x="48" y="119"/>
                </a:cubicBezTo>
                <a:cubicBezTo>
                  <a:pt x="56" y="116"/>
                  <a:pt x="64" y="115"/>
                  <a:pt x="71" y="113"/>
                </a:cubicBezTo>
                <a:cubicBezTo>
                  <a:pt x="86" y="109"/>
                  <a:pt x="101" y="104"/>
                  <a:pt x="116" y="101"/>
                </a:cubicBezTo>
                <a:cubicBezTo>
                  <a:pt x="131" y="98"/>
                  <a:pt x="146" y="95"/>
                  <a:pt x="161" y="90"/>
                </a:cubicBezTo>
                <a:cubicBezTo>
                  <a:pt x="164" y="89"/>
                  <a:pt x="168" y="88"/>
                  <a:pt x="171" y="87"/>
                </a:cubicBezTo>
                <a:cubicBezTo>
                  <a:pt x="171" y="87"/>
                  <a:pt x="171" y="87"/>
                  <a:pt x="172" y="86"/>
                </a:cubicBezTo>
                <a:cubicBezTo>
                  <a:pt x="173" y="86"/>
                  <a:pt x="175" y="85"/>
                  <a:pt x="177" y="85"/>
                </a:cubicBezTo>
                <a:cubicBezTo>
                  <a:pt x="175" y="87"/>
                  <a:pt x="173" y="89"/>
                  <a:pt x="171" y="91"/>
                </a:cubicBezTo>
                <a:close/>
                <a:moveTo>
                  <a:pt x="108" y="102"/>
                </a:moveTo>
                <a:cubicBezTo>
                  <a:pt x="118" y="99"/>
                  <a:pt x="128" y="97"/>
                  <a:pt x="139" y="95"/>
                </a:cubicBezTo>
                <a:cubicBezTo>
                  <a:pt x="144" y="94"/>
                  <a:pt x="148" y="93"/>
                  <a:pt x="153" y="92"/>
                </a:cubicBezTo>
                <a:cubicBezTo>
                  <a:pt x="150" y="93"/>
                  <a:pt x="146" y="94"/>
                  <a:pt x="143" y="95"/>
                </a:cubicBezTo>
                <a:cubicBezTo>
                  <a:pt x="131" y="97"/>
                  <a:pt x="119" y="100"/>
                  <a:pt x="108" y="102"/>
                </a:cubicBezTo>
                <a:close/>
                <a:moveTo>
                  <a:pt x="177" y="84"/>
                </a:moveTo>
                <a:cubicBezTo>
                  <a:pt x="177" y="84"/>
                  <a:pt x="177" y="84"/>
                  <a:pt x="177" y="84"/>
                </a:cubicBezTo>
                <a:cubicBezTo>
                  <a:pt x="176" y="84"/>
                  <a:pt x="174" y="85"/>
                  <a:pt x="173" y="85"/>
                </a:cubicBezTo>
                <a:cubicBezTo>
                  <a:pt x="173" y="85"/>
                  <a:pt x="172" y="85"/>
                  <a:pt x="172" y="85"/>
                </a:cubicBezTo>
                <a:cubicBezTo>
                  <a:pt x="164" y="88"/>
                  <a:pt x="157" y="90"/>
                  <a:pt x="149" y="92"/>
                </a:cubicBezTo>
                <a:cubicBezTo>
                  <a:pt x="134" y="95"/>
                  <a:pt x="119" y="98"/>
                  <a:pt x="104" y="102"/>
                </a:cubicBezTo>
                <a:cubicBezTo>
                  <a:pt x="95" y="105"/>
                  <a:pt x="85" y="107"/>
                  <a:pt x="76" y="110"/>
                </a:cubicBezTo>
                <a:cubicBezTo>
                  <a:pt x="66" y="113"/>
                  <a:pt x="56" y="114"/>
                  <a:pt x="46" y="116"/>
                </a:cubicBezTo>
                <a:cubicBezTo>
                  <a:pt x="41" y="117"/>
                  <a:pt x="36" y="118"/>
                  <a:pt x="32" y="119"/>
                </a:cubicBezTo>
                <a:cubicBezTo>
                  <a:pt x="30" y="119"/>
                  <a:pt x="23" y="121"/>
                  <a:pt x="28" y="120"/>
                </a:cubicBezTo>
                <a:cubicBezTo>
                  <a:pt x="30" y="119"/>
                  <a:pt x="33" y="118"/>
                  <a:pt x="35" y="117"/>
                </a:cubicBezTo>
                <a:cubicBezTo>
                  <a:pt x="45" y="114"/>
                  <a:pt x="55" y="111"/>
                  <a:pt x="65" y="109"/>
                </a:cubicBezTo>
                <a:cubicBezTo>
                  <a:pt x="85" y="104"/>
                  <a:pt x="105" y="99"/>
                  <a:pt x="125" y="94"/>
                </a:cubicBezTo>
                <a:cubicBezTo>
                  <a:pt x="136" y="92"/>
                  <a:pt x="146" y="89"/>
                  <a:pt x="157" y="86"/>
                </a:cubicBezTo>
                <a:cubicBezTo>
                  <a:pt x="166" y="84"/>
                  <a:pt x="175" y="80"/>
                  <a:pt x="184" y="77"/>
                </a:cubicBezTo>
                <a:cubicBezTo>
                  <a:pt x="182" y="79"/>
                  <a:pt x="180" y="82"/>
                  <a:pt x="177" y="84"/>
                </a:cubicBezTo>
                <a:close/>
                <a:moveTo>
                  <a:pt x="61" y="105"/>
                </a:moveTo>
                <a:cubicBezTo>
                  <a:pt x="54" y="107"/>
                  <a:pt x="47" y="108"/>
                  <a:pt x="40" y="110"/>
                </a:cubicBezTo>
                <a:cubicBezTo>
                  <a:pt x="33" y="112"/>
                  <a:pt x="26" y="113"/>
                  <a:pt x="20" y="116"/>
                </a:cubicBezTo>
                <a:cubicBezTo>
                  <a:pt x="19" y="116"/>
                  <a:pt x="19" y="116"/>
                  <a:pt x="18" y="117"/>
                </a:cubicBezTo>
                <a:cubicBezTo>
                  <a:pt x="16" y="116"/>
                  <a:pt x="14" y="114"/>
                  <a:pt x="12" y="113"/>
                </a:cubicBezTo>
                <a:cubicBezTo>
                  <a:pt x="18" y="113"/>
                  <a:pt x="23" y="111"/>
                  <a:pt x="29" y="109"/>
                </a:cubicBezTo>
                <a:cubicBezTo>
                  <a:pt x="36" y="107"/>
                  <a:pt x="43" y="105"/>
                  <a:pt x="51" y="103"/>
                </a:cubicBezTo>
                <a:cubicBezTo>
                  <a:pt x="65" y="100"/>
                  <a:pt x="79" y="98"/>
                  <a:pt x="93" y="95"/>
                </a:cubicBezTo>
                <a:cubicBezTo>
                  <a:pt x="82" y="98"/>
                  <a:pt x="72" y="102"/>
                  <a:pt x="61" y="105"/>
                </a:cubicBezTo>
                <a:close/>
                <a:moveTo>
                  <a:pt x="58" y="139"/>
                </a:moveTo>
                <a:cubicBezTo>
                  <a:pt x="68" y="144"/>
                  <a:pt x="78" y="149"/>
                  <a:pt x="89" y="154"/>
                </a:cubicBezTo>
                <a:cubicBezTo>
                  <a:pt x="94" y="157"/>
                  <a:pt x="100" y="159"/>
                  <a:pt x="105" y="163"/>
                </a:cubicBezTo>
                <a:cubicBezTo>
                  <a:pt x="104" y="163"/>
                  <a:pt x="104" y="164"/>
                  <a:pt x="104" y="165"/>
                </a:cubicBezTo>
                <a:cubicBezTo>
                  <a:pt x="98" y="162"/>
                  <a:pt x="93" y="159"/>
                  <a:pt x="87" y="156"/>
                </a:cubicBezTo>
                <a:cubicBezTo>
                  <a:pt x="77" y="151"/>
                  <a:pt x="67" y="147"/>
                  <a:pt x="57" y="142"/>
                </a:cubicBezTo>
                <a:cubicBezTo>
                  <a:pt x="51" y="139"/>
                  <a:pt x="44" y="136"/>
                  <a:pt x="38" y="132"/>
                </a:cubicBezTo>
                <a:cubicBezTo>
                  <a:pt x="29" y="127"/>
                  <a:pt x="20" y="121"/>
                  <a:pt x="10" y="118"/>
                </a:cubicBezTo>
                <a:cubicBezTo>
                  <a:pt x="10" y="118"/>
                  <a:pt x="10" y="118"/>
                  <a:pt x="10" y="118"/>
                </a:cubicBezTo>
                <a:cubicBezTo>
                  <a:pt x="11" y="117"/>
                  <a:pt x="11" y="116"/>
                  <a:pt x="11" y="115"/>
                </a:cubicBezTo>
                <a:cubicBezTo>
                  <a:pt x="26" y="124"/>
                  <a:pt x="43" y="131"/>
                  <a:pt x="58" y="139"/>
                </a:cubicBezTo>
                <a:close/>
                <a:moveTo>
                  <a:pt x="198" y="61"/>
                </a:moveTo>
                <a:cubicBezTo>
                  <a:pt x="198" y="61"/>
                  <a:pt x="198" y="62"/>
                  <a:pt x="198" y="62"/>
                </a:cubicBezTo>
                <a:cubicBezTo>
                  <a:pt x="183" y="64"/>
                  <a:pt x="168" y="68"/>
                  <a:pt x="153" y="70"/>
                </a:cubicBezTo>
                <a:cubicBezTo>
                  <a:pt x="138" y="73"/>
                  <a:pt x="122"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8"/>
                </a:cubicBezTo>
                <a:cubicBezTo>
                  <a:pt x="164" y="66"/>
                  <a:pt x="178" y="64"/>
                  <a:pt x="192" y="60"/>
                </a:cubicBezTo>
                <a:cubicBezTo>
                  <a:pt x="196" y="60"/>
                  <a:pt x="199" y="58"/>
                  <a:pt x="202" y="57"/>
                </a:cubicBezTo>
                <a:cubicBezTo>
                  <a:pt x="201" y="58"/>
                  <a:pt x="200" y="60"/>
                  <a:pt x="198" y="61"/>
                </a:cubicBezTo>
                <a:close/>
                <a:moveTo>
                  <a:pt x="190" y="70"/>
                </a:moveTo>
                <a:cubicBezTo>
                  <a:pt x="178" y="74"/>
                  <a:pt x="166" y="77"/>
                  <a:pt x="154" y="80"/>
                </a:cubicBezTo>
                <a:cubicBezTo>
                  <a:pt x="152" y="81"/>
                  <a:pt x="150" y="81"/>
                  <a:pt x="148" y="82"/>
                </a:cubicBezTo>
                <a:cubicBezTo>
                  <a:pt x="136" y="84"/>
                  <a:pt x="124" y="88"/>
                  <a:pt x="112" y="91"/>
                </a:cubicBezTo>
                <a:cubicBezTo>
                  <a:pt x="108" y="91"/>
                  <a:pt x="105" y="92"/>
                  <a:pt x="101" y="93"/>
                </a:cubicBezTo>
                <a:cubicBezTo>
                  <a:pt x="85" y="96"/>
                  <a:pt x="70" y="99"/>
                  <a:pt x="55" y="102"/>
                </a:cubicBezTo>
                <a:cubicBezTo>
                  <a:pt x="47" y="103"/>
                  <a:pt x="40" y="105"/>
                  <a:pt x="33" y="107"/>
                </a:cubicBezTo>
                <a:cubicBezTo>
                  <a:pt x="30" y="108"/>
                  <a:pt x="27" y="109"/>
                  <a:pt x="23" y="110"/>
                </a:cubicBezTo>
                <a:cubicBezTo>
                  <a:pt x="22" y="111"/>
                  <a:pt x="20" y="111"/>
                  <a:pt x="18" y="112"/>
                </a:cubicBezTo>
                <a:cubicBezTo>
                  <a:pt x="16"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4" y="64"/>
                  <a:pt x="197" y="63"/>
                </a:cubicBezTo>
                <a:cubicBezTo>
                  <a:pt x="195" y="65"/>
                  <a:pt x="192" y="68"/>
                  <a:pt x="190" y="70"/>
                </a:cubicBezTo>
                <a:close/>
                <a:moveTo>
                  <a:pt x="9" y="120"/>
                </a:moveTo>
                <a:cubicBezTo>
                  <a:pt x="10" y="120"/>
                  <a:pt x="10" y="120"/>
                  <a:pt x="10" y="120"/>
                </a:cubicBezTo>
                <a:cubicBezTo>
                  <a:pt x="19"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2" y="170"/>
                </a:cubicBezTo>
                <a:cubicBezTo>
                  <a:pt x="86" y="162"/>
                  <a:pt x="70" y="154"/>
                  <a:pt x="53" y="147"/>
                </a:cubicBezTo>
                <a:cubicBezTo>
                  <a:pt x="38" y="139"/>
                  <a:pt x="23" y="132"/>
                  <a:pt x="9" y="124"/>
                </a:cubicBezTo>
                <a:cubicBezTo>
                  <a:pt x="9" y="122"/>
                  <a:pt x="9" y="121"/>
                  <a:pt x="9" y="120"/>
                </a:cubicBezTo>
                <a:close/>
                <a:moveTo>
                  <a:pt x="106" y="167"/>
                </a:moveTo>
                <a:cubicBezTo>
                  <a:pt x="106" y="167"/>
                  <a:pt x="106" y="167"/>
                  <a:pt x="106" y="166"/>
                </a:cubicBezTo>
                <a:cubicBezTo>
                  <a:pt x="111" y="162"/>
                  <a:pt x="116" y="157"/>
                  <a:pt x="120" y="152"/>
                </a:cubicBezTo>
                <a:cubicBezTo>
                  <a:pt x="130" y="141"/>
                  <a:pt x="140" y="131"/>
                  <a:pt x="150" y="121"/>
                </a:cubicBezTo>
                <a:cubicBezTo>
                  <a:pt x="169" y="100"/>
                  <a:pt x="189" y="79"/>
                  <a:pt x="208" y="59"/>
                </a:cubicBezTo>
                <a:cubicBezTo>
                  <a:pt x="210" y="57"/>
                  <a:pt x="212" y="55"/>
                  <a:pt x="213" y="54"/>
                </a:cubicBezTo>
                <a:cubicBezTo>
                  <a:pt x="213" y="54"/>
                  <a:pt x="213" y="55"/>
                  <a:pt x="214" y="56"/>
                </a:cubicBezTo>
                <a:cubicBezTo>
                  <a:pt x="214" y="56"/>
                  <a:pt x="213" y="56"/>
                  <a:pt x="213" y="56"/>
                </a:cubicBezTo>
                <a:cubicBezTo>
                  <a:pt x="205" y="64"/>
                  <a:pt x="197" y="73"/>
                  <a:pt x="189" y="82"/>
                </a:cubicBezTo>
                <a:cubicBezTo>
                  <a:pt x="182" y="90"/>
                  <a:pt x="174" y="98"/>
                  <a:pt x="166" y="106"/>
                </a:cubicBezTo>
                <a:cubicBezTo>
                  <a:pt x="148" y="125"/>
                  <a:pt x="130" y="144"/>
                  <a:pt x="112" y="163"/>
                </a:cubicBezTo>
                <a:cubicBezTo>
                  <a:pt x="110" y="165"/>
                  <a:pt x="107" y="168"/>
                  <a:pt x="105" y="171"/>
                </a:cubicBezTo>
                <a:cubicBezTo>
                  <a:pt x="105" y="169"/>
                  <a:pt x="105" y="168"/>
                  <a:pt x="106" y="167"/>
                </a:cubicBezTo>
                <a:close/>
                <a:moveTo>
                  <a:pt x="26" y="96"/>
                </a:moveTo>
                <a:cubicBezTo>
                  <a:pt x="56" y="88"/>
                  <a:pt x="86" y="79"/>
                  <a:pt x="117" y="73"/>
                </a:cubicBezTo>
                <a:cubicBezTo>
                  <a:pt x="133" y="70"/>
                  <a:pt x="148" y="67"/>
                  <a:pt x="164" y="64"/>
                </a:cubicBezTo>
                <a:cubicBezTo>
                  <a:pt x="171" y="63"/>
                  <a:pt x="179" y="62"/>
                  <a:pt x="186" y="60"/>
                </a:cubicBezTo>
                <a:cubicBezTo>
                  <a:pt x="190" y="59"/>
                  <a:pt x="194" y="58"/>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2"/>
                  <a:pt x="110" y="76"/>
                </a:cubicBezTo>
                <a:cubicBezTo>
                  <a:pt x="81" y="84"/>
                  <a:pt x="52" y="92"/>
                  <a:pt x="23" y="103"/>
                </a:cubicBezTo>
                <a:cubicBezTo>
                  <a:pt x="22" y="103"/>
                  <a:pt x="21" y="103"/>
                  <a:pt x="20" y="104"/>
                </a:cubicBezTo>
                <a:cubicBezTo>
                  <a:pt x="20" y="104"/>
                  <a:pt x="20" y="104"/>
                  <a:pt x="20" y="104"/>
                </a:cubicBezTo>
                <a:cubicBezTo>
                  <a:pt x="22" y="101"/>
                  <a:pt x="24" y="99"/>
                  <a:pt x="26" y="96"/>
                </a:cubicBezTo>
                <a:close/>
                <a:moveTo>
                  <a:pt x="18" y="105"/>
                </a:moveTo>
                <a:cubicBezTo>
                  <a:pt x="48" y="97"/>
                  <a:pt x="77" y="88"/>
                  <a:pt x="107" y="81"/>
                </a:cubicBezTo>
                <a:cubicBezTo>
                  <a:pt x="123" y="77"/>
                  <a:pt x="138" y="74"/>
                  <a:pt x="153" y="71"/>
                </a:cubicBezTo>
                <a:cubicBezTo>
                  <a:pt x="161" y="70"/>
                  <a:pt x="168" y="68"/>
                  <a:pt x="175" y="67"/>
                </a:cubicBezTo>
                <a:cubicBezTo>
                  <a:pt x="182" y="65"/>
                  <a:pt x="191" y="64"/>
                  <a:pt x="197" y="62"/>
                </a:cubicBezTo>
                <a:cubicBezTo>
                  <a:pt x="168" y="72"/>
                  <a:pt x="138" y="77"/>
                  <a:pt x="108" y="84"/>
                </a:cubicBezTo>
                <a:cubicBezTo>
                  <a:pt x="93" y="88"/>
                  <a:pt x="78" y="92"/>
                  <a:pt x="63" y="96"/>
                </a:cubicBezTo>
                <a:cubicBezTo>
                  <a:pt x="48" y="100"/>
                  <a:pt x="33" y="103"/>
                  <a:pt x="20" y="109"/>
                </a:cubicBezTo>
                <a:cubicBezTo>
                  <a:pt x="18" y="110"/>
                  <a:pt x="15" y="111"/>
                  <a:pt x="13" y="112"/>
                </a:cubicBezTo>
                <a:cubicBezTo>
                  <a:pt x="15" y="109"/>
                  <a:pt x="17" y="107"/>
                  <a:pt x="18" y="105"/>
                </a:cubicBezTo>
                <a:close/>
                <a:moveTo>
                  <a:pt x="104" y="176"/>
                </a:moveTo>
                <a:cubicBezTo>
                  <a:pt x="104" y="176"/>
                  <a:pt x="104" y="175"/>
                  <a:pt x="104" y="175"/>
                </a:cubicBezTo>
                <a:cubicBezTo>
                  <a:pt x="104" y="175"/>
                  <a:pt x="104" y="174"/>
                  <a:pt x="105" y="174"/>
                </a:cubicBezTo>
                <a:cubicBezTo>
                  <a:pt x="137" y="139"/>
                  <a:pt x="172" y="104"/>
                  <a:pt x="205" y="69"/>
                </a:cubicBezTo>
                <a:cubicBezTo>
                  <a:pt x="208" y="65"/>
                  <a:pt x="211" y="62"/>
                  <a:pt x="214" y="59"/>
                </a:cubicBezTo>
                <a:cubicBezTo>
                  <a:pt x="214" y="59"/>
                  <a:pt x="214" y="59"/>
                  <a:pt x="214" y="59"/>
                </a:cubicBezTo>
                <a:cubicBezTo>
                  <a:pt x="211" y="62"/>
                  <a:pt x="208" y="66"/>
                  <a:pt x="205" y="69"/>
                </a:cubicBezTo>
                <a:cubicBezTo>
                  <a:pt x="200" y="75"/>
                  <a:pt x="194" y="81"/>
                  <a:pt x="188" y="88"/>
                </a:cubicBezTo>
                <a:cubicBezTo>
                  <a:pt x="180" y="97"/>
                  <a:pt x="172" y="106"/>
                  <a:pt x="163" y="114"/>
                </a:cubicBezTo>
                <a:cubicBezTo>
                  <a:pt x="144" y="135"/>
                  <a:pt x="124" y="155"/>
                  <a:pt x="104" y="176"/>
                </a:cubicBezTo>
                <a:cubicBezTo>
                  <a:pt x="104" y="176"/>
                  <a:pt x="104" y="176"/>
                  <a:pt x="104" y="176"/>
                </a:cubicBezTo>
                <a:close/>
                <a:moveTo>
                  <a:pt x="8" y="117"/>
                </a:moveTo>
                <a:cubicBezTo>
                  <a:pt x="7" y="120"/>
                  <a:pt x="6" y="125"/>
                  <a:pt x="6" y="129"/>
                </a:cubicBezTo>
                <a:cubicBezTo>
                  <a:pt x="5" y="125"/>
                  <a:pt x="6" y="120"/>
                  <a:pt x="8" y="117"/>
                </a:cubicBezTo>
                <a:close/>
                <a:moveTo>
                  <a:pt x="27" y="145"/>
                </a:moveTo>
                <a:cubicBezTo>
                  <a:pt x="22" y="142"/>
                  <a:pt x="16" y="140"/>
                  <a:pt x="11" y="136"/>
                </a:cubicBezTo>
                <a:cubicBezTo>
                  <a:pt x="10" y="136"/>
                  <a:pt x="10" y="136"/>
                  <a:pt x="10" y="136"/>
                </a:cubicBezTo>
                <a:cubicBezTo>
                  <a:pt x="10" y="135"/>
                  <a:pt x="10" y="135"/>
                  <a:pt x="10" y="135"/>
                </a:cubicBezTo>
                <a:cubicBezTo>
                  <a:pt x="14" y="137"/>
                  <a:pt x="18" y="139"/>
                  <a:pt x="22" y="141"/>
                </a:cubicBezTo>
                <a:cubicBezTo>
                  <a:pt x="32" y="146"/>
                  <a:pt x="43" y="151"/>
                  <a:pt x="53" y="156"/>
                </a:cubicBezTo>
                <a:cubicBezTo>
                  <a:pt x="64" y="161"/>
                  <a:pt x="74" y="166"/>
                  <a:pt x="85" y="171"/>
                </a:cubicBezTo>
                <a:cubicBezTo>
                  <a:pt x="90" y="174"/>
                  <a:pt x="97" y="176"/>
                  <a:pt x="101" y="179"/>
                </a:cubicBezTo>
                <a:cubicBezTo>
                  <a:pt x="102" y="179"/>
                  <a:pt x="102" y="179"/>
                  <a:pt x="102" y="179"/>
                </a:cubicBezTo>
                <a:cubicBezTo>
                  <a:pt x="102" y="181"/>
                  <a:pt x="103" y="182"/>
                  <a:pt x="103" y="183"/>
                </a:cubicBezTo>
                <a:cubicBezTo>
                  <a:pt x="88" y="177"/>
                  <a:pt x="73" y="168"/>
                  <a:pt x="58" y="161"/>
                </a:cubicBezTo>
                <a:cubicBezTo>
                  <a:pt x="47" y="156"/>
                  <a:pt x="37" y="150"/>
                  <a:pt x="27" y="145"/>
                </a:cubicBezTo>
                <a:close/>
                <a:moveTo>
                  <a:pt x="205" y="78"/>
                </a:moveTo>
                <a:cubicBezTo>
                  <a:pt x="195" y="89"/>
                  <a:pt x="185" y="100"/>
                  <a:pt x="175" y="110"/>
                </a:cubicBezTo>
                <a:cubicBezTo>
                  <a:pt x="155" y="132"/>
                  <a:pt x="134" y="153"/>
                  <a:pt x="114" y="175"/>
                </a:cubicBezTo>
                <a:cubicBezTo>
                  <a:pt x="111" y="177"/>
                  <a:pt x="109" y="180"/>
                  <a:pt x="106" y="183"/>
                </a:cubicBezTo>
                <a:cubicBezTo>
                  <a:pt x="105" y="182"/>
                  <a:pt x="105" y="181"/>
                  <a:pt x="104" y="179"/>
                </a:cubicBezTo>
                <a:cubicBezTo>
                  <a:pt x="105" y="179"/>
                  <a:pt x="105" y="179"/>
                  <a:pt x="105" y="179"/>
                </a:cubicBezTo>
                <a:cubicBezTo>
                  <a:pt x="112" y="171"/>
                  <a:pt x="120" y="163"/>
                  <a:pt x="127" y="155"/>
                </a:cubicBezTo>
                <a:cubicBezTo>
                  <a:pt x="139" y="143"/>
                  <a:pt x="150" y="131"/>
                  <a:pt x="162" y="120"/>
                </a:cubicBezTo>
                <a:cubicBezTo>
                  <a:pt x="180" y="101"/>
                  <a:pt x="196" y="80"/>
                  <a:pt x="215" y="62"/>
                </a:cubicBezTo>
                <a:cubicBezTo>
                  <a:pt x="215" y="62"/>
                  <a:pt x="215" y="62"/>
                  <a:pt x="216" y="62"/>
                </a:cubicBezTo>
                <a:cubicBezTo>
                  <a:pt x="216" y="63"/>
                  <a:pt x="217" y="63"/>
                  <a:pt x="218" y="64"/>
                </a:cubicBezTo>
                <a:cubicBezTo>
                  <a:pt x="217" y="65"/>
                  <a:pt x="216" y="67"/>
                  <a:pt x="215" y="68"/>
                </a:cubicBezTo>
                <a:cubicBezTo>
                  <a:pt x="212" y="71"/>
                  <a:pt x="208" y="75"/>
                  <a:pt x="205" y="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PA_chenying0907 22"/>
          <p:cNvSpPr/>
          <p:nvPr>
            <p:custDataLst>
              <p:tags r:id="rId6"/>
            </p:custDataLst>
          </p:nvPr>
        </p:nvSpPr>
        <p:spPr>
          <a:xfrm>
            <a:off x="3635896" y="3187539"/>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24" name="PA_chenying0907 29"/>
          <p:cNvSpPr txBox="1"/>
          <p:nvPr>
            <p:custDataLst>
              <p:tags r:id="rId7"/>
            </p:custDataLst>
          </p:nvPr>
        </p:nvSpPr>
        <p:spPr>
          <a:xfrm>
            <a:off x="3635896" y="2643758"/>
            <a:ext cx="208823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26" name="PA_chenying0907 25"/>
          <p:cNvSpPr/>
          <p:nvPr>
            <p:custDataLst>
              <p:tags r:id="rId8"/>
            </p:custDataLst>
          </p:nvPr>
        </p:nvSpPr>
        <p:spPr>
          <a:xfrm>
            <a:off x="5900392" y="3187539"/>
            <a:ext cx="1774926" cy="507831"/>
          </a:xfrm>
          <a:prstGeom prst="rect">
            <a:avLst/>
          </a:prstGeom>
        </p:spPr>
        <p:txBody>
          <a:bodyPr wrap="square">
            <a:spAutoFit/>
          </a:bodyPr>
          <a:lstStyle/>
          <a:p>
            <a:pPr>
              <a:lnSpc>
                <a:spcPct val="150000"/>
              </a:lnSpc>
            </a:pPr>
            <a:r>
              <a:rPr lang="zh-CN" altLang="en-US" sz="900" dirty="0">
                <a:cs typeface="+mn-ea"/>
                <a:sym typeface="+mn-lt"/>
              </a:rPr>
              <a:t> Please enter the text information here, please enter the text information here. </a:t>
            </a:r>
          </a:p>
        </p:txBody>
      </p:sp>
      <p:sp>
        <p:nvSpPr>
          <p:cNvPr id="27" name="PA_chenying0907 29"/>
          <p:cNvSpPr txBox="1"/>
          <p:nvPr>
            <p:custDataLst>
              <p:tags r:id="rId9"/>
            </p:custDataLst>
          </p:nvPr>
        </p:nvSpPr>
        <p:spPr>
          <a:xfrm>
            <a:off x="5900392" y="2643758"/>
            <a:ext cx="2055984"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38" name="PA_chenying0907 7"/>
          <p:cNvSpPr txBox="1">
            <a:spLocks noChangeArrowheads="1"/>
          </p:cNvSpPr>
          <p:nvPr>
            <p:custDataLst>
              <p:tags r:id="rId10"/>
            </p:custDataLst>
          </p:nvPr>
        </p:nvSpPr>
        <p:spPr bwMode="auto">
          <a:xfrm>
            <a:off x="2108516" y="400603"/>
            <a:ext cx="4663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latin typeface="仿宋" panose="02010609060101010101" pitchFamily="49" charset="-122"/>
                <a:ea typeface="仿宋" panose="02010609060101010101" pitchFamily="49" charset="-122"/>
                <a:cs typeface="+mn-ea"/>
                <a:sym typeface="+mn-lt"/>
              </a:rPr>
              <a:t>Please add your title here</a:t>
            </a:r>
          </a:p>
        </p:txBody>
      </p:sp>
      <p:sp>
        <p:nvSpPr>
          <p:cNvPr id="39" name="PA_chenying0907 5"/>
          <p:cNvSpPr txBox="1"/>
          <p:nvPr>
            <p:custDataLst>
              <p:tags r:id="rId11"/>
            </p:custDataLst>
          </p:nvPr>
        </p:nvSpPr>
        <p:spPr>
          <a:xfrm>
            <a:off x="3453466" y="890480"/>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Tree>
    <p:extLst>
      <p:ext uri="{BB962C8B-B14F-4D97-AF65-F5344CB8AC3E}">
        <p14:creationId xmlns:p14="http://schemas.microsoft.com/office/powerpoint/2010/main" val="2986707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62"/>
                            </p:stCondLst>
                            <p:childTnLst>
                              <p:par>
                                <p:cTn id="21" presetID="10" presetClass="entr" presetSubtype="0" fill="hold" grpId="0" nodeType="afterEffect">
                                  <p:stCondLst>
                                    <p:cond delay="339"/>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671"/>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142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1762"/>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4524"/>
                            </p:stCondLst>
                            <p:childTnLst>
                              <p:par>
                                <p:cTn id="34" presetID="10" presetClass="entr" presetSubtype="0" fill="hold" grpId="0" nodeType="afterEffect">
                                  <p:stCondLst>
                                    <p:cond delay="339"/>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671"/>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animBg="1" autoUpdateAnimBg="0"/>
      <p:bldP spid="31" grpId="0" animBg="1" autoUpdateAnimBg="0"/>
      <p:bldP spid="36" grpId="0" animBg="1"/>
      <p:bldP spid="23" grpId="0"/>
      <p:bldP spid="24" grpId="0"/>
      <p:bldP spid="26" grpId="0" animBg="1" autoUpdateAnimBg="0"/>
      <p:bldP spid="2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4128194" y="2571750"/>
            <a:ext cx="52200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sz="2000" b="1" dirty="0">
                <a:sym typeface="+mn-lt"/>
              </a:rPr>
              <a:t>Second, please add your title here</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438838"/>
          </a:xfrm>
          <a:prstGeom prst="rect">
            <a:avLst/>
          </a:prstGeom>
          <a:noFill/>
        </p:spPr>
        <p:txBody>
          <a:bodyPr wrap="square" rtlCol="0">
            <a:spAutoFit/>
          </a:bodyPr>
          <a:lstStyle/>
          <a:p>
            <a:pPr>
              <a:lnSpc>
                <a:spcPct val="150000"/>
              </a:lnSpc>
            </a:pPr>
            <a:r>
              <a:rPr lang="zh-CN" altLang="en-US" sz="800" dirty="0">
                <a:cs typeface="+mn-ea"/>
                <a:sym typeface="+mn-lt"/>
              </a:rPr>
              <a:t>Please enter your chapter description here. Please enter your chapter description here.</a:t>
            </a:r>
          </a:p>
          <a:p>
            <a:pPr>
              <a:lnSpc>
                <a:spcPct val="150000"/>
              </a:lnSpc>
            </a:pPr>
            <a:endParaRPr lang="zh-CN" altLang="en-US" sz="800" dirty="0">
              <a:cs typeface="+mn-ea"/>
              <a:sym typeface="+mn-lt"/>
            </a:endParaRPr>
          </a:p>
        </p:txBody>
      </p:sp>
    </p:spTree>
    <p:extLst>
      <p:ext uri="{BB962C8B-B14F-4D97-AF65-F5344CB8AC3E}">
        <p14:creationId xmlns:p14="http://schemas.microsoft.com/office/powerpoint/2010/main" val="1909739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BDCDD1E2-A7E3-4241-811A-31228E51ED69"/>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61.xml><?xml version="1.0" encoding="utf-8"?>
<p:tagLst xmlns:a="http://schemas.openxmlformats.org/drawingml/2006/main" xmlns:r="http://schemas.openxmlformats.org/officeDocument/2006/relationships" xmlns:p="http://schemas.openxmlformats.org/presentationml/2006/main">
  <p:tag name="PA" val="v3.0.0"/>
</p:tagLst>
</file>

<file path=ppt/tags/tag162.xml><?xml version="1.0" encoding="utf-8"?>
<p:tagLst xmlns:a="http://schemas.openxmlformats.org/drawingml/2006/main" xmlns:r="http://schemas.openxmlformats.org/officeDocument/2006/relationships" xmlns:p="http://schemas.openxmlformats.org/presentationml/2006/main">
  <p:tag name="PA" val="v3.0.0"/>
</p:tagLst>
</file>

<file path=ppt/tags/tag163.xml><?xml version="1.0" encoding="utf-8"?>
<p:tagLst xmlns:a="http://schemas.openxmlformats.org/drawingml/2006/main" xmlns:r="http://schemas.openxmlformats.org/officeDocument/2006/relationships" xmlns:p="http://schemas.openxmlformats.org/presentationml/2006/main">
  <p:tag name="PA" val="v3.0.0"/>
</p:tagLst>
</file>

<file path=ppt/tags/tag164.xml><?xml version="1.0" encoding="utf-8"?>
<p:tagLst xmlns:a="http://schemas.openxmlformats.org/drawingml/2006/main" xmlns:r="http://schemas.openxmlformats.org/officeDocument/2006/relationships" xmlns:p="http://schemas.openxmlformats.org/presentationml/2006/main">
  <p:tag name="PA" val="v3.0.0"/>
</p:tagLst>
</file>

<file path=ppt/tags/tag165.xml><?xml version="1.0" encoding="utf-8"?>
<p:tagLst xmlns:a="http://schemas.openxmlformats.org/drawingml/2006/main" xmlns:r="http://schemas.openxmlformats.org/officeDocument/2006/relationships" xmlns:p="http://schemas.openxmlformats.org/presentationml/2006/main">
  <p:tag name="PA" val="v3.0.0"/>
</p:tagLst>
</file>

<file path=ppt/tags/tag166.xml><?xml version="1.0" encoding="utf-8"?>
<p:tagLst xmlns:a="http://schemas.openxmlformats.org/drawingml/2006/main" xmlns:r="http://schemas.openxmlformats.org/officeDocument/2006/relationships" xmlns:p="http://schemas.openxmlformats.org/presentationml/2006/main">
  <p:tag name="PA" val="v3.0.0"/>
</p:tagLst>
</file>

<file path=ppt/tags/tag167.xml><?xml version="1.0" encoding="utf-8"?>
<p:tagLst xmlns:a="http://schemas.openxmlformats.org/drawingml/2006/main" xmlns:r="http://schemas.openxmlformats.org/officeDocument/2006/relationships" xmlns:p="http://schemas.openxmlformats.org/presentationml/2006/main">
  <p:tag name="PA" val="v3.0.0"/>
</p:tagLst>
</file>

<file path=ppt/tags/tag168.xml><?xml version="1.0" encoding="utf-8"?>
<p:tagLst xmlns:a="http://schemas.openxmlformats.org/drawingml/2006/main" xmlns:r="http://schemas.openxmlformats.org/officeDocument/2006/relationships" xmlns:p="http://schemas.openxmlformats.org/presentationml/2006/main">
  <p:tag name="PA" val="v3.0.0"/>
</p:tagLst>
</file>

<file path=ppt/tags/tag169.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70.xml><?xml version="1.0" encoding="utf-8"?>
<p:tagLst xmlns:a="http://schemas.openxmlformats.org/drawingml/2006/main" xmlns:r="http://schemas.openxmlformats.org/officeDocument/2006/relationships" xmlns:p="http://schemas.openxmlformats.org/presentationml/2006/main">
  <p:tag name="PA" val="v3.0.0"/>
</p:tagLst>
</file>

<file path=ppt/tags/tag171.xml><?xml version="1.0" encoding="utf-8"?>
<p:tagLst xmlns:a="http://schemas.openxmlformats.org/drawingml/2006/main" xmlns:r="http://schemas.openxmlformats.org/officeDocument/2006/relationships" xmlns:p="http://schemas.openxmlformats.org/presentationml/2006/main">
  <p:tag name="PA" val="v3.0.0"/>
</p:tagLst>
</file>

<file path=ppt/tags/tag172.xml><?xml version="1.0" encoding="utf-8"?>
<p:tagLst xmlns:a="http://schemas.openxmlformats.org/drawingml/2006/main" xmlns:r="http://schemas.openxmlformats.org/officeDocument/2006/relationships" xmlns:p="http://schemas.openxmlformats.org/presentationml/2006/main">
  <p:tag name="PA" val="v3.0.0"/>
</p:tagLst>
</file>

<file path=ppt/tags/tag173.xml><?xml version="1.0" encoding="utf-8"?>
<p:tagLst xmlns:a="http://schemas.openxmlformats.org/drawingml/2006/main" xmlns:r="http://schemas.openxmlformats.org/officeDocument/2006/relationships" xmlns:p="http://schemas.openxmlformats.org/presentationml/2006/main">
  <p:tag name="PA" val="v3.0.0"/>
</p:tagLst>
</file>

<file path=ppt/tags/tag174.xml><?xml version="1.0" encoding="utf-8"?>
<p:tagLst xmlns:a="http://schemas.openxmlformats.org/drawingml/2006/main" xmlns:r="http://schemas.openxmlformats.org/officeDocument/2006/relationships" xmlns:p="http://schemas.openxmlformats.org/presentationml/2006/main">
  <p:tag name="PA" val="v3.0.0"/>
</p:tagLst>
</file>

<file path=ppt/tags/tag175.xml><?xml version="1.0" encoding="utf-8"?>
<p:tagLst xmlns:a="http://schemas.openxmlformats.org/drawingml/2006/main" xmlns:r="http://schemas.openxmlformats.org/officeDocument/2006/relationships" xmlns:p="http://schemas.openxmlformats.org/presentationml/2006/main">
  <p:tag name="PA" val="v3.0.0"/>
</p:tagLst>
</file>

<file path=ppt/tags/tag176.xml><?xml version="1.0" encoding="utf-8"?>
<p:tagLst xmlns:a="http://schemas.openxmlformats.org/drawingml/2006/main" xmlns:r="http://schemas.openxmlformats.org/officeDocument/2006/relationships" xmlns:p="http://schemas.openxmlformats.org/presentationml/2006/main">
  <p:tag name="PA" val="v3.0.0"/>
</p:tagLst>
</file>

<file path=ppt/tags/tag17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1505</Words>
  <Application>Microsoft Office PowerPoint</Application>
  <PresentationFormat>全屏显示(16:9)</PresentationFormat>
  <Paragraphs>170</Paragraphs>
  <Slides>33</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仿宋</vt:lpstr>
      <vt:lpstr>汉仪跳跳体简</vt:lpstr>
      <vt:lpstr>华文行楷</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17</cp:revision>
  <dcterms:created xsi:type="dcterms:W3CDTF">2016-05-27T01:57:29Z</dcterms:created>
  <dcterms:modified xsi:type="dcterms:W3CDTF">2020-05-21T23:45:07Z</dcterms:modified>
</cp:coreProperties>
</file>