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62" r:id="rId5"/>
    <p:sldId id="264" r:id="rId6"/>
    <p:sldId id="263" r:id="rId7"/>
    <p:sldId id="259" r:id="rId8"/>
    <p:sldId id="265" r:id="rId9"/>
    <p:sldId id="266" r:id="rId10"/>
    <p:sldId id="267" r:id="rId11"/>
    <p:sldId id="260" r:id="rId12"/>
    <p:sldId id="268" r:id="rId13"/>
    <p:sldId id="269" r:id="rId14"/>
    <p:sldId id="270" r:id="rId15"/>
    <p:sldId id="261" r:id="rId16"/>
    <p:sldId id="271" r:id="rId17"/>
    <p:sldId id="272" r:id="rId18"/>
    <p:sldId id="273" r:id="rId19"/>
    <p:sldId id="274" r:id="rId20"/>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885"/>
    <a:srgbClr val="20B3A1"/>
    <a:srgbClr val="D642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91" autoAdjust="0"/>
    <p:restoredTop sz="96314" autoAdjust="0"/>
  </p:normalViewPr>
  <p:slideViewPr>
    <p:cSldViewPr snapToGrid="0" showGuides="1">
      <p:cViewPr varScale="1">
        <p:scale>
          <a:sx n="82" d="100"/>
          <a:sy n="82" d="100"/>
        </p:scale>
        <p:origin x="528" y="62"/>
      </p:cViewPr>
      <p:guideLst>
        <p:guide orient="horz" pos="1162"/>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8B725A-BFDD-44D0-A8D3-61766B07B7F1}" type="datetimeFigureOut">
              <a:rPr lang="zh-CN" altLang="en-US" smtClean="0"/>
              <a:t>2020/5/23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BCC932-0C1F-4C94-8B9A-3944ABBB4E30}" type="slidenum">
              <a:rPr lang="zh-CN" altLang="en-US" smtClean="0"/>
              <a:t>‹#›</a:t>
            </a:fld>
            <a:endParaRPr lang="zh-CN" altLang="en-US"/>
          </a:p>
        </p:txBody>
      </p:sp>
    </p:spTree>
    <p:extLst>
      <p:ext uri="{BB962C8B-B14F-4D97-AF65-F5344CB8AC3E}">
        <p14:creationId xmlns:p14="http://schemas.microsoft.com/office/powerpoint/2010/main" val="2947105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a:t>
            </a:fld>
            <a:endParaRPr lang="zh-CN" altLang="en-US"/>
          </a:p>
        </p:txBody>
      </p:sp>
    </p:spTree>
    <p:extLst>
      <p:ext uri="{BB962C8B-B14F-4D97-AF65-F5344CB8AC3E}">
        <p14:creationId xmlns:p14="http://schemas.microsoft.com/office/powerpoint/2010/main" val="3242020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10</a:t>
            </a:fld>
            <a:endParaRPr lang="zh-CN" altLang="en-US"/>
          </a:p>
        </p:txBody>
      </p:sp>
    </p:spTree>
    <p:extLst>
      <p:ext uri="{BB962C8B-B14F-4D97-AF65-F5344CB8AC3E}">
        <p14:creationId xmlns:p14="http://schemas.microsoft.com/office/powerpoint/2010/main" val="3840289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11</a:t>
            </a:fld>
            <a:endParaRPr lang="zh-CN" altLang="en-US"/>
          </a:p>
        </p:txBody>
      </p:sp>
    </p:spTree>
    <p:extLst>
      <p:ext uri="{BB962C8B-B14F-4D97-AF65-F5344CB8AC3E}">
        <p14:creationId xmlns:p14="http://schemas.microsoft.com/office/powerpoint/2010/main" val="1076013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12</a:t>
            </a:fld>
            <a:endParaRPr lang="zh-CN" altLang="en-US"/>
          </a:p>
        </p:txBody>
      </p:sp>
    </p:spTree>
    <p:extLst>
      <p:ext uri="{BB962C8B-B14F-4D97-AF65-F5344CB8AC3E}">
        <p14:creationId xmlns:p14="http://schemas.microsoft.com/office/powerpoint/2010/main" val="1621855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13</a:t>
            </a:fld>
            <a:endParaRPr lang="zh-CN" altLang="en-US"/>
          </a:p>
        </p:txBody>
      </p:sp>
    </p:spTree>
    <p:extLst>
      <p:ext uri="{BB962C8B-B14F-4D97-AF65-F5344CB8AC3E}">
        <p14:creationId xmlns:p14="http://schemas.microsoft.com/office/powerpoint/2010/main" val="3805232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14</a:t>
            </a:fld>
            <a:endParaRPr lang="zh-CN" altLang="en-US"/>
          </a:p>
        </p:txBody>
      </p:sp>
    </p:spTree>
    <p:extLst>
      <p:ext uri="{BB962C8B-B14F-4D97-AF65-F5344CB8AC3E}">
        <p14:creationId xmlns:p14="http://schemas.microsoft.com/office/powerpoint/2010/main" val="35991131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15</a:t>
            </a:fld>
            <a:endParaRPr lang="zh-CN" altLang="en-US"/>
          </a:p>
        </p:txBody>
      </p:sp>
    </p:spTree>
    <p:extLst>
      <p:ext uri="{BB962C8B-B14F-4D97-AF65-F5344CB8AC3E}">
        <p14:creationId xmlns:p14="http://schemas.microsoft.com/office/powerpoint/2010/main" val="41036378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16</a:t>
            </a:fld>
            <a:endParaRPr lang="zh-CN" altLang="en-US"/>
          </a:p>
        </p:txBody>
      </p:sp>
    </p:spTree>
    <p:extLst>
      <p:ext uri="{BB962C8B-B14F-4D97-AF65-F5344CB8AC3E}">
        <p14:creationId xmlns:p14="http://schemas.microsoft.com/office/powerpoint/2010/main" val="361260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17</a:t>
            </a:fld>
            <a:endParaRPr lang="zh-CN" altLang="en-US"/>
          </a:p>
        </p:txBody>
      </p:sp>
    </p:spTree>
    <p:extLst>
      <p:ext uri="{BB962C8B-B14F-4D97-AF65-F5344CB8AC3E}">
        <p14:creationId xmlns:p14="http://schemas.microsoft.com/office/powerpoint/2010/main" val="3152649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18</a:t>
            </a:fld>
            <a:endParaRPr lang="zh-CN" altLang="en-US"/>
          </a:p>
        </p:txBody>
      </p:sp>
    </p:spTree>
    <p:extLst>
      <p:ext uri="{BB962C8B-B14F-4D97-AF65-F5344CB8AC3E}">
        <p14:creationId xmlns:p14="http://schemas.microsoft.com/office/powerpoint/2010/main" val="4187441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19</a:t>
            </a:fld>
            <a:endParaRPr lang="zh-CN" altLang="en-US"/>
          </a:p>
        </p:txBody>
      </p:sp>
    </p:spTree>
    <p:extLst>
      <p:ext uri="{BB962C8B-B14F-4D97-AF65-F5344CB8AC3E}">
        <p14:creationId xmlns:p14="http://schemas.microsoft.com/office/powerpoint/2010/main" val="2845820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2</a:t>
            </a:fld>
            <a:endParaRPr lang="zh-CN" altLang="en-US"/>
          </a:p>
        </p:txBody>
      </p:sp>
    </p:spTree>
    <p:extLst>
      <p:ext uri="{BB962C8B-B14F-4D97-AF65-F5344CB8AC3E}">
        <p14:creationId xmlns:p14="http://schemas.microsoft.com/office/powerpoint/2010/main" val="1004073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3</a:t>
            </a:fld>
            <a:endParaRPr lang="zh-CN" altLang="en-US"/>
          </a:p>
        </p:txBody>
      </p:sp>
    </p:spTree>
    <p:extLst>
      <p:ext uri="{BB962C8B-B14F-4D97-AF65-F5344CB8AC3E}">
        <p14:creationId xmlns:p14="http://schemas.microsoft.com/office/powerpoint/2010/main" val="1815796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4</a:t>
            </a:fld>
            <a:endParaRPr lang="zh-CN" altLang="en-US"/>
          </a:p>
        </p:txBody>
      </p:sp>
    </p:spTree>
    <p:extLst>
      <p:ext uri="{BB962C8B-B14F-4D97-AF65-F5344CB8AC3E}">
        <p14:creationId xmlns:p14="http://schemas.microsoft.com/office/powerpoint/2010/main" val="83762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5</a:t>
            </a:fld>
            <a:endParaRPr lang="zh-CN" altLang="en-US"/>
          </a:p>
        </p:txBody>
      </p:sp>
    </p:spTree>
    <p:extLst>
      <p:ext uri="{BB962C8B-B14F-4D97-AF65-F5344CB8AC3E}">
        <p14:creationId xmlns:p14="http://schemas.microsoft.com/office/powerpoint/2010/main" val="2480636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6</a:t>
            </a:fld>
            <a:endParaRPr lang="zh-CN" altLang="en-US"/>
          </a:p>
        </p:txBody>
      </p:sp>
    </p:spTree>
    <p:extLst>
      <p:ext uri="{BB962C8B-B14F-4D97-AF65-F5344CB8AC3E}">
        <p14:creationId xmlns:p14="http://schemas.microsoft.com/office/powerpoint/2010/main" val="457746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7</a:t>
            </a:fld>
            <a:endParaRPr lang="zh-CN" altLang="en-US"/>
          </a:p>
        </p:txBody>
      </p:sp>
    </p:spTree>
    <p:extLst>
      <p:ext uri="{BB962C8B-B14F-4D97-AF65-F5344CB8AC3E}">
        <p14:creationId xmlns:p14="http://schemas.microsoft.com/office/powerpoint/2010/main" val="3892987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8</a:t>
            </a:fld>
            <a:endParaRPr lang="zh-CN" altLang="en-US"/>
          </a:p>
        </p:txBody>
      </p:sp>
    </p:spTree>
    <p:extLst>
      <p:ext uri="{BB962C8B-B14F-4D97-AF65-F5344CB8AC3E}">
        <p14:creationId xmlns:p14="http://schemas.microsoft.com/office/powerpoint/2010/main" val="3208567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9</a:t>
            </a:fld>
            <a:endParaRPr lang="zh-CN" altLang="en-US"/>
          </a:p>
        </p:txBody>
      </p:sp>
    </p:spTree>
    <p:extLst>
      <p:ext uri="{BB962C8B-B14F-4D97-AF65-F5344CB8AC3E}">
        <p14:creationId xmlns:p14="http://schemas.microsoft.com/office/powerpoint/2010/main" val="2803181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8AF6F278-ABF0-48CA-ADF0-1D43CCA8A181}" type="datetimeFigureOut">
              <a:rPr lang="zh-CN" altLang="en-US" smtClean="0"/>
              <a:t>2020/5/23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2155440255"/>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AF6F278-ABF0-48CA-ADF0-1D43CCA8A181}" type="datetimeFigureOut">
              <a:rPr lang="zh-CN" altLang="en-US" smtClean="0"/>
              <a:t>2020/5/23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3956612616"/>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AF6F278-ABF0-48CA-ADF0-1D43CCA8A181}" type="datetimeFigureOut">
              <a:rPr lang="zh-CN" altLang="en-US" smtClean="0"/>
              <a:t>2020/5/23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1260705704"/>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AF6F278-ABF0-48CA-ADF0-1D43CCA8A181}" type="datetimeFigureOut">
              <a:rPr lang="zh-CN" altLang="en-US" smtClean="0"/>
              <a:t>2020/5/23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4251981102"/>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8AF6F278-ABF0-48CA-ADF0-1D43CCA8A181}" type="datetimeFigureOut">
              <a:rPr lang="zh-CN" altLang="en-US" smtClean="0"/>
              <a:t>2020/5/23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2496556029"/>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AF6F278-ABF0-48CA-ADF0-1D43CCA8A181}" type="datetimeFigureOut">
              <a:rPr lang="zh-CN" altLang="en-US" smtClean="0"/>
              <a:t>2020/5/23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300992857"/>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AF6F278-ABF0-48CA-ADF0-1D43CCA8A181}" type="datetimeFigureOut">
              <a:rPr lang="zh-CN" altLang="en-US" smtClean="0"/>
              <a:t>2020/5/23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3696548795"/>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AF6F278-ABF0-48CA-ADF0-1D43CCA8A181}" type="datetimeFigureOut">
              <a:rPr lang="zh-CN" altLang="en-US" smtClean="0"/>
              <a:t>2020/5/23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3987785369"/>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AF6F278-ABF0-48CA-ADF0-1D43CCA8A181}" type="datetimeFigureOut">
              <a:rPr lang="zh-CN" altLang="en-US" smtClean="0"/>
              <a:t>2020/5/23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1380765298"/>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8AF6F278-ABF0-48CA-ADF0-1D43CCA8A181}" type="datetimeFigureOut">
              <a:rPr lang="zh-CN" altLang="en-US" smtClean="0"/>
              <a:t>2020/5/23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1008421190"/>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8AF6F278-ABF0-48CA-ADF0-1D43CCA8A181}" type="datetimeFigureOut">
              <a:rPr lang="zh-CN" altLang="en-US" smtClean="0"/>
              <a:t>2020/5/23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649586407"/>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F6F278-ABF0-48CA-ADF0-1D43CCA8A181}" type="datetimeFigureOut">
              <a:rPr lang="zh-CN" altLang="en-US" smtClean="0"/>
              <a:t>2020/5/23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2636820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0" advTm="3000"/>
    </mc:Choice>
    <mc:Fallback xmlns="">
      <p:transition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45805"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9984658"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403122" y="405580"/>
            <a:ext cx="11385755" cy="5958349"/>
          </a:xfrm>
          <a:prstGeom prst="roundRect">
            <a:avLst>
              <a:gd name="adj" fmla="val 1568"/>
            </a:avLst>
          </a:prstGeom>
          <a:solidFill>
            <a:schemeClr val="bg1"/>
          </a:solidFill>
          <a:ln>
            <a:noFill/>
          </a:ln>
          <a:effectLst>
            <a:glow rad="228600">
              <a:schemeClr val="tx1">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1978091" y="2082721"/>
            <a:ext cx="8646062" cy="1015663"/>
          </a:xfrm>
          <a:prstGeom prst="rect">
            <a:avLst/>
          </a:prstGeom>
          <a:noFill/>
        </p:spPr>
        <p:txBody>
          <a:bodyPr wrap="square" rtlCol="0">
            <a:spAutoFit/>
          </a:bodyPr>
          <a:lstStyle/>
          <a:p>
            <a:pPr algn="ctr"/>
            <a:r>
              <a:rPr lang="en-US" altLang="zh-CN" sz="6000" dirty="0">
                <a:solidFill>
                  <a:srgbClr val="1C4885"/>
                </a:solidFill>
                <a:latin typeface="FZZhengHeiS-DB-GB" panose="02000000000000000000" pitchFamily="2" charset="0"/>
                <a:ea typeface="FZZhengHeiS-DB-GB" panose="02000000000000000000" pitchFamily="2" charset="0"/>
              </a:rPr>
              <a:t>Free PowerPoint templates</a:t>
            </a:r>
            <a:endParaRPr lang="zh-CN" altLang="en-US" sz="6000" dirty="0">
              <a:solidFill>
                <a:srgbClr val="1C4885"/>
              </a:solidFill>
              <a:latin typeface="FZZhengHeiS-DB-GB" panose="02000000000000000000" pitchFamily="2" charset="0"/>
              <a:ea typeface="FZZhengHeiS-DB-GB" panose="02000000000000000000" pitchFamily="2" charset="0"/>
            </a:endParaRPr>
          </a:p>
        </p:txBody>
      </p:sp>
      <p:sp>
        <p:nvSpPr>
          <p:cNvPr id="17" name="文本框 16"/>
          <p:cNvSpPr txBox="1"/>
          <p:nvPr/>
        </p:nvSpPr>
        <p:spPr>
          <a:xfrm>
            <a:off x="3145043" y="4357568"/>
            <a:ext cx="6312157" cy="369332"/>
          </a:xfrm>
          <a:prstGeom prst="rect">
            <a:avLst/>
          </a:prstGeom>
          <a:noFill/>
        </p:spPr>
        <p:txBody>
          <a:bodyPr wrap="square" rtlCol="0">
            <a:spAutoFit/>
          </a:bodyPr>
          <a:lstStyle/>
          <a:p>
            <a:pPr algn="just"/>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rPr>
              <a:t>REPORTER:</a:t>
            </a: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XXX  </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rPr>
              <a:t>REPORTING TIME: </a:t>
            </a: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XX </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rPr>
              <a:t>Years </a:t>
            </a: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XX </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rPr>
              <a:t>Month</a:t>
            </a:r>
          </a:p>
        </p:txBody>
      </p:sp>
      <p:cxnSp>
        <p:nvCxnSpPr>
          <p:cNvPr id="18" name="直接连接符 17"/>
          <p:cNvCxnSpPr/>
          <p:nvPr/>
        </p:nvCxnSpPr>
        <p:spPr>
          <a:xfrm>
            <a:off x="5401597" y="3738717"/>
            <a:ext cx="1388806"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2718925" y="3255405"/>
            <a:ext cx="6754145" cy="369332"/>
          </a:xfrm>
          <a:prstGeom prst="rect">
            <a:avLst/>
          </a:prstGeom>
          <a:noFill/>
        </p:spPr>
        <p:txBody>
          <a:bodyPr wrap="square" rtlCol="0">
            <a:spAutoFit/>
          </a:bodyPr>
          <a:lstStyle/>
          <a:p>
            <a:pPr algn="dist"/>
            <a:r>
              <a:rPr lang="en-US" altLang="zh-CN" dirty="0">
                <a:solidFill>
                  <a:srgbClr val="1C4885"/>
                </a:solidFill>
                <a:latin typeface="微软雅黑" panose="020B0503020204020204" pitchFamily="34" charset="-122"/>
                <a:ea typeface="微软雅黑" panose="020B0503020204020204" pitchFamily="34" charset="-122"/>
              </a:rPr>
              <a:t>BLUE THESIS PROPOSAL TEMPLATE</a:t>
            </a:r>
            <a:endParaRPr lang="zh-CN" altLang="en-US" dirty="0">
              <a:solidFill>
                <a:srgbClr val="1C4885"/>
              </a:solidFill>
              <a:latin typeface="微软雅黑" panose="020B0503020204020204" pitchFamily="34" charset="-122"/>
              <a:ea typeface="微软雅黑" panose="020B0503020204020204" pitchFamily="34" charset="-122"/>
            </a:endParaRPr>
          </a:p>
        </p:txBody>
      </p:sp>
      <p:sp>
        <p:nvSpPr>
          <p:cNvPr id="12" name="Rounded Rectangle 7">
            <a:extLst>
              <a:ext uri="{FF2B5EF4-FFF2-40B4-BE49-F238E27FC236}">
                <a16:creationId xmlns:a16="http://schemas.microsoft.com/office/drawing/2014/main" id="{827A2FA1-4F56-4F5A-A4DC-B9E98B344410}"/>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
        <p:nvSpPr>
          <p:cNvPr id="13" name="TextBox 28">
            <a:hlinkClick r:id="rId3"/>
            <a:extLst>
              <a:ext uri="{FF2B5EF4-FFF2-40B4-BE49-F238E27FC236}">
                <a16:creationId xmlns:a16="http://schemas.microsoft.com/office/drawing/2014/main" id="{88E19068-71AC-4B77-BF20-35DAE7DD778A}"/>
              </a:ext>
            </a:extLst>
          </p:cNvPr>
          <p:cNvSpPr txBox="1"/>
          <p:nvPr/>
        </p:nvSpPr>
        <p:spPr>
          <a:xfrm>
            <a:off x="3498750" y="5213510"/>
            <a:ext cx="5194499" cy="246221"/>
          </a:xfrm>
          <a:prstGeom prst="rect">
            <a:avLst/>
          </a:prstGeom>
          <a:noFill/>
        </p:spPr>
        <p:txBody>
          <a:bodyPr wrap="square" rtlCol="0">
            <a:spAutoFit/>
          </a:bodyPr>
          <a:lstStyle/>
          <a:p>
            <a:pPr algn="ctr"/>
            <a:r>
              <a:rPr lang="en-US" altLang="zh-CN" sz="1000" dirty="0">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cs typeface="Arial" pitchFamily="34" charset="0"/>
            </a:endParaRPr>
          </a:p>
        </p:txBody>
      </p:sp>
    </p:spTree>
    <p:extLst>
      <p:ext uri="{BB962C8B-B14F-4D97-AF65-F5344CB8AC3E}">
        <p14:creationId xmlns:p14="http://schemas.microsoft.com/office/powerpoint/2010/main" val="3440280556"/>
      </p:ext>
    </p:extLst>
  </p:cSld>
  <p:clrMapOvr>
    <a:masterClrMapping/>
  </p:clrMapOvr>
  <mc:AlternateContent xmlns:mc="http://schemas.openxmlformats.org/markup-compatibility/2006" xmlns:p14="http://schemas.microsoft.com/office/powerpoint/2010/main">
    <mc:Choice Requires="p14">
      <p:transition p14:dur="10"/>
    </mc:Choice>
    <mc:Fallback xmlns:ahyp="http://schemas.microsoft.com/office/drawing/2018/hyperlinkcolor" xmlns:a16="http://schemas.microsoft.com/office/drawing/2014/main"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04648" y="409927"/>
            <a:ext cx="3788648" cy="523220"/>
          </a:xfrm>
          <a:prstGeom prst="rect">
            <a:avLst/>
          </a:prstGeom>
          <a:noFill/>
        </p:spPr>
        <p:txBody>
          <a:bodyPr wrap="square" rtlCol="0">
            <a:spAutoFit/>
          </a:bodyPr>
          <a:lstStyle/>
          <a:p>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Research methods</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0" y="2855169"/>
            <a:ext cx="8206259" cy="1600200"/>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2130260" y="2149489"/>
            <a:ext cx="3253306" cy="461665"/>
          </a:xfrm>
          <a:prstGeom prst="rect">
            <a:avLst/>
          </a:prstGeom>
          <a:noFill/>
        </p:spPr>
        <p:txBody>
          <a:bodyPr wrap="square" rtlCol="0">
            <a:spAutoFit/>
          </a:bodyPr>
          <a:lstStyle/>
          <a:p>
            <a:pPr algn="just"/>
            <a:r>
              <a:rPr lang="zh-CN" altLang="en-US" sz="12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1" name="文本框 10"/>
          <p:cNvSpPr txBox="1"/>
          <p:nvPr/>
        </p:nvSpPr>
        <p:spPr>
          <a:xfrm>
            <a:off x="2130260" y="3635073"/>
            <a:ext cx="3158022" cy="461665"/>
          </a:xfrm>
          <a:prstGeom prst="rect">
            <a:avLst/>
          </a:prstGeom>
          <a:noFill/>
        </p:spPr>
        <p:txBody>
          <a:bodyPr wrap="square" rtlCol="0">
            <a:spAutoFit/>
          </a:bodyPr>
          <a:lstStyle/>
          <a:p>
            <a:pPr algn="just"/>
            <a:r>
              <a:rPr lang="zh-CN" altLang="en-US" sz="1200" dirty="0">
                <a:solidFill>
                  <a:schemeClr val="bg1"/>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2" name="文本框 11"/>
          <p:cNvSpPr txBox="1"/>
          <p:nvPr/>
        </p:nvSpPr>
        <p:spPr>
          <a:xfrm>
            <a:off x="2130260" y="5255660"/>
            <a:ext cx="3165704" cy="461665"/>
          </a:xfrm>
          <a:prstGeom prst="rect">
            <a:avLst/>
          </a:prstGeom>
          <a:noFill/>
        </p:spPr>
        <p:txBody>
          <a:bodyPr wrap="square" rtlCol="0">
            <a:spAutoFit/>
          </a:bodyPr>
          <a:lstStyle/>
          <a:p>
            <a:pPr algn="just"/>
            <a:r>
              <a:rPr lang="zh-CN" altLang="en-US" sz="12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3" name="文本框 12"/>
          <p:cNvSpPr txBox="1"/>
          <p:nvPr/>
        </p:nvSpPr>
        <p:spPr>
          <a:xfrm>
            <a:off x="2130260" y="1780046"/>
            <a:ext cx="2129432" cy="369332"/>
          </a:xfrm>
          <a:prstGeom prst="rect">
            <a:avLst/>
          </a:prstGeom>
          <a:noFill/>
        </p:spPr>
        <p:txBody>
          <a:bodyPr wrap="square" rtlCol="0">
            <a:spAutoFit/>
          </a:bodyPr>
          <a:lstStyle/>
          <a:p>
            <a:r>
              <a:rPr lang="zh-CN" altLang="en-US" dirty="0">
                <a:solidFill>
                  <a:schemeClr val="tx1">
                    <a:lumMod val="75000"/>
                    <a:lumOff val="25000"/>
                  </a:schemeClr>
                </a:solidFill>
                <a:latin typeface="FZZhengHeiS-DB-GB" panose="02000000000000000000" pitchFamily="2" charset="0"/>
                <a:ea typeface="FZZhengHeiS-DB-GB" panose="02000000000000000000" pitchFamily="2" charset="0"/>
              </a:rPr>
              <a:t>Enter your title here</a:t>
            </a:r>
          </a:p>
        </p:txBody>
      </p:sp>
      <p:sp>
        <p:nvSpPr>
          <p:cNvPr id="14" name="文本框 13"/>
          <p:cNvSpPr txBox="1"/>
          <p:nvPr/>
        </p:nvSpPr>
        <p:spPr>
          <a:xfrm>
            <a:off x="2130260" y="3227063"/>
            <a:ext cx="2129432" cy="369332"/>
          </a:xfrm>
          <a:prstGeom prst="rect">
            <a:avLst/>
          </a:prstGeom>
          <a:noFill/>
        </p:spPr>
        <p:txBody>
          <a:bodyPr wrap="square" rtlCol="0">
            <a:spAutoFit/>
          </a:bodyPr>
          <a:lstStyle/>
          <a:p>
            <a:r>
              <a:rPr lang="zh-CN" altLang="en-US" dirty="0">
                <a:solidFill>
                  <a:schemeClr val="bg1"/>
                </a:solidFill>
                <a:latin typeface="FZZhengHeiS-DB-GB" panose="02000000000000000000" pitchFamily="2" charset="0"/>
                <a:ea typeface="FZZhengHeiS-DB-GB" panose="02000000000000000000" pitchFamily="2" charset="0"/>
              </a:rPr>
              <a:t>Enter your title here</a:t>
            </a:r>
          </a:p>
        </p:txBody>
      </p:sp>
      <p:sp>
        <p:nvSpPr>
          <p:cNvPr id="15" name="文本框 14"/>
          <p:cNvSpPr txBox="1"/>
          <p:nvPr/>
        </p:nvSpPr>
        <p:spPr>
          <a:xfrm>
            <a:off x="2130260" y="4885945"/>
            <a:ext cx="2129432" cy="369332"/>
          </a:xfrm>
          <a:prstGeom prst="rect">
            <a:avLst/>
          </a:prstGeom>
          <a:noFill/>
        </p:spPr>
        <p:txBody>
          <a:bodyPr wrap="square" rtlCol="0">
            <a:spAutoFit/>
          </a:bodyPr>
          <a:lstStyle/>
          <a:p>
            <a:r>
              <a:rPr lang="zh-CN" altLang="en-US" dirty="0">
                <a:solidFill>
                  <a:schemeClr val="tx1">
                    <a:lumMod val="75000"/>
                    <a:lumOff val="25000"/>
                  </a:schemeClr>
                </a:solidFill>
                <a:latin typeface="FZZhengHeiS-DB-GB" panose="02000000000000000000" pitchFamily="2" charset="0"/>
                <a:ea typeface="FZZhengHeiS-DB-GB" panose="02000000000000000000" pitchFamily="2" charset="0"/>
              </a:rPr>
              <a:t>Enter your title here</a:t>
            </a:r>
          </a:p>
        </p:txBody>
      </p:sp>
      <p:sp>
        <p:nvSpPr>
          <p:cNvPr id="16" name="文本框 15"/>
          <p:cNvSpPr txBox="1"/>
          <p:nvPr/>
        </p:nvSpPr>
        <p:spPr>
          <a:xfrm>
            <a:off x="1018251" y="1780046"/>
            <a:ext cx="864524" cy="707886"/>
          </a:xfrm>
          <a:prstGeom prst="rect">
            <a:avLst/>
          </a:prstGeom>
          <a:noFill/>
        </p:spPr>
        <p:txBody>
          <a:bodyPr wrap="square" rtlCol="0">
            <a:spAutoFit/>
          </a:bodyPr>
          <a:lstStyle/>
          <a:p>
            <a:r>
              <a:rPr lang="en-US" altLang="zh-CN" sz="4000" dirty="0">
                <a:solidFill>
                  <a:schemeClr val="tx1">
                    <a:lumMod val="75000"/>
                    <a:lumOff val="25000"/>
                  </a:schemeClr>
                </a:solidFill>
                <a:latin typeface="FuturaBookC" pitchFamily="2" charset="-52"/>
              </a:rPr>
              <a:t>01</a:t>
            </a:r>
            <a:endParaRPr lang="zh-CN" altLang="en-US" sz="4000" dirty="0">
              <a:solidFill>
                <a:schemeClr val="tx1">
                  <a:lumMod val="75000"/>
                  <a:lumOff val="25000"/>
                </a:schemeClr>
              </a:solidFill>
              <a:latin typeface="FuturaBookC" pitchFamily="2" charset="-52"/>
            </a:endParaRPr>
          </a:p>
        </p:txBody>
      </p:sp>
      <p:sp>
        <p:nvSpPr>
          <p:cNvPr id="17" name="文本框 16"/>
          <p:cNvSpPr txBox="1"/>
          <p:nvPr/>
        </p:nvSpPr>
        <p:spPr>
          <a:xfrm>
            <a:off x="1018251" y="3281130"/>
            <a:ext cx="864524" cy="707886"/>
          </a:xfrm>
          <a:prstGeom prst="rect">
            <a:avLst/>
          </a:prstGeom>
          <a:noFill/>
        </p:spPr>
        <p:txBody>
          <a:bodyPr wrap="square" rtlCol="0">
            <a:spAutoFit/>
          </a:bodyPr>
          <a:lstStyle/>
          <a:p>
            <a:r>
              <a:rPr lang="en-US" altLang="zh-CN" sz="4000" dirty="0">
                <a:solidFill>
                  <a:schemeClr val="bg1"/>
                </a:solidFill>
                <a:latin typeface="FuturaBookC" pitchFamily="2" charset="-52"/>
              </a:rPr>
              <a:t>02</a:t>
            </a:r>
            <a:endParaRPr lang="zh-CN" altLang="en-US" sz="4000" dirty="0">
              <a:solidFill>
                <a:schemeClr val="bg1"/>
              </a:solidFill>
              <a:latin typeface="FuturaBookC" pitchFamily="2" charset="-52"/>
            </a:endParaRPr>
          </a:p>
        </p:txBody>
      </p:sp>
      <p:sp>
        <p:nvSpPr>
          <p:cNvPr id="18" name="文本框 17"/>
          <p:cNvSpPr txBox="1"/>
          <p:nvPr/>
        </p:nvSpPr>
        <p:spPr>
          <a:xfrm>
            <a:off x="1018251" y="4881330"/>
            <a:ext cx="864524" cy="707886"/>
          </a:xfrm>
          <a:prstGeom prst="rect">
            <a:avLst/>
          </a:prstGeom>
          <a:noFill/>
        </p:spPr>
        <p:txBody>
          <a:bodyPr wrap="square" rtlCol="0">
            <a:spAutoFit/>
          </a:bodyPr>
          <a:lstStyle/>
          <a:p>
            <a:r>
              <a:rPr lang="en-US" altLang="zh-CN" sz="4000" dirty="0">
                <a:solidFill>
                  <a:schemeClr val="tx1">
                    <a:lumMod val="75000"/>
                    <a:lumOff val="25000"/>
                  </a:schemeClr>
                </a:solidFill>
                <a:latin typeface="FuturaBookC" pitchFamily="2" charset="-52"/>
              </a:rPr>
              <a:t>03</a:t>
            </a:r>
            <a:endParaRPr lang="zh-CN" altLang="en-US" sz="4000" dirty="0">
              <a:solidFill>
                <a:schemeClr val="tx1">
                  <a:lumMod val="75000"/>
                  <a:lumOff val="25000"/>
                </a:schemeClr>
              </a:solidFill>
              <a:latin typeface="FuturaBookC" pitchFamily="2" charset="-52"/>
            </a:endParaRPr>
          </a:p>
        </p:txBody>
      </p:sp>
      <p:pic>
        <p:nvPicPr>
          <p:cNvPr id="19" name="图片 18"/>
          <p:cNvPicPr>
            <a:picLocks noChangeAspect="1"/>
          </p:cNvPicPr>
          <p:nvPr/>
        </p:nvPicPr>
        <p:blipFill>
          <a:blip r:embed="rId3" cstate="print">
            <a:extLst>
              <a:ext uri="{28A0092B-C50C-407E-A947-70E740481C1C}">
                <a14:useLocalDpi xmlns:a14="http://schemas.microsoft.com/office/drawing/2010/main" val="0"/>
              </a:ext>
            </a:extLst>
          </a:blip>
          <a:srcRect l="36623"/>
          <a:stretch>
            <a:fillRect/>
          </a:stretch>
        </p:blipFill>
        <p:spPr>
          <a:xfrm>
            <a:off x="6065669" y="0"/>
            <a:ext cx="6507331" cy="6858000"/>
          </a:xfrm>
          <a:custGeom>
            <a:avLst/>
            <a:gdLst>
              <a:gd name="connsiteX0" fmla="*/ 1714500 w 6507331"/>
              <a:gd name="connsiteY0" fmla="*/ 0 h 6858000"/>
              <a:gd name="connsiteX1" fmla="*/ 6507331 w 6507331"/>
              <a:gd name="connsiteY1" fmla="*/ 0 h 6858000"/>
              <a:gd name="connsiteX2" fmla="*/ 6507331 w 6507331"/>
              <a:gd name="connsiteY2" fmla="*/ 6858000 h 6858000"/>
              <a:gd name="connsiteX3" fmla="*/ 0 w 65073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07331" h="6858000">
                <a:moveTo>
                  <a:pt x="1714500" y="0"/>
                </a:moveTo>
                <a:lnTo>
                  <a:pt x="6507331" y="0"/>
                </a:lnTo>
                <a:lnTo>
                  <a:pt x="6507331" y="6858000"/>
                </a:lnTo>
                <a:lnTo>
                  <a:pt x="0" y="6858000"/>
                </a:lnTo>
                <a:close/>
              </a:path>
            </a:pathLst>
          </a:custGeom>
        </p:spPr>
      </p:pic>
    </p:spTree>
    <p:extLst>
      <p:ext uri="{BB962C8B-B14F-4D97-AF65-F5344CB8AC3E}">
        <p14:creationId xmlns:p14="http://schemas.microsoft.com/office/powerpoint/2010/main" val="514465644"/>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03122" y="449825"/>
            <a:ext cx="11385755" cy="5958349"/>
          </a:xfrm>
          <a:prstGeom prst="roundRect">
            <a:avLst>
              <a:gd name="adj" fmla="val 1568"/>
            </a:avLst>
          </a:prstGeom>
          <a:solidFill>
            <a:schemeClr val="bg1"/>
          </a:solidFill>
          <a:ln>
            <a:noFill/>
          </a:ln>
          <a:effectLst>
            <a:glow rad="228600">
              <a:srgbClr val="02615A">
                <a:alpha val="3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1887301" y="2420811"/>
            <a:ext cx="1592179" cy="1592179"/>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3800" b="1" dirty="0">
                <a:solidFill>
                  <a:schemeClr val="bg1"/>
                </a:solidFill>
                <a:latin typeface="FuturaBookC" pitchFamily="2" charset="-52"/>
              </a:rPr>
              <a:t>3</a:t>
            </a:r>
            <a:endParaRPr lang="zh-CN" altLang="en-US" sz="13800" b="1" dirty="0">
              <a:solidFill>
                <a:schemeClr val="bg1"/>
              </a:solidFill>
              <a:latin typeface="FuturaBookC" pitchFamily="2" charset="-52"/>
            </a:endParaRPr>
          </a:p>
        </p:txBody>
      </p:sp>
      <p:sp>
        <p:nvSpPr>
          <p:cNvPr id="8" name="文本框 7"/>
          <p:cNvSpPr txBox="1"/>
          <p:nvPr/>
        </p:nvSpPr>
        <p:spPr>
          <a:xfrm>
            <a:off x="4458323" y="2612074"/>
            <a:ext cx="6757073" cy="646331"/>
          </a:xfrm>
          <a:prstGeom prst="rect">
            <a:avLst/>
          </a:prstGeom>
          <a:noFill/>
        </p:spPr>
        <p:txBody>
          <a:bodyPr wrap="square" rtlCol="0">
            <a:spAutoFit/>
          </a:bodyPr>
          <a:lstStyle/>
          <a:p>
            <a:r>
              <a:rPr lang="zh-CN" altLang="en-US" sz="3600" dirty="0">
                <a:solidFill>
                  <a:srgbClr val="1C4885"/>
                </a:solidFill>
                <a:latin typeface="FZZhengHeiS-DB-GB" panose="02000000000000000000" pitchFamily="2" charset="0"/>
                <a:ea typeface="FZZhengHeiS-DB-GB" panose="02000000000000000000" pitchFamily="2" charset="0"/>
              </a:rPr>
              <a:t>What to study and what to assume</a:t>
            </a:r>
          </a:p>
        </p:txBody>
      </p:sp>
      <p:cxnSp>
        <p:nvCxnSpPr>
          <p:cNvPr id="9" name="直接连接符 8"/>
          <p:cNvCxnSpPr/>
          <p:nvPr/>
        </p:nvCxnSpPr>
        <p:spPr>
          <a:xfrm>
            <a:off x="4663554" y="3428999"/>
            <a:ext cx="1112406"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347067" y="3674436"/>
            <a:ext cx="6301758" cy="338554"/>
          </a:xfrm>
          <a:prstGeom prst="rect">
            <a:avLst/>
          </a:prstGeom>
          <a:noFill/>
        </p:spPr>
        <p:txBody>
          <a:bodyPr wrap="square" rtlCol="0">
            <a:spAutoFit/>
          </a:bodyPr>
          <a:lstStyle/>
          <a:p>
            <a:pPr algn="ctr"/>
            <a:r>
              <a:rPr lang="en-US" altLang="zh-CN" sz="1600" dirty="0">
                <a:solidFill>
                  <a:schemeClr val="tx1">
                    <a:lumMod val="85000"/>
                    <a:lumOff val="15000"/>
                  </a:schemeClr>
                </a:solidFill>
                <a:latin typeface="FuturaBookC" pitchFamily="2" charset="-52"/>
                <a:ea typeface="锐字逼格青春粗黑体简2.0" panose="02010604000000000000" pitchFamily="2" charset="-122"/>
              </a:rPr>
              <a:t>Life was like a box of chocolates, you never know what you're go go get.</a:t>
            </a:r>
            <a:endParaRPr lang="zh-CN" altLang="en-US" sz="1600" dirty="0">
              <a:solidFill>
                <a:schemeClr val="tx1">
                  <a:lumMod val="85000"/>
                  <a:lumOff val="15000"/>
                </a:schemeClr>
              </a:solidFill>
              <a:latin typeface="FuturaBookC" pitchFamily="2" charset="-52"/>
              <a:ea typeface="锐字逼格青春粗黑体简2.0" panose="02010604000000000000" pitchFamily="2" charset="-122"/>
            </a:endParaRPr>
          </a:p>
        </p:txBody>
      </p:sp>
      <p:sp>
        <p:nvSpPr>
          <p:cNvPr id="11" name="Rounded Rectangle 7">
            <a:extLst>
              <a:ext uri="{FF2B5EF4-FFF2-40B4-BE49-F238E27FC236}">
                <a16:creationId xmlns:a16="http://schemas.microsoft.com/office/drawing/2014/main" id="{7B52B38C-7F44-45C2-99CB-FE4506F43EB1}"/>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2577315452"/>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04648" y="409927"/>
            <a:ext cx="4392514" cy="523220"/>
          </a:xfrm>
          <a:prstGeom prst="rect">
            <a:avLst/>
          </a:prstGeom>
          <a:noFill/>
        </p:spPr>
        <p:txBody>
          <a:bodyPr wrap="square" rtlCol="0">
            <a:spAutoFit/>
          </a:bodyPr>
          <a:lstStyle/>
          <a:p>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What's in the study</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sp>
        <p:nvSpPr>
          <p:cNvPr id="8" name="任意多边形 7"/>
          <p:cNvSpPr/>
          <p:nvPr/>
        </p:nvSpPr>
        <p:spPr>
          <a:xfrm>
            <a:off x="1028645" y="1311257"/>
            <a:ext cx="2520733" cy="2445011"/>
          </a:xfrm>
          <a:custGeom>
            <a:avLst/>
            <a:gdLst>
              <a:gd name="connsiteX0" fmla="*/ 1270000 w 2520733"/>
              <a:gd name="connsiteY0" fmla="*/ 0 h 2445011"/>
              <a:gd name="connsiteX1" fmla="*/ 2514198 w 2520733"/>
              <a:gd name="connsiteY1" fmla="*/ 1014051 h 2445011"/>
              <a:gd name="connsiteX2" fmla="*/ 2520733 w 2520733"/>
              <a:gd name="connsiteY2" fmla="*/ 1056868 h 2445011"/>
              <a:gd name="connsiteX3" fmla="*/ 2483803 w 2520733"/>
              <a:gd name="connsiteY3" fmla="*/ 1090431 h 2445011"/>
              <a:gd name="connsiteX4" fmla="*/ 2111829 w 2520733"/>
              <a:gd name="connsiteY4" fmla="*/ 1988457 h 2445011"/>
              <a:gd name="connsiteX5" fmla="*/ 2118386 w 2520733"/>
              <a:gd name="connsiteY5" fmla="*/ 2118307 h 2445011"/>
              <a:gd name="connsiteX6" fmla="*/ 2131096 w 2520733"/>
              <a:gd name="connsiteY6" fmla="*/ 2201890 h 2445011"/>
              <a:gd name="connsiteX7" fmla="*/ 2097177 w 2520733"/>
              <a:gd name="connsiteY7" fmla="*/ 2232418 h 2445011"/>
              <a:gd name="connsiteX8" fmla="*/ 1874293 w 2520733"/>
              <a:gd name="connsiteY8" fmla="*/ 2163231 h 2445011"/>
              <a:gd name="connsiteX9" fmla="*/ 1618343 w 2520733"/>
              <a:gd name="connsiteY9" fmla="*/ 2137429 h 2445011"/>
              <a:gd name="connsiteX10" fmla="*/ 810505 w 2520733"/>
              <a:gd name="connsiteY10" fmla="*/ 2427435 h 2445011"/>
              <a:gd name="connsiteX11" fmla="*/ 791167 w 2520733"/>
              <a:gd name="connsiteY11" fmla="*/ 2445011 h 2445011"/>
              <a:gd name="connsiteX12" fmla="*/ 775659 w 2520733"/>
              <a:gd name="connsiteY12" fmla="*/ 2440197 h 2445011"/>
              <a:gd name="connsiteX13" fmla="*/ 0 w 2520733"/>
              <a:gd name="connsiteY13" fmla="*/ 1270000 h 2445011"/>
              <a:gd name="connsiteX14" fmla="*/ 1270000 w 2520733"/>
              <a:gd name="connsiteY14" fmla="*/ 0 h 244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20733" h="2445011">
                <a:moveTo>
                  <a:pt x="1270000" y="0"/>
                </a:moveTo>
                <a:cubicBezTo>
                  <a:pt x="1883727" y="0"/>
                  <a:pt x="2395776" y="435333"/>
                  <a:pt x="2514198" y="1014051"/>
                </a:cubicBezTo>
                <a:lnTo>
                  <a:pt x="2520733" y="1056868"/>
                </a:lnTo>
                <a:lnTo>
                  <a:pt x="2483803" y="1090431"/>
                </a:lnTo>
                <a:cubicBezTo>
                  <a:pt x="2253979" y="1320256"/>
                  <a:pt x="2111829" y="1637756"/>
                  <a:pt x="2111829" y="1988457"/>
                </a:cubicBezTo>
                <a:cubicBezTo>
                  <a:pt x="2111829" y="2032295"/>
                  <a:pt x="2114050" y="2075614"/>
                  <a:pt x="2118386" y="2118307"/>
                </a:cubicBezTo>
                <a:lnTo>
                  <a:pt x="2131096" y="2201890"/>
                </a:lnTo>
                <a:lnTo>
                  <a:pt x="2097177" y="2232418"/>
                </a:lnTo>
                <a:lnTo>
                  <a:pt x="1874293" y="2163231"/>
                </a:lnTo>
                <a:cubicBezTo>
                  <a:pt x="1791619" y="2146314"/>
                  <a:pt x="1706018" y="2137429"/>
                  <a:pt x="1618343" y="2137429"/>
                </a:cubicBezTo>
                <a:cubicBezTo>
                  <a:pt x="1311480" y="2137429"/>
                  <a:pt x="1030036" y="2246262"/>
                  <a:pt x="810505" y="2427435"/>
                </a:cubicBezTo>
                <a:lnTo>
                  <a:pt x="791167" y="2445011"/>
                </a:lnTo>
                <a:lnTo>
                  <a:pt x="775659" y="2440197"/>
                </a:lnTo>
                <a:cubicBezTo>
                  <a:pt x="319837" y="2247401"/>
                  <a:pt x="0" y="1796052"/>
                  <a:pt x="0" y="1270000"/>
                </a:cubicBezTo>
                <a:cubicBezTo>
                  <a:pt x="0" y="568598"/>
                  <a:pt x="568598" y="0"/>
                  <a:pt x="1270000" y="0"/>
                </a:cubicBezTo>
                <a:close/>
              </a:path>
            </a:pathLst>
          </a:custGeom>
          <a:solidFill>
            <a:schemeClr val="bg1">
              <a:lumMod val="95000"/>
              <a:alpha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p>
        </p:txBody>
      </p:sp>
      <p:sp>
        <p:nvSpPr>
          <p:cNvPr id="9" name="任意多边形 8"/>
          <p:cNvSpPr/>
          <p:nvPr/>
        </p:nvSpPr>
        <p:spPr>
          <a:xfrm>
            <a:off x="1350465" y="3487574"/>
            <a:ext cx="2540000" cy="2540000"/>
          </a:xfrm>
          <a:custGeom>
            <a:avLst/>
            <a:gdLst>
              <a:gd name="connsiteX0" fmla="*/ 1270000 w 2540000"/>
              <a:gd name="connsiteY0" fmla="*/ 0 h 2540000"/>
              <a:gd name="connsiteX1" fmla="*/ 1764342 w 2540000"/>
              <a:gd name="connsiteY1" fmla="*/ 99803 h 2540000"/>
              <a:gd name="connsiteX2" fmla="*/ 1790709 w 2540000"/>
              <a:gd name="connsiteY2" fmla="*/ 112505 h 2540000"/>
              <a:gd name="connsiteX3" fmla="*/ 1820583 w 2540000"/>
              <a:gd name="connsiteY3" fmla="*/ 228687 h 2540000"/>
              <a:gd name="connsiteX4" fmla="*/ 2428128 w 2540000"/>
              <a:gd name="connsiteY4" fmla="*/ 967746 h 2540000"/>
              <a:gd name="connsiteX5" fmla="*/ 2512777 w 2540000"/>
              <a:gd name="connsiteY5" fmla="*/ 1008523 h 2540000"/>
              <a:gd name="connsiteX6" fmla="*/ 2514198 w 2540000"/>
              <a:gd name="connsiteY6" fmla="*/ 1014051 h 2540000"/>
              <a:gd name="connsiteX7" fmla="*/ 2540000 w 2540000"/>
              <a:gd name="connsiteY7" fmla="*/ 1270000 h 2540000"/>
              <a:gd name="connsiteX8" fmla="*/ 1270000 w 2540000"/>
              <a:gd name="connsiteY8" fmla="*/ 2540000 h 2540000"/>
              <a:gd name="connsiteX9" fmla="*/ 0 w 2540000"/>
              <a:gd name="connsiteY9" fmla="*/ 1270000 h 2540000"/>
              <a:gd name="connsiteX10" fmla="*/ 1270000 w 2540000"/>
              <a:gd name="connsiteY10" fmla="*/ 0 h 2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40000" h="2540000">
                <a:moveTo>
                  <a:pt x="1270000" y="0"/>
                </a:moveTo>
                <a:cubicBezTo>
                  <a:pt x="1445351" y="0"/>
                  <a:pt x="1612401" y="35538"/>
                  <a:pt x="1764342" y="99803"/>
                </a:cubicBezTo>
                <a:lnTo>
                  <a:pt x="1790709" y="112505"/>
                </a:lnTo>
                <a:lnTo>
                  <a:pt x="1820583" y="228687"/>
                </a:lnTo>
                <a:cubicBezTo>
                  <a:pt x="1919534" y="546827"/>
                  <a:pt x="2140208" y="811338"/>
                  <a:pt x="2428128" y="967746"/>
                </a:cubicBezTo>
                <a:lnTo>
                  <a:pt x="2512777" y="1008523"/>
                </a:lnTo>
                <a:lnTo>
                  <a:pt x="2514198" y="1014051"/>
                </a:lnTo>
                <a:cubicBezTo>
                  <a:pt x="2531116" y="1096725"/>
                  <a:pt x="2540000" y="1182325"/>
                  <a:pt x="2540000" y="1270000"/>
                </a:cubicBezTo>
                <a:cubicBezTo>
                  <a:pt x="2540000" y="1971402"/>
                  <a:pt x="1971402" y="2540000"/>
                  <a:pt x="1270000" y="2540000"/>
                </a:cubicBezTo>
                <a:cubicBezTo>
                  <a:pt x="568598" y="2540000"/>
                  <a:pt x="0" y="1971402"/>
                  <a:pt x="0" y="1270000"/>
                </a:cubicBezTo>
                <a:cubicBezTo>
                  <a:pt x="0" y="568598"/>
                  <a:pt x="568598" y="0"/>
                  <a:pt x="1270000" y="0"/>
                </a:cubicBezTo>
                <a:close/>
              </a:path>
            </a:pathLst>
          </a:custGeom>
          <a:solidFill>
            <a:schemeClr val="tx1">
              <a:lumMod val="75000"/>
              <a:lumOff val="25000"/>
              <a:alpha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p>
        </p:txBody>
      </p:sp>
      <p:sp>
        <p:nvSpPr>
          <p:cNvPr id="10" name="椭圆 9"/>
          <p:cNvSpPr/>
          <p:nvPr/>
        </p:nvSpPr>
        <p:spPr>
          <a:xfrm>
            <a:off x="3121207" y="2068602"/>
            <a:ext cx="2540000" cy="2540000"/>
          </a:xfrm>
          <a:prstGeom prst="ellipse">
            <a:avLst/>
          </a:prstGeom>
          <a:solidFill>
            <a:srgbClr val="1C4885">
              <a:alpha val="90000"/>
            </a:srgb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1" name="文本框 10"/>
          <p:cNvSpPr txBox="1"/>
          <p:nvPr/>
        </p:nvSpPr>
        <p:spPr>
          <a:xfrm>
            <a:off x="1171442" y="2014543"/>
            <a:ext cx="2225040" cy="338554"/>
          </a:xfrm>
          <a:prstGeom prst="rect">
            <a:avLst/>
          </a:prstGeom>
          <a:noFill/>
        </p:spPr>
        <p:txBody>
          <a:bodyPr wrap="square" rtlCol="0">
            <a:spAutoFit/>
          </a:bodyPr>
          <a:lstStyle>
            <a:defPPr>
              <a:defRPr lang="zh-CN"/>
            </a:defPPr>
            <a:lvl1pP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ctr"/>
            <a:r>
              <a:rPr lang="zh-CN" altLang="en-US" sz="1600" dirty="0">
                <a:solidFill>
                  <a:schemeClr val="tx1">
                    <a:lumMod val="85000"/>
                    <a:lumOff val="15000"/>
                  </a:schemeClr>
                </a:solidFill>
                <a:effectLst/>
              </a:rPr>
              <a:t>Enter your title</a:t>
            </a:r>
          </a:p>
        </p:txBody>
      </p:sp>
      <p:sp>
        <p:nvSpPr>
          <p:cNvPr id="12" name="文本框 11"/>
          <p:cNvSpPr txBox="1"/>
          <p:nvPr/>
        </p:nvSpPr>
        <p:spPr>
          <a:xfrm>
            <a:off x="1390676" y="2472363"/>
            <a:ext cx="1786572" cy="646331"/>
          </a:xfrm>
          <a:prstGeom prst="rect">
            <a:avLst/>
          </a:prstGeom>
          <a:noFill/>
        </p:spPr>
        <p:txBody>
          <a:bodyPr wrap="square" rtlCol="0">
            <a:spAutoFit/>
          </a:bodyPr>
          <a:lstStyle/>
          <a:p>
            <a:pPr algn="ctr"/>
            <a:r>
              <a:rPr lang="zh-CN" altLang="en-US" sz="1200" dirty="0">
                <a:solidFill>
                  <a:schemeClr val="tx1">
                    <a:lumMod val="85000"/>
                    <a:lumOff val="1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13" name="直接连接符 12"/>
          <p:cNvCxnSpPr/>
          <p:nvPr/>
        </p:nvCxnSpPr>
        <p:spPr>
          <a:xfrm>
            <a:off x="2151379" y="2366817"/>
            <a:ext cx="265167"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1533051" y="4192331"/>
            <a:ext cx="2225040" cy="338554"/>
          </a:xfrm>
          <a:prstGeom prst="rect">
            <a:avLst/>
          </a:prstGeom>
          <a:noFill/>
        </p:spPr>
        <p:txBody>
          <a:bodyPr wrap="square" rtlCol="0">
            <a:spAutoFit/>
          </a:bodyPr>
          <a:lstStyle>
            <a:defPPr>
              <a:defRPr lang="zh-CN"/>
            </a:defPPr>
            <a:lvl1pP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ctr"/>
            <a:r>
              <a:rPr lang="zh-CN" altLang="en-US" sz="1600" dirty="0">
                <a:effectLst/>
              </a:rPr>
              <a:t>Enter your title</a:t>
            </a:r>
          </a:p>
        </p:txBody>
      </p:sp>
      <p:sp>
        <p:nvSpPr>
          <p:cNvPr id="15" name="文本框 14"/>
          <p:cNvSpPr txBox="1"/>
          <p:nvPr/>
        </p:nvSpPr>
        <p:spPr>
          <a:xfrm>
            <a:off x="1752285" y="4650151"/>
            <a:ext cx="1786572" cy="646331"/>
          </a:xfrm>
          <a:prstGeom prst="rect">
            <a:avLst/>
          </a:prstGeom>
          <a:noFill/>
        </p:spPr>
        <p:txBody>
          <a:bodyPr wrap="square" rtlCol="0">
            <a:spAutoFit/>
          </a:bodyPr>
          <a:lstStyle/>
          <a:p>
            <a:pPr algn="ctr"/>
            <a:r>
              <a:rPr lang="zh-CN" altLang="en-US" sz="1200" dirty="0">
                <a:solidFill>
                  <a:schemeClr val="bg1"/>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16" name="直接连接符 15"/>
          <p:cNvCxnSpPr/>
          <p:nvPr/>
        </p:nvCxnSpPr>
        <p:spPr>
          <a:xfrm>
            <a:off x="2512988" y="4544605"/>
            <a:ext cx="265167"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文本框 16"/>
          <p:cNvSpPr txBox="1"/>
          <p:nvPr/>
        </p:nvSpPr>
        <p:spPr>
          <a:xfrm>
            <a:off x="3291357" y="2787930"/>
            <a:ext cx="2225040" cy="338554"/>
          </a:xfrm>
          <a:prstGeom prst="rect">
            <a:avLst/>
          </a:prstGeom>
          <a:noFill/>
        </p:spPr>
        <p:txBody>
          <a:bodyPr wrap="square" rtlCol="0">
            <a:spAutoFit/>
          </a:bodyPr>
          <a:lstStyle>
            <a:defPPr>
              <a:defRPr lang="zh-CN"/>
            </a:defPPr>
            <a:lvl1pP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ctr"/>
            <a:r>
              <a:rPr lang="zh-CN" altLang="en-US" sz="1600" dirty="0">
                <a:effectLst/>
              </a:rPr>
              <a:t>Enter your title</a:t>
            </a:r>
          </a:p>
        </p:txBody>
      </p:sp>
      <p:sp>
        <p:nvSpPr>
          <p:cNvPr id="18" name="文本框 17"/>
          <p:cNvSpPr txBox="1"/>
          <p:nvPr/>
        </p:nvSpPr>
        <p:spPr>
          <a:xfrm>
            <a:off x="3510591" y="3245750"/>
            <a:ext cx="1786572" cy="646331"/>
          </a:xfrm>
          <a:prstGeom prst="rect">
            <a:avLst/>
          </a:prstGeom>
          <a:noFill/>
        </p:spPr>
        <p:txBody>
          <a:bodyPr wrap="square" rtlCol="0">
            <a:spAutoFit/>
          </a:bodyPr>
          <a:lstStyle/>
          <a:p>
            <a:pPr algn="ctr"/>
            <a:r>
              <a:rPr lang="zh-CN" altLang="en-US" sz="1200" dirty="0">
                <a:solidFill>
                  <a:schemeClr val="bg1"/>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19" name="直接连接符 18"/>
          <p:cNvCxnSpPr/>
          <p:nvPr/>
        </p:nvCxnSpPr>
        <p:spPr>
          <a:xfrm>
            <a:off x="4271294" y="3140204"/>
            <a:ext cx="265167"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6469426" y="2203780"/>
            <a:ext cx="4375039" cy="523220"/>
          </a:xfrm>
          <a:prstGeom prst="rect">
            <a:avLst/>
          </a:prstGeom>
          <a:noFill/>
        </p:spPr>
        <p:txBody>
          <a:bodyPr wrap="square" rtlCol="0">
            <a:spAutoFit/>
          </a:bodyPr>
          <a:lstStyle/>
          <a:p>
            <a:pPr algn="just"/>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1" name="文本框 20"/>
          <p:cNvSpPr txBox="1"/>
          <p:nvPr/>
        </p:nvSpPr>
        <p:spPr>
          <a:xfrm>
            <a:off x="6469426" y="3677644"/>
            <a:ext cx="4375039" cy="523220"/>
          </a:xfrm>
          <a:prstGeom prst="rect">
            <a:avLst/>
          </a:prstGeom>
          <a:noFill/>
        </p:spPr>
        <p:txBody>
          <a:bodyPr wrap="square" rtlCol="0">
            <a:spAutoFit/>
          </a:bodyPr>
          <a:lstStyle/>
          <a:p>
            <a:pPr algn="just"/>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2" name="文本框 21"/>
          <p:cNvSpPr txBox="1"/>
          <p:nvPr/>
        </p:nvSpPr>
        <p:spPr>
          <a:xfrm>
            <a:off x="6469427" y="5007133"/>
            <a:ext cx="4375038" cy="523220"/>
          </a:xfrm>
          <a:prstGeom prst="rect">
            <a:avLst/>
          </a:prstGeom>
          <a:noFill/>
        </p:spPr>
        <p:txBody>
          <a:bodyPr wrap="square" rtlCol="0">
            <a:spAutoFit/>
          </a:bodyPr>
          <a:lstStyle/>
          <a:p>
            <a:pPr algn="just"/>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3" name="圆角矩形 22"/>
          <p:cNvSpPr/>
          <p:nvPr/>
        </p:nvSpPr>
        <p:spPr>
          <a:xfrm>
            <a:off x="6545103" y="1848856"/>
            <a:ext cx="2294021" cy="354924"/>
          </a:xfrm>
          <a:prstGeom prst="roundRect">
            <a:avLst/>
          </a:pr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zh-CN" altLang="en-US" dirty="0">
                <a:latin typeface="FZZhengHeiS-DB-GB" panose="02000000000000000000" pitchFamily="2" charset="0"/>
                <a:ea typeface="FZZhengHeiS-DB-GB" panose="02000000000000000000" pitchFamily="2" charset="0"/>
              </a:rPr>
              <a:t>Enter your title here</a:t>
            </a:r>
          </a:p>
        </p:txBody>
      </p:sp>
      <p:sp>
        <p:nvSpPr>
          <p:cNvPr id="24" name="圆角矩形 23"/>
          <p:cNvSpPr/>
          <p:nvPr/>
        </p:nvSpPr>
        <p:spPr>
          <a:xfrm>
            <a:off x="6545103" y="3324620"/>
            <a:ext cx="2294021" cy="354924"/>
          </a:xfrm>
          <a:prstGeom prst="roundRect">
            <a:avLst/>
          </a:pr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zh-CN" altLang="en-US" dirty="0">
                <a:latin typeface="FZZhengHeiS-DB-GB" panose="02000000000000000000" pitchFamily="2" charset="0"/>
                <a:ea typeface="FZZhengHeiS-DB-GB" panose="02000000000000000000" pitchFamily="2" charset="0"/>
              </a:rPr>
              <a:t>Enter your title here</a:t>
            </a:r>
          </a:p>
        </p:txBody>
      </p:sp>
      <p:sp>
        <p:nvSpPr>
          <p:cNvPr id="25" name="圆角矩形 24"/>
          <p:cNvSpPr/>
          <p:nvPr/>
        </p:nvSpPr>
        <p:spPr>
          <a:xfrm>
            <a:off x="6545103" y="4652209"/>
            <a:ext cx="2294021" cy="354924"/>
          </a:xfrm>
          <a:prstGeom prst="roundRect">
            <a:avLst/>
          </a:pr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zh-CN" altLang="en-US" dirty="0">
                <a:latin typeface="FZZhengHeiS-DB-GB" panose="02000000000000000000" pitchFamily="2" charset="0"/>
                <a:ea typeface="FZZhengHeiS-DB-GB" panose="02000000000000000000" pitchFamily="2" charset="0"/>
              </a:rPr>
              <a:t>Enter your title here</a:t>
            </a:r>
          </a:p>
        </p:txBody>
      </p:sp>
      <p:sp>
        <p:nvSpPr>
          <p:cNvPr id="26" name="Rounded Rectangle 7">
            <a:extLst>
              <a:ext uri="{FF2B5EF4-FFF2-40B4-BE49-F238E27FC236}">
                <a16:creationId xmlns:a16="http://schemas.microsoft.com/office/drawing/2014/main" id="{592C3629-2B2B-41D3-8E63-D643FABB4206}"/>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3535528471"/>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04648" y="409927"/>
            <a:ext cx="3881951" cy="523220"/>
          </a:xfrm>
          <a:prstGeom prst="rect">
            <a:avLst/>
          </a:prstGeom>
          <a:noFill/>
        </p:spPr>
        <p:txBody>
          <a:bodyPr wrap="square" rtlCol="0">
            <a:spAutoFit/>
          </a:bodyPr>
          <a:lstStyle/>
          <a:p>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Research assumptions</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1017640" y="1874326"/>
            <a:ext cx="3377381" cy="3377381"/>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rcRect l="14187" t="3629" r="22469" b="1356"/>
          <a:stretch>
            <a:fillRect/>
          </a:stretch>
        </p:blipFill>
        <p:spPr>
          <a:xfrm>
            <a:off x="1183559" y="2040245"/>
            <a:ext cx="3045542" cy="3045542"/>
          </a:xfrm>
          <a:custGeom>
            <a:avLst/>
            <a:gdLst>
              <a:gd name="connsiteX0" fmla="*/ 3185652 w 6371304"/>
              <a:gd name="connsiteY0" fmla="*/ 0 h 6371304"/>
              <a:gd name="connsiteX1" fmla="*/ 6371304 w 6371304"/>
              <a:gd name="connsiteY1" fmla="*/ 3185652 h 6371304"/>
              <a:gd name="connsiteX2" fmla="*/ 3185652 w 6371304"/>
              <a:gd name="connsiteY2" fmla="*/ 6371304 h 6371304"/>
              <a:gd name="connsiteX3" fmla="*/ 0 w 6371304"/>
              <a:gd name="connsiteY3" fmla="*/ 3185652 h 6371304"/>
              <a:gd name="connsiteX4" fmla="*/ 3185652 w 6371304"/>
              <a:gd name="connsiteY4" fmla="*/ 0 h 6371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71304" h="6371304">
                <a:moveTo>
                  <a:pt x="3185652" y="0"/>
                </a:moveTo>
                <a:cubicBezTo>
                  <a:pt x="4945039" y="0"/>
                  <a:pt x="6371304" y="1426265"/>
                  <a:pt x="6371304" y="3185652"/>
                </a:cubicBezTo>
                <a:cubicBezTo>
                  <a:pt x="6371304" y="4945039"/>
                  <a:pt x="4945039" y="6371304"/>
                  <a:pt x="3185652" y="6371304"/>
                </a:cubicBezTo>
                <a:cubicBezTo>
                  <a:pt x="1426265" y="6371304"/>
                  <a:pt x="0" y="4945039"/>
                  <a:pt x="0" y="3185652"/>
                </a:cubicBezTo>
                <a:cubicBezTo>
                  <a:pt x="0" y="1426265"/>
                  <a:pt x="1426265" y="0"/>
                  <a:pt x="3185652" y="0"/>
                </a:cubicBezTo>
                <a:close/>
              </a:path>
            </a:pathLst>
          </a:custGeom>
        </p:spPr>
      </p:pic>
      <p:sp>
        <p:nvSpPr>
          <p:cNvPr id="10" name="文本框 9"/>
          <p:cNvSpPr txBox="1"/>
          <p:nvPr/>
        </p:nvSpPr>
        <p:spPr>
          <a:xfrm>
            <a:off x="5086718" y="1796932"/>
            <a:ext cx="2225040" cy="369332"/>
          </a:xfrm>
          <a:prstGeom prst="rect">
            <a:avLst/>
          </a:prstGeom>
          <a:noFill/>
        </p:spPr>
        <p:txBody>
          <a:bodyPr wrap="square" rtlCol="0">
            <a:spAutoFit/>
          </a:bodyPr>
          <a:lstStyle>
            <a:defPPr>
              <a:defRPr lang="zh-CN"/>
            </a:defPPr>
            <a:lvl1pP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r>
              <a:rPr lang="zh-CN" altLang="en-US" dirty="0">
                <a:solidFill>
                  <a:schemeClr val="tx1">
                    <a:lumMod val="75000"/>
                    <a:lumOff val="25000"/>
                  </a:schemeClr>
                </a:solidFill>
                <a:effectLst/>
              </a:rPr>
              <a:t>Enter your title</a:t>
            </a:r>
          </a:p>
        </p:txBody>
      </p:sp>
      <p:sp>
        <p:nvSpPr>
          <p:cNvPr id="11" name="文本框 10"/>
          <p:cNvSpPr txBox="1"/>
          <p:nvPr/>
        </p:nvSpPr>
        <p:spPr>
          <a:xfrm>
            <a:off x="5086718" y="2254752"/>
            <a:ext cx="2626688" cy="523220"/>
          </a:xfrm>
          <a:prstGeom prst="rect">
            <a:avLst/>
          </a:prstGeom>
          <a:noFill/>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12" name="直接连接符 11"/>
          <p:cNvCxnSpPr/>
          <p:nvPr/>
        </p:nvCxnSpPr>
        <p:spPr>
          <a:xfrm>
            <a:off x="5175206" y="2149206"/>
            <a:ext cx="265167" cy="0"/>
          </a:xfrm>
          <a:prstGeom prst="line">
            <a:avLst/>
          </a:prstGeom>
          <a:ln w="25400">
            <a:solidFill>
              <a:srgbClr val="1C4885"/>
            </a:solidFill>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8169131" y="1796932"/>
            <a:ext cx="2225040" cy="369332"/>
          </a:xfrm>
          <a:prstGeom prst="rect">
            <a:avLst/>
          </a:prstGeom>
          <a:noFill/>
        </p:spPr>
        <p:txBody>
          <a:bodyPr wrap="square" rtlCol="0">
            <a:spAutoFit/>
          </a:bodyPr>
          <a:lstStyle>
            <a:defPPr>
              <a:defRPr lang="zh-CN"/>
            </a:defPPr>
            <a:lvl1pP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r>
              <a:rPr lang="zh-CN" altLang="en-US" dirty="0">
                <a:solidFill>
                  <a:schemeClr val="tx1">
                    <a:lumMod val="75000"/>
                    <a:lumOff val="25000"/>
                  </a:schemeClr>
                </a:solidFill>
                <a:effectLst/>
              </a:rPr>
              <a:t>Enter your title</a:t>
            </a:r>
          </a:p>
        </p:txBody>
      </p:sp>
      <p:sp>
        <p:nvSpPr>
          <p:cNvPr id="14" name="文本框 13"/>
          <p:cNvSpPr txBox="1"/>
          <p:nvPr/>
        </p:nvSpPr>
        <p:spPr>
          <a:xfrm>
            <a:off x="8169131" y="2254752"/>
            <a:ext cx="2626688" cy="523220"/>
          </a:xfrm>
          <a:prstGeom prst="rect">
            <a:avLst/>
          </a:prstGeom>
          <a:noFill/>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15" name="直接连接符 14"/>
          <p:cNvCxnSpPr/>
          <p:nvPr/>
        </p:nvCxnSpPr>
        <p:spPr>
          <a:xfrm>
            <a:off x="8257619" y="2149206"/>
            <a:ext cx="265167" cy="0"/>
          </a:xfrm>
          <a:prstGeom prst="line">
            <a:avLst/>
          </a:prstGeom>
          <a:ln w="25400">
            <a:solidFill>
              <a:srgbClr val="1C4885"/>
            </a:solidFill>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5086718" y="3753465"/>
            <a:ext cx="2225040" cy="369332"/>
          </a:xfrm>
          <a:prstGeom prst="rect">
            <a:avLst/>
          </a:prstGeom>
          <a:noFill/>
        </p:spPr>
        <p:txBody>
          <a:bodyPr wrap="square" rtlCol="0">
            <a:spAutoFit/>
          </a:bodyPr>
          <a:lstStyle>
            <a:defPPr>
              <a:defRPr lang="zh-CN"/>
            </a:defPPr>
            <a:lvl1pP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r>
              <a:rPr lang="zh-CN" altLang="en-US" dirty="0">
                <a:solidFill>
                  <a:schemeClr val="tx1">
                    <a:lumMod val="75000"/>
                    <a:lumOff val="25000"/>
                  </a:schemeClr>
                </a:solidFill>
                <a:effectLst/>
              </a:rPr>
              <a:t>Enter your title</a:t>
            </a:r>
          </a:p>
        </p:txBody>
      </p:sp>
      <p:sp>
        <p:nvSpPr>
          <p:cNvPr id="17" name="文本框 16"/>
          <p:cNvSpPr txBox="1"/>
          <p:nvPr/>
        </p:nvSpPr>
        <p:spPr>
          <a:xfrm>
            <a:off x="5086718" y="4211285"/>
            <a:ext cx="2626688" cy="523220"/>
          </a:xfrm>
          <a:prstGeom prst="rect">
            <a:avLst/>
          </a:prstGeom>
          <a:noFill/>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18" name="直接连接符 17"/>
          <p:cNvCxnSpPr/>
          <p:nvPr/>
        </p:nvCxnSpPr>
        <p:spPr>
          <a:xfrm>
            <a:off x="5175206" y="4105739"/>
            <a:ext cx="265167" cy="0"/>
          </a:xfrm>
          <a:prstGeom prst="line">
            <a:avLst/>
          </a:prstGeom>
          <a:ln w="25400">
            <a:solidFill>
              <a:srgbClr val="1C4885"/>
            </a:solidFill>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8169131" y="3753465"/>
            <a:ext cx="2225040" cy="369332"/>
          </a:xfrm>
          <a:prstGeom prst="rect">
            <a:avLst/>
          </a:prstGeom>
          <a:noFill/>
        </p:spPr>
        <p:txBody>
          <a:bodyPr wrap="square" rtlCol="0">
            <a:spAutoFit/>
          </a:bodyPr>
          <a:lstStyle>
            <a:defPPr>
              <a:defRPr lang="zh-CN"/>
            </a:defPPr>
            <a:lvl1pP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r>
              <a:rPr lang="zh-CN" altLang="en-US" dirty="0">
                <a:solidFill>
                  <a:schemeClr val="tx1">
                    <a:lumMod val="75000"/>
                    <a:lumOff val="25000"/>
                  </a:schemeClr>
                </a:solidFill>
                <a:effectLst/>
              </a:rPr>
              <a:t>Enter your title</a:t>
            </a:r>
          </a:p>
        </p:txBody>
      </p:sp>
      <p:sp>
        <p:nvSpPr>
          <p:cNvPr id="20" name="文本框 19"/>
          <p:cNvSpPr txBox="1"/>
          <p:nvPr/>
        </p:nvSpPr>
        <p:spPr>
          <a:xfrm>
            <a:off x="8169131" y="4211285"/>
            <a:ext cx="2626688" cy="523220"/>
          </a:xfrm>
          <a:prstGeom prst="rect">
            <a:avLst/>
          </a:prstGeom>
          <a:noFill/>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21" name="直接连接符 20"/>
          <p:cNvCxnSpPr/>
          <p:nvPr/>
        </p:nvCxnSpPr>
        <p:spPr>
          <a:xfrm>
            <a:off x="8257619" y="4105739"/>
            <a:ext cx="265167" cy="0"/>
          </a:xfrm>
          <a:prstGeom prst="line">
            <a:avLst/>
          </a:prstGeom>
          <a:ln w="25400">
            <a:solidFill>
              <a:srgbClr val="1C4885"/>
            </a:solidFill>
          </a:ln>
        </p:spPr>
        <p:style>
          <a:lnRef idx="1">
            <a:schemeClr val="accent1"/>
          </a:lnRef>
          <a:fillRef idx="0">
            <a:schemeClr val="accent1"/>
          </a:fillRef>
          <a:effectRef idx="0">
            <a:schemeClr val="accent1"/>
          </a:effectRef>
          <a:fontRef idx="minor">
            <a:schemeClr val="tx1"/>
          </a:fontRef>
        </p:style>
      </p:cxnSp>
      <p:sp>
        <p:nvSpPr>
          <p:cNvPr id="22" name="Rounded Rectangle 7">
            <a:extLst>
              <a:ext uri="{FF2B5EF4-FFF2-40B4-BE49-F238E27FC236}">
                <a16:creationId xmlns:a16="http://schemas.microsoft.com/office/drawing/2014/main" id="{CC66262E-8015-435E-AB52-BC37219CC22C}"/>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1911246669"/>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04648" y="409927"/>
            <a:ext cx="4233190" cy="523220"/>
          </a:xfrm>
          <a:prstGeom prst="rect">
            <a:avLst/>
          </a:prstGeom>
          <a:noFill/>
        </p:spPr>
        <p:txBody>
          <a:bodyPr wrap="square" rtlCol="0">
            <a:spAutoFit/>
          </a:bodyPr>
          <a:lstStyle/>
          <a:p>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Research assumptions</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sp>
        <p:nvSpPr>
          <p:cNvPr id="8" name="任意多边形 7"/>
          <p:cNvSpPr/>
          <p:nvPr/>
        </p:nvSpPr>
        <p:spPr>
          <a:xfrm rot="5400000">
            <a:off x="3275465" y="206176"/>
            <a:ext cx="762001" cy="4439191"/>
          </a:xfrm>
          <a:custGeom>
            <a:avLst/>
            <a:gdLst>
              <a:gd name="connsiteX0" fmla="*/ 70116 w 762001"/>
              <a:gd name="connsiteY0" fmla="*/ 4052106 h 4439191"/>
              <a:gd name="connsiteX1" fmla="*/ 381001 w 762001"/>
              <a:gd name="connsiteY1" fmla="*/ 4362991 h 4439191"/>
              <a:gd name="connsiteX2" fmla="*/ 691886 w 762001"/>
              <a:gd name="connsiteY2" fmla="*/ 4052106 h 4439191"/>
              <a:gd name="connsiteX3" fmla="*/ 381001 w 762001"/>
              <a:gd name="connsiteY3" fmla="*/ 3741221 h 4439191"/>
              <a:gd name="connsiteX4" fmla="*/ 70116 w 762001"/>
              <a:gd name="connsiteY4" fmla="*/ 4052106 h 4439191"/>
              <a:gd name="connsiteX5" fmla="*/ 0 w 762001"/>
              <a:gd name="connsiteY5" fmla="*/ 4058191 h 4439191"/>
              <a:gd name="connsiteX6" fmla="*/ 0 w 762001"/>
              <a:gd name="connsiteY6" fmla="*/ 514891 h 4439191"/>
              <a:gd name="connsiteX7" fmla="*/ 232698 w 762001"/>
              <a:gd name="connsiteY7" fmla="*/ 163832 h 4439191"/>
              <a:gd name="connsiteX8" fmla="*/ 293045 w 762001"/>
              <a:gd name="connsiteY8" fmla="*/ 151648 h 4439191"/>
              <a:gd name="connsiteX9" fmla="*/ 381001 w 762001"/>
              <a:gd name="connsiteY9" fmla="*/ 0 h 4439191"/>
              <a:gd name="connsiteX10" fmla="*/ 468957 w 762001"/>
              <a:gd name="connsiteY10" fmla="*/ 151648 h 4439191"/>
              <a:gd name="connsiteX11" fmla="*/ 529303 w 762001"/>
              <a:gd name="connsiteY11" fmla="*/ 163832 h 4439191"/>
              <a:gd name="connsiteX12" fmla="*/ 762001 w 762001"/>
              <a:gd name="connsiteY12" fmla="*/ 514891 h 4439191"/>
              <a:gd name="connsiteX13" fmla="*/ 762001 w 762001"/>
              <a:gd name="connsiteY13" fmla="*/ 4058191 h 4439191"/>
              <a:gd name="connsiteX14" fmla="*/ 381001 w 762001"/>
              <a:gd name="connsiteY14" fmla="*/ 4439191 h 4439191"/>
              <a:gd name="connsiteX15" fmla="*/ 0 w 762001"/>
              <a:gd name="connsiteY15" fmla="*/ 4058191 h 4439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62001" h="4439191">
                <a:moveTo>
                  <a:pt x="70116" y="4052106"/>
                </a:moveTo>
                <a:cubicBezTo>
                  <a:pt x="70116" y="4223803"/>
                  <a:pt x="209304" y="4362991"/>
                  <a:pt x="381001" y="4362991"/>
                </a:cubicBezTo>
                <a:cubicBezTo>
                  <a:pt x="552698" y="4362991"/>
                  <a:pt x="691886" y="4223803"/>
                  <a:pt x="691886" y="4052106"/>
                </a:cubicBezTo>
                <a:cubicBezTo>
                  <a:pt x="691886" y="3880409"/>
                  <a:pt x="552698" y="3741221"/>
                  <a:pt x="381001" y="3741221"/>
                </a:cubicBezTo>
                <a:cubicBezTo>
                  <a:pt x="209304" y="3741221"/>
                  <a:pt x="70116" y="3880409"/>
                  <a:pt x="70116" y="4052106"/>
                </a:cubicBezTo>
                <a:close/>
                <a:moveTo>
                  <a:pt x="0" y="4058191"/>
                </a:moveTo>
                <a:lnTo>
                  <a:pt x="0" y="514891"/>
                </a:lnTo>
                <a:cubicBezTo>
                  <a:pt x="0" y="357076"/>
                  <a:pt x="95952" y="221671"/>
                  <a:pt x="232698" y="163832"/>
                </a:cubicBezTo>
                <a:lnTo>
                  <a:pt x="293045" y="151648"/>
                </a:lnTo>
                <a:lnTo>
                  <a:pt x="381001" y="0"/>
                </a:lnTo>
                <a:lnTo>
                  <a:pt x="468957" y="151648"/>
                </a:lnTo>
                <a:lnTo>
                  <a:pt x="529303" y="163832"/>
                </a:lnTo>
                <a:cubicBezTo>
                  <a:pt x="666049" y="221671"/>
                  <a:pt x="762001" y="357076"/>
                  <a:pt x="762001" y="514891"/>
                </a:cubicBezTo>
                <a:lnTo>
                  <a:pt x="762001" y="4058191"/>
                </a:lnTo>
                <a:cubicBezTo>
                  <a:pt x="762001" y="4268611"/>
                  <a:pt x="591421" y="4439191"/>
                  <a:pt x="381001" y="4439191"/>
                </a:cubicBezTo>
                <a:cubicBezTo>
                  <a:pt x="170580" y="4439191"/>
                  <a:pt x="0" y="4268611"/>
                  <a:pt x="0" y="4058191"/>
                </a:cubicBezTo>
                <a:close/>
              </a:path>
            </a:pathLst>
          </a:cu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9" name="任意多边形 8"/>
          <p:cNvSpPr/>
          <p:nvPr/>
        </p:nvSpPr>
        <p:spPr>
          <a:xfrm rot="5400000">
            <a:off x="3275465" y="1343552"/>
            <a:ext cx="762001" cy="4439191"/>
          </a:xfrm>
          <a:custGeom>
            <a:avLst/>
            <a:gdLst>
              <a:gd name="connsiteX0" fmla="*/ 55209 w 762001"/>
              <a:gd name="connsiteY0" fmla="*/ 4052106 h 4439191"/>
              <a:gd name="connsiteX1" fmla="*/ 366094 w 762001"/>
              <a:gd name="connsiteY1" fmla="*/ 4362991 h 4439191"/>
              <a:gd name="connsiteX2" fmla="*/ 676979 w 762001"/>
              <a:gd name="connsiteY2" fmla="*/ 4052106 h 4439191"/>
              <a:gd name="connsiteX3" fmla="*/ 366094 w 762001"/>
              <a:gd name="connsiteY3" fmla="*/ 3741221 h 4439191"/>
              <a:gd name="connsiteX4" fmla="*/ 55209 w 762001"/>
              <a:gd name="connsiteY4" fmla="*/ 4052106 h 4439191"/>
              <a:gd name="connsiteX5" fmla="*/ 0 w 762001"/>
              <a:gd name="connsiteY5" fmla="*/ 4058191 h 4439191"/>
              <a:gd name="connsiteX6" fmla="*/ 0 w 762001"/>
              <a:gd name="connsiteY6" fmla="*/ 514891 h 4439191"/>
              <a:gd name="connsiteX7" fmla="*/ 232698 w 762001"/>
              <a:gd name="connsiteY7" fmla="*/ 163832 h 4439191"/>
              <a:gd name="connsiteX8" fmla="*/ 293045 w 762001"/>
              <a:gd name="connsiteY8" fmla="*/ 151648 h 4439191"/>
              <a:gd name="connsiteX9" fmla="*/ 381001 w 762001"/>
              <a:gd name="connsiteY9" fmla="*/ 0 h 4439191"/>
              <a:gd name="connsiteX10" fmla="*/ 468957 w 762001"/>
              <a:gd name="connsiteY10" fmla="*/ 151648 h 4439191"/>
              <a:gd name="connsiteX11" fmla="*/ 529303 w 762001"/>
              <a:gd name="connsiteY11" fmla="*/ 163832 h 4439191"/>
              <a:gd name="connsiteX12" fmla="*/ 762001 w 762001"/>
              <a:gd name="connsiteY12" fmla="*/ 514891 h 4439191"/>
              <a:gd name="connsiteX13" fmla="*/ 762001 w 762001"/>
              <a:gd name="connsiteY13" fmla="*/ 4058191 h 4439191"/>
              <a:gd name="connsiteX14" fmla="*/ 381001 w 762001"/>
              <a:gd name="connsiteY14" fmla="*/ 4439191 h 4439191"/>
              <a:gd name="connsiteX15" fmla="*/ 0 w 762001"/>
              <a:gd name="connsiteY15" fmla="*/ 4058191 h 4439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62001" h="4439191">
                <a:moveTo>
                  <a:pt x="55209" y="4052106"/>
                </a:moveTo>
                <a:cubicBezTo>
                  <a:pt x="55209" y="4223803"/>
                  <a:pt x="194397" y="4362991"/>
                  <a:pt x="366094" y="4362991"/>
                </a:cubicBezTo>
                <a:cubicBezTo>
                  <a:pt x="537791" y="4362991"/>
                  <a:pt x="676979" y="4223803"/>
                  <a:pt x="676979" y="4052106"/>
                </a:cubicBezTo>
                <a:cubicBezTo>
                  <a:pt x="676979" y="3880409"/>
                  <a:pt x="537791" y="3741221"/>
                  <a:pt x="366094" y="3741221"/>
                </a:cubicBezTo>
                <a:cubicBezTo>
                  <a:pt x="194397" y="3741221"/>
                  <a:pt x="55209" y="3880409"/>
                  <a:pt x="55209" y="4052106"/>
                </a:cubicBezTo>
                <a:close/>
                <a:moveTo>
                  <a:pt x="0" y="4058191"/>
                </a:moveTo>
                <a:lnTo>
                  <a:pt x="0" y="514891"/>
                </a:lnTo>
                <a:cubicBezTo>
                  <a:pt x="0" y="357076"/>
                  <a:pt x="95952" y="221671"/>
                  <a:pt x="232698" y="163832"/>
                </a:cubicBezTo>
                <a:lnTo>
                  <a:pt x="293045" y="151648"/>
                </a:lnTo>
                <a:lnTo>
                  <a:pt x="381001" y="0"/>
                </a:lnTo>
                <a:lnTo>
                  <a:pt x="468957" y="151648"/>
                </a:lnTo>
                <a:lnTo>
                  <a:pt x="529303" y="163832"/>
                </a:lnTo>
                <a:cubicBezTo>
                  <a:pt x="666049" y="221671"/>
                  <a:pt x="762001" y="357076"/>
                  <a:pt x="762001" y="514891"/>
                </a:cubicBezTo>
                <a:lnTo>
                  <a:pt x="762001" y="4058191"/>
                </a:lnTo>
                <a:cubicBezTo>
                  <a:pt x="762001" y="4268611"/>
                  <a:pt x="591421" y="4439191"/>
                  <a:pt x="381001" y="4439191"/>
                </a:cubicBezTo>
                <a:cubicBezTo>
                  <a:pt x="170580" y="4439191"/>
                  <a:pt x="0" y="4268611"/>
                  <a:pt x="0" y="4058191"/>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10" name="任意多边形 9"/>
          <p:cNvSpPr/>
          <p:nvPr/>
        </p:nvSpPr>
        <p:spPr>
          <a:xfrm rot="16200000">
            <a:off x="8227558" y="624453"/>
            <a:ext cx="762001" cy="4439191"/>
          </a:xfrm>
          <a:custGeom>
            <a:avLst/>
            <a:gdLst>
              <a:gd name="connsiteX0" fmla="*/ 691886 w 762001"/>
              <a:gd name="connsiteY0" fmla="*/ 4058191 h 4439191"/>
              <a:gd name="connsiteX1" fmla="*/ 381001 w 762001"/>
              <a:gd name="connsiteY1" fmla="*/ 3747306 h 4439191"/>
              <a:gd name="connsiteX2" fmla="*/ 70116 w 762001"/>
              <a:gd name="connsiteY2" fmla="*/ 4058191 h 4439191"/>
              <a:gd name="connsiteX3" fmla="*/ 381001 w 762001"/>
              <a:gd name="connsiteY3" fmla="*/ 4369076 h 4439191"/>
              <a:gd name="connsiteX4" fmla="*/ 691886 w 762001"/>
              <a:gd name="connsiteY4" fmla="*/ 4058191 h 4439191"/>
              <a:gd name="connsiteX5" fmla="*/ 762001 w 762001"/>
              <a:gd name="connsiteY5" fmla="*/ 514891 h 4439191"/>
              <a:gd name="connsiteX6" fmla="*/ 762001 w 762001"/>
              <a:gd name="connsiteY6" fmla="*/ 4058191 h 4439191"/>
              <a:gd name="connsiteX7" fmla="*/ 381001 w 762001"/>
              <a:gd name="connsiteY7" fmla="*/ 4439191 h 4439191"/>
              <a:gd name="connsiteX8" fmla="*/ 0 w 762001"/>
              <a:gd name="connsiteY8" fmla="*/ 4058191 h 4439191"/>
              <a:gd name="connsiteX9" fmla="*/ 0 w 762001"/>
              <a:gd name="connsiteY9" fmla="*/ 514891 h 4439191"/>
              <a:gd name="connsiteX10" fmla="*/ 232698 w 762001"/>
              <a:gd name="connsiteY10" fmla="*/ 163832 h 4439191"/>
              <a:gd name="connsiteX11" fmla="*/ 293045 w 762001"/>
              <a:gd name="connsiteY11" fmla="*/ 151648 h 4439191"/>
              <a:gd name="connsiteX12" fmla="*/ 381001 w 762001"/>
              <a:gd name="connsiteY12" fmla="*/ 0 h 4439191"/>
              <a:gd name="connsiteX13" fmla="*/ 468957 w 762001"/>
              <a:gd name="connsiteY13" fmla="*/ 151648 h 4439191"/>
              <a:gd name="connsiteX14" fmla="*/ 529303 w 762001"/>
              <a:gd name="connsiteY14" fmla="*/ 163832 h 4439191"/>
              <a:gd name="connsiteX15" fmla="*/ 762001 w 762001"/>
              <a:gd name="connsiteY15" fmla="*/ 514891 h 4439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62001" h="4439191">
                <a:moveTo>
                  <a:pt x="691886" y="4058191"/>
                </a:moveTo>
                <a:cubicBezTo>
                  <a:pt x="691886" y="3886494"/>
                  <a:pt x="552698" y="3747306"/>
                  <a:pt x="381001" y="3747306"/>
                </a:cubicBezTo>
                <a:cubicBezTo>
                  <a:pt x="209304" y="3747306"/>
                  <a:pt x="70116" y="3886494"/>
                  <a:pt x="70116" y="4058191"/>
                </a:cubicBezTo>
                <a:cubicBezTo>
                  <a:pt x="70116" y="4229888"/>
                  <a:pt x="209304" y="4369076"/>
                  <a:pt x="381001" y="4369076"/>
                </a:cubicBezTo>
                <a:cubicBezTo>
                  <a:pt x="552698" y="4369076"/>
                  <a:pt x="691886" y="4229888"/>
                  <a:pt x="691886" y="4058191"/>
                </a:cubicBezTo>
                <a:close/>
                <a:moveTo>
                  <a:pt x="762001" y="514891"/>
                </a:moveTo>
                <a:lnTo>
                  <a:pt x="762001" y="4058191"/>
                </a:lnTo>
                <a:cubicBezTo>
                  <a:pt x="762001" y="4268611"/>
                  <a:pt x="591421" y="4439191"/>
                  <a:pt x="381001" y="4439191"/>
                </a:cubicBezTo>
                <a:cubicBezTo>
                  <a:pt x="170580" y="4439191"/>
                  <a:pt x="0" y="4268611"/>
                  <a:pt x="0" y="4058191"/>
                </a:cubicBezTo>
                <a:lnTo>
                  <a:pt x="0" y="514891"/>
                </a:lnTo>
                <a:cubicBezTo>
                  <a:pt x="0" y="357076"/>
                  <a:pt x="95952" y="221671"/>
                  <a:pt x="232698" y="163832"/>
                </a:cubicBezTo>
                <a:lnTo>
                  <a:pt x="293045" y="151648"/>
                </a:lnTo>
                <a:lnTo>
                  <a:pt x="381001" y="0"/>
                </a:lnTo>
                <a:lnTo>
                  <a:pt x="468957" y="151648"/>
                </a:lnTo>
                <a:lnTo>
                  <a:pt x="529303" y="163832"/>
                </a:lnTo>
                <a:cubicBezTo>
                  <a:pt x="666049" y="221671"/>
                  <a:pt x="762001" y="357076"/>
                  <a:pt x="762001" y="514891"/>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11" name="任意多边形 10"/>
          <p:cNvSpPr/>
          <p:nvPr/>
        </p:nvSpPr>
        <p:spPr>
          <a:xfrm rot="16200000">
            <a:off x="8227558" y="1785607"/>
            <a:ext cx="762001" cy="4439191"/>
          </a:xfrm>
          <a:custGeom>
            <a:avLst/>
            <a:gdLst>
              <a:gd name="connsiteX0" fmla="*/ 691886 w 762001"/>
              <a:gd name="connsiteY0" fmla="*/ 4058191 h 4439191"/>
              <a:gd name="connsiteX1" fmla="*/ 381001 w 762001"/>
              <a:gd name="connsiteY1" fmla="*/ 3747306 h 4439191"/>
              <a:gd name="connsiteX2" fmla="*/ 70116 w 762001"/>
              <a:gd name="connsiteY2" fmla="*/ 4058191 h 4439191"/>
              <a:gd name="connsiteX3" fmla="*/ 381001 w 762001"/>
              <a:gd name="connsiteY3" fmla="*/ 4369076 h 4439191"/>
              <a:gd name="connsiteX4" fmla="*/ 691886 w 762001"/>
              <a:gd name="connsiteY4" fmla="*/ 4058191 h 4439191"/>
              <a:gd name="connsiteX5" fmla="*/ 762001 w 762001"/>
              <a:gd name="connsiteY5" fmla="*/ 514891 h 4439191"/>
              <a:gd name="connsiteX6" fmla="*/ 762001 w 762001"/>
              <a:gd name="connsiteY6" fmla="*/ 4058191 h 4439191"/>
              <a:gd name="connsiteX7" fmla="*/ 381001 w 762001"/>
              <a:gd name="connsiteY7" fmla="*/ 4439191 h 4439191"/>
              <a:gd name="connsiteX8" fmla="*/ 0 w 762001"/>
              <a:gd name="connsiteY8" fmla="*/ 4058191 h 4439191"/>
              <a:gd name="connsiteX9" fmla="*/ 0 w 762001"/>
              <a:gd name="connsiteY9" fmla="*/ 514891 h 4439191"/>
              <a:gd name="connsiteX10" fmla="*/ 232698 w 762001"/>
              <a:gd name="connsiteY10" fmla="*/ 163832 h 4439191"/>
              <a:gd name="connsiteX11" fmla="*/ 293045 w 762001"/>
              <a:gd name="connsiteY11" fmla="*/ 151648 h 4439191"/>
              <a:gd name="connsiteX12" fmla="*/ 381001 w 762001"/>
              <a:gd name="connsiteY12" fmla="*/ 0 h 4439191"/>
              <a:gd name="connsiteX13" fmla="*/ 468957 w 762001"/>
              <a:gd name="connsiteY13" fmla="*/ 151648 h 4439191"/>
              <a:gd name="connsiteX14" fmla="*/ 529303 w 762001"/>
              <a:gd name="connsiteY14" fmla="*/ 163832 h 4439191"/>
              <a:gd name="connsiteX15" fmla="*/ 762001 w 762001"/>
              <a:gd name="connsiteY15" fmla="*/ 514891 h 4439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62001" h="4439191">
                <a:moveTo>
                  <a:pt x="691886" y="4058191"/>
                </a:moveTo>
                <a:cubicBezTo>
                  <a:pt x="691886" y="3886494"/>
                  <a:pt x="552698" y="3747306"/>
                  <a:pt x="381001" y="3747306"/>
                </a:cubicBezTo>
                <a:cubicBezTo>
                  <a:pt x="209304" y="3747306"/>
                  <a:pt x="70116" y="3886494"/>
                  <a:pt x="70116" y="4058191"/>
                </a:cubicBezTo>
                <a:cubicBezTo>
                  <a:pt x="70116" y="4229888"/>
                  <a:pt x="209304" y="4369076"/>
                  <a:pt x="381001" y="4369076"/>
                </a:cubicBezTo>
                <a:cubicBezTo>
                  <a:pt x="552698" y="4369076"/>
                  <a:pt x="691886" y="4229888"/>
                  <a:pt x="691886" y="4058191"/>
                </a:cubicBezTo>
                <a:close/>
                <a:moveTo>
                  <a:pt x="762001" y="514891"/>
                </a:moveTo>
                <a:lnTo>
                  <a:pt x="762001" y="4058191"/>
                </a:lnTo>
                <a:cubicBezTo>
                  <a:pt x="762001" y="4268611"/>
                  <a:pt x="591421" y="4439191"/>
                  <a:pt x="381001" y="4439191"/>
                </a:cubicBezTo>
                <a:cubicBezTo>
                  <a:pt x="170580" y="4439191"/>
                  <a:pt x="0" y="4268611"/>
                  <a:pt x="0" y="4058191"/>
                </a:cubicBezTo>
                <a:lnTo>
                  <a:pt x="0" y="514891"/>
                </a:lnTo>
                <a:cubicBezTo>
                  <a:pt x="0" y="357076"/>
                  <a:pt x="95952" y="221671"/>
                  <a:pt x="232698" y="163832"/>
                </a:cubicBezTo>
                <a:lnTo>
                  <a:pt x="293045" y="151648"/>
                </a:lnTo>
                <a:lnTo>
                  <a:pt x="381001" y="0"/>
                </a:lnTo>
                <a:lnTo>
                  <a:pt x="468957" y="151648"/>
                </a:lnTo>
                <a:lnTo>
                  <a:pt x="529303" y="163832"/>
                </a:lnTo>
                <a:cubicBezTo>
                  <a:pt x="666049" y="221671"/>
                  <a:pt x="762001" y="357076"/>
                  <a:pt x="762001" y="514891"/>
                </a:cubicBezTo>
                <a:close/>
              </a:path>
            </a:pathLst>
          </a:cu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12" name="文本框 11"/>
          <p:cNvSpPr txBox="1"/>
          <p:nvPr/>
        </p:nvSpPr>
        <p:spPr>
          <a:xfrm>
            <a:off x="2223905" y="2089092"/>
            <a:ext cx="2865120" cy="523220"/>
          </a:xfrm>
          <a:prstGeom prst="rect">
            <a:avLst/>
          </a:prstGeom>
          <a:noFill/>
        </p:spPr>
        <p:txBody>
          <a:bodyPr wrap="square" rtlCol="0">
            <a:spAutoFit/>
          </a:bodyPr>
          <a:lstStyle/>
          <a:p>
            <a:pPr algn="r"/>
            <a:r>
              <a:rPr lang="zh-CN" altLang="en-US" sz="1400" dirty="0">
                <a:solidFill>
                  <a:schemeClr val="bg1"/>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3" name="文本框 12"/>
          <p:cNvSpPr txBox="1"/>
          <p:nvPr/>
        </p:nvSpPr>
        <p:spPr>
          <a:xfrm>
            <a:off x="6985670" y="3650589"/>
            <a:ext cx="2865120" cy="523220"/>
          </a:xfrm>
          <a:prstGeom prst="rect">
            <a:avLst/>
          </a:prstGeom>
          <a:noFill/>
        </p:spPr>
        <p:txBody>
          <a:bodyPr wrap="square" rtlCol="0">
            <a:spAutoFit/>
          </a:bodyPr>
          <a:lstStyle/>
          <a:p>
            <a:pPr algn="r"/>
            <a:r>
              <a:rPr lang="zh-CN" altLang="en-US" sz="1400" dirty="0">
                <a:solidFill>
                  <a:schemeClr val="bg1"/>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4" name="文本框 13"/>
          <p:cNvSpPr txBox="1"/>
          <p:nvPr/>
        </p:nvSpPr>
        <p:spPr>
          <a:xfrm>
            <a:off x="6985670" y="2478376"/>
            <a:ext cx="2865120" cy="523220"/>
          </a:xfrm>
          <a:prstGeom prst="rect">
            <a:avLst/>
          </a:prstGeom>
          <a:noFill/>
        </p:spPr>
        <p:txBody>
          <a:bodyPr wrap="square" rtlCol="0">
            <a:spAutoFit/>
          </a:bodyPr>
          <a:lstStyle/>
          <a:p>
            <a:pPr algn="r"/>
            <a:r>
              <a:rPr lang="zh-CN" altLang="en-US" sz="1400" dirty="0">
                <a:solidFill>
                  <a:schemeClr val="tx1">
                    <a:lumMod val="85000"/>
                    <a:lumOff val="1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5" name="文本框 14"/>
          <p:cNvSpPr txBox="1"/>
          <p:nvPr/>
        </p:nvSpPr>
        <p:spPr>
          <a:xfrm>
            <a:off x="2272718" y="3182147"/>
            <a:ext cx="2865120" cy="523220"/>
          </a:xfrm>
          <a:prstGeom prst="rect">
            <a:avLst/>
          </a:prstGeom>
          <a:noFill/>
        </p:spPr>
        <p:txBody>
          <a:bodyPr wrap="square" rtlCol="0">
            <a:spAutoFit/>
          </a:bodyPr>
          <a:lstStyle/>
          <a:p>
            <a:pPr algn="r"/>
            <a:r>
              <a:rPr lang="zh-CN" altLang="en-US" sz="1400" dirty="0">
                <a:solidFill>
                  <a:schemeClr val="tx1">
                    <a:lumMod val="85000"/>
                    <a:lumOff val="1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6" name="文本框 15"/>
          <p:cNvSpPr txBox="1"/>
          <p:nvPr/>
        </p:nvSpPr>
        <p:spPr>
          <a:xfrm>
            <a:off x="1436869" y="4854752"/>
            <a:ext cx="9449341" cy="523220"/>
          </a:xfrm>
          <a:prstGeom prst="rect">
            <a:avLst/>
          </a:prstGeom>
          <a:noFill/>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 Please click here to enter your text content, the language to be concise, the theme to be clear.</a:t>
            </a:r>
          </a:p>
          <a:p>
            <a:endPar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endParaRPr>
          </a:p>
        </p:txBody>
      </p:sp>
      <p:sp>
        <p:nvSpPr>
          <p:cNvPr id="17" name="Rounded Rectangle 7">
            <a:extLst>
              <a:ext uri="{FF2B5EF4-FFF2-40B4-BE49-F238E27FC236}">
                <a16:creationId xmlns:a16="http://schemas.microsoft.com/office/drawing/2014/main" id="{E03D10BD-3CA2-49C0-900C-9ABC644263B8}"/>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919431800"/>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03122" y="449825"/>
            <a:ext cx="11385755" cy="5958349"/>
          </a:xfrm>
          <a:prstGeom prst="roundRect">
            <a:avLst>
              <a:gd name="adj" fmla="val 1568"/>
            </a:avLst>
          </a:prstGeom>
          <a:solidFill>
            <a:schemeClr val="bg1"/>
          </a:solidFill>
          <a:ln>
            <a:noFill/>
          </a:ln>
          <a:effectLst>
            <a:glow rad="228600">
              <a:srgbClr val="02615A">
                <a:alpha val="3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1887301" y="2420811"/>
            <a:ext cx="1592179" cy="1592179"/>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3800" b="1" dirty="0">
                <a:solidFill>
                  <a:schemeClr val="bg1"/>
                </a:solidFill>
                <a:latin typeface="FuturaBookC" pitchFamily="2" charset="-52"/>
              </a:rPr>
              <a:t>4</a:t>
            </a:r>
            <a:endParaRPr lang="zh-CN" altLang="en-US" sz="13800" b="1" dirty="0">
              <a:solidFill>
                <a:schemeClr val="bg1"/>
              </a:solidFill>
              <a:latin typeface="FuturaBookC" pitchFamily="2" charset="-52"/>
            </a:endParaRPr>
          </a:p>
        </p:txBody>
      </p:sp>
      <p:sp>
        <p:nvSpPr>
          <p:cNvPr id="8" name="文本框 7"/>
          <p:cNvSpPr txBox="1"/>
          <p:nvPr/>
        </p:nvSpPr>
        <p:spPr>
          <a:xfrm>
            <a:off x="4476985" y="2420811"/>
            <a:ext cx="5760360" cy="769441"/>
          </a:xfrm>
          <a:prstGeom prst="rect">
            <a:avLst/>
          </a:prstGeom>
          <a:noFill/>
        </p:spPr>
        <p:txBody>
          <a:bodyPr wrap="square" rtlCol="0">
            <a:spAutoFit/>
          </a:bodyPr>
          <a:lstStyle/>
          <a:p>
            <a:pPr algn="dist"/>
            <a:r>
              <a:rPr lang="zh-CN" altLang="en-US" sz="4400" dirty="0">
                <a:solidFill>
                  <a:srgbClr val="1C4885"/>
                </a:solidFill>
                <a:latin typeface="FZZhengHeiS-DB-GB" panose="02000000000000000000" pitchFamily="2" charset="0"/>
                <a:ea typeface="FZZhengHeiS-DB-GB" panose="02000000000000000000" pitchFamily="2" charset="0"/>
              </a:rPr>
              <a:t>Timing planning</a:t>
            </a:r>
          </a:p>
        </p:txBody>
      </p:sp>
      <p:cxnSp>
        <p:nvCxnSpPr>
          <p:cNvPr id="9" name="直接连接符 8"/>
          <p:cNvCxnSpPr/>
          <p:nvPr/>
        </p:nvCxnSpPr>
        <p:spPr>
          <a:xfrm>
            <a:off x="4663554" y="3428999"/>
            <a:ext cx="1112406"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347067" y="3674436"/>
            <a:ext cx="6301758" cy="338554"/>
          </a:xfrm>
          <a:prstGeom prst="rect">
            <a:avLst/>
          </a:prstGeom>
          <a:noFill/>
        </p:spPr>
        <p:txBody>
          <a:bodyPr wrap="square" rtlCol="0">
            <a:spAutoFit/>
          </a:bodyPr>
          <a:lstStyle/>
          <a:p>
            <a:pPr algn="ctr"/>
            <a:r>
              <a:rPr lang="en-US" altLang="zh-CN" sz="1600" dirty="0">
                <a:solidFill>
                  <a:schemeClr val="tx1">
                    <a:lumMod val="85000"/>
                    <a:lumOff val="15000"/>
                  </a:schemeClr>
                </a:solidFill>
                <a:latin typeface="FuturaBookC" pitchFamily="2" charset="-52"/>
                <a:ea typeface="锐字逼格青春粗黑体简2.0" panose="02010604000000000000" pitchFamily="2" charset="-122"/>
              </a:rPr>
              <a:t>Life was like a box of chocolates, you never know what you're go go get.</a:t>
            </a:r>
            <a:endParaRPr lang="zh-CN" altLang="en-US" sz="1600" dirty="0">
              <a:solidFill>
                <a:schemeClr val="tx1">
                  <a:lumMod val="85000"/>
                  <a:lumOff val="15000"/>
                </a:schemeClr>
              </a:solidFill>
              <a:latin typeface="FuturaBookC" pitchFamily="2" charset="-52"/>
              <a:ea typeface="锐字逼格青春粗黑体简2.0" panose="02010604000000000000" pitchFamily="2" charset="-122"/>
            </a:endParaRPr>
          </a:p>
        </p:txBody>
      </p:sp>
      <p:sp>
        <p:nvSpPr>
          <p:cNvPr id="11" name="Rounded Rectangle 7">
            <a:extLst>
              <a:ext uri="{FF2B5EF4-FFF2-40B4-BE49-F238E27FC236}">
                <a16:creationId xmlns:a16="http://schemas.microsoft.com/office/drawing/2014/main" id="{8969D838-EDD2-4B89-A44B-AD91B9C5C76E}"/>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2881436233"/>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04648" y="409927"/>
            <a:ext cx="2538453" cy="523220"/>
          </a:xfrm>
          <a:prstGeom prst="rect">
            <a:avLst/>
          </a:prstGeom>
          <a:noFill/>
        </p:spPr>
        <p:txBody>
          <a:bodyPr wrap="square" rtlCol="0">
            <a:spAutoFit/>
          </a:bodyPr>
          <a:lstStyle/>
          <a:p>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Timing</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7551058" y="4512375"/>
            <a:ext cx="2135052" cy="1063896"/>
          </a:xfrm>
          <a:prstGeom prst="rect">
            <a:avLst/>
          </a:prstGeom>
          <a:solidFill>
            <a:srgbClr val="EDEA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9" name="矩形 8"/>
          <p:cNvSpPr/>
          <p:nvPr/>
        </p:nvSpPr>
        <p:spPr>
          <a:xfrm>
            <a:off x="7551058" y="1920970"/>
            <a:ext cx="2135052" cy="1051984"/>
          </a:xfrm>
          <a:prstGeom prst="rect">
            <a:avLst/>
          </a:prstGeom>
          <a:solidFill>
            <a:srgbClr val="EDEA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0" name="矩形 9"/>
          <p:cNvSpPr/>
          <p:nvPr/>
        </p:nvSpPr>
        <p:spPr>
          <a:xfrm>
            <a:off x="2497908" y="4733959"/>
            <a:ext cx="2135052" cy="1052286"/>
          </a:xfrm>
          <a:prstGeom prst="rect">
            <a:avLst/>
          </a:prstGeom>
          <a:solidFill>
            <a:srgbClr val="EDEA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1" name="矩形 10"/>
          <p:cNvSpPr/>
          <p:nvPr/>
        </p:nvSpPr>
        <p:spPr>
          <a:xfrm>
            <a:off x="2497908" y="2102035"/>
            <a:ext cx="2135052" cy="1031845"/>
          </a:xfrm>
          <a:prstGeom prst="rect">
            <a:avLst/>
          </a:prstGeom>
          <a:solidFill>
            <a:srgbClr val="EDEA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12" name="直接连接符 11"/>
          <p:cNvCxnSpPr/>
          <p:nvPr/>
        </p:nvCxnSpPr>
        <p:spPr>
          <a:xfrm>
            <a:off x="6096000" y="1724664"/>
            <a:ext cx="0" cy="4252686"/>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椭圆 12"/>
          <p:cNvSpPr/>
          <p:nvPr/>
        </p:nvSpPr>
        <p:spPr>
          <a:xfrm>
            <a:off x="5943600" y="1724664"/>
            <a:ext cx="304800" cy="304800"/>
          </a:xfrm>
          <a:prstGeom prst="ellipse">
            <a:avLst/>
          </a:prstGeom>
          <a:solidFill>
            <a:schemeClr val="bg1"/>
          </a:solidFill>
          <a:ln w="76200">
            <a:solidFill>
              <a:srgbClr val="1C48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5943600" y="5672550"/>
            <a:ext cx="304800" cy="304800"/>
          </a:xfrm>
          <a:prstGeom prst="ellipse">
            <a:avLst/>
          </a:prstGeom>
          <a:solidFill>
            <a:schemeClr val="bg1"/>
          </a:solidFill>
          <a:ln w="76200">
            <a:solidFill>
              <a:srgbClr val="1C48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5943600" y="3040626"/>
            <a:ext cx="304800" cy="304800"/>
          </a:xfrm>
          <a:prstGeom prst="ellipse">
            <a:avLst/>
          </a:prstGeom>
          <a:solidFill>
            <a:schemeClr val="bg1"/>
          </a:solidFill>
          <a:ln w="76200">
            <a:solidFill>
              <a:srgbClr val="1C48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5936343" y="4356588"/>
            <a:ext cx="304800" cy="304800"/>
          </a:xfrm>
          <a:prstGeom prst="ellipse">
            <a:avLst/>
          </a:prstGeom>
          <a:solidFill>
            <a:schemeClr val="bg1"/>
          </a:solidFill>
          <a:ln w="76200">
            <a:solidFill>
              <a:srgbClr val="1C48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p:nvSpPr>
        <p:spPr>
          <a:xfrm>
            <a:off x="2482668" y="1652092"/>
            <a:ext cx="2264230" cy="449943"/>
          </a:xfrm>
          <a:custGeom>
            <a:avLst/>
            <a:gdLst>
              <a:gd name="connsiteX0" fmla="*/ 74992 w 2264230"/>
              <a:gd name="connsiteY0" fmla="*/ 0 h 449943"/>
              <a:gd name="connsiteX1" fmla="*/ 2087637 w 2264230"/>
              <a:gd name="connsiteY1" fmla="*/ 0 h 449943"/>
              <a:gd name="connsiteX2" fmla="*/ 2162629 w 2264230"/>
              <a:gd name="connsiteY2" fmla="*/ 74992 h 449943"/>
              <a:gd name="connsiteX3" fmla="*/ 2162629 w 2264230"/>
              <a:gd name="connsiteY3" fmla="*/ 166043 h 449943"/>
              <a:gd name="connsiteX4" fmla="*/ 2264230 w 2264230"/>
              <a:gd name="connsiteY4" fmla="*/ 224971 h 449943"/>
              <a:gd name="connsiteX5" fmla="*/ 2162629 w 2264230"/>
              <a:gd name="connsiteY5" fmla="*/ 283900 h 449943"/>
              <a:gd name="connsiteX6" fmla="*/ 2162629 w 2264230"/>
              <a:gd name="connsiteY6" fmla="*/ 374951 h 449943"/>
              <a:gd name="connsiteX7" fmla="*/ 2087637 w 2264230"/>
              <a:gd name="connsiteY7" fmla="*/ 449943 h 449943"/>
              <a:gd name="connsiteX8" fmla="*/ 74992 w 2264230"/>
              <a:gd name="connsiteY8" fmla="*/ 449943 h 449943"/>
              <a:gd name="connsiteX9" fmla="*/ 0 w 2264230"/>
              <a:gd name="connsiteY9" fmla="*/ 374951 h 449943"/>
              <a:gd name="connsiteX10" fmla="*/ 0 w 2264230"/>
              <a:gd name="connsiteY10" fmla="*/ 74992 h 449943"/>
              <a:gd name="connsiteX11" fmla="*/ 74992 w 2264230"/>
              <a:gd name="connsiteY11" fmla="*/ 0 h 449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4230" h="449943">
                <a:moveTo>
                  <a:pt x="74992" y="0"/>
                </a:moveTo>
                <a:lnTo>
                  <a:pt x="2087637" y="0"/>
                </a:lnTo>
                <a:cubicBezTo>
                  <a:pt x="2129054" y="0"/>
                  <a:pt x="2162629" y="33575"/>
                  <a:pt x="2162629" y="74992"/>
                </a:cubicBezTo>
                <a:lnTo>
                  <a:pt x="2162629" y="166043"/>
                </a:lnTo>
                <a:lnTo>
                  <a:pt x="2264230" y="224971"/>
                </a:lnTo>
                <a:lnTo>
                  <a:pt x="2162629" y="283900"/>
                </a:lnTo>
                <a:lnTo>
                  <a:pt x="2162629" y="374951"/>
                </a:lnTo>
                <a:cubicBezTo>
                  <a:pt x="2162629" y="416368"/>
                  <a:pt x="2129054" y="449943"/>
                  <a:pt x="2087637" y="449943"/>
                </a:cubicBezTo>
                <a:lnTo>
                  <a:pt x="74992" y="449943"/>
                </a:lnTo>
                <a:cubicBezTo>
                  <a:pt x="33575" y="449943"/>
                  <a:pt x="0" y="416368"/>
                  <a:pt x="0" y="374951"/>
                </a:cubicBezTo>
                <a:lnTo>
                  <a:pt x="0" y="74992"/>
                </a:lnTo>
                <a:cubicBezTo>
                  <a:pt x="0" y="33575"/>
                  <a:pt x="33575" y="0"/>
                  <a:pt x="74992" y="0"/>
                </a:cubicBezTo>
                <a:close/>
              </a:path>
            </a:pathLst>
          </a:cu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FZZhengHeiS-DB-GB" panose="02000000000000000000" pitchFamily="2" charset="0"/>
                <a:ea typeface="FZZhengHeiS-DB-GB" panose="02000000000000000000" pitchFamily="2" charset="0"/>
              </a:rPr>
              <a:t>2020</a:t>
            </a:r>
            <a:endParaRPr lang="zh-CN" altLang="en-US" dirty="0">
              <a:latin typeface="FZZhengHeiS-DB-GB" panose="02000000000000000000" pitchFamily="2" charset="0"/>
              <a:ea typeface="FZZhengHeiS-DB-GB" panose="02000000000000000000" pitchFamily="2" charset="0"/>
            </a:endParaRPr>
          </a:p>
        </p:txBody>
      </p:sp>
      <p:sp>
        <p:nvSpPr>
          <p:cNvPr id="18" name="任意多边形 17"/>
          <p:cNvSpPr/>
          <p:nvPr/>
        </p:nvSpPr>
        <p:spPr>
          <a:xfrm>
            <a:off x="2494279" y="4284016"/>
            <a:ext cx="2264230" cy="449943"/>
          </a:xfrm>
          <a:custGeom>
            <a:avLst/>
            <a:gdLst>
              <a:gd name="connsiteX0" fmla="*/ 74992 w 2264230"/>
              <a:gd name="connsiteY0" fmla="*/ 0 h 449943"/>
              <a:gd name="connsiteX1" fmla="*/ 2087637 w 2264230"/>
              <a:gd name="connsiteY1" fmla="*/ 0 h 449943"/>
              <a:gd name="connsiteX2" fmla="*/ 2162629 w 2264230"/>
              <a:gd name="connsiteY2" fmla="*/ 74992 h 449943"/>
              <a:gd name="connsiteX3" fmla="*/ 2162629 w 2264230"/>
              <a:gd name="connsiteY3" fmla="*/ 166043 h 449943"/>
              <a:gd name="connsiteX4" fmla="*/ 2264230 w 2264230"/>
              <a:gd name="connsiteY4" fmla="*/ 224971 h 449943"/>
              <a:gd name="connsiteX5" fmla="*/ 2162629 w 2264230"/>
              <a:gd name="connsiteY5" fmla="*/ 283900 h 449943"/>
              <a:gd name="connsiteX6" fmla="*/ 2162629 w 2264230"/>
              <a:gd name="connsiteY6" fmla="*/ 374951 h 449943"/>
              <a:gd name="connsiteX7" fmla="*/ 2087637 w 2264230"/>
              <a:gd name="connsiteY7" fmla="*/ 449943 h 449943"/>
              <a:gd name="connsiteX8" fmla="*/ 74992 w 2264230"/>
              <a:gd name="connsiteY8" fmla="*/ 449943 h 449943"/>
              <a:gd name="connsiteX9" fmla="*/ 0 w 2264230"/>
              <a:gd name="connsiteY9" fmla="*/ 374951 h 449943"/>
              <a:gd name="connsiteX10" fmla="*/ 0 w 2264230"/>
              <a:gd name="connsiteY10" fmla="*/ 74992 h 449943"/>
              <a:gd name="connsiteX11" fmla="*/ 74992 w 2264230"/>
              <a:gd name="connsiteY11" fmla="*/ 0 h 449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4230" h="449943">
                <a:moveTo>
                  <a:pt x="74992" y="0"/>
                </a:moveTo>
                <a:lnTo>
                  <a:pt x="2087637" y="0"/>
                </a:lnTo>
                <a:cubicBezTo>
                  <a:pt x="2129054" y="0"/>
                  <a:pt x="2162629" y="33575"/>
                  <a:pt x="2162629" y="74992"/>
                </a:cubicBezTo>
                <a:lnTo>
                  <a:pt x="2162629" y="166043"/>
                </a:lnTo>
                <a:lnTo>
                  <a:pt x="2264230" y="224971"/>
                </a:lnTo>
                <a:lnTo>
                  <a:pt x="2162629" y="283900"/>
                </a:lnTo>
                <a:lnTo>
                  <a:pt x="2162629" y="374951"/>
                </a:lnTo>
                <a:cubicBezTo>
                  <a:pt x="2162629" y="416368"/>
                  <a:pt x="2129054" y="449943"/>
                  <a:pt x="2087637" y="449943"/>
                </a:cubicBezTo>
                <a:lnTo>
                  <a:pt x="74992" y="449943"/>
                </a:lnTo>
                <a:cubicBezTo>
                  <a:pt x="33575" y="449943"/>
                  <a:pt x="0" y="416368"/>
                  <a:pt x="0" y="374951"/>
                </a:cubicBezTo>
                <a:lnTo>
                  <a:pt x="0" y="74992"/>
                </a:lnTo>
                <a:cubicBezTo>
                  <a:pt x="0" y="33575"/>
                  <a:pt x="33575" y="0"/>
                  <a:pt x="74992" y="0"/>
                </a:cubicBezTo>
                <a:close/>
              </a:path>
            </a:pathLst>
          </a:cu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FZZhengHeiS-DB-GB" panose="02000000000000000000" pitchFamily="2" charset="0"/>
                <a:ea typeface="FZZhengHeiS-DB-GB" panose="02000000000000000000" pitchFamily="2" charset="0"/>
              </a:rPr>
              <a:t>2018</a:t>
            </a:r>
            <a:endParaRPr lang="zh-CN" altLang="en-US" dirty="0">
              <a:latin typeface="FZZhengHeiS-DB-GB" panose="02000000000000000000" pitchFamily="2" charset="0"/>
              <a:ea typeface="FZZhengHeiS-DB-GB" panose="02000000000000000000" pitchFamily="2" charset="0"/>
            </a:endParaRPr>
          </a:p>
        </p:txBody>
      </p:sp>
      <p:sp>
        <p:nvSpPr>
          <p:cNvPr id="19" name="任意多边形 18"/>
          <p:cNvSpPr/>
          <p:nvPr/>
        </p:nvSpPr>
        <p:spPr>
          <a:xfrm rot="10800000" flipV="1">
            <a:off x="7437120" y="2972953"/>
            <a:ext cx="2264230" cy="440146"/>
          </a:xfrm>
          <a:custGeom>
            <a:avLst/>
            <a:gdLst>
              <a:gd name="connsiteX0" fmla="*/ 74992 w 2264230"/>
              <a:gd name="connsiteY0" fmla="*/ 0 h 449943"/>
              <a:gd name="connsiteX1" fmla="*/ 2087637 w 2264230"/>
              <a:gd name="connsiteY1" fmla="*/ 0 h 449943"/>
              <a:gd name="connsiteX2" fmla="*/ 2162629 w 2264230"/>
              <a:gd name="connsiteY2" fmla="*/ 74992 h 449943"/>
              <a:gd name="connsiteX3" fmla="*/ 2162629 w 2264230"/>
              <a:gd name="connsiteY3" fmla="*/ 166043 h 449943"/>
              <a:gd name="connsiteX4" fmla="*/ 2264230 w 2264230"/>
              <a:gd name="connsiteY4" fmla="*/ 224971 h 449943"/>
              <a:gd name="connsiteX5" fmla="*/ 2162629 w 2264230"/>
              <a:gd name="connsiteY5" fmla="*/ 283900 h 449943"/>
              <a:gd name="connsiteX6" fmla="*/ 2162629 w 2264230"/>
              <a:gd name="connsiteY6" fmla="*/ 374951 h 449943"/>
              <a:gd name="connsiteX7" fmla="*/ 2087637 w 2264230"/>
              <a:gd name="connsiteY7" fmla="*/ 449943 h 449943"/>
              <a:gd name="connsiteX8" fmla="*/ 74992 w 2264230"/>
              <a:gd name="connsiteY8" fmla="*/ 449943 h 449943"/>
              <a:gd name="connsiteX9" fmla="*/ 0 w 2264230"/>
              <a:gd name="connsiteY9" fmla="*/ 374951 h 449943"/>
              <a:gd name="connsiteX10" fmla="*/ 0 w 2264230"/>
              <a:gd name="connsiteY10" fmla="*/ 74992 h 449943"/>
              <a:gd name="connsiteX11" fmla="*/ 74992 w 2264230"/>
              <a:gd name="connsiteY11" fmla="*/ 0 h 449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4230" h="449943">
                <a:moveTo>
                  <a:pt x="74992" y="0"/>
                </a:moveTo>
                <a:lnTo>
                  <a:pt x="2087637" y="0"/>
                </a:lnTo>
                <a:cubicBezTo>
                  <a:pt x="2129054" y="0"/>
                  <a:pt x="2162629" y="33575"/>
                  <a:pt x="2162629" y="74992"/>
                </a:cubicBezTo>
                <a:lnTo>
                  <a:pt x="2162629" y="166043"/>
                </a:lnTo>
                <a:lnTo>
                  <a:pt x="2264230" y="224971"/>
                </a:lnTo>
                <a:lnTo>
                  <a:pt x="2162629" y="283900"/>
                </a:lnTo>
                <a:lnTo>
                  <a:pt x="2162629" y="374951"/>
                </a:lnTo>
                <a:cubicBezTo>
                  <a:pt x="2162629" y="416368"/>
                  <a:pt x="2129054" y="449943"/>
                  <a:pt x="2087637" y="449943"/>
                </a:cubicBezTo>
                <a:lnTo>
                  <a:pt x="74992" y="449943"/>
                </a:lnTo>
                <a:cubicBezTo>
                  <a:pt x="33575" y="449943"/>
                  <a:pt x="0" y="416368"/>
                  <a:pt x="0" y="374951"/>
                </a:cubicBezTo>
                <a:lnTo>
                  <a:pt x="0" y="74992"/>
                </a:lnTo>
                <a:cubicBezTo>
                  <a:pt x="0" y="33575"/>
                  <a:pt x="33575" y="0"/>
                  <a:pt x="74992" y="0"/>
                </a:cubicBezTo>
                <a:close/>
              </a:path>
            </a:pathLst>
          </a:cu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FZZhengHeiS-DB-GB" panose="02000000000000000000" pitchFamily="2" charset="0"/>
                <a:ea typeface="FZZhengHeiS-DB-GB" panose="02000000000000000000" pitchFamily="2" charset="0"/>
              </a:rPr>
              <a:t>2019</a:t>
            </a:r>
            <a:endParaRPr lang="zh-CN" altLang="en-US" dirty="0">
              <a:latin typeface="FZZhengHeiS-DB-GB" panose="02000000000000000000" pitchFamily="2" charset="0"/>
              <a:ea typeface="FZZhengHeiS-DB-GB" panose="02000000000000000000" pitchFamily="2" charset="0"/>
            </a:endParaRPr>
          </a:p>
        </p:txBody>
      </p:sp>
      <p:sp>
        <p:nvSpPr>
          <p:cNvPr id="20" name="任意多边形 19"/>
          <p:cNvSpPr/>
          <p:nvPr/>
        </p:nvSpPr>
        <p:spPr>
          <a:xfrm rot="10800000" flipV="1">
            <a:off x="7421880" y="5576270"/>
            <a:ext cx="2264230" cy="440146"/>
          </a:xfrm>
          <a:custGeom>
            <a:avLst/>
            <a:gdLst>
              <a:gd name="connsiteX0" fmla="*/ 74992 w 2264230"/>
              <a:gd name="connsiteY0" fmla="*/ 0 h 449943"/>
              <a:gd name="connsiteX1" fmla="*/ 2087637 w 2264230"/>
              <a:gd name="connsiteY1" fmla="*/ 0 h 449943"/>
              <a:gd name="connsiteX2" fmla="*/ 2162629 w 2264230"/>
              <a:gd name="connsiteY2" fmla="*/ 74992 h 449943"/>
              <a:gd name="connsiteX3" fmla="*/ 2162629 w 2264230"/>
              <a:gd name="connsiteY3" fmla="*/ 166043 h 449943"/>
              <a:gd name="connsiteX4" fmla="*/ 2264230 w 2264230"/>
              <a:gd name="connsiteY4" fmla="*/ 224971 h 449943"/>
              <a:gd name="connsiteX5" fmla="*/ 2162629 w 2264230"/>
              <a:gd name="connsiteY5" fmla="*/ 283900 h 449943"/>
              <a:gd name="connsiteX6" fmla="*/ 2162629 w 2264230"/>
              <a:gd name="connsiteY6" fmla="*/ 374951 h 449943"/>
              <a:gd name="connsiteX7" fmla="*/ 2087637 w 2264230"/>
              <a:gd name="connsiteY7" fmla="*/ 449943 h 449943"/>
              <a:gd name="connsiteX8" fmla="*/ 74992 w 2264230"/>
              <a:gd name="connsiteY8" fmla="*/ 449943 h 449943"/>
              <a:gd name="connsiteX9" fmla="*/ 0 w 2264230"/>
              <a:gd name="connsiteY9" fmla="*/ 374951 h 449943"/>
              <a:gd name="connsiteX10" fmla="*/ 0 w 2264230"/>
              <a:gd name="connsiteY10" fmla="*/ 74992 h 449943"/>
              <a:gd name="connsiteX11" fmla="*/ 74992 w 2264230"/>
              <a:gd name="connsiteY11" fmla="*/ 0 h 449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4230" h="449943">
                <a:moveTo>
                  <a:pt x="74992" y="0"/>
                </a:moveTo>
                <a:lnTo>
                  <a:pt x="2087637" y="0"/>
                </a:lnTo>
                <a:cubicBezTo>
                  <a:pt x="2129054" y="0"/>
                  <a:pt x="2162629" y="33575"/>
                  <a:pt x="2162629" y="74992"/>
                </a:cubicBezTo>
                <a:lnTo>
                  <a:pt x="2162629" y="166043"/>
                </a:lnTo>
                <a:lnTo>
                  <a:pt x="2264230" y="224971"/>
                </a:lnTo>
                <a:lnTo>
                  <a:pt x="2162629" y="283900"/>
                </a:lnTo>
                <a:lnTo>
                  <a:pt x="2162629" y="374951"/>
                </a:lnTo>
                <a:cubicBezTo>
                  <a:pt x="2162629" y="416368"/>
                  <a:pt x="2129054" y="449943"/>
                  <a:pt x="2087637" y="449943"/>
                </a:cubicBezTo>
                <a:lnTo>
                  <a:pt x="74992" y="449943"/>
                </a:lnTo>
                <a:cubicBezTo>
                  <a:pt x="33575" y="449943"/>
                  <a:pt x="0" y="416368"/>
                  <a:pt x="0" y="374951"/>
                </a:cubicBezTo>
                <a:lnTo>
                  <a:pt x="0" y="74992"/>
                </a:lnTo>
                <a:cubicBezTo>
                  <a:pt x="0" y="33575"/>
                  <a:pt x="33575" y="0"/>
                  <a:pt x="74992" y="0"/>
                </a:cubicBezTo>
                <a:close/>
              </a:path>
            </a:pathLst>
          </a:cu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FZZhengHeiS-DB-GB" panose="02000000000000000000" pitchFamily="2" charset="0"/>
                <a:ea typeface="FZZhengHeiS-DB-GB" panose="02000000000000000000" pitchFamily="2" charset="0"/>
              </a:rPr>
              <a:t>2018</a:t>
            </a:r>
            <a:endParaRPr lang="zh-CN" altLang="en-US" dirty="0">
              <a:latin typeface="FZZhengHeiS-DB-GB" panose="02000000000000000000" pitchFamily="2" charset="0"/>
              <a:ea typeface="FZZhengHeiS-DB-GB" panose="02000000000000000000" pitchFamily="2" charset="0"/>
            </a:endParaRPr>
          </a:p>
        </p:txBody>
      </p:sp>
      <p:cxnSp>
        <p:nvCxnSpPr>
          <p:cNvPr id="21" name="直接连接符 20"/>
          <p:cNvCxnSpPr>
            <a:endCxn id="13" idx="2"/>
          </p:cNvCxnSpPr>
          <p:nvPr/>
        </p:nvCxnSpPr>
        <p:spPr>
          <a:xfrm>
            <a:off x="4731658" y="1877064"/>
            <a:ext cx="1211942" cy="0"/>
          </a:xfrm>
          <a:prstGeom prst="line">
            <a:avLst/>
          </a:prstGeom>
          <a:ln w="25400">
            <a:solidFill>
              <a:srgbClr val="1C4885"/>
            </a:solidFill>
            <a:prstDash val="dash"/>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V="1">
            <a:off x="6282510" y="3185891"/>
            <a:ext cx="1166222" cy="15239"/>
          </a:xfrm>
          <a:prstGeom prst="line">
            <a:avLst/>
          </a:prstGeom>
          <a:ln w="25400">
            <a:solidFill>
              <a:srgbClr val="1C4885"/>
            </a:solidFill>
            <a:prstDash val="dash"/>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V="1">
            <a:off x="6297749" y="5778625"/>
            <a:ext cx="1166222" cy="15239"/>
          </a:xfrm>
          <a:prstGeom prst="line">
            <a:avLst/>
          </a:prstGeom>
          <a:ln w="25400">
            <a:solidFill>
              <a:srgbClr val="1C4885"/>
            </a:solidFill>
            <a:prstDash val="dash"/>
          </a:ln>
        </p:spPr>
        <p:style>
          <a:lnRef idx="1">
            <a:schemeClr val="accent1"/>
          </a:lnRef>
          <a:fillRef idx="0">
            <a:schemeClr val="accent1"/>
          </a:fillRef>
          <a:effectRef idx="0">
            <a:schemeClr val="accent1"/>
          </a:effectRef>
          <a:fontRef idx="minor">
            <a:schemeClr val="tx1"/>
          </a:fontRef>
        </p:style>
      </p:cxnSp>
      <p:cxnSp>
        <p:nvCxnSpPr>
          <p:cNvPr id="24" name="直接连接符 23"/>
          <p:cNvCxnSpPr>
            <a:endCxn id="16" idx="2"/>
          </p:cNvCxnSpPr>
          <p:nvPr/>
        </p:nvCxnSpPr>
        <p:spPr>
          <a:xfrm flipV="1">
            <a:off x="4743269" y="4508988"/>
            <a:ext cx="1193074" cy="15239"/>
          </a:xfrm>
          <a:prstGeom prst="line">
            <a:avLst/>
          </a:prstGeom>
          <a:ln w="25400">
            <a:solidFill>
              <a:srgbClr val="1C4885"/>
            </a:solidFill>
            <a:prstDash val="dash"/>
          </a:ln>
        </p:spPr>
        <p:style>
          <a:lnRef idx="1">
            <a:schemeClr val="accent1"/>
          </a:lnRef>
          <a:fillRef idx="0">
            <a:schemeClr val="accent1"/>
          </a:fillRef>
          <a:effectRef idx="0">
            <a:schemeClr val="accent1"/>
          </a:effectRef>
          <a:fontRef idx="minor">
            <a:schemeClr val="tx1"/>
          </a:fontRef>
        </p:style>
      </p:cxnSp>
      <p:sp>
        <p:nvSpPr>
          <p:cNvPr id="25" name="Rounded Rectangle 7">
            <a:extLst>
              <a:ext uri="{FF2B5EF4-FFF2-40B4-BE49-F238E27FC236}">
                <a16:creationId xmlns:a16="http://schemas.microsoft.com/office/drawing/2014/main" id="{B61A6949-96C7-43B0-AB02-64EF180D5057}"/>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3396331830"/>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04648" y="409927"/>
            <a:ext cx="2538453" cy="523220"/>
          </a:xfrm>
          <a:prstGeom prst="rect">
            <a:avLst/>
          </a:prstGeom>
          <a:noFill/>
        </p:spPr>
        <p:txBody>
          <a:bodyPr wrap="square" rtlCol="0">
            <a:spAutoFit/>
          </a:bodyPr>
          <a:lstStyle/>
          <a:p>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Timing</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sp>
        <p:nvSpPr>
          <p:cNvPr id="8" name="任意多边形 7"/>
          <p:cNvSpPr/>
          <p:nvPr/>
        </p:nvSpPr>
        <p:spPr>
          <a:xfrm rot="8100000">
            <a:off x="6435337" y="1402782"/>
            <a:ext cx="2818805" cy="2055195"/>
          </a:xfrm>
          <a:custGeom>
            <a:avLst/>
            <a:gdLst>
              <a:gd name="connsiteX0" fmla="*/ 1027597 w 2818805"/>
              <a:gd name="connsiteY0" fmla="*/ 2055195 h 2055195"/>
              <a:gd name="connsiteX1" fmla="*/ 254013 w 2818805"/>
              <a:gd name="connsiteY1" fmla="*/ 1281610 h 2055195"/>
              <a:gd name="connsiteX2" fmla="*/ 0 w 2818805"/>
              <a:gd name="connsiteY2" fmla="*/ 1027597 h 2055195"/>
              <a:gd name="connsiteX3" fmla="*/ 254013 w 2818805"/>
              <a:gd name="connsiteY3" fmla="*/ 773585 h 2055195"/>
              <a:gd name="connsiteX4" fmla="*/ 1027597 w 2818805"/>
              <a:gd name="connsiteY4" fmla="*/ 0 h 2055195"/>
              <a:gd name="connsiteX5" fmla="*/ 1281610 w 2818805"/>
              <a:gd name="connsiteY5" fmla="*/ 254013 h 2055195"/>
              <a:gd name="connsiteX6" fmla="*/ 668098 w 2818805"/>
              <a:gd name="connsiteY6" fmla="*/ 867524 h 2055195"/>
              <a:gd name="connsiteX7" fmla="*/ 2818805 w 2818805"/>
              <a:gd name="connsiteY7" fmla="*/ 867524 h 2055195"/>
              <a:gd name="connsiteX8" fmla="*/ 2818805 w 2818805"/>
              <a:gd name="connsiteY8" fmla="*/ 1187670 h 2055195"/>
              <a:gd name="connsiteX9" fmla="*/ 668098 w 2818805"/>
              <a:gd name="connsiteY9" fmla="*/ 1187670 h 2055195"/>
              <a:gd name="connsiteX10" fmla="*/ 1281610 w 2818805"/>
              <a:gd name="connsiteY10" fmla="*/ 1801182 h 205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18805" h="2055195">
                <a:moveTo>
                  <a:pt x="1027597" y="2055195"/>
                </a:moveTo>
                <a:lnTo>
                  <a:pt x="254013" y="1281610"/>
                </a:lnTo>
                <a:lnTo>
                  <a:pt x="0" y="1027597"/>
                </a:lnTo>
                <a:lnTo>
                  <a:pt x="254013" y="773585"/>
                </a:lnTo>
                <a:lnTo>
                  <a:pt x="1027597" y="0"/>
                </a:lnTo>
                <a:lnTo>
                  <a:pt x="1281610" y="254013"/>
                </a:lnTo>
                <a:lnTo>
                  <a:pt x="668098" y="867524"/>
                </a:lnTo>
                <a:lnTo>
                  <a:pt x="2818805" y="867524"/>
                </a:lnTo>
                <a:lnTo>
                  <a:pt x="2818805" y="1187670"/>
                </a:lnTo>
                <a:lnTo>
                  <a:pt x="668098" y="1187670"/>
                </a:lnTo>
                <a:lnTo>
                  <a:pt x="1281610" y="1801182"/>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 name="任意多边形 8"/>
          <p:cNvSpPr/>
          <p:nvPr/>
        </p:nvSpPr>
        <p:spPr>
          <a:xfrm rot="8100000">
            <a:off x="4552689" y="2045041"/>
            <a:ext cx="2818805" cy="2055195"/>
          </a:xfrm>
          <a:custGeom>
            <a:avLst/>
            <a:gdLst>
              <a:gd name="connsiteX0" fmla="*/ 1027597 w 2818805"/>
              <a:gd name="connsiteY0" fmla="*/ 2055195 h 2055195"/>
              <a:gd name="connsiteX1" fmla="*/ 254013 w 2818805"/>
              <a:gd name="connsiteY1" fmla="*/ 1281610 h 2055195"/>
              <a:gd name="connsiteX2" fmla="*/ 0 w 2818805"/>
              <a:gd name="connsiteY2" fmla="*/ 1027597 h 2055195"/>
              <a:gd name="connsiteX3" fmla="*/ 254013 w 2818805"/>
              <a:gd name="connsiteY3" fmla="*/ 773585 h 2055195"/>
              <a:gd name="connsiteX4" fmla="*/ 1027597 w 2818805"/>
              <a:gd name="connsiteY4" fmla="*/ 0 h 2055195"/>
              <a:gd name="connsiteX5" fmla="*/ 1281610 w 2818805"/>
              <a:gd name="connsiteY5" fmla="*/ 254013 h 2055195"/>
              <a:gd name="connsiteX6" fmla="*/ 668098 w 2818805"/>
              <a:gd name="connsiteY6" fmla="*/ 867524 h 2055195"/>
              <a:gd name="connsiteX7" fmla="*/ 2818805 w 2818805"/>
              <a:gd name="connsiteY7" fmla="*/ 867524 h 2055195"/>
              <a:gd name="connsiteX8" fmla="*/ 2818805 w 2818805"/>
              <a:gd name="connsiteY8" fmla="*/ 1187670 h 2055195"/>
              <a:gd name="connsiteX9" fmla="*/ 668098 w 2818805"/>
              <a:gd name="connsiteY9" fmla="*/ 1187670 h 2055195"/>
              <a:gd name="connsiteX10" fmla="*/ 1281610 w 2818805"/>
              <a:gd name="connsiteY10" fmla="*/ 1801182 h 205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18805" h="2055195">
                <a:moveTo>
                  <a:pt x="1027597" y="2055195"/>
                </a:moveTo>
                <a:lnTo>
                  <a:pt x="254013" y="1281610"/>
                </a:lnTo>
                <a:lnTo>
                  <a:pt x="0" y="1027597"/>
                </a:lnTo>
                <a:lnTo>
                  <a:pt x="254013" y="773585"/>
                </a:lnTo>
                <a:lnTo>
                  <a:pt x="1027597" y="0"/>
                </a:lnTo>
                <a:lnTo>
                  <a:pt x="1281610" y="254013"/>
                </a:lnTo>
                <a:lnTo>
                  <a:pt x="668098" y="867524"/>
                </a:lnTo>
                <a:lnTo>
                  <a:pt x="2818805" y="867524"/>
                </a:lnTo>
                <a:lnTo>
                  <a:pt x="2818805" y="1187670"/>
                </a:lnTo>
                <a:lnTo>
                  <a:pt x="668098" y="1187670"/>
                </a:lnTo>
                <a:lnTo>
                  <a:pt x="1281610" y="1801182"/>
                </a:lnTo>
                <a:close/>
              </a:path>
            </a:pathLst>
          </a:cu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任意多边形 9"/>
          <p:cNvSpPr/>
          <p:nvPr/>
        </p:nvSpPr>
        <p:spPr>
          <a:xfrm rot="8100000">
            <a:off x="2670040" y="2707457"/>
            <a:ext cx="2818805" cy="2055195"/>
          </a:xfrm>
          <a:custGeom>
            <a:avLst/>
            <a:gdLst>
              <a:gd name="connsiteX0" fmla="*/ 1027597 w 2818805"/>
              <a:gd name="connsiteY0" fmla="*/ 2055195 h 2055195"/>
              <a:gd name="connsiteX1" fmla="*/ 254013 w 2818805"/>
              <a:gd name="connsiteY1" fmla="*/ 1281610 h 2055195"/>
              <a:gd name="connsiteX2" fmla="*/ 0 w 2818805"/>
              <a:gd name="connsiteY2" fmla="*/ 1027597 h 2055195"/>
              <a:gd name="connsiteX3" fmla="*/ 254013 w 2818805"/>
              <a:gd name="connsiteY3" fmla="*/ 773585 h 2055195"/>
              <a:gd name="connsiteX4" fmla="*/ 1027597 w 2818805"/>
              <a:gd name="connsiteY4" fmla="*/ 0 h 2055195"/>
              <a:gd name="connsiteX5" fmla="*/ 1281610 w 2818805"/>
              <a:gd name="connsiteY5" fmla="*/ 254013 h 2055195"/>
              <a:gd name="connsiteX6" fmla="*/ 668098 w 2818805"/>
              <a:gd name="connsiteY6" fmla="*/ 867524 h 2055195"/>
              <a:gd name="connsiteX7" fmla="*/ 2818805 w 2818805"/>
              <a:gd name="connsiteY7" fmla="*/ 867524 h 2055195"/>
              <a:gd name="connsiteX8" fmla="*/ 2818805 w 2818805"/>
              <a:gd name="connsiteY8" fmla="*/ 1187670 h 2055195"/>
              <a:gd name="connsiteX9" fmla="*/ 668098 w 2818805"/>
              <a:gd name="connsiteY9" fmla="*/ 1187670 h 2055195"/>
              <a:gd name="connsiteX10" fmla="*/ 1281610 w 2818805"/>
              <a:gd name="connsiteY10" fmla="*/ 1801182 h 205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18805" h="2055195">
                <a:moveTo>
                  <a:pt x="1027597" y="2055195"/>
                </a:moveTo>
                <a:lnTo>
                  <a:pt x="254013" y="1281610"/>
                </a:lnTo>
                <a:lnTo>
                  <a:pt x="0" y="1027597"/>
                </a:lnTo>
                <a:lnTo>
                  <a:pt x="254013" y="773585"/>
                </a:lnTo>
                <a:lnTo>
                  <a:pt x="1027597" y="0"/>
                </a:lnTo>
                <a:lnTo>
                  <a:pt x="1281610" y="254013"/>
                </a:lnTo>
                <a:lnTo>
                  <a:pt x="668098" y="867524"/>
                </a:lnTo>
                <a:lnTo>
                  <a:pt x="2818805" y="867524"/>
                </a:lnTo>
                <a:lnTo>
                  <a:pt x="2818805" y="1187670"/>
                </a:lnTo>
                <a:lnTo>
                  <a:pt x="668098" y="1187670"/>
                </a:lnTo>
                <a:lnTo>
                  <a:pt x="1281610" y="1801182"/>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 name="任意多边形 10"/>
          <p:cNvSpPr/>
          <p:nvPr/>
        </p:nvSpPr>
        <p:spPr>
          <a:xfrm rot="8100000">
            <a:off x="801242" y="3363056"/>
            <a:ext cx="2818805" cy="2055195"/>
          </a:xfrm>
          <a:custGeom>
            <a:avLst/>
            <a:gdLst>
              <a:gd name="connsiteX0" fmla="*/ 1027597 w 2818805"/>
              <a:gd name="connsiteY0" fmla="*/ 2055195 h 2055195"/>
              <a:gd name="connsiteX1" fmla="*/ 254013 w 2818805"/>
              <a:gd name="connsiteY1" fmla="*/ 1281610 h 2055195"/>
              <a:gd name="connsiteX2" fmla="*/ 0 w 2818805"/>
              <a:gd name="connsiteY2" fmla="*/ 1027597 h 2055195"/>
              <a:gd name="connsiteX3" fmla="*/ 254013 w 2818805"/>
              <a:gd name="connsiteY3" fmla="*/ 773585 h 2055195"/>
              <a:gd name="connsiteX4" fmla="*/ 1027597 w 2818805"/>
              <a:gd name="connsiteY4" fmla="*/ 0 h 2055195"/>
              <a:gd name="connsiteX5" fmla="*/ 1281610 w 2818805"/>
              <a:gd name="connsiteY5" fmla="*/ 254013 h 2055195"/>
              <a:gd name="connsiteX6" fmla="*/ 668098 w 2818805"/>
              <a:gd name="connsiteY6" fmla="*/ 867524 h 2055195"/>
              <a:gd name="connsiteX7" fmla="*/ 2818805 w 2818805"/>
              <a:gd name="connsiteY7" fmla="*/ 867524 h 2055195"/>
              <a:gd name="connsiteX8" fmla="*/ 2818805 w 2818805"/>
              <a:gd name="connsiteY8" fmla="*/ 1187670 h 2055195"/>
              <a:gd name="connsiteX9" fmla="*/ 668098 w 2818805"/>
              <a:gd name="connsiteY9" fmla="*/ 1187670 h 2055195"/>
              <a:gd name="connsiteX10" fmla="*/ 1281610 w 2818805"/>
              <a:gd name="connsiteY10" fmla="*/ 1801182 h 205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18805" h="2055195">
                <a:moveTo>
                  <a:pt x="1027597" y="2055195"/>
                </a:moveTo>
                <a:lnTo>
                  <a:pt x="254013" y="1281610"/>
                </a:lnTo>
                <a:lnTo>
                  <a:pt x="0" y="1027597"/>
                </a:lnTo>
                <a:lnTo>
                  <a:pt x="254013" y="773585"/>
                </a:lnTo>
                <a:lnTo>
                  <a:pt x="1027597" y="0"/>
                </a:lnTo>
                <a:lnTo>
                  <a:pt x="1281610" y="254013"/>
                </a:lnTo>
                <a:lnTo>
                  <a:pt x="668098" y="867524"/>
                </a:lnTo>
                <a:lnTo>
                  <a:pt x="2818805" y="867524"/>
                </a:lnTo>
                <a:lnTo>
                  <a:pt x="2818805" y="1187670"/>
                </a:lnTo>
                <a:lnTo>
                  <a:pt x="668098" y="1187670"/>
                </a:lnTo>
                <a:lnTo>
                  <a:pt x="1281610" y="1801182"/>
                </a:lnTo>
                <a:close/>
              </a:path>
            </a:pathLst>
          </a:cu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2709487" y="4767018"/>
            <a:ext cx="740693" cy="584775"/>
          </a:xfrm>
          <a:prstGeom prst="rect">
            <a:avLst/>
          </a:prstGeom>
          <a:noFill/>
        </p:spPr>
        <p:txBody>
          <a:bodyPr wrap="square" rtlCol="0">
            <a:spAutoFit/>
          </a:bodyPr>
          <a:lstStyle/>
          <a:p>
            <a:r>
              <a:rPr lang="en-US" altLang="zh-CN" sz="3200" b="1" dirty="0">
                <a:solidFill>
                  <a:schemeClr val="tx1">
                    <a:lumMod val="75000"/>
                    <a:lumOff val="25000"/>
                  </a:schemeClr>
                </a:solidFill>
                <a:latin typeface="FuturaBookC" pitchFamily="2" charset="-52"/>
              </a:rPr>
              <a:t>01</a:t>
            </a:r>
            <a:endParaRPr lang="zh-CN" altLang="en-US" sz="3200" b="1" dirty="0">
              <a:solidFill>
                <a:schemeClr val="tx1">
                  <a:lumMod val="75000"/>
                  <a:lumOff val="25000"/>
                </a:schemeClr>
              </a:solidFill>
              <a:latin typeface="FuturaBookC" pitchFamily="2" charset="-52"/>
            </a:endParaRPr>
          </a:p>
        </p:txBody>
      </p:sp>
      <p:sp>
        <p:nvSpPr>
          <p:cNvPr id="13" name="文本框 12"/>
          <p:cNvSpPr txBox="1"/>
          <p:nvPr/>
        </p:nvSpPr>
        <p:spPr>
          <a:xfrm>
            <a:off x="4580597" y="4115570"/>
            <a:ext cx="740693" cy="584775"/>
          </a:xfrm>
          <a:prstGeom prst="rect">
            <a:avLst/>
          </a:prstGeom>
          <a:noFill/>
        </p:spPr>
        <p:txBody>
          <a:bodyPr wrap="square" rtlCol="0">
            <a:spAutoFit/>
          </a:bodyPr>
          <a:lstStyle/>
          <a:p>
            <a:r>
              <a:rPr lang="en-US" altLang="zh-CN" sz="3200" b="1" dirty="0">
                <a:solidFill>
                  <a:schemeClr val="tx1">
                    <a:lumMod val="75000"/>
                    <a:lumOff val="25000"/>
                  </a:schemeClr>
                </a:solidFill>
                <a:latin typeface="FuturaBookC" pitchFamily="2" charset="-52"/>
              </a:rPr>
              <a:t>02</a:t>
            </a:r>
            <a:endParaRPr lang="zh-CN" altLang="en-US" sz="3200" b="1" dirty="0">
              <a:solidFill>
                <a:schemeClr val="tx1">
                  <a:lumMod val="75000"/>
                  <a:lumOff val="25000"/>
                </a:schemeClr>
              </a:solidFill>
              <a:latin typeface="FuturaBookC" pitchFamily="2" charset="-52"/>
            </a:endParaRPr>
          </a:p>
        </p:txBody>
      </p:sp>
      <p:sp>
        <p:nvSpPr>
          <p:cNvPr id="14" name="文本框 13"/>
          <p:cNvSpPr txBox="1"/>
          <p:nvPr/>
        </p:nvSpPr>
        <p:spPr>
          <a:xfrm>
            <a:off x="6478975" y="3427885"/>
            <a:ext cx="740693" cy="584775"/>
          </a:xfrm>
          <a:prstGeom prst="rect">
            <a:avLst/>
          </a:prstGeom>
          <a:noFill/>
        </p:spPr>
        <p:txBody>
          <a:bodyPr wrap="square" rtlCol="0">
            <a:spAutoFit/>
          </a:bodyPr>
          <a:lstStyle/>
          <a:p>
            <a:r>
              <a:rPr lang="en-US" altLang="zh-CN" sz="3200" b="1" dirty="0">
                <a:solidFill>
                  <a:schemeClr val="tx1">
                    <a:lumMod val="75000"/>
                    <a:lumOff val="25000"/>
                  </a:schemeClr>
                </a:solidFill>
                <a:latin typeface="FuturaBookC" pitchFamily="2" charset="-52"/>
              </a:rPr>
              <a:t>03</a:t>
            </a:r>
            <a:endParaRPr lang="zh-CN" altLang="en-US" sz="3200" b="1" dirty="0">
              <a:solidFill>
                <a:schemeClr val="tx1">
                  <a:lumMod val="75000"/>
                  <a:lumOff val="25000"/>
                </a:schemeClr>
              </a:solidFill>
              <a:latin typeface="FuturaBookC" pitchFamily="2" charset="-52"/>
            </a:endParaRPr>
          </a:p>
        </p:txBody>
      </p:sp>
      <p:sp>
        <p:nvSpPr>
          <p:cNvPr id="15" name="文本框 14"/>
          <p:cNvSpPr txBox="1"/>
          <p:nvPr/>
        </p:nvSpPr>
        <p:spPr>
          <a:xfrm>
            <a:off x="8364737" y="2788261"/>
            <a:ext cx="740693" cy="584775"/>
          </a:xfrm>
          <a:prstGeom prst="rect">
            <a:avLst/>
          </a:prstGeom>
          <a:noFill/>
        </p:spPr>
        <p:txBody>
          <a:bodyPr wrap="square" rtlCol="0">
            <a:spAutoFit/>
          </a:bodyPr>
          <a:lstStyle/>
          <a:p>
            <a:r>
              <a:rPr lang="en-US" altLang="zh-CN" sz="3200" b="1" dirty="0">
                <a:solidFill>
                  <a:schemeClr val="tx1">
                    <a:lumMod val="75000"/>
                    <a:lumOff val="25000"/>
                  </a:schemeClr>
                </a:solidFill>
                <a:latin typeface="FuturaBookC" pitchFamily="2" charset="-52"/>
              </a:rPr>
              <a:t>04</a:t>
            </a:r>
            <a:endParaRPr lang="zh-CN" altLang="en-US" sz="3200" b="1" dirty="0">
              <a:solidFill>
                <a:schemeClr val="tx1">
                  <a:lumMod val="75000"/>
                  <a:lumOff val="25000"/>
                </a:schemeClr>
              </a:solidFill>
              <a:latin typeface="FuturaBookC" pitchFamily="2" charset="-52"/>
            </a:endParaRPr>
          </a:p>
        </p:txBody>
      </p:sp>
      <p:sp>
        <p:nvSpPr>
          <p:cNvPr id="16" name="文本框 15"/>
          <p:cNvSpPr txBox="1"/>
          <p:nvPr/>
        </p:nvSpPr>
        <p:spPr>
          <a:xfrm>
            <a:off x="8386184" y="3427885"/>
            <a:ext cx="2225040" cy="338554"/>
          </a:xfrm>
          <a:prstGeom prst="rect">
            <a:avLst/>
          </a:prstGeom>
          <a:noFill/>
        </p:spPr>
        <p:txBody>
          <a:bodyPr wrap="square" rtlCol="0">
            <a:spAutoFit/>
          </a:bodyPr>
          <a:lstStyle/>
          <a:p>
            <a:r>
              <a:rPr lang="zh-CN" altLang="en-US" sz="1600" dirty="0">
                <a:solidFill>
                  <a:schemeClr val="tx1">
                    <a:lumMod val="75000"/>
                    <a:lumOff val="25000"/>
                  </a:schemeClr>
                </a:solidFill>
                <a:latin typeface="FZZhengHeiS-DB-GB" panose="02000000000000000000" pitchFamily="2" charset="0"/>
                <a:ea typeface="FZZhengHeiS-DB-GB" panose="02000000000000000000" pitchFamily="2" charset="0"/>
              </a:rPr>
              <a:t>Enter your title</a:t>
            </a:r>
          </a:p>
        </p:txBody>
      </p:sp>
      <p:sp>
        <p:nvSpPr>
          <p:cNvPr id="17" name="文本框 16"/>
          <p:cNvSpPr txBox="1"/>
          <p:nvPr/>
        </p:nvSpPr>
        <p:spPr>
          <a:xfrm>
            <a:off x="8386184" y="3783325"/>
            <a:ext cx="2865120" cy="461665"/>
          </a:xfrm>
          <a:prstGeom prst="rect">
            <a:avLst/>
          </a:prstGeom>
          <a:noFill/>
        </p:spPr>
        <p:txBody>
          <a:bodyPr wrap="square" rtlCol="0">
            <a:spAutoFit/>
          </a:bodyPr>
          <a:lstStyle/>
          <a:p>
            <a:r>
              <a:rPr lang="zh-CN" altLang="en-US" sz="12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8" name="文本框 17"/>
          <p:cNvSpPr txBox="1"/>
          <p:nvPr/>
        </p:nvSpPr>
        <p:spPr>
          <a:xfrm>
            <a:off x="6529138" y="4110446"/>
            <a:ext cx="2225040" cy="338554"/>
          </a:xfrm>
          <a:prstGeom prst="rect">
            <a:avLst/>
          </a:prstGeom>
          <a:noFill/>
        </p:spPr>
        <p:txBody>
          <a:bodyPr wrap="square" rtlCol="0">
            <a:spAutoFit/>
          </a:bodyPr>
          <a:lstStyle/>
          <a:p>
            <a:r>
              <a:rPr lang="zh-CN" altLang="en-US" sz="1600" dirty="0">
                <a:solidFill>
                  <a:schemeClr val="tx1">
                    <a:lumMod val="75000"/>
                    <a:lumOff val="25000"/>
                  </a:schemeClr>
                </a:solidFill>
                <a:latin typeface="FZZhengHeiS-DB-GB" panose="02000000000000000000" pitchFamily="2" charset="0"/>
                <a:ea typeface="FZZhengHeiS-DB-GB" panose="02000000000000000000" pitchFamily="2" charset="0"/>
              </a:rPr>
              <a:t>Enter your title</a:t>
            </a:r>
          </a:p>
        </p:txBody>
      </p:sp>
      <p:sp>
        <p:nvSpPr>
          <p:cNvPr id="19" name="文本框 18"/>
          <p:cNvSpPr txBox="1"/>
          <p:nvPr/>
        </p:nvSpPr>
        <p:spPr>
          <a:xfrm>
            <a:off x="6529138" y="4465886"/>
            <a:ext cx="2865120" cy="461665"/>
          </a:xfrm>
          <a:prstGeom prst="rect">
            <a:avLst/>
          </a:prstGeom>
          <a:noFill/>
        </p:spPr>
        <p:txBody>
          <a:bodyPr wrap="square" rtlCol="0">
            <a:spAutoFit/>
          </a:bodyPr>
          <a:lstStyle/>
          <a:p>
            <a:r>
              <a:rPr lang="zh-CN" altLang="en-US" sz="12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0" name="文本框 19"/>
          <p:cNvSpPr txBox="1"/>
          <p:nvPr/>
        </p:nvSpPr>
        <p:spPr>
          <a:xfrm>
            <a:off x="4612214" y="4751964"/>
            <a:ext cx="2225040" cy="338554"/>
          </a:xfrm>
          <a:prstGeom prst="rect">
            <a:avLst/>
          </a:prstGeom>
          <a:noFill/>
        </p:spPr>
        <p:txBody>
          <a:bodyPr wrap="square" rtlCol="0">
            <a:spAutoFit/>
          </a:bodyPr>
          <a:lstStyle/>
          <a:p>
            <a:r>
              <a:rPr lang="zh-CN" altLang="en-US" sz="1600" dirty="0">
                <a:solidFill>
                  <a:schemeClr val="tx1">
                    <a:lumMod val="75000"/>
                    <a:lumOff val="25000"/>
                  </a:schemeClr>
                </a:solidFill>
                <a:latin typeface="FZZhengHeiS-DB-GB" panose="02000000000000000000" pitchFamily="2" charset="0"/>
                <a:ea typeface="FZZhengHeiS-DB-GB" panose="02000000000000000000" pitchFamily="2" charset="0"/>
              </a:rPr>
              <a:t>Enter your title</a:t>
            </a:r>
          </a:p>
        </p:txBody>
      </p:sp>
      <p:sp>
        <p:nvSpPr>
          <p:cNvPr id="21" name="文本框 20"/>
          <p:cNvSpPr txBox="1"/>
          <p:nvPr/>
        </p:nvSpPr>
        <p:spPr>
          <a:xfrm>
            <a:off x="4612214" y="5107404"/>
            <a:ext cx="2865120" cy="461665"/>
          </a:xfrm>
          <a:prstGeom prst="rect">
            <a:avLst/>
          </a:prstGeom>
          <a:noFill/>
        </p:spPr>
        <p:txBody>
          <a:bodyPr wrap="square" rtlCol="0">
            <a:spAutoFit/>
          </a:bodyPr>
          <a:lstStyle/>
          <a:p>
            <a:r>
              <a:rPr lang="zh-CN" altLang="en-US" sz="12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2" name="文本框 21"/>
          <p:cNvSpPr txBox="1"/>
          <p:nvPr/>
        </p:nvSpPr>
        <p:spPr>
          <a:xfrm>
            <a:off x="2723493" y="5458274"/>
            <a:ext cx="2225040" cy="338554"/>
          </a:xfrm>
          <a:prstGeom prst="rect">
            <a:avLst/>
          </a:prstGeom>
          <a:noFill/>
        </p:spPr>
        <p:txBody>
          <a:bodyPr wrap="square" rtlCol="0">
            <a:spAutoFit/>
          </a:bodyPr>
          <a:lstStyle/>
          <a:p>
            <a:r>
              <a:rPr lang="zh-CN" altLang="en-US" sz="1600" dirty="0">
                <a:solidFill>
                  <a:schemeClr val="tx1">
                    <a:lumMod val="75000"/>
                    <a:lumOff val="25000"/>
                  </a:schemeClr>
                </a:solidFill>
                <a:latin typeface="FZZhengHeiS-DB-GB" panose="02000000000000000000" pitchFamily="2" charset="0"/>
                <a:ea typeface="FZZhengHeiS-DB-GB" panose="02000000000000000000" pitchFamily="2" charset="0"/>
              </a:rPr>
              <a:t>Enter your title</a:t>
            </a:r>
          </a:p>
        </p:txBody>
      </p:sp>
      <p:sp>
        <p:nvSpPr>
          <p:cNvPr id="23" name="文本框 22"/>
          <p:cNvSpPr txBox="1"/>
          <p:nvPr/>
        </p:nvSpPr>
        <p:spPr>
          <a:xfrm>
            <a:off x="2723493" y="5813714"/>
            <a:ext cx="2865120" cy="461665"/>
          </a:xfrm>
          <a:prstGeom prst="rect">
            <a:avLst/>
          </a:prstGeom>
          <a:noFill/>
        </p:spPr>
        <p:txBody>
          <a:bodyPr wrap="square" rtlCol="0">
            <a:spAutoFit/>
          </a:bodyPr>
          <a:lstStyle/>
          <a:p>
            <a:r>
              <a:rPr lang="zh-CN" altLang="en-US" sz="12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4" name="Rounded Rectangle 7">
            <a:extLst>
              <a:ext uri="{FF2B5EF4-FFF2-40B4-BE49-F238E27FC236}">
                <a16:creationId xmlns:a16="http://schemas.microsoft.com/office/drawing/2014/main" id="{55AFB32E-9146-4943-977D-58DA00472E4B}"/>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3145760471"/>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04648" y="409927"/>
            <a:ext cx="2538453" cy="523220"/>
          </a:xfrm>
          <a:prstGeom prst="rect">
            <a:avLst/>
          </a:prstGeom>
          <a:noFill/>
        </p:spPr>
        <p:txBody>
          <a:bodyPr wrap="square" rtlCol="0">
            <a:spAutoFit/>
          </a:bodyPr>
          <a:lstStyle/>
          <a:p>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Timing</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sp>
        <p:nvSpPr>
          <p:cNvPr id="8" name="圆角矩形 7"/>
          <p:cNvSpPr/>
          <p:nvPr/>
        </p:nvSpPr>
        <p:spPr>
          <a:xfrm>
            <a:off x="5219772" y="3733798"/>
            <a:ext cx="1752456" cy="1754999"/>
          </a:xfrm>
          <a:prstGeom prst="roundRect">
            <a:avLst>
              <a:gd name="adj" fmla="val 9951"/>
            </a:avLst>
          </a:prstGeom>
          <a:solidFill>
            <a:schemeClr val="bg1">
              <a:lumMod val="85000"/>
            </a:schemeClr>
          </a:solidFill>
          <a:ln>
            <a:noFill/>
          </a:ln>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5219772" y="3148799"/>
            <a:ext cx="1752456" cy="1754999"/>
          </a:xfrm>
          <a:prstGeom prst="roundRect">
            <a:avLst>
              <a:gd name="adj" fmla="val 9951"/>
            </a:avLst>
          </a:prstGeom>
          <a:solidFill>
            <a:srgbClr val="1C4885"/>
          </a:solidFill>
          <a:ln>
            <a:noFill/>
          </a:ln>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5219772" y="2563799"/>
            <a:ext cx="1752456" cy="1754999"/>
          </a:xfrm>
          <a:prstGeom prst="roundRect">
            <a:avLst>
              <a:gd name="adj" fmla="val 9951"/>
            </a:avLst>
          </a:prstGeom>
          <a:solidFill>
            <a:schemeClr val="bg1">
              <a:lumMod val="85000"/>
            </a:schemeClr>
          </a:solidFill>
          <a:ln>
            <a:noFill/>
          </a:ln>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5219772" y="1978799"/>
            <a:ext cx="1752456" cy="1754999"/>
          </a:xfrm>
          <a:prstGeom prst="roundRect">
            <a:avLst>
              <a:gd name="adj" fmla="val 9951"/>
            </a:avLst>
          </a:prstGeom>
          <a:solidFill>
            <a:srgbClr val="1C4885"/>
          </a:solidFill>
          <a:ln>
            <a:noFill/>
          </a:ln>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3753850" y="2165682"/>
            <a:ext cx="609600" cy="609600"/>
          </a:xfrm>
          <a:prstGeom prst="ellipse">
            <a:avLst/>
          </a:pr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3753850" y="4318798"/>
            <a:ext cx="609600" cy="609600"/>
          </a:xfrm>
          <a:prstGeom prst="ellipse">
            <a:avLst/>
          </a:pr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7684172" y="4318798"/>
            <a:ext cx="609600" cy="609600"/>
          </a:xfrm>
          <a:prstGeom prst="ellipse">
            <a:avLst/>
          </a:pr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7684172" y="2165682"/>
            <a:ext cx="609600" cy="609600"/>
          </a:xfrm>
          <a:prstGeom prst="ellipse">
            <a:avLst/>
          </a:pr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1412523" y="2074650"/>
            <a:ext cx="2225040" cy="369332"/>
          </a:xfrm>
          <a:prstGeom prst="rect">
            <a:avLst/>
          </a:prstGeom>
          <a:noFill/>
        </p:spPr>
        <p:txBody>
          <a:bodyPr wrap="square" rtlCol="0">
            <a:spAutoFit/>
          </a:bodyPr>
          <a:lstStyle/>
          <a:p>
            <a:pPr algn="r"/>
            <a:r>
              <a:rPr lang="zh-CN" altLang="en-US" dirty="0">
                <a:solidFill>
                  <a:schemeClr val="tx1">
                    <a:lumMod val="75000"/>
                    <a:lumOff val="25000"/>
                  </a:schemeClr>
                </a:solidFill>
                <a:latin typeface="FZZhengHeiS-DB-GB" panose="02000000000000000000" pitchFamily="2" charset="0"/>
                <a:ea typeface="FZZhengHeiS-DB-GB" panose="02000000000000000000" pitchFamily="2" charset="0"/>
              </a:rPr>
              <a:t>Enter your title</a:t>
            </a:r>
          </a:p>
        </p:txBody>
      </p:sp>
      <p:sp>
        <p:nvSpPr>
          <p:cNvPr id="21" name="文本框 20"/>
          <p:cNvSpPr txBox="1"/>
          <p:nvPr/>
        </p:nvSpPr>
        <p:spPr>
          <a:xfrm>
            <a:off x="772443" y="2413204"/>
            <a:ext cx="2865120" cy="523220"/>
          </a:xfrm>
          <a:prstGeom prst="rect">
            <a:avLst/>
          </a:prstGeom>
          <a:noFill/>
        </p:spPr>
        <p:txBody>
          <a:bodyPr wrap="square" rtlCol="0">
            <a:spAutoFit/>
          </a:bodyPr>
          <a:lstStyle/>
          <a:p>
            <a:pPr algn="r"/>
            <a:r>
              <a:rPr lang="zh-CN" altLang="en-US" sz="1400" dirty="0">
                <a:solidFill>
                  <a:schemeClr val="tx1">
                    <a:lumMod val="65000"/>
                    <a:lumOff val="3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2" name="文本框 21"/>
          <p:cNvSpPr txBox="1"/>
          <p:nvPr/>
        </p:nvSpPr>
        <p:spPr>
          <a:xfrm>
            <a:off x="1428565" y="4198432"/>
            <a:ext cx="2225040" cy="369332"/>
          </a:xfrm>
          <a:prstGeom prst="rect">
            <a:avLst/>
          </a:prstGeom>
          <a:noFill/>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r>
              <a:rPr lang="zh-CN" altLang="en-US" dirty="0">
                <a:solidFill>
                  <a:schemeClr val="tx1">
                    <a:lumMod val="75000"/>
                    <a:lumOff val="25000"/>
                  </a:schemeClr>
                </a:solidFill>
                <a:effectLst/>
              </a:rPr>
              <a:t>Enter your title</a:t>
            </a:r>
          </a:p>
        </p:txBody>
      </p:sp>
      <p:sp>
        <p:nvSpPr>
          <p:cNvPr id="23" name="文本框 22"/>
          <p:cNvSpPr txBox="1"/>
          <p:nvPr/>
        </p:nvSpPr>
        <p:spPr>
          <a:xfrm>
            <a:off x="788485" y="4536986"/>
            <a:ext cx="2865120" cy="523220"/>
          </a:xfrm>
          <a:prstGeom prst="rect">
            <a:avLst/>
          </a:prstGeom>
          <a:noFill/>
        </p:spPr>
        <p:txBody>
          <a:bodyPr wrap="square" rtlCol="0">
            <a:spAutoFit/>
          </a:bodyPr>
          <a:lstStyle/>
          <a:p>
            <a:pPr algn="r"/>
            <a:r>
              <a:rPr lang="zh-CN" altLang="en-US" sz="1400" dirty="0">
                <a:solidFill>
                  <a:schemeClr val="tx1">
                    <a:lumMod val="65000"/>
                    <a:lumOff val="3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4" name="文本框 23"/>
          <p:cNvSpPr txBox="1"/>
          <p:nvPr/>
        </p:nvSpPr>
        <p:spPr>
          <a:xfrm>
            <a:off x="8399126" y="2074352"/>
            <a:ext cx="2225040" cy="369332"/>
          </a:xfrm>
          <a:prstGeom prst="rect">
            <a:avLst/>
          </a:prstGeom>
          <a:noFill/>
        </p:spPr>
        <p:txBody>
          <a:bodyPr wrap="square" rtlCol="0">
            <a:spAutoFit/>
          </a:bodyPr>
          <a:lstStyle/>
          <a:p>
            <a:r>
              <a:rPr lang="zh-CN" altLang="en-US" dirty="0">
                <a:solidFill>
                  <a:schemeClr val="tx1">
                    <a:lumMod val="75000"/>
                    <a:lumOff val="25000"/>
                  </a:schemeClr>
                </a:solidFill>
                <a:latin typeface="FZZhengHeiS-DB-GB" panose="02000000000000000000" pitchFamily="2" charset="0"/>
                <a:ea typeface="FZZhengHeiS-DB-GB" panose="02000000000000000000" pitchFamily="2" charset="0"/>
              </a:rPr>
              <a:t>Enter your title</a:t>
            </a:r>
          </a:p>
        </p:txBody>
      </p:sp>
      <p:sp>
        <p:nvSpPr>
          <p:cNvPr id="25" name="文本框 24"/>
          <p:cNvSpPr txBox="1"/>
          <p:nvPr/>
        </p:nvSpPr>
        <p:spPr>
          <a:xfrm>
            <a:off x="8399126" y="2429792"/>
            <a:ext cx="2865120" cy="523220"/>
          </a:xfrm>
          <a:prstGeom prst="rect">
            <a:avLst/>
          </a:prstGeom>
          <a:noFill/>
        </p:spPr>
        <p:txBody>
          <a:bodyPr wrap="square" rtlCol="0">
            <a:spAutoFit/>
          </a:bodyPr>
          <a:lstStyle/>
          <a:p>
            <a:r>
              <a:rPr lang="zh-CN" altLang="en-US" sz="1400" dirty="0">
                <a:solidFill>
                  <a:schemeClr val="tx1">
                    <a:lumMod val="65000"/>
                    <a:lumOff val="3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6" name="文本框 25"/>
          <p:cNvSpPr txBox="1"/>
          <p:nvPr/>
        </p:nvSpPr>
        <p:spPr>
          <a:xfrm>
            <a:off x="8444816" y="4260953"/>
            <a:ext cx="2225040" cy="369332"/>
          </a:xfrm>
          <a:prstGeom prst="rect">
            <a:avLst/>
          </a:prstGeom>
          <a:noFill/>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l"/>
            <a:r>
              <a:rPr lang="zh-CN" altLang="en-US" dirty="0">
                <a:solidFill>
                  <a:schemeClr val="tx1">
                    <a:lumMod val="75000"/>
                    <a:lumOff val="25000"/>
                  </a:schemeClr>
                </a:solidFill>
                <a:effectLst/>
              </a:rPr>
              <a:t>Enter your title</a:t>
            </a:r>
          </a:p>
        </p:txBody>
      </p:sp>
      <p:sp>
        <p:nvSpPr>
          <p:cNvPr id="27" name="文本框 26"/>
          <p:cNvSpPr txBox="1"/>
          <p:nvPr/>
        </p:nvSpPr>
        <p:spPr>
          <a:xfrm>
            <a:off x="8444816" y="4616393"/>
            <a:ext cx="2865120" cy="523220"/>
          </a:xfrm>
          <a:prstGeom prst="rect">
            <a:avLst/>
          </a:prstGeom>
          <a:noFill/>
        </p:spPr>
        <p:txBody>
          <a:bodyPr wrap="square" rtlCol="0">
            <a:spAutoFit/>
          </a:bodyPr>
          <a:lstStyle/>
          <a:p>
            <a:r>
              <a:rPr lang="zh-CN" altLang="en-US" sz="1400" dirty="0">
                <a:solidFill>
                  <a:schemeClr val="tx1">
                    <a:lumMod val="65000"/>
                    <a:lumOff val="3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72992" y="2283624"/>
            <a:ext cx="381216" cy="381216"/>
          </a:xfrm>
          <a:prstGeom prst="rect">
            <a:avLst/>
          </a:prstGeom>
        </p:spPr>
      </p:pic>
      <p:pic>
        <p:nvPicPr>
          <p:cNvPr id="3" name="图片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92703" y="4415028"/>
            <a:ext cx="392538" cy="392538"/>
          </a:xfrm>
          <a:prstGeom prst="rect">
            <a:avLst/>
          </a:prstGeom>
        </p:spPr>
      </p:pic>
      <p:pic>
        <p:nvPicPr>
          <p:cNvPr id="28" name="图片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57752" y="4415028"/>
            <a:ext cx="392538" cy="392538"/>
          </a:xfrm>
          <a:prstGeom prst="rect">
            <a:avLst/>
          </a:prstGeom>
        </p:spPr>
      </p:pic>
      <p:pic>
        <p:nvPicPr>
          <p:cNvPr id="29" name="图片 2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98070" y="2283624"/>
            <a:ext cx="392538" cy="392538"/>
          </a:xfrm>
          <a:prstGeom prst="rect">
            <a:avLst/>
          </a:prstGeom>
        </p:spPr>
      </p:pic>
      <p:sp>
        <p:nvSpPr>
          <p:cNvPr id="30" name="Rounded Rectangle 7">
            <a:extLst>
              <a:ext uri="{FF2B5EF4-FFF2-40B4-BE49-F238E27FC236}">
                <a16:creationId xmlns:a16="http://schemas.microsoft.com/office/drawing/2014/main" id="{9807848E-73B6-42FA-8A5C-A30A051CC0AF}"/>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2090670497"/>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45805"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9984658"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403122" y="405580"/>
            <a:ext cx="11385755" cy="5958349"/>
          </a:xfrm>
          <a:prstGeom prst="roundRect">
            <a:avLst>
              <a:gd name="adj" fmla="val 1568"/>
            </a:avLst>
          </a:prstGeom>
          <a:solidFill>
            <a:schemeClr val="bg1"/>
          </a:solidFill>
          <a:ln>
            <a:noFill/>
          </a:ln>
          <a:effectLst>
            <a:glow rad="228600">
              <a:schemeClr val="tx1">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2718927" y="2080651"/>
            <a:ext cx="6754146" cy="584775"/>
          </a:xfrm>
          <a:prstGeom prst="rect">
            <a:avLst/>
          </a:prstGeom>
          <a:noFill/>
        </p:spPr>
        <p:txBody>
          <a:bodyPr wrap="square" rtlCol="0">
            <a:spAutoFit/>
          </a:bodyPr>
          <a:lstStyle/>
          <a:p>
            <a:pPr algn="ctr"/>
            <a:r>
              <a:rPr lang="zh-CN" altLang="en-US" sz="3200" dirty="0">
                <a:solidFill>
                  <a:srgbClr val="1C4885"/>
                </a:solidFill>
                <a:latin typeface="FZZhengHeiS-DB-GB" panose="02000000000000000000" pitchFamily="2" charset="0"/>
                <a:ea typeface="FZZhengHeiS-DB-GB" panose="02000000000000000000" pitchFamily="2" charset="0"/>
              </a:rPr>
              <a:t>Thanks to the judges for their guidance.</a:t>
            </a:r>
          </a:p>
        </p:txBody>
      </p:sp>
      <p:cxnSp>
        <p:nvCxnSpPr>
          <p:cNvPr id="11" name="直接连接符 10"/>
          <p:cNvCxnSpPr/>
          <p:nvPr/>
        </p:nvCxnSpPr>
        <p:spPr>
          <a:xfrm>
            <a:off x="5401597" y="3738717"/>
            <a:ext cx="1388806"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2718928" y="2827444"/>
            <a:ext cx="6754145" cy="369332"/>
          </a:xfrm>
          <a:prstGeom prst="rect">
            <a:avLst/>
          </a:prstGeom>
          <a:noFill/>
        </p:spPr>
        <p:txBody>
          <a:bodyPr wrap="square" rtlCol="0">
            <a:spAutoFit/>
          </a:bodyPr>
          <a:lstStyle/>
          <a:p>
            <a:pPr algn="dist"/>
            <a:r>
              <a:rPr lang="en-US" altLang="zh-CN" dirty="0">
                <a:solidFill>
                  <a:srgbClr val="1C4885"/>
                </a:solidFill>
                <a:latin typeface="微软雅黑" panose="020B0503020204020204" pitchFamily="34" charset="-122"/>
                <a:ea typeface="微软雅黑" panose="020B0503020204020204" pitchFamily="34" charset="-122"/>
              </a:rPr>
              <a:t>BLUE THESIS PROPOSAL TEMPLATE</a:t>
            </a:r>
            <a:endParaRPr lang="zh-CN" altLang="en-US" dirty="0">
              <a:solidFill>
                <a:srgbClr val="1C4885"/>
              </a:solidFill>
              <a:latin typeface="微软雅黑" panose="020B0503020204020204" pitchFamily="34" charset="-122"/>
              <a:ea typeface="微软雅黑" panose="020B0503020204020204" pitchFamily="34" charset="-122"/>
            </a:endParaRPr>
          </a:p>
        </p:txBody>
      </p:sp>
      <p:sp>
        <p:nvSpPr>
          <p:cNvPr id="14" name="Rounded Rectangle 7">
            <a:extLst>
              <a:ext uri="{FF2B5EF4-FFF2-40B4-BE49-F238E27FC236}">
                <a16:creationId xmlns:a16="http://schemas.microsoft.com/office/drawing/2014/main" id="{30A3921E-715F-4BF4-A23C-A35E91A85C11}"/>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
        <p:nvSpPr>
          <p:cNvPr id="15" name="TextBox 28">
            <a:hlinkClick r:id="rId3"/>
            <a:extLst>
              <a:ext uri="{FF2B5EF4-FFF2-40B4-BE49-F238E27FC236}">
                <a16:creationId xmlns:a16="http://schemas.microsoft.com/office/drawing/2014/main" id="{4F916F2A-2010-40E5-975C-708A13385BEE}"/>
              </a:ext>
            </a:extLst>
          </p:cNvPr>
          <p:cNvSpPr txBox="1"/>
          <p:nvPr/>
        </p:nvSpPr>
        <p:spPr>
          <a:xfrm>
            <a:off x="3498750" y="5213510"/>
            <a:ext cx="5194499" cy="246221"/>
          </a:xfrm>
          <a:prstGeom prst="rect">
            <a:avLst/>
          </a:prstGeom>
          <a:noFill/>
        </p:spPr>
        <p:txBody>
          <a:bodyPr wrap="square" rtlCol="0">
            <a:spAutoFit/>
          </a:bodyPr>
          <a:lstStyle/>
          <a:p>
            <a:pPr algn="ctr"/>
            <a:r>
              <a:rPr lang="en-US" altLang="zh-CN" sz="1000" dirty="0">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cs typeface="Arial" pitchFamily="34" charset="0"/>
            </a:endParaRPr>
          </a:p>
        </p:txBody>
      </p:sp>
    </p:spTree>
    <p:extLst>
      <p:ext uri="{BB962C8B-B14F-4D97-AF65-F5344CB8AC3E}">
        <p14:creationId xmlns:p14="http://schemas.microsoft.com/office/powerpoint/2010/main" val="57088053"/>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988709" y="5737122"/>
            <a:ext cx="3957485" cy="825909"/>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45804" y="294968"/>
            <a:ext cx="3957485" cy="825909"/>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03122" y="449825"/>
            <a:ext cx="11385755" cy="5958349"/>
          </a:xfrm>
          <a:prstGeom prst="roundRect">
            <a:avLst>
              <a:gd name="adj" fmla="val 1568"/>
            </a:avLst>
          </a:prstGeom>
          <a:solidFill>
            <a:schemeClr val="bg1"/>
          </a:solidFill>
          <a:ln>
            <a:noFill/>
          </a:ln>
          <a:effectLst>
            <a:glow rad="228600">
              <a:schemeClr val="tx1">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908283" y="1152768"/>
            <a:ext cx="2589072" cy="707886"/>
          </a:xfrm>
          <a:prstGeom prst="rect">
            <a:avLst/>
          </a:prstGeom>
          <a:noFill/>
        </p:spPr>
        <p:txBody>
          <a:bodyPr wrap="square" rtlCol="0">
            <a:spAutoFit/>
          </a:bodyPr>
          <a:lstStyle/>
          <a:p>
            <a:pPr algn="ctr"/>
            <a:r>
              <a:rPr lang="en-US" altLang="zh-CN" sz="4000" dirty="0">
                <a:solidFill>
                  <a:srgbClr val="1C4885"/>
                </a:solidFill>
                <a:latin typeface="FuturaBookC" charset="-52"/>
                <a:ea typeface="微软雅黑" panose="020B0503020204020204" pitchFamily="34" charset="-122"/>
              </a:rPr>
              <a:t>CONTENTS</a:t>
            </a:r>
            <a:endParaRPr lang="zh-CN" altLang="en-US" sz="4000" dirty="0">
              <a:solidFill>
                <a:srgbClr val="1C4885"/>
              </a:solidFill>
              <a:latin typeface="FuturaBookC" charset="-52"/>
              <a:ea typeface="微软雅黑" panose="020B0503020204020204" pitchFamily="34" charset="-122"/>
            </a:endParaRPr>
          </a:p>
        </p:txBody>
      </p:sp>
      <p:sp>
        <p:nvSpPr>
          <p:cNvPr id="9" name="椭圆 8"/>
          <p:cNvSpPr/>
          <p:nvPr/>
        </p:nvSpPr>
        <p:spPr>
          <a:xfrm>
            <a:off x="1908283" y="3112512"/>
            <a:ext cx="643774" cy="643774"/>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FuturaBookC" charset="-52"/>
              </a:rPr>
              <a:t>01</a:t>
            </a:r>
            <a:endParaRPr lang="zh-CN" altLang="en-US" sz="1200" b="1" dirty="0">
              <a:solidFill>
                <a:schemeClr val="bg1"/>
              </a:solidFill>
              <a:latin typeface="FuturaBookC" charset="-52"/>
            </a:endParaRPr>
          </a:p>
        </p:txBody>
      </p:sp>
      <p:sp>
        <p:nvSpPr>
          <p:cNvPr id="10" name="文本框 9"/>
          <p:cNvSpPr txBox="1"/>
          <p:nvPr/>
        </p:nvSpPr>
        <p:spPr>
          <a:xfrm>
            <a:off x="2672779" y="3105175"/>
            <a:ext cx="3701845" cy="461665"/>
          </a:xfrm>
          <a:prstGeom prst="rect">
            <a:avLst/>
          </a:prstGeom>
          <a:noFill/>
        </p:spPr>
        <p:txBody>
          <a:bodyPr wrap="square" rtlCol="0">
            <a:spAutoFit/>
          </a:bodyPr>
          <a:lstStyle/>
          <a:p>
            <a:pPr algn="just"/>
            <a:r>
              <a:rPr lang="zh-CN" altLang="en-US" sz="2400" dirty="0">
                <a:latin typeface="FZZhengHeiS-DB-GB" panose="02000000000000000000" pitchFamily="2" charset="0"/>
                <a:ea typeface="FZZhengHeiS-DB-GB" panose="02000000000000000000" pitchFamily="2" charset="0"/>
              </a:rPr>
              <a:t>Enter your title here</a:t>
            </a:r>
          </a:p>
        </p:txBody>
      </p:sp>
      <p:sp>
        <p:nvSpPr>
          <p:cNvPr id="11" name="文本框 10"/>
          <p:cNvSpPr txBox="1"/>
          <p:nvPr/>
        </p:nvSpPr>
        <p:spPr>
          <a:xfrm>
            <a:off x="2746520" y="3538454"/>
            <a:ext cx="2680886" cy="307777"/>
          </a:xfrm>
          <a:prstGeom prst="rect">
            <a:avLst/>
          </a:prstGeom>
          <a:noFill/>
        </p:spPr>
        <p:txBody>
          <a:bodyPr wrap="square" rtlCol="0">
            <a:spAutoFit/>
          </a:bodyPr>
          <a:lstStyle/>
          <a:p>
            <a:pPr algn="dist"/>
            <a:r>
              <a:rPr lang="en-US" altLang="zh-CN" sz="1400" dirty="0">
                <a:latin typeface="FuturaBookC" pitchFamily="2" charset="-52"/>
              </a:rPr>
              <a:t>You Title Here</a:t>
            </a:r>
            <a:endParaRPr lang="zh-CN" altLang="en-US" sz="1400" dirty="0">
              <a:latin typeface="FuturaBookC" pitchFamily="2" charset="-52"/>
            </a:endParaRPr>
          </a:p>
        </p:txBody>
      </p:sp>
      <p:sp>
        <p:nvSpPr>
          <p:cNvPr id="12" name="椭圆 11"/>
          <p:cNvSpPr/>
          <p:nvPr/>
        </p:nvSpPr>
        <p:spPr>
          <a:xfrm>
            <a:off x="6495346" y="3112512"/>
            <a:ext cx="643774" cy="643774"/>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FuturaBookC" charset="-52"/>
              </a:rPr>
              <a:t>02</a:t>
            </a:r>
            <a:endParaRPr lang="zh-CN" altLang="en-US" sz="1200" b="1" dirty="0">
              <a:solidFill>
                <a:schemeClr val="bg1"/>
              </a:solidFill>
              <a:latin typeface="FuturaBookC" charset="-52"/>
            </a:endParaRPr>
          </a:p>
        </p:txBody>
      </p:sp>
      <p:sp>
        <p:nvSpPr>
          <p:cNvPr id="13" name="文本框 12"/>
          <p:cNvSpPr txBox="1"/>
          <p:nvPr/>
        </p:nvSpPr>
        <p:spPr>
          <a:xfrm>
            <a:off x="7259842" y="3105175"/>
            <a:ext cx="3701845" cy="461665"/>
          </a:xfrm>
          <a:prstGeom prst="rect">
            <a:avLst/>
          </a:prstGeom>
          <a:noFill/>
        </p:spPr>
        <p:txBody>
          <a:bodyPr wrap="square" rtlCol="0">
            <a:spAutoFit/>
          </a:bodyPr>
          <a:lstStyle/>
          <a:p>
            <a:pPr algn="just"/>
            <a:r>
              <a:rPr lang="zh-CN" altLang="en-US" sz="2400" dirty="0">
                <a:latin typeface="FZZhengHeiS-DB-GB" panose="02000000000000000000" pitchFamily="2" charset="0"/>
                <a:ea typeface="FZZhengHeiS-DB-GB" panose="02000000000000000000" pitchFamily="2" charset="0"/>
              </a:rPr>
              <a:t>Enter your title here</a:t>
            </a:r>
          </a:p>
        </p:txBody>
      </p:sp>
      <p:sp>
        <p:nvSpPr>
          <p:cNvPr id="14" name="文本框 13"/>
          <p:cNvSpPr txBox="1"/>
          <p:nvPr/>
        </p:nvSpPr>
        <p:spPr>
          <a:xfrm>
            <a:off x="7333584" y="3538454"/>
            <a:ext cx="2680572" cy="307777"/>
          </a:xfrm>
          <a:prstGeom prst="rect">
            <a:avLst/>
          </a:prstGeom>
          <a:noFill/>
        </p:spPr>
        <p:txBody>
          <a:bodyPr wrap="square" rtlCol="0">
            <a:spAutoFit/>
          </a:bodyPr>
          <a:lstStyle/>
          <a:p>
            <a:pPr algn="dist"/>
            <a:r>
              <a:rPr lang="en-US" altLang="zh-CN" sz="1400" dirty="0">
                <a:latin typeface="FuturaBookC" pitchFamily="2" charset="-52"/>
              </a:rPr>
              <a:t>You Title Here</a:t>
            </a:r>
            <a:endParaRPr lang="zh-CN" altLang="en-US" sz="1400" dirty="0">
              <a:latin typeface="FuturaBookC" pitchFamily="2" charset="-52"/>
            </a:endParaRPr>
          </a:p>
        </p:txBody>
      </p:sp>
      <p:sp>
        <p:nvSpPr>
          <p:cNvPr id="15" name="椭圆 14"/>
          <p:cNvSpPr/>
          <p:nvPr/>
        </p:nvSpPr>
        <p:spPr>
          <a:xfrm>
            <a:off x="1908283" y="4355250"/>
            <a:ext cx="643774" cy="643774"/>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FuturaBookC" charset="-52"/>
              </a:rPr>
              <a:t>03</a:t>
            </a:r>
            <a:endParaRPr lang="zh-CN" altLang="en-US" sz="1200" b="1" dirty="0">
              <a:solidFill>
                <a:schemeClr val="bg1"/>
              </a:solidFill>
              <a:latin typeface="FuturaBookC" charset="-52"/>
            </a:endParaRPr>
          </a:p>
        </p:txBody>
      </p:sp>
      <p:sp>
        <p:nvSpPr>
          <p:cNvPr id="16" name="文本框 15"/>
          <p:cNvSpPr txBox="1"/>
          <p:nvPr/>
        </p:nvSpPr>
        <p:spPr>
          <a:xfrm>
            <a:off x="2672779" y="4347913"/>
            <a:ext cx="3701845" cy="461665"/>
          </a:xfrm>
          <a:prstGeom prst="rect">
            <a:avLst/>
          </a:prstGeom>
          <a:noFill/>
        </p:spPr>
        <p:txBody>
          <a:bodyPr wrap="square" rtlCol="0">
            <a:spAutoFit/>
          </a:bodyPr>
          <a:lstStyle/>
          <a:p>
            <a:pPr algn="just"/>
            <a:r>
              <a:rPr lang="zh-CN" altLang="en-US" sz="2400" dirty="0">
                <a:latin typeface="FZZhengHeiS-DB-GB" panose="02000000000000000000" pitchFamily="2" charset="0"/>
                <a:ea typeface="FZZhengHeiS-DB-GB" panose="02000000000000000000" pitchFamily="2" charset="0"/>
              </a:rPr>
              <a:t>Enter your title here</a:t>
            </a:r>
          </a:p>
        </p:txBody>
      </p:sp>
      <p:sp>
        <p:nvSpPr>
          <p:cNvPr id="17" name="文本框 16"/>
          <p:cNvSpPr txBox="1"/>
          <p:nvPr/>
        </p:nvSpPr>
        <p:spPr>
          <a:xfrm>
            <a:off x="2746520" y="4781192"/>
            <a:ext cx="2680886" cy="307777"/>
          </a:xfrm>
          <a:prstGeom prst="rect">
            <a:avLst/>
          </a:prstGeom>
          <a:noFill/>
        </p:spPr>
        <p:txBody>
          <a:bodyPr wrap="square" rtlCol="0">
            <a:spAutoFit/>
          </a:bodyPr>
          <a:lstStyle/>
          <a:p>
            <a:pPr algn="dist"/>
            <a:r>
              <a:rPr lang="en-US" altLang="zh-CN" sz="1400" dirty="0">
                <a:latin typeface="FuturaBookC" pitchFamily="2" charset="-52"/>
              </a:rPr>
              <a:t>You Title Here</a:t>
            </a:r>
            <a:endParaRPr lang="zh-CN" altLang="en-US" sz="1400" dirty="0">
              <a:latin typeface="FuturaBookC" pitchFamily="2" charset="-52"/>
            </a:endParaRPr>
          </a:p>
        </p:txBody>
      </p:sp>
      <p:sp>
        <p:nvSpPr>
          <p:cNvPr id="18" name="椭圆 17"/>
          <p:cNvSpPr/>
          <p:nvPr/>
        </p:nvSpPr>
        <p:spPr>
          <a:xfrm>
            <a:off x="6495346" y="4355250"/>
            <a:ext cx="643774" cy="643774"/>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FuturaBookC" charset="-52"/>
              </a:rPr>
              <a:t>04</a:t>
            </a:r>
            <a:endParaRPr lang="zh-CN" altLang="en-US" sz="1200" b="1" dirty="0">
              <a:solidFill>
                <a:schemeClr val="bg1"/>
              </a:solidFill>
              <a:latin typeface="FuturaBookC" charset="-52"/>
            </a:endParaRPr>
          </a:p>
        </p:txBody>
      </p:sp>
      <p:sp>
        <p:nvSpPr>
          <p:cNvPr id="19" name="文本框 18"/>
          <p:cNvSpPr txBox="1"/>
          <p:nvPr/>
        </p:nvSpPr>
        <p:spPr>
          <a:xfrm>
            <a:off x="7333583" y="4773776"/>
            <a:ext cx="2680573" cy="315194"/>
          </a:xfrm>
          <a:prstGeom prst="rect">
            <a:avLst/>
          </a:prstGeom>
          <a:noFill/>
        </p:spPr>
        <p:txBody>
          <a:bodyPr wrap="square" rtlCol="0">
            <a:spAutoFit/>
          </a:bodyPr>
          <a:lstStyle/>
          <a:p>
            <a:pPr algn="dist"/>
            <a:r>
              <a:rPr lang="en-US" altLang="zh-CN" sz="1400" dirty="0">
                <a:latin typeface="FuturaBookC" pitchFamily="2" charset="-52"/>
              </a:rPr>
              <a:t>You Title Here</a:t>
            </a:r>
            <a:endParaRPr lang="zh-CN" altLang="en-US" sz="1400" dirty="0">
              <a:latin typeface="FuturaBookC" pitchFamily="2" charset="-52"/>
            </a:endParaRPr>
          </a:p>
        </p:txBody>
      </p:sp>
      <p:sp>
        <p:nvSpPr>
          <p:cNvPr id="20" name="文本框 19"/>
          <p:cNvSpPr txBox="1"/>
          <p:nvPr/>
        </p:nvSpPr>
        <p:spPr>
          <a:xfrm>
            <a:off x="7259842" y="4347913"/>
            <a:ext cx="3701845" cy="461665"/>
          </a:xfrm>
          <a:prstGeom prst="rect">
            <a:avLst/>
          </a:prstGeom>
          <a:noFill/>
        </p:spPr>
        <p:txBody>
          <a:bodyPr wrap="square" rtlCol="0">
            <a:spAutoFit/>
          </a:bodyPr>
          <a:lstStyle/>
          <a:p>
            <a:pPr algn="just"/>
            <a:r>
              <a:rPr lang="zh-CN" altLang="en-US" sz="2400" dirty="0">
                <a:latin typeface="FZZhengHeiS-DB-GB" panose="02000000000000000000" pitchFamily="2" charset="0"/>
                <a:ea typeface="FZZhengHeiS-DB-GB" panose="02000000000000000000" pitchFamily="2" charset="0"/>
              </a:rPr>
              <a:t>Enter your title here</a:t>
            </a:r>
          </a:p>
        </p:txBody>
      </p:sp>
      <p:sp>
        <p:nvSpPr>
          <p:cNvPr id="22" name="Rounded Rectangle 7">
            <a:extLst>
              <a:ext uri="{FF2B5EF4-FFF2-40B4-BE49-F238E27FC236}">
                <a16:creationId xmlns:a16="http://schemas.microsoft.com/office/drawing/2014/main" id="{037DCDF9-D990-4530-8936-EA6281B65C89}"/>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2602993393"/>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03122" y="459156"/>
            <a:ext cx="11385755" cy="5958349"/>
          </a:xfrm>
          <a:prstGeom prst="roundRect">
            <a:avLst>
              <a:gd name="adj" fmla="val 1568"/>
            </a:avLst>
          </a:prstGeom>
          <a:solidFill>
            <a:schemeClr val="bg1"/>
          </a:solidFill>
          <a:ln>
            <a:noFill/>
          </a:ln>
          <a:effectLst>
            <a:glow rad="228600">
              <a:srgbClr val="02615A">
                <a:alpha val="3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1887301" y="2420811"/>
            <a:ext cx="1592179" cy="1592179"/>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3800" b="1" dirty="0">
                <a:solidFill>
                  <a:schemeClr val="bg1"/>
                </a:solidFill>
                <a:latin typeface="FuturaBookC" pitchFamily="2" charset="-52"/>
              </a:rPr>
              <a:t>1</a:t>
            </a:r>
            <a:endParaRPr lang="zh-CN" altLang="en-US" sz="13800" b="1" dirty="0">
              <a:solidFill>
                <a:schemeClr val="bg1"/>
              </a:solidFill>
              <a:latin typeface="FuturaBookC" pitchFamily="2" charset="-52"/>
            </a:endParaRPr>
          </a:p>
        </p:txBody>
      </p:sp>
      <p:sp>
        <p:nvSpPr>
          <p:cNvPr id="8" name="文本框 7"/>
          <p:cNvSpPr txBox="1"/>
          <p:nvPr/>
        </p:nvSpPr>
        <p:spPr>
          <a:xfrm>
            <a:off x="4544339" y="2744583"/>
            <a:ext cx="5760360" cy="523220"/>
          </a:xfrm>
          <a:prstGeom prst="rect">
            <a:avLst/>
          </a:prstGeom>
          <a:noFill/>
        </p:spPr>
        <p:txBody>
          <a:bodyPr wrap="square" rtlCol="0">
            <a:spAutoFit/>
          </a:bodyPr>
          <a:lstStyle/>
          <a:p>
            <a:r>
              <a:rPr lang="zh-CN" altLang="en-US" sz="2800" dirty="0">
                <a:solidFill>
                  <a:srgbClr val="1C4885"/>
                </a:solidFill>
                <a:latin typeface="FZZhengHeiS-DB-GB" panose="02000000000000000000" pitchFamily="2" charset="0"/>
                <a:ea typeface="FZZhengHeiS-DB-GB" panose="02000000000000000000" pitchFamily="2" charset="0"/>
              </a:rPr>
              <a:t>Research background and significance</a:t>
            </a:r>
          </a:p>
        </p:txBody>
      </p:sp>
      <p:cxnSp>
        <p:nvCxnSpPr>
          <p:cNvPr id="9" name="直接连接符 8"/>
          <p:cNvCxnSpPr/>
          <p:nvPr/>
        </p:nvCxnSpPr>
        <p:spPr>
          <a:xfrm>
            <a:off x="4663554" y="3428999"/>
            <a:ext cx="1112406"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483299" y="3590196"/>
            <a:ext cx="6301758" cy="338554"/>
          </a:xfrm>
          <a:prstGeom prst="rect">
            <a:avLst/>
          </a:prstGeom>
          <a:noFill/>
        </p:spPr>
        <p:txBody>
          <a:bodyPr wrap="square" rtlCol="0">
            <a:spAutoFit/>
          </a:bodyPr>
          <a:lstStyle/>
          <a:p>
            <a:pPr algn="ctr"/>
            <a:r>
              <a:rPr lang="en-US" altLang="zh-CN" sz="1600" dirty="0">
                <a:solidFill>
                  <a:schemeClr val="tx1">
                    <a:lumMod val="85000"/>
                    <a:lumOff val="15000"/>
                  </a:schemeClr>
                </a:solidFill>
                <a:latin typeface="FuturaBookC" pitchFamily="2" charset="-52"/>
                <a:ea typeface="锐字逼格青春粗黑体简2.0" panose="02010604000000000000" pitchFamily="2" charset="-122"/>
              </a:rPr>
              <a:t>Life was like a box of chocolates, you never know what you're go go get.</a:t>
            </a:r>
            <a:endParaRPr lang="zh-CN" altLang="en-US" sz="1600" dirty="0">
              <a:solidFill>
                <a:schemeClr val="tx1">
                  <a:lumMod val="85000"/>
                  <a:lumOff val="15000"/>
                </a:schemeClr>
              </a:solidFill>
              <a:latin typeface="FuturaBookC" pitchFamily="2" charset="-52"/>
              <a:ea typeface="锐字逼格青春粗黑体简2.0" panose="02010604000000000000" pitchFamily="2" charset="-122"/>
            </a:endParaRPr>
          </a:p>
        </p:txBody>
      </p:sp>
      <p:sp>
        <p:nvSpPr>
          <p:cNvPr id="11" name="Rounded Rectangle 7">
            <a:extLst>
              <a:ext uri="{FF2B5EF4-FFF2-40B4-BE49-F238E27FC236}">
                <a16:creationId xmlns:a16="http://schemas.microsoft.com/office/drawing/2014/main" id="{F64D59D4-9212-469F-8ED7-D211E6568742}"/>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397632953"/>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04649" y="421134"/>
            <a:ext cx="4808099" cy="523220"/>
          </a:xfrm>
          <a:prstGeom prst="rect">
            <a:avLst/>
          </a:prstGeom>
          <a:noFill/>
        </p:spPr>
        <p:txBody>
          <a:bodyPr wrap="square" rtlCol="0">
            <a:spAutoFit/>
          </a:bodyPr>
          <a:lstStyle/>
          <a:p>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Review of Foreign Literature</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6177683" y="1666134"/>
            <a:ext cx="1362525" cy="988578"/>
            <a:chOff x="6177683" y="1666134"/>
            <a:chExt cx="1362525" cy="988578"/>
          </a:xfrm>
          <a:solidFill>
            <a:srgbClr val="1C4885"/>
          </a:solidFill>
        </p:grpSpPr>
        <p:sp>
          <p:nvSpPr>
            <p:cNvPr id="28" name="矩形 27"/>
            <p:cNvSpPr/>
            <p:nvPr/>
          </p:nvSpPr>
          <p:spPr>
            <a:xfrm rot="5400000">
              <a:off x="5743333" y="2100484"/>
              <a:ext cx="988578" cy="1198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6297561" y="1666134"/>
              <a:ext cx="1242647" cy="10367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6297560" y="1769806"/>
            <a:ext cx="4842879" cy="11503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6297560" y="3182723"/>
            <a:ext cx="4842879" cy="11503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6297560" y="4595640"/>
            <a:ext cx="4842879" cy="11503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4" name="组合 33"/>
          <p:cNvGrpSpPr/>
          <p:nvPr/>
        </p:nvGrpSpPr>
        <p:grpSpPr>
          <a:xfrm>
            <a:off x="6177683" y="3078968"/>
            <a:ext cx="1362525" cy="988578"/>
            <a:chOff x="6177683" y="1666134"/>
            <a:chExt cx="1362525" cy="988578"/>
          </a:xfrm>
          <a:solidFill>
            <a:srgbClr val="1C4885"/>
          </a:solidFill>
        </p:grpSpPr>
        <p:sp>
          <p:nvSpPr>
            <p:cNvPr id="35" name="矩形 34"/>
            <p:cNvSpPr/>
            <p:nvPr/>
          </p:nvSpPr>
          <p:spPr>
            <a:xfrm rot="5400000">
              <a:off x="5743333" y="2100484"/>
              <a:ext cx="988578" cy="1198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p:cNvSpPr/>
            <p:nvPr/>
          </p:nvSpPr>
          <p:spPr>
            <a:xfrm>
              <a:off x="6297561" y="1666134"/>
              <a:ext cx="1242647" cy="10367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7" name="组合 36"/>
          <p:cNvGrpSpPr/>
          <p:nvPr/>
        </p:nvGrpSpPr>
        <p:grpSpPr>
          <a:xfrm>
            <a:off x="6177683" y="4497549"/>
            <a:ext cx="1362525" cy="988578"/>
            <a:chOff x="6177683" y="1666134"/>
            <a:chExt cx="1362525" cy="988578"/>
          </a:xfrm>
          <a:solidFill>
            <a:srgbClr val="1C4885"/>
          </a:solidFill>
        </p:grpSpPr>
        <p:sp>
          <p:nvSpPr>
            <p:cNvPr id="38" name="矩形 37"/>
            <p:cNvSpPr/>
            <p:nvPr/>
          </p:nvSpPr>
          <p:spPr>
            <a:xfrm rot="5400000">
              <a:off x="5743333" y="2100484"/>
              <a:ext cx="988578" cy="1198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a:off x="6297561" y="1666134"/>
              <a:ext cx="1242647" cy="10367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0" name="文本框 39"/>
          <p:cNvSpPr txBox="1"/>
          <p:nvPr/>
        </p:nvSpPr>
        <p:spPr>
          <a:xfrm>
            <a:off x="6417439" y="1973020"/>
            <a:ext cx="1032387" cy="707886"/>
          </a:xfrm>
          <a:prstGeom prst="rect">
            <a:avLst/>
          </a:prstGeom>
          <a:noFill/>
        </p:spPr>
        <p:txBody>
          <a:bodyPr wrap="square" rtlCol="0">
            <a:spAutoFit/>
          </a:bodyPr>
          <a:lstStyle/>
          <a:p>
            <a:pPr algn="ctr"/>
            <a:r>
              <a:rPr lang="en-US" altLang="zh-CN" sz="4000" dirty="0">
                <a:solidFill>
                  <a:schemeClr val="tx1">
                    <a:lumMod val="85000"/>
                    <a:lumOff val="15000"/>
                  </a:schemeClr>
                </a:solidFill>
                <a:latin typeface="FuturaBookC" pitchFamily="2" charset="-52"/>
              </a:rPr>
              <a:t>01</a:t>
            </a:r>
            <a:endParaRPr lang="zh-CN" altLang="en-US" sz="4000" dirty="0">
              <a:solidFill>
                <a:schemeClr val="tx1">
                  <a:lumMod val="85000"/>
                  <a:lumOff val="15000"/>
                </a:schemeClr>
              </a:solidFill>
              <a:latin typeface="FuturaBookC" pitchFamily="2" charset="-52"/>
            </a:endParaRPr>
          </a:p>
        </p:txBody>
      </p:sp>
      <p:sp>
        <p:nvSpPr>
          <p:cNvPr id="41" name="文本框 40"/>
          <p:cNvSpPr txBox="1"/>
          <p:nvPr/>
        </p:nvSpPr>
        <p:spPr>
          <a:xfrm>
            <a:off x="6417439" y="3403967"/>
            <a:ext cx="1032387" cy="707886"/>
          </a:xfrm>
          <a:prstGeom prst="rect">
            <a:avLst/>
          </a:prstGeom>
          <a:noFill/>
        </p:spPr>
        <p:txBody>
          <a:bodyPr wrap="square" rtlCol="0">
            <a:spAutoFit/>
          </a:bodyPr>
          <a:lstStyle/>
          <a:p>
            <a:pPr algn="ctr"/>
            <a:r>
              <a:rPr lang="en-US" altLang="zh-CN" sz="4000" dirty="0">
                <a:solidFill>
                  <a:schemeClr val="tx1">
                    <a:lumMod val="85000"/>
                    <a:lumOff val="15000"/>
                  </a:schemeClr>
                </a:solidFill>
                <a:latin typeface="FuturaBookC" pitchFamily="2" charset="-52"/>
              </a:rPr>
              <a:t>02</a:t>
            </a:r>
            <a:endParaRPr lang="zh-CN" altLang="en-US" sz="4000" dirty="0">
              <a:solidFill>
                <a:schemeClr val="tx1">
                  <a:lumMod val="85000"/>
                  <a:lumOff val="15000"/>
                </a:schemeClr>
              </a:solidFill>
              <a:latin typeface="FuturaBookC" pitchFamily="2" charset="-52"/>
            </a:endParaRPr>
          </a:p>
        </p:txBody>
      </p:sp>
      <p:sp>
        <p:nvSpPr>
          <p:cNvPr id="42" name="文本框 41"/>
          <p:cNvSpPr txBox="1"/>
          <p:nvPr/>
        </p:nvSpPr>
        <p:spPr>
          <a:xfrm>
            <a:off x="6417439" y="4800810"/>
            <a:ext cx="1032387" cy="707886"/>
          </a:xfrm>
          <a:prstGeom prst="rect">
            <a:avLst/>
          </a:prstGeom>
          <a:noFill/>
        </p:spPr>
        <p:txBody>
          <a:bodyPr wrap="square" rtlCol="0">
            <a:spAutoFit/>
          </a:bodyPr>
          <a:lstStyle/>
          <a:p>
            <a:pPr algn="ctr"/>
            <a:r>
              <a:rPr lang="en-US" altLang="zh-CN" sz="4000" dirty="0">
                <a:solidFill>
                  <a:schemeClr val="tx1">
                    <a:lumMod val="85000"/>
                    <a:lumOff val="15000"/>
                  </a:schemeClr>
                </a:solidFill>
                <a:latin typeface="FuturaBookC" pitchFamily="2" charset="-52"/>
              </a:rPr>
              <a:t>03</a:t>
            </a:r>
            <a:endParaRPr lang="zh-CN" altLang="en-US" sz="4000" dirty="0">
              <a:solidFill>
                <a:schemeClr val="tx1">
                  <a:lumMod val="85000"/>
                  <a:lumOff val="15000"/>
                </a:schemeClr>
              </a:solidFill>
              <a:latin typeface="FuturaBookC" pitchFamily="2" charset="-52"/>
            </a:endParaRPr>
          </a:p>
        </p:txBody>
      </p:sp>
      <p:sp>
        <p:nvSpPr>
          <p:cNvPr id="43" name="文本框 42"/>
          <p:cNvSpPr txBox="1"/>
          <p:nvPr/>
        </p:nvSpPr>
        <p:spPr>
          <a:xfrm>
            <a:off x="7449827" y="2083383"/>
            <a:ext cx="3253306" cy="523220"/>
          </a:xfrm>
          <a:prstGeom prst="rect">
            <a:avLst/>
          </a:prstGeom>
          <a:noFill/>
        </p:spPr>
        <p:txBody>
          <a:bodyPr wrap="square" rtlCol="0">
            <a:spAutoFit/>
          </a:bodyPr>
          <a:lstStyle/>
          <a:p>
            <a:pPr algn="just"/>
            <a:r>
              <a:rPr lang="zh-CN" altLang="en-US" sz="1400" dirty="0">
                <a:solidFill>
                  <a:schemeClr val="tx1">
                    <a:lumMod val="85000"/>
                    <a:lumOff val="1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44" name="文本框 43"/>
          <p:cNvSpPr txBox="1"/>
          <p:nvPr/>
        </p:nvSpPr>
        <p:spPr>
          <a:xfrm>
            <a:off x="7540050" y="3496300"/>
            <a:ext cx="3158022" cy="523220"/>
          </a:xfrm>
          <a:prstGeom prst="rect">
            <a:avLst/>
          </a:prstGeom>
          <a:noFill/>
        </p:spPr>
        <p:txBody>
          <a:bodyPr wrap="square" rtlCol="0">
            <a:spAutoFit/>
          </a:bodyPr>
          <a:lstStyle/>
          <a:p>
            <a:pPr algn="just"/>
            <a:r>
              <a:rPr lang="zh-CN" altLang="en-US" sz="1400" dirty="0">
                <a:solidFill>
                  <a:schemeClr val="tx1">
                    <a:lumMod val="85000"/>
                    <a:lumOff val="1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45" name="文本框 44"/>
          <p:cNvSpPr txBox="1"/>
          <p:nvPr/>
        </p:nvSpPr>
        <p:spPr>
          <a:xfrm>
            <a:off x="7532776" y="4909217"/>
            <a:ext cx="3165704" cy="523220"/>
          </a:xfrm>
          <a:prstGeom prst="rect">
            <a:avLst/>
          </a:prstGeom>
          <a:noFill/>
        </p:spPr>
        <p:txBody>
          <a:bodyPr wrap="square" rtlCol="0">
            <a:spAutoFit/>
          </a:bodyPr>
          <a:lstStyle/>
          <a:p>
            <a:pPr algn="just"/>
            <a:r>
              <a:rPr lang="zh-CN" altLang="en-US" sz="1400" dirty="0">
                <a:solidFill>
                  <a:schemeClr val="tx1">
                    <a:lumMod val="85000"/>
                    <a:lumOff val="1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pic>
        <p:nvPicPr>
          <p:cNvPr id="46" name="图片 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965" y="1682311"/>
            <a:ext cx="4742436" cy="4078007"/>
          </a:xfrm>
          <a:prstGeom prst="rect">
            <a:avLst/>
          </a:prstGeom>
        </p:spPr>
      </p:pic>
      <p:sp>
        <p:nvSpPr>
          <p:cNvPr id="25" name="Rounded Rectangle 7">
            <a:extLst>
              <a:ext uri="{FF2B5EF4-FFF2-40B4-BE49-F238E27FC236}">
                <a16:creationId xmlns:a16="http://schemas.microsoft.com/office/drawing/2014/main" id="{AD4C665C-17DF-49CF-BD6E-B458EC0A8F4F}"/>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2573606057"/>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603651" y="409927"/>
            <a:ext cx="5004045" cy="523220"/>
          </a:xfrm>
          <a:prstGeom prst="rect">
            <a:avLst/>
          </a:prstGeom>
          <a:noFill/>
        </p:spPr>
        <p:txBody>
          <a:bodyPr wrap="square" rtlCol="0">
            <a:spAutoFit/>
          </a:bodyPr>
          <a:lstStyle/>
          <a:p>
            <a:pPr algn="ctr"/>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Review of domestic literature</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1163586" y="1844675"/>
            <a:ext cx="805458" cy="167753"/>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3692398" y="1844675"/>
            <a:ext cx="805458" cy="167753"/>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6221210" y="1860717"/>
            <a:ext cx="805458" cy="167753"/>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8750022" y="1844675"/>
            <a:ext cx="805458" cy="167753"/>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163586" y="1941093"/>
            <a:ext cx="2273750" cy="35538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1315534" y="3145858"/>
            <a:ext cx="2225040" cy="369332"/>
          </a:xfrm>
          <a:prstGeom prst="rect">
            <a:avLst/>
          </a:prstGeom>
          <a:noFill/>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l"/>
            <a:r>
              <a:rPr lang="zh-CN" altLang="en-US" dirty="0">
                <a:solidFill>
                  <a:srgbClr val="1C4885"/>
                </a:solidFill>
                <a:effectLst/>
              </a:rPr>
              <a:t>Enter your title</a:t>
            </a:r>
          </a:p>
        </p:txBody>
      </p:sp>
      <p:sp>
        <p:nvSpPr>
          <p:cNvPr id="14" name="文本框 13"/>
          <p:cNvSpPr txBox="1"/>
          <p:nvPr/>
        </p:nvSpPr>
        <p:spPr>
          <a:xfrm>
            <a:off x="1315534" y="3700396"/>
            <a:ext cx="1944660" cy="738664"/>
          </a:xfrm>
          <a:prstGeom prst="rect">
            <a:avLst/>
          </a:prstGeom>
          <a:noFill/>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15" name="直接连接符 14"/>
          <p:cNvCxnSpPr/>
          <p:nvPr/>
        </p:nvCxnSpPr>
        <p:spPr>
          <a:xfrm>
            <a:off x="1418648" y="3586394"/>
            <a:ext cx="265167"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3692398" y="1941093"/>
            <a:ext cx="2273750" cy="35538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3844346" y="3145858"/>
            <a:ext cx="2225040" cy="369332"/>
          </a:xfrm>
          <a:prstGeom prst="rect">
            <a:avLst/>
          </a:prstGeom>
          <a:noFill/>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l"/>
            <a:r>
              <a:rPr lang="zh-CN" altLang="en-US" dirty="0">
                <a:solidFill>
                  <a:srgbClr val="1C4885"/>
                </a:solidFill>
                <a:effectLst/>
              </a:rPr>
              <a:t>Enter your title</a:t>
            </a:r>
          </a:p>
        </p:txBody>
      </p:sp>
      <p:sp>
        <p:nvSpPr>
          <p:cNvPr id="18" name="文本框 17"/>
          <p:cNvSpPr txBox="1"/>
          <p:nvPr/>
        </p:nvSpPr>
        <p:spPr>
          <a:xfrm>
            <a:off x="3844346" y="3700396"/>
            <a:ext cx="1944660" cy="738664"/>
          </a:xfrm>
          <a:prstGeom prst="rect">
            <a:avLst/>
          </a:prstGeom>
          <a:noFill/>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19" name="直接连接符 18"/>
          <p:cNvCxnSpPr/>
          <p:nvPr/>
        </p:nvCxnSpPr>
        <p:spPr>
          <a:xfrm>
            <a:off x="3947460" y="3586394"/>
            <a:ext cx="265167"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6221210" y="1951404"/>
            <a:ext cx="2273750" cy="35538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6373158" y="3156169"/>
            <a:ext cx="2225040" cy="369332"/>
          </a:xfrm>
          <a:prstGeom prst="rect">
            <a:avLst/>
          </a:prstGeom>
          <a:noFill/>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l"/>
            <a:r>
              <a:rPr lang="zh-CN" altLang="en-US" dirty="0">
                <a:solidFill>
                  <a:srgbClr val="1C4885"/>
                </a:solidFill>
                <a:effectLst/>
              </a:rPr>
              <a:t>Enter your title</a:t>
            </a:r>
          </a:p>
        </p:txBody>
      </p:sp>
      <p:sp>
        <p:nvSpPr>
          <p:cNvPr id="22" name="文本框 21"/>
          <p:cNvSpPr txBox="1"/>
          <p:nvPr/>
        </p:nvSpPr>
        <p:spPr>
          <a:xfrm>
            <a:off x="6373158" y="3710707"/>
            <a:ext cx="1944660" cy="738664"/>
          </a:xfrm>
          <a:prstGeom prst="rect">
            <a:avLst/>
          </a:prstGeom>
          <a:noFill/>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23" name="直接连接符 22"/>
          <p:cNvCxnSpPr/>
          <p:nvPr/>
        </p:nvCxnSpPr>
        <p:spPr>
          <a:xfrm>
            <a:off x="6476272" y="3596705"/>
            <a:ext cx="265167"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8750022" y="1932218"/>
            <a:ext cx="2273750" cy="35538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8901970" y="3136983"/>
            <a:ext cx="2225040" cy="369332"/>
          </a:xfrm>
          <a:prstGeom prst="rect">
            <a:avLst/>
          </a:prstGeom>
          <a:noFill/>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l"/>
            <a:r>
              <a:rPr lang="zh-CN" altLang="en-US" dirty="0">
                <a:solidFill>
                  <a:srgbClr val="1C4885"/>
                </a:solidFill>
                <a:effectLst/>
              </a:rPr>
              <a:t>Enter your title</a:t>
            </a:r>
          </a:p>
        </p:txBody>
      </p:sp>
      <p:sp>
        <p:nvSpPr>
          <p:cNvPr id="26" name="文本框 25"/>
          <p:cNvSpPr txBox="1"/>
          <p:nvPr/>
        </p:nvSpPr>
        <p:spPr>
          <a:xfrm>
            <a:off x="8901970" y="3691521"/>
            <a:ext cx="1944660" cy="738664"/>
          </a:xfrm>
          <a:prstGeom prst="rect">
            <a:avLst/>
          </a:prstGeom>
          <a:noFill/>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cxnSp>
        <p:nvCxnSpPr>
          <p:cNvPr id="27" name="直接连接符 26"/>
          <p:cNvCxnSpPr/>
          <p:nvPr/>
        </p:nvCxnSpPr>
        <p:spPr>
          <a:xfrm>
            <a:off x="9005084" y="3577519"/>
            <a:ext cx="265167"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17346" y="2197634"/>
            <a:ext cx="762348" cy="762348"/>
          </a:xfrm>
          <a:prstGeom prst="rect">
            <a:avLst/>
          </a:prstGeom>
        </p:spPr>
      </p:pic>
      <p:pic>
        <p:nvPicPr>
          <p:cNvPr id="3" name="图片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8534" y="2197634"/>
            <a:ext cx="762348" cy="762348"/>
          </a:xfrm>
          <a:prstGeom prst="rect">
            <a:avLst/>
          </a:prstGeom>
        </p:spPr>
      </p:pic>
      <p:pic>
        <p:nvPicPr>
          <p:cNvPr id="32" name="图片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59722" y="2197634"/>
            <a:ext cx="762348" cy="762348"/>
          </a:xfrm>
          <a:prstGeom prst="rect">
            <a:avLst/>
          </a:prstGeom>
        </p:spPr>
      </p:pic>
      <p:pic>
        <p:nvPicPr>
          <p:cNvPr id="33" name="图片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30910" y="2197634"/>
            <a:ext cx="762348" cy="762348"/>
          </a:xfrm>
          <a:prstGeom prst="rect">
            <a:avLst/>
          </a:prstGeom>
        </p:spPr>
      </p:pic>
      <p:sp>
        <p:nvSpPr>
          <p:cNvPr id="30" name="Rounded Rectangle 7">
            <a:extLst>
              <a:ext uri="{FF2B5EF4-FFF2-40B4-BE49-F238E27FC236}">
                <a16:creationId xmlns:a16="http://schemas.microsoft.com/office/drawing/2014/main" id="{09878A92-E57B-4170-9D34-BE9108FAD215}"/>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2628810231"/>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96412" y="424125"/>
            <a:ext cx="5297965" cy="523220"/>
          </a:xfrm>
          <a:prstGeom prst="rect">
            <a:avLst/>
          </a:prstGeom>
          <a:noFill/>
        </p:spPr>
        <p:txBody>
          <a:bodyPr wrap="square" rtlCol="0">
            <a:spAutoFit/>
          </a:bodyPr>
          <a:lstStyle/>
          <a:p>
            <a:pPr algn="ctr"/>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Purpose and meaning of research</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sp>
        <p:nvSpPr>
          <p:cNvPr id="8" name="上箭头 7"/>
          <p:cNvSpPr/>
          <p:nvPr/>
        </p:nvSpPr>
        <p:spPr>
          <a:xfrm>
            <a:off x="4796515" y="2699655"/>
            <a:ext cx="820057" cy="3367314"/>
          </a:xfrm>
          <a:prstGeom prst="upArrow">
            <a:avLst>
              <a:gd name="adj1" fmla="val 50000"/>
              <a:gd name="adj2" fmla="val 180974"/>
            </a:avLst>
          </a:pr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锐字逼格青春粗黑体简2.0" panose="02010604000000000000" pitchFamily="2" charset="-122"/>
              <a:ea typeface="锐字逼格青春粗黑体简2.0" panose="02010604000000000000" pitchFamily="2" charset="-122"/>
            </a:endParaRPr>
          </a:p>
        </p:txBody>
      </p:sp>
      <p:sp>
        <p:nvSpPr>
          <p:cNvPr id="9" name="上箭头 8"/>
          <p:cNvSpPr/>
          <p:nvPr/>
        </p:nvSpPr>
        <p:spPr>
          <a:xfrm>
            <a:off x="6642094" y="3207656"/>
            <a:ext cx="820057" cy="2873828"/>
          </a:xfrm>
          <a:prstGeom prst="upArrow">
            <a:avLst>
              <a:gd name="adj1" fmla="val 50000"/>
              <a:gd name="adj2" fmla="val 180974"/>
            </a:avLst>
          </a:prstGeom>
          <a:solidFill>
            <a:srgbClr val="1C48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锐字逼格青春粗黑体简2.0" panose="02010604000000000000" pitchFamily="2" charset="-122"/>
              <a:ea typeface="锐字逼格青春粗黑体简2.0" panose="02010604000000000000" pitchFamily="2" charset="-122"/>
            </a:endParaRPr>
          </a:p>
        </p:txBody>
      </p:sp>
      <p:sp>
        <p:nvSpPr>
          <p:cNvPr id="10" name="上箭头 9"/>
          <p:cNvSpPr/>
          <p:nvPr/>
        </p:nvSpPr>
        <p:spPr>
          <a:xfrm>
            <a:off x="6068781" y="3715655"/>
            <a:ext cx="820057" cy="2365829"/>
          </a:xfrm>
          <a:prstGeom prst="upArrow">
            <a:avLst>
              <a:gd name="adj1" fmla="val 50000"/>
              <a:gd name="adj2" fmla="val 180974"/>
            </a:avLst>
          </a:pr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锐字逼格青春粗黑体简2.0" panose="02010604000000000000" pitchFamily="2" charset="-122"/>
              <a:ea typeface="锐字逼格青春粗黑体简2.0" panose="02010604000000000000" pitchFamily="2" charset="-122"/>
            </a:endParaRPr>
          </a:p>
        </p:txBody>
      </p:sp>
      <p:sp>
        <p:nvSpPr>
          <p:cNvPr id="11" name="上箭头 10"/>
          <p:cNvSpPr/>
          <p:nvPr/>
        </p:nvSpPr>
        <p:spPr>
          <a:xfrm>
            <a:off x="5359629" y="2169887"/>
            <a:ext cx="820057" cy="3911598"/>
          </a:xfrm>
          <a:prstGeom prst="upArrow">
            <a:avLst>
              <a:gd name="adj1" fmla="val 50000"/>
              <a:gd name="adj2" fmla="val 180974"/>
            </a:avLst>
          </a:prstGeom>
          <a:solidFill>
            <a:srgbClr val="1C48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锐字逼格青春粗黑体简2.0" panose="02010604000000000000" pitchFamily="2" charset="-122"/>
              <a:ea typeface="锐字逼格青春粗黑体简2.0" panose="02010604000000000000" pitchFamily="2" charset="-122"/>
            </a:endParaRPr>
          </a:p>
        </p:txBody>
      </p:sp>
      <p:sp>
        <p:nvSpPr>
          <p:cNvPr id="12" name="任意多边形 11"/>
          <p:cNvSpPr/>
          <p:nvPr/>
        </p:nvSpPr>
        <p:spPr>
          <a:xfrm>
            <a:off x="3964754" y="6066969"/>
            <a:ext cx="1446804" cy="791031"/>
          </a:xfrm>
          <a:custGeom>
            <a:avLst/>
            <a:gdLst>
              <a:gd name="connsiteX0" fmla="*/ 1031189 w 1446804"/>
              <a:gd name="connsiteY0" fmla="*/ 0 h 791031"/>
              <a:gd name="connsiteX1" fmla="*/ 1446804 w 1446804"/>
              <a:gd name="connsiteY1" fmla="*/ 0 h 791031"/>
              <a:gd name="connsiteX2" fmla="*/ 415615 w 1446804"/>
              <a:gd name="connsiteY2" fmla="*/ 791031 h 791031"/>
              <a:gd name="connsiteX3" fmla="*/ 0 w 1446804"/>
              <a:gd name="connsiteY3" fmla="*/ 791031 h 791031"/>
            </a:gdLst>
            <a:ahLst/>
            <a:cxnLst>
              <a:cxn ang="0">
                <a:pos x="connsiteX0" y="connsiteY0"/>
              </a:cxn>
              <a:cxn ang="0">
                <a:pos x="connsiteX1" y="connsiteY1"/>
              </a:cxn>
              <a:cxn ang="0">
                <a:pos x="connsiteX2" y="connsiteY2"/>
              </a:cxn>
              <a:cxn ang="0">
                <a:pos x="connsiteX3" y="connsiteY3"/>
              </a:cxn>
            </a:cxnLst>
            <a:rect l="l" t="t" r="r" b="b"/>
            <a:pathLst>
              <a:path w="1446804" h="791031">
                <a:moveTo>
                  <a:pt x="1031189" y="0"/>
                </a:moveTo>
                <a:lnTo>
                  <a:pt x="1446804" y="0"/>
                </a:lnTo>
                <a:lnTo>
                  <a:pt x="415615" y="791031"/>
                </a:lnTo>
                <a:lnTo>
                  <a:pt x="0" y="791031"/>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任意多边形 12"/>
          <p:cNvSpPr/>
          <p:nvPr/>
        </p:nvSpPr>
        <p:spPr>
          <a:xfrm flipH="1">
            <a:off x="6848116" y="6081484"/>
            <a:ext cx="1381828" cy="776516"/>
          </a:xfrm>
          <a:custGeom>
            <a:avLst/>
            <a:gdLst>
              <a:gd name="connsiteX0" fmla="*/ 1381828 w 1381828"/>
              <a:gd name="connsiteY0" fmla="*/ 0 h 776516"/>
              <a:gd name="connsiteX1" fmla="*/ 979618 w 1381828"/>
              <a:gd name="connsiteY1" fmla="*/ 0 h 776516"/>
              <a:gd name="connsiteX2" fmla="*/ 0 w 1381828"/>
              <a:gd name="connsiteY2" fmla="*/ 776516 h 776516"/>
              <a:gd name="connsiteX3" fmla="*/ 402210 w 1381828"/>
              <a:gd name="connsiteY3" fmla="*/ 776516 h 776516"/>
            </a:gdLst>
            <a:ahLst/>
            <a:cxnLst>
              <a:cxn ang="0">
                <a:pos x="connsiteX0" y="connsiteY0"/>
              </a:cxn>
              <a:cxn ang="0">
                <a:pos x="connsiteX1" y="connsiteY1"/>
              </a:cxn>
              <a:cxn ang="0">
                <a:pos x="connsiteX2" y="connsiteY2"/>
              </a:cxn>
              <a:cxn ang="0">
                <a:pos x="connsiteX3" y="connsiteY3"/>
              </a:cxn>
            </a:cxnLst>
            <a:rect l="l" t="t" r="r" b="b"/>
            <a:pathLst>
              <a:path w="1381828" h="776516">
                <a:moveTo>
                  <a:pt x="1381828" y="0"/>
                </a:moveTo>
                <a:lnTo>
                  <a:pt x="979618" y="0"/>
                </a:lnTo>
                <a:lnTo>
                  <a:pt x="0" y="776516"/>
                </a:lnTo>
                <a:lnTo>
                  <a:pt x="402210" y="776516"/>
                </a:lnTo>
                <a:close/>
              </a:path>
            </a:pathLst>
          </a:cu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4" name="任意多边形 13"/>
          <p:cNvSpPr/>
          <p:nvPr/>
        </p:nvSpPr>
        <p:spPr>
          <a:xfrm>
            <a:off x="5444302" y="6022726"/>
            <a:ext cx="650084" cy="835275"/>
          </a:xfrm>
          <a:custGeom>
            <a:avLst/>
            <a:gdLst>
              <a:gd name="connsiteX0" fmla="*/ 129013 w 650084"/>
              <a:gd name="connsiteY0" fmla="*/ 0 h 835275"/>
              <a:gd name="connsiteX1" fmla="*/ 521070 w 650084"/>
              <a:gd name="connsiteY1" fmla="*/ 0 h 835275"/>
              <a:gd name="connsiteX2" fmla="*/ 650084 w 650084"/>
              <a:gd name="connsiteY2" fmla="*/ 835275 h 835275"/>
              <a:gd name="connsiteX3" fmla="*/ 0 w 650084"/>
              <a:gd name="connsiteY3" fmla="*/ 835275 h 835275"/>
            </a:gdLst>
            <a:ahLst/>
            <a:cxnLst>
              <a:cxn ang="0">
                <a:pos x="connsiteX0" y="connsiteY0"/>
              </a:cxn>
              <a:cxn ang="0">
                <a:pos x="connsiteX1" y="connsiteY1"/>
              </a:cxn>
              <a:cxn ang="0">
                <a:pos x="connsiteX2" y="connsiteY2"/>
              </a:cxn>
              <a:cxn ang="0">
                <a:pos x="connsiteX3" y="connsiteY3"/>
              </a:cxn>
            </a:cxnLst>
            <a:rect l="l" t="t" r="r" b="b"/>
            <a:pathLst>
              <a:path w="650084" h="835275">
                <a:moveTo>
                  <a:pt x="129013" y="0"/>
                </a:moveTo>
                <a:lnTo>
                  <a:pt x="521070" y="0"/>
                </a:lnTo>
                <a:lnTo>
                  <a:pt x="650084" y="835275"/>
                </a:lnTo>
                <a:lnTo>
                  <a:pt x="0" y="835275"/>
                </a:lnTo>
                <a:close/>
              </a:path>
            </a:pathLst>
          </a:cu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任意多边形 14"/>
          <p:cNvSpPr/>
          <p:nvPr/>
        </p:nvSpPr>
        <p:spPr>
          <a:xfrm flipH="1">
            <a:off x="6262620" y="6066969"/>
            <a:ext cx="858228" cy="791031"/>
          </a:xfrm>
          <a:custGeom>
            <a:avLst/>
            <a:gdLst>
              <a:gd name="connsiteX0" fmla="*/ 858228 w 858228"/>
              <a:gd name="connsiteY0" fmla="*/ 0 h 791031"/>
              <a:gd name="connsiteX1" fmla="*/ 448189 w 858228"/>
              <a:gd name="connsiteY1" fmla="*/ 0 h 791031"/>
              <a:gd name="connsiteX2" fmla="*/ 0 w 858228"/>
              <a:gd name="connsiteY2" fmla="*/ 791031 h 791031"/>
              <a:gd name="connsiteX3" fmla="*/ 410039 w 858228"/>
              <a:gd name="connsiteY3" fmla="*/ 791031 h 791031"/>
            </a:gdLst>
            <a:ahLst/>
            <a:cxnLst>
              <a:cxn ang="0">
                <a:pos x="connsiteX0" y="connsiteY0"/>
              </a:cxn>
              <a:cxn ang="0">
                <a:pos x="connsiteX1" y="connsiteY1"/>
              </a:cxn>
              <a:cxn ang="0">
                <a:pos x="connsiteX2" y="connsiteY2"/>
              </a:cxn>
              <a:cxn ang="0">
                <a:pos x="connsiteX3" y="connsiteY3"/>
              </a:cxn>
            </a:cxnLst>
            <a:rect l="l" t="t" r="r" b="b"/>
            <a:pathLst>
              <a:path w="858228" h="791031">
                <a:moveTo>
                  <a:pt x="858228" y="0"/>
                </a:moveTo>
                <a:lnTo>
                  <a:pt x="448189" y="0"/>
                </a:lnTo>
                <a:lnTo>
                  <a:pt x="0" y="791031"/>
                </a:lnTo>
                <a:lnTo>
                  <a:pt x="410039" y="791031"/>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1925867" y="1910604"/>
            <a:ext cx="2225040" cy="369332"/>
          </a:xfrm>
          <a:prstGeom prst="rect">
            <a:avLst/>
          </a:prstGeom>
          <a:noFill/>
        </p:spPr>
        <p:txBody>
          <a:bodyPr wrap="square" rtlCol="0">
            <a:spAutoFit/>
          </a:bodyPr>
          <a:lstStyle/>
          <a:p>
            <a:pPr algn="r"/>
            <a:r>
              <a:rPr lang="zh-CN" altLang="en-US" dirty="0">
                <a:solidFill>
                  <a:schemeClr val="tx1">
                    <a:lumMod val="75000"/>
                    <a:lumOff val="25000"/>
                  </a:schemeClr>
                </a:solidFill>
                <a:latin typeface="FZZhengHeiS-DB-GB" panose="02000000000000000000" pitchFamily="2" charset="0"/>
                <a:ea typeface="FZZhengHeiS-DB-GB" panose="02000000000000000000" pitchFamily="2" charset="0"/>
              </a:rPr>
              <a:t>Enter your title</a:t>
            </a:r>
          </a:p>
        </p:txBody>
      </p:sp>
      <p:sp>
        <p:nvSpPr>
          <p:cNvPr id="17" name="文本框 16"/>
          <p:cNvSpPr txBox="1"/>
          <p:nvPr/>
        </p:nvSpPr>
        <p:spPr>
          <a:xfrm>
            <a:off x="1106129" y="2249158"/>
            <a:ext cx="3044778" cy="523220"/>
          </a:xfrm>
          <a:prstGeom prst="rect">
            <a:avLst/>
          </a:prstGeom>
          <a:noFill/>
        </p:spPr>
        <p:txBody>
          <a:bodyPr wrap="square" rtlCol="0">
            <a:spAutoFit/>
          </a:bodyPr>
          <a:lstStyle/>
          <a:p>
            <a:pPr algn="r"/>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8" name="文本框 17"/>
          <p:cNvSpPr txBox="1"/>
          <p:nvPr/>
        </p:nvSpPr>
        <p:spPr>
          <a:xfrm>
            <a:off x="1925867" y="3633335"/>
            <a:ext cx="2225040" cy="369332"/>
          </a:xfrm>
          <a:prstGeom prst="rect">
            <a:avLst/>
          </a:prstGeom>
          <a:noFill/>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r>
              <a:rPr lang="zh-CN" altLang="en-US" dirty="0">
                <a:solidFill>
                  <a:schemeClr val="tx1">
                    <a:lumMod val="75000"/>
                    <a:lumOff val="25000"/>
                  </a:schemeClr>
                </a:solidFill>
                <a:effectLst/>
              </a:rPr>
              <a:t>Enter your title</a:t>
            </a:r>
          </a:p>
        </p:txBody>
      </p:sp>
      <p:sp>
        <p:nvSpPr>
          <p:cNvPr id="19" name="文本框 18"/>
          <p:cNvSpPr txBox="1"/>
          <p:nvPr/>
        </p:nvSpPr>
        <p:spPr>
          <a:xfrm>
            <a:off x="1106129" y="3971889"/>
            <a:ext cx="3044778" cy="523220"/>
          </a:xfrm>
          <a:prstGeom prst="rect">
            <a:avLst/>
          </a:prstGeom>
          <a:noFill/>
        </p:spPr>
        <p:txBody>
          <a:bodyPr wrap="square" rtlCol="0">
            <a:spAutoFit/>
          </a:bodyPr>
          <a:lstStyle/>
          <a:p>
            <a:pPr algn="r"/>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0" name="文本框 19"/>
          <p:cNvSpPr txBox="1"/>
          <p:nvPr/>
        </p:nvSpPr>
        <p:spPr>
          <a:xfrm>
            <a:off x="7885779" y="1910306"/>
            <a:ext cx="2225040" cy="369332"/>
          </a:xfrm>
          <a:prstGeom prst="rect">
            <a:avLst/>
          </a:prstGeom>
          <a:noFill/>
        </p:spPr>
        <p:txBody>
          <a:bodyPr wrap="square" rtlCol="0">
            <a:spAutoFit/>
          </a:bodyPr>
          <a:lstStyle/>
          <a:p>
            <a:r>
              <a:rPr lang="zh-CN" altLang="en-US" dirty="0">
                <a:solidFill>
                  <a:schemeClr val="tx1">
                    <a:lumMod val="75000"/>
                    <a:lumOff val="25000"/>
                  </a:schemeClr>
                </a:solidFill>
                <a:latin typeface="FZZhengHeiS-DB-GB" panose="02000000000000000000" pitchFamily="2" charset="0"/>
                <a:ea typeface="FZZhengHeiS-DB-GB" panose="02000000000000000000" pitchFamily="2" charset="0"/>
              </a:rPr>
              <a:t>Enter your title</a:t>
            </a:r>
          </a:p>
        </p:txBody>
      </p:sp>
      <p:sp>
        <p:nvSpPr>
          <p:cNvPr id="21" name="文本框 20"/>
          <p:cNvSpPr txBox="1"/>
          <p:nvPr/>
        </p:nvSpPr>
        <p:spPr>
          <a:xfrm>
            <a:off x="7885779" y="2265746"/>
            <a:ext cx="3158024" cy="523220"/>
          </a:xfrm>
          <a:prstGeom prst="rect">
            <a:avLst/>
          </a:prstGeom>
          <a:noFill/>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2" name="文本框 21"/>
          <p:cNvSpPr txBox="1"/>
          <p:nvPr/>
        </p:nvSpPr>
        <p:spPr>
          <a:xfrm>
            <a:off x="7947511" y="3631689"/>
            <a:ext cx="2225040" cy="369332"/>
          </a:xfrm>
          <a:prstGeom prst="rect">
            <a:avLst/>
          </a:prstGeom>
          <a:noFill/>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l"/>
            <a:r>
              <a:rPr lang="zh-CN" altLang="en-US" dirty="0">
                <a:solidFill>
                  <a:schemeClr val="tx1">
                    <a:lumMod val="75000"/>
                    <a:lumOff val="25000"/>
                  </a:schemeClr>
                </a:solidFill>
                <a:effectLst/>
              </a:rPr>
              <a:t>Enter your title</a:t>
            </a:r>
          </a:p>
        </p:txBody>
      </p:sp>
      <p:sp>
        <p:nvSpPr>
          <p:cNvPr id="23" name="文本框 22"/>
          <p:cNvSpPr txBox="1"/>
          <p:nvPr/>
        </p:nvSpPr>
        <p:spPr>
          <a:xfrm>
            <a:off x="7947511" y="3987129"/>
            <a:ext cx="3158024" cy="523220"/>
          </a:xfrm>
          <a:prstGeom prst="rect">
            <a:avLst/>
          </a:prstGeom>
          <a:noFill/>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24" name="Rounded Rectangle 7">
            <a:extLst>
              <a:ext uri="{FF2B5EF4-FFF2-40B4-BE49-F238E27FC236}">
                <a16:creationId xmlns:a16="http://schemas.microsoft.com/office/drawing/2014/main" id="{75B6126B-519E-42AD-9617-A86006E70B3A}"/>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4023971085"/>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03122" y="449825"/>
            <a:ext cx="11385755" cy="5958349"/>
          </a:xfrm>
          <a:prstGeom prst="roundRect">
            <a:avLst>
              <a:gd name="adj" fmla="val 1568"/>
            </a:avLst>
          </a:prstGeom>
          <a:solidFill>
            <a:schemeClr val="bg1"/>
          </a:solidFill>
          <a:ln>
            <a:noFill/>
          </a:ln>
          <a:effectLst>
            <a:glow rad="228600">
              <a:srgbClr val="02615A">
                <a:alpha val="3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1887301" y="2420811"/>
            <a:ext cx="1592179" cy="1592179"/>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3800" b="1" dirty="0">
                <a:solidFill>
                  <a:schemeClr val="bg1"/>
                </a:solidFill>
                <a:latin typeface="FuturaBookC" pitchFamily="2" charset="-52"/>
              </a:rPr>
              <a:t>2</a:t>
            </a:r>
            <a:endParaRPr lang="zh-CN" altLang="en-US" sz="13800" b="1" dirty="0">
              <a:solidFill>
                <a:schemeClr val="bg1"/>
              </a:solidFill>
              <a:latin typeface="FuturaBookC" pitchFamily="2" charset="-52"/>
            </a:endParaRPr>
          </a:p>
        </p:txBody>
      </p:sp>
      <p:sp>
        <p:nvSpPr>
          <p:cNvPr id="8" name="文本框 7"/>
          <p:cNvSpPr txBox="1"/>
          <p:nvPr/>
        </p:nvSpPr>
        <p:spPr>
          <a:xfrm>
            <a:off x="4476984" y="2420811"/>
            <a:ext cx="6775733" cy="769441"/>
          </a:xfrm>
          <a:prstGeom prst="rect">
            <a:avLst/>
          </a:prstGeom>
          <a:noFill/>
        </p:spPr>
        <p:txBody>
          <a:bodyPr wrap="square" rtlCol="0">
            <a:spAutoFit/>
          </a:bodyPr>
          <a:lstStyle/>
          <a:p>
            <a:r>
              <a:rPr lang="zh-CN" altLang="en-US" sz="4400" dirty="0">
                <a:solidFill>
                  <a:srgbClr val="1C4885"/>
                </a:solidFill>
                <a:latin typeface="FZZhengHeiS-DB-GB" panose="02000000000000000000" pitchFamily="2" charset="0"/>
                <a:ea typeface="FZZhengHeiS-DB-GB" panose="02000000000000000000" pitchFamily="2" charset="0"/>
              </a:rPr>
              <a:t>Research methods and ideas</a:t>
            </a:r>
          </a:p>
        </p:txBody>
      </p:sp>
      <p:cxnSp>
        <p:nvCxnSpPr>
          <p:cNvPr id="9" name="直接连接符 8"/>
          <p:cNvCxnSpPr/>
          <p:nvPr/>
        </p:nvCxnSpPr>
        <p:spPr>
          <a:xfrm>
            <a:off x="4663554" y="3428999"/>
            <a:ext cx="1112406"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347067" y="3674436"/>
            <a:ext cx="6301758" cy="338554"/>
          </a:xfrm>
          <a:prstGeom prst="rect">
            <a:avLst/>
          </a:prstGeom>
          <a:noFill/>
        </p:spPr>
        <p:txBody>
          <a:bodyPr wrap="square" rtlCol="0">
            <a:spAutoFit/>
          </a:bodyPr>
          <a:lstStyle/>
          <a:p>
            <a:pPr algn="ctr"/>
            <a:r>
              <a:rPr lang="en-US" altLang="zh-CN" sz="1600" dirty="0">
                <a:solidFill>
                  <a:schemeClr val="tx1">
                    <a:lumMod val="85000"/>
                    <a:lumOff val="15000"/>
                  </a:schemeClr>
                </a:solidFill>
                <a:latin typeface="FuturaBookC" pitchFamily="2" charset="-52"/>
                <a:ea typeface="锐字逼格青春粗黑体简2.0" panose="02010604000000000000" pitchFamily="2" charset="-122"/>
              </a:rPr>
              <a:t>Life was like a box of chocolates, you never know what you're go go get.</a:t>
            </a:r>
            <a:endParaRPr lang="zh-CN" altLang="en-US" sz="1600" dirty="0">
              <a:solidFill>
                <a:schemeClr val="tx1">
                  <a:lumMod val="85000"/>
                  <a:lumOff val="15000"/>
                </a:schemeClr>
              </a:solidFill>
              <a:latin typeface="FuturaBookC" pitchFamily="2" charset="-52"/>
              <a:ea typeface="锐字逼格青春粗黑体简2.0" panose="02010604000000000000" pitchFamily="2" charset="-122"/>
            </a:endParaRPr>
          </a:p>
        </p:txBody>
      </p:sp>
      <p:sp>
        <p:nvSpPr>
          <p:cNvPr id="11" name="Rounded Rectangle 7">
            <a:extLst>
              <a:ext uri="{FF2B5EF4-FFF2-40B4-BE49-F238E27FC236}">
                <a16:creationId xmlns:a16="http://schemas.microsoft.com/office/drawing/2014/main" id="{65C8DA01-E137-4A98-A8F1-776645A114D7}"/>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2528720568"/>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6110536" y="2064773"/>
            <a:ext cx="5388077" cy="34511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04648" y="409927"/>
            <a:ext cx="2538453" cy="523220"/>
          </a:xfrm>
          <a:prstGeom prst="rect">
            <a:avLst/>
          </a:prstGeom>
          <a:noFill/>
        </p:spPr>
        <p:txBody>
          <a:bodyPr wrap="square" rtlCol="0">
            <a:spAutoFit/>
          </a:bodyPr>
          <a:lstStyle/>
          <a:p>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Methodology</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707923" y="2064774"/>
            <a:ext cx="5388077" cy="3451123"/>
          </a:xfrm>
          <a:prstGeom prst="rect">
            <a:avLst/>
          </a:prstGeom>
          <a:solidFill>
            <a:srgbClr val="1C48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1224545" y="2417720"/>
            <a:ext cx="3907291" cy="461665"/>
          </a:xfrm>
          <a:prstGeom prst="rect">
            <a:avLst/>
          </a:prstGeom>
          <a:noFill/>
        </p:spPr>
        <p:txBody>
          <a:bodyPr wrap="square" rtlCol="0">
            <a:spAutoFit/>
          </a:bodyPr>
          <a:lstStyle/>
          <a:p>
            <a:r>
              <a:rPr lang="zh-CN" altLang="en-US" sz="2400" dirty="0">
                <a:solidFill>
                  <a:schemeClr val="bg1"/>
                </a:solidFill>
                <a:latin typeface="FZZhengHeiS-DB-GB" panose="02000000000000000000" pitchFamily="2" charset="0"/>
                <a:ea typeface="FZZhengHeiS-DB-GB" panose="02000000000000000000" pitchFamily="2" charset="0"/>
              </a:rPr>
              <a:t>One of the methodologies</a:t>
            </a:r>
          </a:p>
        </p:txBody>
      </p:sp>
      <p:cxnSp>
        <p:nvCxnSpPr>
          <p:cNvPr id="10" name="直接连接符 9"/>
          <p:cNvCxnSpPr/>
          <p:nvPr/>
        </p:nvCxnSpPr>
        <p:spPr>
          <a:xfrm>
            <a:off x="1362333" y="3112251"/>
            <a:ext cx="61630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1219415" y="3314298"/>
            <a:ext cx="4247107" cy="1908215"/>
          </a:xfrm>
          <a:prstGeom prst="rect">
            <a:avLst/>
          </a:prstGeom>
          <a:noFill/>
        </p:spPr>
        <p:txBody>
          <a:bodyPr wrap="square" rtlCol="0">
            <a:spAutoFit/>
          </a:bodyPr>
          <a:lstStyle/>
          <a:p>
            <a:r>
              <a:rPr lang="zh-CN" altLang="en-US" sz="1400" spc="300" dirty="0">
                <a:solidFill>
                  <a:schemeClr val="bg1"/>
                </a:solidFill>
                <a:latin typeface="FZZhengHeiS-DB-GB" panose="02000000000000000000" pitchFamily="2" charset="0"/>
                <a:ea typeface="FZZhengHeiS-DB-GB" panose="02000000000000000000" pitchFamily="2" charset="0"/>
              </a:rPr>
              <a:t>Please click here to enter your text content, the language to be concise, the theme to be clear.</a:t>
            </a:r>
          </a:p>
          <a:p>
            <a:endParaRPr lang="en-US" altLang="zh-CN" sz="1400" spc="300" dirty="0">
              <a:solidFill>
                <a:schemeClr val="bg1"/>
              </a:solidFill>
              <a:latin typeface="FZZhengHeiS-DB-GB" panose="02000000000000000000" pitchFamily="2" charset="0"/>
              <a:ea typeface="FZZhengHeiS-DB-GB" panose="02000000000000000000" pitchFamily="2" charset="0"/>
            </a:endParaRPr>
          </a:p>
          <a:p>
            <a:r>
              <a:rPr lang="zh-CN" altLang="en-US" sz="1400" spc="300" dirty="0">
                <a:solidFill>
                  <a:schemeClr val="bg1"/>
                </a:solidFill>
                <a:latin typeface="FZZhengHeiS-DB-GB" panose="02000000000000000000" pitchFamily="2" charset="0"/>
                <a:ea typeface="FZZhengHeiS-DB-GB" panose="02000000000000000000" pitchFamily="2" charset="0"/>
              </a:rPr>
              <a:t>Please click here to enter your text content, the language to be concise, the theme to be clear.</a:t>
            </a:r>
          </a:p>
          <a:p>
            <a:endParaRPr lang="zh-CN" altLang="en-US" sz="1600" dirty="0">
              <a:solidFill>
                <a:schemeClr val="bg1"/>
              </a:solidFill>
              <a:latin typeface="FZZhengHeiS-DB-GB" panose="02000000000000000000" pitchFamily="2" charset="0"/>
              <a:ea typeface="FZZhengHeiS-DB-GB" panose="02000000000000000000" pitchFamily="2" charset="0"/>
            </a:endParaRPr>
          </a:p>
          <a:p>
            <a:endParaRPr lang="zh-CN" altLang="en-US" sz="1600" dirty="0">
              <a:solidFill>
                <a:schemeClr val="bg1"/>
              </a:solidFill>
              <a:latin typeface="FZZhengHeiS-DB-GB" panose="02000000000000000000" pitchFamily="2" charset="0"/>
              <a:ea typeface="FZZhengHeiS-DB-GB" panose="02000000000000000000" pitchFamily="2" charset="0"/>
            </a:endParaRPr>
          </a:p>
          <a:p>
            <a:endParaRPr lang="zh-CN" altLang="en-US" sz="1600" dirty="0">
              <a:solidFill>
                <a:schemeClr val="bg1"/>
              </a:solidFill>
              <a:latin typeface="FZZhengHeiS-DB-GB" panose="02000000000000000000" pitchFamily="2" charset="0"/>
              <a:ea typeface="FZZhengHeiS-DB-GB" panose="02000000000000000000" pitchFamily="2" charset="0"/>
            </a:endParaRPr>
          </a:p>
        </p:txBody>
      </p:sp>
      <p:sp>
        <p:nvSpPr>
          <p:cNvPr id="12" name="文本框 11"/>
          <p:cNvSpPr txBox="1"/>
          <p:nvPr/>
        </p:nvSpPr>
        <p:spPr>
          <a:xfrm>
            <a:off x="6755541" y="2417720"/>
            <a:ext cx="2864928" cy="461665"/>
          </a:xfrm>
          <a:prstGeom prst="rect">
            <a:avLst/>
          </a:prstGeom>
          <a:noFill/>
        </p:spPr>
        <p:txBody>
          <a:bodyPr wrap="square" rtlCol="0">
            <a:spAutoFit/>
          </a:bodyPr>
          <a:lstStyle/>
          <a:p>
            <a:r>
              <a:rPr lang="zh-CN" altLang="en-US" sz="2400" dirty="0">
                <a:solidFill>
                  <a:schemeClr val="tx1">
                    <a:lumMod val="75000"/>
                    <a:lumOff val="25000"/>
                  </a:schemeClr>
                </a:solidFill>
                <a:latin typeface="FZZhengHeiS-DB-GB" panose="02000000000000000000" pitchFamily="2" charset="0"/>
                <a:ea typeface="FZZhengHeiS-DB-GB" panose="02000000000000000000" pitchFamily="2" charset="0"/>
              </a:rPr>
              <a:t>Methodology II</a:t>
            </a:r>
          </a:p>
        </p:txBody>
      </p:sp>
      <p:cxnSp>
        <p:nvCxnSpPr>
          <p:cNvPr id="13" name="直接连接符 12"/>
          <p:cNvCxnSpPr/>
          <p:nvPr/>
        </p:nvCxnSpPr>
        <p:spPr>
          <a:xfrm>
            <a:off x="6893328" y="3112251"/>
            <a:ext cx="616308" cy="0"/>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6750410" y="3314298"/>
            <a:ext cx="4247107" cy="1908215"/>
          </a:xfrm>
          <a:prstGeom prst="rect">
            <a:avLst/>
          </a:prstGeom>
          <a:noFill/>
        </p:spPr>
        <p:txBody>
          <a:bodyPr wrap="square" rtlCol="0">
            <a:spAutoFit/>
          </a:bodyPr>
          <a:lstStyle/>
          <a:p>
            <a:r>
              <a:rPr lang="zh-CN" altLang="en-US" sz="1400" spc="3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a:p>
            <a:endParaRPr lang="en-US" altLang="zh-CN" sz="1400" spc="300" dirty="0">
              <a:solidFill>
                <a:schemeClr val="tx1">
                  <a:lumMod val="75000"/>
                  <a:lumOff val="25000"/>
                </a:schemeClr>
              </a:solidFill>
              <a:latin typeface="FZZhengHeiS-DB-GB" panose="02000000000000000000" pitchFamily="2" charset="0"/>
              <a:ea typeface="FZZhengHeiS-DB-GB" panose="02000000000000000000" pitchFamily="2" charset="0"/>
            </a:endParaRPr>
          </a:p>
          <a:p>
            <a:r>
              <a:rPr lang="zh-CN" altLang="en-US" sz="1400" spc="3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a:p>
            <a:endParaRPr lang="zh-CN" altLang="en-US" sz="1600" dirty="0">
              <a:solidFill>
                <a:schemeClr val="tx1">
                  <a:lumMod val="75000"/>
                  <a:lumOff val="25000"/>
                </a:schemeClr>
              </a:solidFill>
              <a:latin typeface="FZZhengHeiS-DB-GB" panose="02000000000000000000" pitchFamily="2" charset="0"/>
              <a:ea typeface="FZZhengHeiS-DB-GB" panose="02000000000000000000" pitchFamily="2" charset="0"/>
            </a:endParaRPr>
          </a:p>
          <a:p>
            <a:endParaRPr lang="zh-CN" altLang="en-US" sz="1600" dirty="0">
              <a:solidFill>
                <a:schemeClr val="tx1">
                  <a:lumMod val="75000"/>
                  <a:lumOff val="25000"/>
                </a:schemeClr>
              </a:solidFill>
              <a:latin typeface="FZZhengHeiS-DB-GB" panose="02000000000000000000" pitchFamily="2" charset="0"/>
              <a:ea typeface="FZZhengHeiS-DB-GB" panose="02000000000000000000" pitchFamily="2" charset="0"/>
            </a:endParaRPr>
          </a:p>
          <a:p>
            <a:endParaRPr lang="zh-CN" altLang="en-US" sz="1600" dirty="0">
              <a:solidFill>
                <a:schemeClr val="tx1">
                  <a:lumMod val="75000"/>
                  <a:lumOff val="25000"/>
                </a:schemeClr>
              </a:solidFill>
              <a:latin typeface="FZZhengHeiS-DB-GB" panose="02000000000000000000" pitchFamily="2" charset="0"/>
              <a:ea typeface="FZZhengHeiS-DB-GB" panose="02000000000000000000" pitchFamily="2" charset="0"/>
            </a:endParaRPr>
          </a:p>
        </p:txBody>
      </p:sp>
      <p:sp>
        <p:nvSpPr>
          <p:cNvPr id="16" name="Rounded Rectangle 7">
            <a:extLst>
              <a:ext uri="{FF2B5EF4-FFF2-40B4-BE49-F238E27FC236}">
                <a16:creationId xmlns:a16="http://schemas.microsoft.com/office/drawing/2014/main" id="{87C60512-EA40-4383-BE84-536C5E663419}"/>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261954991"/>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04648" y="409927"/>
            <a:ext cx="4600411" cy="523220"/>
          </a:xfrm>
          <a:prstGeom prst="rect">
            <a:avLst/>
          </a:prstGeom>
          <a:noFill/>
        </p:spPr>
        <p:txBody>
          <a:bodyPr wrap="square" rtlCol="0">
            <a:spAutoFit/>
          </a:bodyPr>
          <a:lstStyle/>
          <a:p>
            <a:r>
              <a:rPr lang="zh-CN" altLang="en-US" sz="2800" dirty="0">
                <a:solidFill>
                  <a:schemeClr val="tx1">
                    <a:lumMod val="85000"/>
                    <a:lumOff val="15000"/>
                  </a:schemeClr>
                </a:solidFill>
                <a:latin typeface="FZZhengHeiS-DB-GB" panose="02000000000000000000" pitchFamily="2" charset="0"/>
                <a:ea typeface="FZZhengHeiS-DB-GB" panose="02000000000000000000" pitchFamily="2" charset="0"/>
              </a:rPr>
              <a:t>Research methods</a:t>
            </a:r>
          </a:p>
        </p:txBody>
      </p:sp>
      <p:sp>
        <p:nvSpPr>
          <p:cNvPr id="5" name="文本框 4"/>
          <p:cNvSpPr txBox="1"/>
          <p:nvPr/>
        </p:nvSpPr>
        <p:spPr>
          <a:xfrm>
            <a:off x="904649" y="840662"/>
            <a:ext cx="2251507" cy="307777"/>
          </a:xfrm>
          <a:prstGeom prst="rect">
            <a:avLst/>
          </a:prstGeom>
          <a:noFill/>
        </p:spPr>
        <p:txBody>
          <a:bodyPr wrap="square" rtlCol="0">
            <a:spAutoFit/>
          </a:bodyPr>
          <a:lstStyle/>
          <a:p>
            <a:pPr algn="dist"/>
            <a:r>
              <a:rPr lang="en-US" altLang="zh-CN" sz="1400" dirty="0">
                <a:solidFill>
                  <a:schemeClr val="tx1">
                    <a:lumMod val="85000"/>
                    <a:lumOff val="15000"/>
                  </a:schemeClr>
                </a:solidFill>
                <a:latin typeface="FuturaBookC" charset="-52"/>
                <a:ea typeface="微软雅黑" panose="020B0503020204020204" pitchFamily="34" charset="-122"/>
              </a:rPr>
              <a:t>ENGLISH ENGLISH YOU TITLE</a:t>
            </a:r>
            <a:endParaRPr lang="zh-CN" altLang="en-US" sz="1400" dirty="0">
              <a:solidFill>
                <a:schemeClr val="tx1">
                  <a:lumMod val="85000"/>
                  <a:lumOff val="15000"/>
                </a:schemeClr>
              </a:solidFill>
              <a:latin typeface="FuturaBookC" charset="-52"/>
              <a:ea typeface="微软雅黑" panose="020B0503020204020204" pitchFamily="34" charset="-122"/>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rot="2700000">
            <a:off x="4633834" y="1982174"/>
            <a:ext cx="1578077" cy="1578077"/>
          </a:xfrm>
          <a:prstGeom prst="ellipse">
            <a:avLst/>
          </a:prstGeom>
          <a:solidFill>
            <a:srgbClr val="1C4885"/>
          </a:solid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endParaRPr>
          </a:p>
        </p:txBody>
      </p:sp>
      <p:sp>
        <p:nvSpPr>
          <p:cNvPr id="9" name="椭圆 8"/>
          <p:cNvSpPr/>
          <p:nvPr/>
        </p:nvSpPr>
        <p:spPr>
          <a:xfrm rot="2700000">
            <a:off x="4633834" y="3329212"/>
            <a:ext cx="1578077" cy="1578077"/>
          </a:xfrm>
          <a:prstGeom prst="ellipse">
            <a:avLst/>
          </a:prstGeom>
          <a:solidFill>
            <a:srgbClr val="1C4885"/>
          </a:solid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0" name="任意多边形 9"/>
          <p:cNvSpPr/>
          <p:nvPr/>
        </p:nvSpPr>
        <p:spPr>
          <a:xfrm rot="2700000">
            <a:off x="5980871" y="3329211"/>
            <a:ext cx="1578078" cy="1578078"/>
          </a:xfrm>
          <a:custGeom>
            <a:avLst/>
            <a:gdLst>
              <a:gd name="connsiteX0" fmla="*/ 600331 w 1578078"/>
              <a:gd name="connsiteY0" fmla="*/ 25247 h 1578078"/>
              <a:gd name="connsiteX1" fmla="*/ 630020 w 1578078"/>
              <a:gd name="connsiteY1" fmla="*/ 16030 h 1578078"/>
              <a:gd name="connsiteX2" fmla="*/ 789039 w 1578078"/>
              <a:gd name="connsiteY2" fmla="*/ 0 h 1578078"/>
              <a:gd name="connsiteX3" fmla="*/ 1578078 w 1578078"/>
              <a:gd name="connsiteY3" fmla="*/ 789039 h 1578078"/>
              <a:gd name="connsiteX4" fmla="*/ 789039 w 1578078"/>
              <a:gd name="connsiteY4" fmla="*/ 1578078 h 1578078"/>
              <a:gd name="connsiteX5" fmla="*/ 0 w 1578078"/>
              <a:gd name="connsiteY5" fmla="*/ 789039 h 1578078"/>
              <a:gd name="connsiteX6" fmla="*/ 16031 w 1578078"/>
              <a:gd name="connsiteY6" fmla="*/ 630020 h 1578078"/>
              <a:gd name="connsiteX7" fmla="*/ 25247 w 1578078"/>
              <a:gd name="connsiteY7" fmla="*/ 600331 h 1578078"/>
              <a:gd name="connsiteX8" fmla="*/ 143668 w 1578078"/>
              <a:gd name="connsiteY8" fmla="*/ 563571 h 1578078"/>
              <a:gd name="connsiteX9" fmla="*/ 563570 w 1578078"/>
              <a:gd name="connsiteY9" fmla="*/ 143669 h 1578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8078" h="1578078">
                <a:moveTo>
                  <a:pt x="600331" y="25247"/>
                </a:moveTo>
                <a:lnTo>
                  <a:pt x="630020" y="16030"/>
                </a:lnTo>
                <a:cubicBezTo>
                  <a:pt x="681385" y="5520"/>
                  <a:pt x="734567" y="0"/>
                  <a:pt x="789039" y="0"/>
                </a:cubicBezTo>
                <a:cubicBezTo>
                  <a:pt x="1224813" y="0"/>
                  <a:pt x="1578078" y="353265"/>
                  <a:pt x="1578078" y="789039"/>
                </a:cubicBezTo>
                <a:cubicBezTo>
                  <a:pt x="1578078" y="1224813"/>
                  <a:pt x="1224813" y="1578078"/>
                  <a:pt x="789039" y="1578078"/>
                </a:cubicBezTo>
                <a:cubicBezTo>
                  <a:pt x="353265" y="1578078"/>
                  <a:pt x="0" y="1224813"/>
                  <a:pt x="0" y="789039"/>
                </a:cubicBezTo>
                <a:cubicBezTo>
                  <a:pt x="0" y="734567"/>
                  <a:pt x="5520" y="681385"/>
                  <a:pt x="16031" y="630020"/>
                </a:cubicBezTo>
                <a:lnTo>
                  <a:pt x="25247" y="600331"/>
                </a:lnTo>
                <a:lnTo>
                  <a:pt x="143668" y="563571"/>
                </a:lnTo>
                <a:cubicBezTo>
                  <a:pt x="332466" y="483716"/>
                  <a:pt x="483715" y="332467"/>
                  <a:pt x="563570" y="143669"/>
                </a:cubicBezTo>
                <a:close/>
              </a:path>
            </a:pathLst>
          </a:custGeom>
          <a:solidFill>
            <a:srgbClr val="1C4885"/>
          </a:solid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1" name="任意多边形 10"/>
          <p:cNvSpPr/>
          <p:nvPr/>
        </p:nvSpPr>
        <p:spPr>
          <a:xfrm rot="2700000">
            <a:off x="5980871" y="1982173"/>
            <a:ext cx="1578078" cy="1578078"/>
          </a:xfrm>
          <a:custGeom>
            <a:avLst/>
            <a:gdLst>
              <a:gd name="connsiteX0" fmla="*/ 231104 w 1578078"/>
              <a:gd name="connsiteY0" fmla="*/ 231104 h 1578078"/>
              <a:gd name="connsiteX1" fmla="*/ 789039 w 1578078"/>
              <a:gd name="connsiteY1" fmla="*/ 0 h 1578078"/>
              <a:gd name="connsiteX2" fmla="*/ 1578078 w 1578078"/>
              <a:gd name="connsiteY2" fmla="*/ 789039 h 1578078"/>
              <a:gd name="connsiteX3" fmla="*/ 789039 w 1578078"/>
              <a:gd name="connsiteY3" fmla="*/ 1578078 h 1578078"/>
              <a:gd name="connsiteX4" fmla="*/ 630020 w 1578078"/>
              <a:gd name="connsiteY4" fmla="*/ 1562047 h 1578078"/>
              <a:gd name="connsiteX5" fmla="*/ 600332 w 1578078"/>
              <a:gd name="connsiteY5" fmla="*/ 1552832 h 1578078"/>
              <a:gd name="connsiteX6" fmla="*/ 563572 w 1578078"/>
              <a:gd name="connsiteY6" fmla="*/ 1434409 h 1578078"/>
              <a:gd name="connsiteX7" fmla="*/ 143669 w 1578078"/>
              <a:gd name="connsiteY7" fmla="*/ 1014506 h 1578078"/>
              <a:gd name="connsiteX8" fmla="*/ 25246 w 1578078"/>
              <a:gd name="connsiteY8" fmla="*/ 977746 h 1578078"/>
              <a:gd name="connsiteX9" fmla="*/ 16031 w 1578078"/>
              <a:gd name="connsiteY9" fmla="*/ 948058 h 1578078"/>
              <a:gd name="connsiteX10" fmla="*/ 0 w 1578078"/>
              <a:gd name="connsiteY10" fmla="*/ 789039 h 1578078"/>
              <a:gd name="connsiteX11" fmla="*/ 231104 w 1578078"/>
              <a:gd name="connsiteY11" fmla="*/ 231104 h 1578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78078" h="1578078">
                <a:moveTo>
                  <a:pt x="231104" y="231104"/>
                </a:moveTo>
                <a:cubicBezTo>
                  <a:pt x="373892" y="88316"/>
                  <a:pt x="571152" y="0"/>
                  <a:pt x="789039" y="0"/>
                </a:cubicBezTo>
                <a:cubicBezTo>
                  <a:pt x="1224813" y="0"/>
                  <a:pt x="1578078" y="353265"/>
                  <a:pt x="1578078" y="789039"/>
                </a:cubicBezTo>
                <a:cubicBezTo>
                  <a:pt x="1578078" y="1224813"/>
                  <a:pt x="1224813" y="1578078"/>
                  <a:pt x="789039" y="1578078"/>
                </a:cubicBezTo>
                <a:cubicBezTo>
                  <a:pt x="734567" y="1578078"/>
                  <a:pt x="681385" y="1572558"/>
                  <a:pt x="630020" y="1562047"/>
                </a:cubicBezTo>
                <a:lnTo>
                  <a:pt x="600332" y="1552832"/>
                </a:lnTo>
                <a:lnTo>
                  <a:pt x="563572" y="1434409"/>
                </a:lnTo>
                <a:cubicBezTo>
                  <a:pt x="483717" y="1245611"/>
                  <a:pt x="332467" y="1094361"/>
                  <a:pt x="143669" y="1014506"/>
                </a:cubicBezTo>
                <a:lnTo>
                  <a:pt x="25246" y="977746"/>
                </a:lnTo>
                <a:lnTo>
                  <a:pt x="16031" y="948058"/>
                </a:lnTo>
                <a:cubicBezTo>
                  <a:pt x="5520" y="896693"/>
                  <a:pt x="0" y="843511"/>
                  <a:pt x="0" y="789039"/>
                </a:cubicBezTo>
                <a:cubicBezTo>
                  <a:pt x="0" y="571152"/>
                  <a:pt x="88316" y="373892"/>
                  <a:pt x="231104" y="231104"/>
                </a:cubicBezTo>
                <a:close/>
              </a:path>
            </a:pathLst>
          </a:custGeom>
          <a:solidFill>
            <a:srgbClr val="1C4885"/>
          </a:solid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2" name="文本框 11"/>
          <p:cNvSpPr txBox="1"/>
          <p:nvPr/>
        </p:nvSpPr>
        <p:spPr>
          <a:xfrm>
            <a:off x="1861699" y="2010482"/>
            <a:ext cx="2225040" cy="369332"/>
          </a:xfrm>
          <a:prstGeom prst="rect">
            <a:avLst/>
          </a:prstGeom>
          <a:noFill/>
          <a:effectLst/>
        </p:spPr>
        <p:txBody>
          <a:bodyPr wrap="square" rtlCol="0">
            <a:spAutoFit/>
          </a:bodyPr>
          <a:lstStyle/>
          <a:p>
            <a:pPr algn="r"/>
            <a:r>
              <a:rPr lang="zh-CN" altLang="en-US" dirty="0">
                <a:solidFill>
                  <a:schemeClr val="tx1">
                    <a:lumMod val="75000"/>
                    <a:lumOff val="25000"/>
                  </a:schemeClr>
                </a:solidFill>
                <a:latin typeface="FZZhengHeiS-DB-GB" panose="02000000000000000000" pitchFamily="2" charset="0"/>
                <a:ea typeface="FZZhengHeiS-DB-GB" panose="02000000000000000000" pitchFamily="2" charset="0"/>
              </a:rPr>
              <a:t>Enter your title</a:t>
            </a:r>
          </a:p>
        </p:txBody>
      </p:sp>
      <p:sp>
        <p:nvSpPr>
          <p:cNvPr id="13" name="文本框 12"/>
          <p:cNvSpPr txBox="1"/>
          <p:nvPr/>
        </p:nvSpPr>
        <p:spPr>
          <a:xfrm>
            <a:off x="1221619" y="2349036"/>
            <a:ext cx="2865120" cy="523220"/>
          </a:xfrm>
          <a:prstGeom prst="rect">
            <a:avLst/>
          </a:prstGeom>
          <a:noFill/>
          <a:effectLst/>
        </p:spPr>
        <p:txBody>
          <a:bodyPr wrap="square" rtlCol="0">
            <a:spAutoFit/>
          </a:bodyPr>
          <a:lstStyle/>
          <a:p>
            <a:pPr algn="r"/>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4" name="文本框 13"/>
          <p:cNvSpPr txBox="1"/>
          <p:nvPr/>
        </p:nvSpPr>
        <p:spPr>
          <a:xfrm>
            <a:off x="1861699" y="3733213"/>
            <a:ext cx="2225040" cy="369332"/>
          </a:xfrm>
          <a:prstGeom prst="rect">
            <a:avLst/>
          </a:prstGeom>
          <a:noFill/>
          <a:effectLst/>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r>
              <a:rPr lang="zh-CN" altLang="en-US" dirty="0">
                <a:solidFill>
                  <a:schemeClr val="tx1">
                    <a:lumMod val="75000"/>
                    <a:lumOff val="25000"/>
                  </a:schemeClr>
                </a:solidFill>
                <a:effectLst/>
              </a:rPr>
              <a:t>Enter your title</a:t>
            </a:r>
          </a:p>
        </p:txBody>
      </p:sp>
      <p:sp>
        <p:nvSpPr>
          <p:cNvPr id="15" name="文本框 14"/>
          <p:cNvSpPr txBox="1"/>
          <p:nvPr/>
        </p:nvSpPr>
        <p:spPr>
          <a:xfrm>
            <a:off x="1221619" y="4071767"/>
            <a:ext cx="2865120" cy="523220"/>
          </a:xfrm>
          <a:prstGeom prst="rect">
            <a:avLst/>
          </a:prstGeom>
          <a:noFill/>
          <a:effectLst/>
        </p:spPr>
        <p:txBody>
          <a:bodyPr wrap="square" rtlCol="0">
            <a:spAutoFit/>
          </a:bodyPr>
          <a:lstStyle/>
          <a:p>
            <a:pPr algn="r"/>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6" name="文本框 15"/>
          <p:cNvSpPr txBox="1"/>
          <p:nvPr/>
        </p:nvSpPr>
        <p:spPr>
          <a:xfrm>
            <a:off x="7885779" y="2010184"/>
            <a:ext cx="2225040" cy="369332"/>
          </a:xfrm>
          <a:prstGeom prst="rect">
            <a:avLst/>
          </a:prstGeom>
          <a:noFill/>
          <a:effectLst/>
        </p:spPr>
        <p:txBody>
          <a:bodyPr wrap="square" rtlCol="0">
            <a:spAutoFit/>
          </a:bodyPr>
          <a:lstStyle/>
          <a:p>
            <a:r>
              <a:rPr lang="zh-CN" altLang="en-US" dirty="0">
                <a:solidFill>
                  <a:schemeClr val="tx1">
                    <a:lumMod val="75000"/>
                    <a:lumOff val="25000"/>
                  </a:schemeClr>
                </a:solidFill>
                <a:latin typeface="FZZhengHeiS-DB-GB" panose="02000000000000000000" pitchFamily="2" charset="0"/>
                <a:ea typeface="FZZhengHeiS-DB-GB" panose="02000000000000000000" pitchFamily="2" charset="0"/>
              </a:rPr>
              <a:t>Enter your title</a:t>
            </a:r>
          </a:p>
        </p:txBody>
      </p:sp>
      <p:sp>
        <p:nvSpPr>
          <p:cNvPr id="17" name="文本框 16"/>
          <p:cNvSpPr txBox="1"/>
          <p:nvPr/>
        </p:nvSpPr>
        <p:spPr>
          <a:xfrm>
            <a:off x="7885779" y="2365624"/>
            <a:ext cx="2865120" cy="523220"/>
          </a:xfrm>
          <a:prstGeom prst="rect">
            <a:avLst/>
          </a:prstGeom>
          <a:noFill/>
          <a:effectLst/>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sp>
        <p:nvSpPr>
          <p:cNvPr id="18" name="文本框 17"/>
          <p:cNvSpPr txBox="1"/>
          <p:nvPr/>
        </p:nvSpPr>
        <p:spPr>
          <a:xfrm>
            <a:off x="7947511" y="3731567"/>
            <a:ext cx="2225040" cy="369332"/>
          </a:xfrm>
          <a:prstGeom prst="rect">
            <a:avLst/>
          </a:prstGeom>
          <a:noFill/>
          <a:effectLst/>
        </p:spPr>
        <p:txBody>
          <a:bodyPr wrap="square" rtlCol="0">
            <a:spAutoFit/>
          </a:bodyPr>
          <a:lstStyle>
            <a:defPPr>
              <a:defRPr lang="zh-CN"/>
            </a:defPPr>
            <a:lvl1pPr algn="r">
              <a:defRPr>
                <a:solidFill>
                  <a:schemeClr val="bg1"/>
                </a:solidFill>
                <a:effectLst>
                  <a:outerShdw blurRad="152400" dist="50800" dir="5400000" algn="ctr" rotWithShape="0">
                    <a:schemeClr val="tx1"/>
                  </a:outerShdw>
                </a:effectLst>
                <a:latin typeface="FZZhengHeiS-DB-GB" panose="02000000000000000000" pitchFamily="2" charset="0"/>
                <a:ea typeface="FZZhengHeiS-DB-GB" panose="02000000000000000000" pitchFamily="2" charset="0"/>
              </a:defRPr>
            </a:lvl1pPr>
          </a:lstStyle>
          <a:p>
            <a:pPr algn="l"/>
            <a:r>
              <a:rPr lang="zh-CN" altLang="en-US" dirty="0">
                <a:solidFill>
                  <a:schemeClr val="tx1">
                    <a:lumMod val="75000"/>
                    <a:lumOff val="25000"/>
                  </a:schemeClr>
                </a:solidFill>
                <a:effectLst/>
              </a:rPr>
              <a:t>Enter your title</a:t>
            </a:r>
          </a:p>
        </p:txBody>
      </p:sp>
      <p:sp>
        <p:nvSpPr>
          <p:cNvPr id="19" name="文本框 18"/>
          <p:cNvSpPr txBox="1"/>
          <p:nvPr/>
        </p:nvSpPr>
        <p:spPr>
          <a:xfrm>
            <a:off x="7947511" y="4087007"/>
            <a:ext cx="2865120" cy="523220"/>
          </a:xfrm>
          <a:prstGeom prst="rect">
            <a:avLst/>
          </a:prstGeom>
          <a:noFill/>
          <a:effectLst/>
        </p:spPr>
        <p:txBody>
          <a:bodyPr wrap="square" rtlCol="0">
            <a:spAutoFit/>
          </a:bodyPr>
          <a:lstStyle/>
          <a:p>
            <a:r>
              <a:rPr lang="zh-CN" altLang="en-US" sz="1400" dirty="0">
                <a:solidFill>
                  <a:schemeClr val="tx1">
                    <a:lumMod val="75000"/>
                    <a:lumOff val="25000"/>
                  </a:schemeClr>
                </a:solidFill>
                <a:latin typeface="FZZhengHeiS-DB-GB" panose="02000000000000000000" pitchFamily="2" charset="0"/>
                <a:ea typeface="FZZhengHeiS-DB-GB" panose="02000000000000000000" pitchFamily="2" charset="0"/>
              </a:rPr>
              <a:t>Please click here to enter your text content, the language to be concise, the theme to be clear.</a:t>
            </a:r>
          </a:p>
        </p:txBody>
      </p:sp>
      <p:pic>
        <p:nvPicPr>
          <p:cNvPr id="20" name="图片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67761" y="2516101"/>
            <a:ext cx="510223" cy="510223"/>
          </a:xfrm>
          <a:prstGeom prst="rect">
            <a:avLst/>
          </a:prstGeom>
        </p:spPr>
      </p:pic>
      <p:pic>
        <p:nvPicPr>
          <p:cNvPr id="21" name="图片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14799" y="2516101"/>
            <a:ext cx="510223" cy="510223"/>
          </a:xfrm>
          <a:prstGeom prst="rect">
            <a:avLst/>
          </a:prstGeom>
        </p:spPr>
      </p:pic>
      <p:pic>
        <p:nvPicPr>
          <p:cNvPr id="22" name="图片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67761" y="3863139"/>
            <a:ext cx="510223" cy="510223"/>
          </a:xfrm>
          <a:prstGeom prst="rect">
            <a:avLst/>
          </a:prstGeom>
        </p:spPr>
      </p:pic>
      <p:pic>
        <p:nvPicPr>
          <p:cNvPr id="23" name="图片 2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14799" y="3863139"/>
            <a:ext cx="510223" cy="510223"/>
          </a:xfrm>
          <a:prstGeom prst="rect">
            <a:avLst/>
          </a:prstGeom>
        </p:spPr>
      </p:pic>
      <p:sp>
        <p:nvSpPr>
          <p:cNvPr id="24" name="Rounded Rectangle 7">
            <a:extLst>
              <a:ext uri="{FF2B5EF4-FFF2-40B4-BE49-F238E27FC236}">
                <a16:creationId xmlns:a16="http://schemas.microsoft.com/office/drawing/2014/main" id="{ADCD8C4B-E7F2-462D-B06E-C3C832DC8B4C}"/>
              </a:ext>
            </a:extLst>
          </p:cNvPr>
          <p:cNvSpPr/>
          <p:nvPr/>
        </p:nvSpPr>
        <p:spPr>
          <a:xfrm>
            <a:off x="9879950" y="866432"/>
            <a:ext cx="1325057" cy="413563"/>
          </a:xfrm>
          <a:prstGeom prst="roundRect">
            <a:avLst>
              <a:gd name="adj" fmla="val 50000"/>
            </a:avLst>
          </a:prstGeom>
          <a:solidFill>
            <a:schemeClr val="bg1">
              <a:alpha val="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solidFill>
              </a:rPr>
              <a:t>LOGO</a:t>
            </a:r>
            <a:endParaRPr lang="ko-KR" altLang="en-US" sz="2700" dirty="0">
              <a:solidFill>
                <a:schemeClr val="tx1"/>
              </a:solidFill>
            </a:endParaRPr>
          </a:p>
        </p:txBody>
      </p:sp>
    </p:spTree>
    <p:extLst>
      <p:ext uri="{BB962C8B-B14F-4D97-AF65-F5344CB8AC3E}">
        <p14:creationId xmlns:p14="http://schemas.microsoft.com/office/powerpoint/2010/main" val="2504478146"/>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蓝色简洁毕业答辩PPT模板"/>
</p:tagLst>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1456</Words>
  <Application>Microsoft Office PowerPoint</Application>
  <PresentationFormat>宽屏</PresentationFormat>
  <Paragraphs>195</Paragraphs>
  <Slides>19</Slides>
  <Notes>19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FuturaBookC</vt:lpstr>
      <vt:lpstr>FZZhengHeiS-DB-GB</vt:lpstr>
      <vt:lpstr>等线</vt:lpstr>
      <vt:lpstr>等线 Light</vt:lpstr>
      <vt:lpstr>锐字逼格青春粗黑体简2.0</vt:lpstr>
      <vt:lpstr>微软雅黑</vt:lpstr>
      <vt:lpstr>Arial</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www.freeppt7.com</dc:creator>
  <cp:keywords>https:/www.freeppt7.com</cp:keywords>
  <dc:description>https://www.freeppt7.com</dc:description>
  <cp:lastModifiedBy>Windows 用户</cp:lastModifiedBy>
  <cp:revision>12</cp:revision>
  <dcterms:created xsi:type="dcterms:W3CDTF">2018-02-27T12:12:58Z</dcterms:created>
  <dcterms:modified xsi:type="dcterms:W3CDTF">2020-05-22T23:39:39Z</dcterms:modified>
</cp:coreProperties>
</file>