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5"/>
  </p:notesMasterIdLst>
  <p:sldIdLst>
    <p:sldId id="280" r:id="rId2"/>
    <p:sldId id="334" r:id="rId3"/>
    <p:sldId id="330" r:id="rId4"/>
    <p:sldId id="331" r:id="rId5"/>
    <p:sldId id="284" r:id="rId6"/>
    <p:sldId id="285" r:id="rId7"/>
    <p:sldId id="286" r:id="rId8"/>
    <p:sldId id="287" r:id="rId9"/>
    <p:sldId id="288" r:id="rId10"/>
    <p:sldId id="343" r:id="rId11"/>
    <p:sldId id="281" r:id="rId12"/>
    <p:sldId id="354" r:id="rId13"/>
    <p:sldId id="339" r:id="rId14"/>
    <p:sldId id="341" r:id="rId15"/>
    <p:sldId id="362" r:id="rId16"/>
    <p:sldId id="335" r:id="rId17"/>
    <p:sldId id="338" r:id="rId18"/>
    <p:sldId id="382" r:id="rId19"/>
    <p:sldId id="337" r:id="rId20"/>
    <p:sldId id="336" r:id="rId21"/>
    <p:sldId id="366" r:id="rId22"/>
    <p:sldId id="309" r:id="rId23"/>
    <p:sldId id="310" r:id="rId24"/>
    <p:sldId id="311" r:id="rId25"/>
    <p:sldId id="312" r:id="rId26"/>
    <p:sldId id="315" r:id="rId27"/>
    <p:sldId id="283" r:id="rId28"/>
    <p:sldId id="306" r:id="rId29"/>
    <p:sldId id="305" r:id="rId30"/>
    <p:sldId id="327" r:id="rId31"/>
    <p:sldId id="367" r:id="rId32"/>
    <p:sldId id="368" r:id="rId33"/>
    <p:sldId id="332" r:id="rId34"/>
    <p:sldId id="374" r:id="rId35"/>
    <p:sldId id="375" r:id="rId36"/>
    <p:sldId id="320" r:id="rId37"/>
    <p:sldId id="319" r:id="rId38"/>
    <p:sldId id="322" r:id="rId39"/>
    <p:sldId id="328" r:id="rId40"/>
    <p:sldId id="340" r:id="rId41"/>
    <p:sldId id="351" r:id="rId42"/>
    <p:sldId id="352" r:id="rId43"/>
    <p:sldId id="353" r:id="rId44"/>
    <p:sldId id="356" r:id="rId45"/>
    <p:sldId id="355" r:id="rId46"/>
    <p:sldId id="324" r:id="rId47"/>
    <p:sldId id="369" r:id="rId48"/>
    <p:sldId id="307" r:id="rId49"/>
    <p:sldId id="325" r:id="rId50"/>
    <p:sldId id="321" r:id="rId51"/>
    <p:sldId id="318" r:id="rId52"/>
    <p:sldId id="323" r:id="rId53"/>
    <p:sldId id="383" r:id="rId54"/>
    <p:sldId id="304" r:id="rId55"/>
    <p:sldId id="298" r:id="rId56"/>
    <p:sldId id="357" r:id="rId57"/>
    <p:sldId id="358" r:id="rId58"/>
    <p:sldId id="293" r:id="rId59"/>
    <p:sldId id="282" r:id="rId60"/>
    <p:sldId id="326" r:id="rId61"/>
    <p:sldId id="303" r:id="rId62"/>
    <p:sldId id="289" r:id="rId63"/>
    <p:sldId id="370" r:id="rId64"/>
    <p:sldId id="290" r:id="rId65"/>
    <p:sldId id="329" r:id="rId66"/>
    <p:sldId id="308" r:id="rId67"/>
    <p:sldId id="299" r:id="rId68"/>
    <p:sldId id="300" r:id="rId69"/>
    <p:sldId id="301" r:id="rId70"/>
    <p:sldId id="296" r:id="rId71"/>
    <p:sldId id="297" r:id="rId72"/>
    <p:sldId id="292" r:id="rId73"/>
    <p:sldId id="373" r:id="rId74"/>
    <p:sldId id="360" r:id="rId75"/>
    <p:sldId id="302" r:id="rId76"/>
    <p:sldId id="372" r:id="rId77"/>
    <p:sldId id="294" r:id="rId78"/>
    <p:sldId id="295" r:id="rId79"/>
    <p:sldId id="345" r:id="rId80"/>
    <p:sldId id="346" r:id="rId81"/>
    <p:sldId id="347" r:id="rId82"/>
    <p:sldId id="348" r:id="rId83"/>
    <p:sldId id="371" r:id="rId84"/>
    <p:sldId id="344" r:id="rId85"/>
    <p:sldId id="363" r:id="rId86"/>
    <p:sldId id="317" r:id="rId87"/>
    <p:sldId id="384" r:id="rId88"/>
    <p:sldId id="376" r:id="rId89"/>
    <p:sldId id="377" r:id="rId90"/>
    <p:sldId id="378" r:id="rId91"/>
    <p:sldId id="379" r:id="rId92"/>
    <p:sldId id="381" r:id="rId93"/>
    <p:sldId id="291" r:id="rId94"/>
    <p:sldId id="333" r:id="rId95"/>
    <p:sldId id="361" r:id="rId96"/>
    <p:sldId id="364" r:id="rId97"/>
    <p:sldId id="365" r:id="rId98"/>
    <p:sldId id="349" r:id="rId99"/>
    <p:sldId id="350" r:id="rId100"/>
    <p:sldId id="380" r:id="rId101"/>
    <p:sldId id="385" r:id="rId102"/>
    <p:sldId id="386" r:id="rId103"/>
    <p:sldId id="387" r:id="rId104"/>
  </p:sldIdLst>
  <p:sldSz cx="24384000" cy="13716000"/>
  <p:notesSz cx="6858000" cy="9144000"/>
  <p:custDataLst>
    <p:tags r:id="rId106"/>
  </p:custDataLst>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pos="7680" userDrawn="1">
          <p15:clr>
            <a:srgbClr val="A4A3A4"/>
          </p15:clr>
        </p15:guide>
        <p15:guide id="2" orient="horz"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8385"/>
    <a:srgbClr val="D49C9D"/>
    <a:srgbClr val="B9797B"/>
    <a:srgbClr val="1C1C1E"/>
    <a:srgbClr val="F2BB61"/>
    <a:srgbClr val="F9DFB5"/>
    <a:srgbClr val="D0D1CB"/>
    <a:srgbClr val="334B57"/>
    <a:srgbClr val="EA6045"/>
    <a:srgbClr val="959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p:cViewPr varScale="1">
        <p:scale>
          <a:sx n="41" d="100"/>
          <a:sy n="41" d="100"/>
        </p:scale>
        <p:origin x="672" y="62"/>
      </p:cViewPr>
      <p:guideLst>
        <p:guide pos="7680"/>
        <p:guide orient="horz" pos="432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CA838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CA8385"/>
                    </a:solidFill>
                    <a:latin typeface="Open Sans" panose="020B0606030504020204" pitchFamily="34" charset="0"/>
                    <a:ea typeface="Open Sans" panose="020B0606030504020204" pitchFamily="34" charset="0"/>
                    <a:cs typeface="Open Sans" panose="020B0606030504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4.3</c:v>
                </c:pt>
                <c:pt idx="1">
                  <c:v>2.5</c:v>
                </c:pt>
                <c:pt idx="2">
                  <c:v>3.5</c:v>
                </c:pt>
                <c:pt idx="3">
                  <c:v>4.5</c:v>
                </c:pt>
                <c:pt idx="4">
                  <c:v>3.5</c:v>
                </c:pt>
                <c:pt idx="5">
                  <c:v>2</c:v>
                </c:pt>
              </c:numCache>
            </c:numRef>
          </c:val>
          <c:extLst>
            <c:ext xmlns:c16="http://schemas.microsoft.com/office/drawing/2014/chart" uri="{C3380CC4-5D6E-409C-BE32-E72D297353CC}">
              <c16:uniqueId val="{00000000-3F8D-4F39-8035-41B58A24A4D5}"/>
            </c:ext>
          </c:extLst>
        </c:ser>
        <c:ser>
          <c:idx val="1"/>
          <c:order val="1"/>
          <c:tx>
            <c:strRef>
              <c:f>Sheet1!$C$1</c:f>
              <c:strCache>
                <c:ptCount val="1"/>
                <c:pt idx="0">
                  <c:v>Series 2</c:v>
                </c:pt>
              </c:strCache>
            </c:strRef>
          </c:tx>
          <c:spPr>
            <a:solidFill>
              <a:schemeClr val="tx1">
                <a:lumMod val="85000"/>
                <a:lumOff val="1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General</c:formatCode>
                <c:ptCount val="6"/>
                <c:pt idx="0">
                  <c:v>2.4</c:v>
                </c:pt>
                <c:pt idx="1">
                  <c:v>4.4000000000000004</c:v>
                </c:pt>
                <c:pt idx="2">
                  <c:v>1.8</c:v>
                </c:pt>
                <c:pt idx="3">
                  <c:v>2.8</c:v>
                </c:pt>
                <c:pt idx="4">
                  <c:v>2.5</c:v>
                </c:pt>
                <c:pt idx="5">
                  <c:v>4</c:v>
                </c:pt>
              </c:numCache>
            </c:numRef>
          </c:val>
          <c:extLst>
            <c:ext xmlns:c16="http://schemas.microsoft.com/office/drawing/2014/chart" uri="{C3380CC4-5D6E-409C-BE32-E72D297353CC}">
              <c16:uniqueId val="{00000001-3F8D-4F39-8035-41B58A24A4D5}"/>
            </c:ext>
          </c:extLst>
        </c:ser>
        <c:dLbls>
          <c:dLblPos val="outEnd"/>
          <c:showLegendKey val="0"/>
          <c:showVal val="1"/>
          <c:showCatName val="0"/>
          <c:showSerName val="0"/>
          <c:showPercent val="0"/>
          <c:showBubbleSize val="0"/>
        </c:dLbls>
        <c:gapWidth val="174"/>
        <c:overlap val="-12"/>
        <c:axId val="1409880128"/>
        <c:axId val="1409880672"/>
      </c:barChart>
      <c:catAx>
        <c:axId val="1409880128"/>
        <c:scaling>
          <c:orientation val="minMax"/>
        </c:scaling>
        <c:delete val="0"/>
        <c:axPos val="b"/>
        <c:numFmt formatCode="General" sourceLinked="1"/>
        <c:majorTickMark val="out"/>
        <c:minorTickMark val="none"/>
        <c:tickLblPos val="nextTo"/>
        <c:spPr>
          <a:noFill/>
          <a:ln w="9525" cap="flat" cmpd="sng" algn="ctr">
            <a:solidFill>
              <a:srgbClr val="CA8385"/>
            </a:solidFill>
            <a:round/>
          </a:ln>
          <a:effectLst/>
        </c:spPr>
        <c:txPr>
          <a:bodyPr rot="-60000000" spcFirstLastPara="1" vertOverflow="ellipsis" vert="horz" wrap="square" anchor="ctr" anchorCtr="1"/>
          <a:lstStyle/>
          <a:p>
            <a:pPr>
              <a:defRPr sz="1400" b="0" i="0" u="none" strike="noStrike" kern="120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crossAx val="1409880672"/>
        <c:crosses val="autoZero"/>
        <c:auto val="1"/>
        <c:lblAlgn val="ctr"/>
        <c:lblOffset val="100"/>
        <c:tickMarkSkip val="1"/>
        <c:noMultiLvlLbl val="0"/>
      </c:catAx>
      <c:valAx>
        <c:axId val="1409880672"/>
        <c:scaling>
          <c:orientation val="minMax"/>
        </c:scaling>
        <c:delete val="1"/>
        <c:axPos val="l"/>
        <c:numFmt formatCode="General" sourceLinked="1"/>
        <c:majorTickMark val="none"/>
        <c:minorTickMark val="none"/>
        <c:tickLblPos val="nextTo"/>
        <c:crossAx val="140988012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rgbClr val="CA8385"/>
                </a:solidFill>
                <a:latin typeface="Open Sans" panose="020B0606030504020204" pitchFamily="34" charset="0"/>
                <a:ea typeface="Open Sans" panose="020B0606030504020204" pitchFamily="34" charset="0"/>
                <a:cs typeface="Open Sans" panose="020B0606030504020204" pitchFamily="34" charset="0"/>
              </a:defRPr>
            </a:pPr>
            <a:endParaRPr lang="zh-CN"/>
          </a:p>
        </c:txPr>
      </c:legendEntry>
      <c:legendEntry>
        <c:idx val="1"/>
        <c:txPr>
          <a:bodyPr rot="0" spcFirstLastPara="1" vertOverflow="ellipsis" vert="horz" wrap="square" anchor="ctr" anchorCtr="1"/>
          <a:lstStyle/>
          <a:p>
            <a:pPr>
              <a:defRPr sz="1400" b="0" i="0" u="none" strike="noStrike" kern="120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CA838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4.3</c:v>
                </c:pt>
                <c:pt idx="1">
                  <c:v>2.5</c:v>
                </c:pt>
                <c:pt idx="2">
                  <c:v>3.5</c:v>
                </c:pt>
                <c:pt idx="3">
                  <c:v>4.5</c:v>
                </c:pt>
                <c:pt idx="4">
                  <c:v>3.5</c:v>
                </c:pt>
                <c:pt idx="5">
                  <c:v>2</c:v>
                </c:pt>
              </c:numCache>
            </c:numRef>
          </c:val>
          <c:extLst>
            <c:ext xmlns:c16="http://schemas.microsoft.com/office/drawing/2014/chart" uri="{C3380CC4-5D6E-409C-BE32-E72D297353CC}">
              <c16:uniqueId val="{00000000-3F8D-4F39-8035-41B58A24A4D5}"/>
            </c:ext>
          </c:extLst>
        </c:ser>
        <c:ser>
          <c:idx val="1"/>
          <c:order val="1"/>
          <c:tx>
            <c:strRef>
              <c:f>Sheet1!$C$1</c:f>
              <c:strCache>
                <c:ptCount val="1"/>
                <c:pt idx="0">
                  <c:v>Series 2</c:v>
                </c:pt>
              </c:strCache>
            </c:strRef>
          </c:tx>
          <c:spPr>
            <a:solidFill>
              <a:schemeClr val="tx1">
                <a:lumMod val="85000"/>
                <a:lumOff val="1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CA8385"/>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General</c:formatCode>
                <c:ptCount val="6"/>
                <c:pt idx="0">
                  <c:v>2.4</c:v>
                </c:pt>
                <c:pt idx="1">
                  <c:v>4.4000000000000004</c:v>
                </c:pt>
                <c:pt idx="2">
                  <c:v>1.8</c:v>
                </c:pt>
                <c:pt idx="3">
                  <c:v>2.8</c:v>
                </c:pt>
                <c:pt idx="4">
                  <c:v>2.5</c:v>
                </c:pt>
                <c:pt idx="5">
                  <c:v>4</c:v>
                </c:pt>
              </c:numCache>
            </c:numRef>
          </c:val>
          <c:extLst>
            <c:ext xmlns:c16="http://schemas.microsoft.com/office/drawing/2014/chart" uri="{C3380CC4-5D6E-409C-BE32-E72D297353CC}">
              <c16:uniqueId val="{00000001-3F8D-4F39-8035-41B58A24A4D5}"/>
            </c:ext>
          </c:extLst>
        </c:ser>
        <c:dLbls>
          <c:showLegendKey val="0"/>
          <c:showVal val="1"/>
          <c:showCatName val="0"/>
          <c:showSerName val="0"/>
          <c:showPercent val="0"/>
          <c:showBubbleSize val="0"/>
        </c:dLbls>
        <c:gapWidth val="65"/>
        <c:overlap val="100"/>
        <c:axId val="1409881216"/>
        <c:axId val="1409882848"/>
      </c:barChart>
      <c:catAx>
        <c:axId val="1409881216"/>
        <c:scaling>
          <c:orientation val="minMax"/>
        </c:scaling>
        <c:delete val="0"/>
        <c:axPos val="b"/>
        <c:numFmt formatCode="General" sourceLinked="1"/>
        <c:majorTickMark val="out"/>
        <c:minorTickMark val="none"/>
        <c:tickLblPos val="nextTo"/>
        <c:spPr>
          <a:noFill/>
          <a:ln w="9525" cap="flat" cmpd="sng" algn="ctr">
            <a:solidFill>
              <a:srgbClr val="CA8385"/>
            </a:solidFill>
            <a:round/>
          </a:ln>
          <a:effectLst/>
        </c:spPr>
        <c:txPr>
          <a:bodyPr rot="-60000000" spcFirstLastPara="1" vertOverflow="ellipsis" vert="horz" wrap="square" anchor="ctr" anchorCtr="1"/>
          <a:lstStyle/>
          <a:p>
            <a:pPr>
              <a:defRPr sz="1400" b="0" i="0" u="none" strike="noStrike" kern="120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crossAx val="1409882848"/>
        <c:crosses val="autoZero"/>
        <c:auto val="1"/>
        <c:lblAlgn val="ctr"/>
        <c:lblOffset val="100"/>
        <c:noMultiLvlLbl val="0"/>
      </c:catAx>
      <c:valAx>
        <c:axId val="1409882848"/>
        <c:scaling>
          <c:orientation val="minMax"/>
        </c:scaling>
        <c:delete val="1"/>
        <c:axPos val="l"/>
        <c:numFmt formatCode="General" sourceLinked="1"/>
        <c:majorTickMark val="none"/>
        <c:minorTickMark val="none"/>
        <c:tickLblPos val="nextTo"/>
        <c:crossAx val="1409881216"/>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rgbClr val="CA8385"/>
                </a:solidFill>
                <a:latin typeface="Open Sans" panose="020B0606030504020204" pitchFamily="34" charset="0"/>
                <a:ea typeface="Open Sans" panose="020B0606030504020204" pitchFamily="34" charset="0"/>
                <a:cs typeface="Open Sans" panose="020B0606030504020204" pitchFamily="34" charset="0"/>
              </a:defRPr>
            </a:pPr>
            <a:endParaRPr lang="zh-CN"/>
          </a:p>
        </c:txPr>
      </c:legendEntry>
      <c:legendEntry>
        <c:idx val="1"/>
        <c:txPr>
          <a:bodyPr rot="0" spcFirstLastPara="1" vertOverflow="ellipsis" vert="horz" wrap="square" anchor="ctr" anchorCtr="1"/>
          <a:lstStyle/>
          <a:p>
            <a:pPr>
              <a:defRPr sz="1400" b="0" i="0" u="none" strike="noStrike" kern="120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CA838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CA8385"/>
                    </a:solidFill>
                    <a:latin typeface="Open Sans" panose="020B0606030504020204" pitchFamily="34" charset="0"/>
                    <a:ea typeface="Open Sans" panose="020B0606030504020204" pitchFamily="34" charset="0"/>
                    <a:cs typeface="Open Sans" panose="020B0606030504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4.3</c:v>
                </c:pt>
                <c:pt idx="1">
                  <c:v>2.5</c:v>
                </c:pt>
                <c:pt idx="2">
                  <c:v>3.5</c:v>
                </c:pt>
                <c:pt idx="3">
                  <c:v>4.5</c:v>
                </c:pt>
                <c:pt idx="4">
                  <c:v>3.5</c:v>
                </c:pt>
                <c:pt idx="5">
                  <c:v>2</c:v>
                </c:pt>
              </c:numCache>
            </c:numRef>
          </c:val>
          <c:smooth val="0"/>
          <c:extLst>
            <c:ext xmlns:c16="http://schemas.microsoft.com/office/drawing/2014/chart" uri="{C3380CC4-5D6E-409C-BE32-E72D297353CC}">
              <c16:uniqueId val="{00000000-3F8D-4F39-8035-41B58A24A4D5}"/>
            </c:ext>
          </c:extLst>
        </c:ser>
        <c:ser>
          <c:idx val="1"/>
          <c:order val="1"/>
          <c:tx>
            <c:strRef>
              <c:f>Sheet1!$C$1</c:f>
              <c:strCache>
                <c:ptCount val="1"/>
                <c:pt idx="0">
                  <c:v>Series 2</c:v>
                </c:pt>
              </c:strCache>
            </c:strRef>
          </c:tx>
          <c:spPr>
            <a:ln w="28575" cap="rnd">
              <a:solidFill>
                <a:schemeClr val="bg1">
                  <a:lumMod val="9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General</c:formatCode>
                <c:ptCount val="6"/>
                <c:pt idx="0">
                  <c:v>2.4</c:v>
                </c:pt>
                <c:pt idx="1">
                  <c:v>4.4000000000000004</c:v>
                </c:pt>
                <c:pt idx="2">
                  <c:v>1.8</c:v>
                </c:pt>
                <c:pt idx="3">
                  <c:v>2.8</c:v>
                </c:pt>
                <c:pt idx="4">
                  <c:v>2.5</c:v>
                </c:pt>
                <c:pt idx="5">
                  <c:v>4</c:v>
                </c:pt>
              </c:numCache>
            </c:numRef>
          </c:val>
          <c:smooth val="0"/>
          <c:extLst>
            <c:ext xmlns:c16="http://schemas.microsoft.com/office/drawing/2014/chart" uri="{C3380CC4-5D6E-409C-BE32-E72D297353CC}">
              <c16:uniqueId val="{00000001-3F8D-4F39-8035-41B58A24A4D5}"/>
            </c:ext>
          </c:extLst>
        </c:ser>
        <c:dLbls>
          <c:showLegendKey val="0"/>
          <c:showVal val="1"/>
          <c:showCatName val="0"/>
          <c:showSerName val="0"/>
          <c:showPercent val="0"/>
          <c:showBubbleSize val="0"/>
        </c:dLbls>
        <c:smooth val="0"/>
        <c:axId val="1409881760"/>
        <c:axId val="1409863808"/>
      </c:lineChart>
      <c:catAx>
        <c:axId val="1409881760"/>
        <c:scaling>
          <c:orientation val="minMax"/>
        </c:scaling>
        <c:delete val="0"/>
        <c:axPos val="b"/>
        <c:numFmt formatCode="General" sourceLinked="1"/>
        <c:majorTickMark val="out"/>
        <c:minorTickMark val="none"/>
        <c:tickLblPos val="nextTo"/>
        <c:spPr>
          <a:noFill/>
          <a:ln w="9525" cap="flat" cmpd="sng" algn="ctr">
            <a:solidFill>
              <a:srgbClr val="CA8385"/>
            </a:solidFill>
            <a:round/>
          </a:ln>
          <a:effectLst/>
        </c:spPr>
        <c:txPr>
          <a:bodyPr rot="-60000000" spcFirstLastPara="1" vertOverflow="ellipsis" vert="horz" wrap="square" anchor="ctr" anchorCtr="1"/>
          <a:lstStyle/>
          <a:p>
            <a:pPr>
              <a:defRPr sz="1400" b="0" i="0" u="none" strike="noStrike" kern="120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crossAx val="1409863808"/>
        <c:crosses val="autoZero"/>
        <c:auto val="1"/>
        <c:lblAlgn val="ctr"/>
        <c:lblOffset val="100"/>
        <c:noMultiLvlLbl val="0"/>
      </c:catAx>
      <c:valAx>
        <c:axId val="1409863808"/>
        <c:scaling>
          <c:orientation val="minMax"/>
        </c:scaling>
        <c:delete val="1"/>
        <c:axPos val="l"/>
        <c:numFmt formatCode="General" sourceLinked="1"/>
        <c:majorTickMark val="none"/>
        <c:minorTickMark val="none"/>
        <c:tickLblPos val="nextTo"/>
        <c:crossAx val="140988176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rgbClr val="CA8385"/>
                </a:solidFill>
                <a:latin typeface="Open Sans" panose="020B0606030504020204" pitchFamily="34" charset="0"/>
                <a:ea typeface="Open Sans" panose="020B0606030504020204" pitchFamily="34" charset="0"/>
                <a:cs typeface="Open Sans" panose="020B0606030504020204" pitchFamily="34" charset="0"/>
              </a:defRPr>
            </a:pPr>
            <a:endParaRPr lang="zh-CN"/>
          </a:p>
        </c:txPr>
      </c:legendEntry>
      <c:legendEntry>
        <c:idx val="1"/>
        <c:txPr>
          <a:bodyPr rot="0" spcFirstLastPara="1" vertOverflow="ellipsis" vert="horz" wrap="square" anchor="ctr" anchorCtr="1"/>
          <a:lstStyle/>
          <a:p>
            <a:pPr>
              <a:defRPr sz="1400" b="0" i="0" u="none" strike="noStrike" kern="120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spPr>
            <a:solidFill>
              <a:srgbClr val="F2BB61"/>
            </a:solidFill>
            <a:ln>
              <a:solidFill>
                <a:srgbClr val="F2BB61"/>
              </a:solidFill>
            </a:ln>
          </c:spPr>
          <c:dPt>
            <c:idx val="0"/>
            <c:bubble3D val="0"/>
            <c:spPr>
              <a:solidFill>
                <a:srgbClr val="CA8385"/>
              </a:solidFill>
              <a:ln>
                <a:noFill/>
              </a:ln>
              <a:effectLst/>
            </c:spPr>
            <c:extLst>
              <c:ext xmlns:c16="http://schemas.microsoft.com/office/drawing/2014/chart" uri="{C3380CC4-5D6E-409C-BE32-E72D297353CC}">
                <c16:uniqueId val="{00000001-5D10-4A89-9622-4266500BB9A3}"/>
              </c:ext>
            </c:extLst>
          </c:dPt>
          <c:dPt>
            <c:idx val="1"/>
            <c:bubble3D val="0"/>
            <c:spPr>
              <a:solidFill>
                <a:schemeClr val="tx1">
                  <a:lumMod val="85000"/>
                  <a:lumOff val="15000"/>
                </a:schemeClr>
              </a:solidFill>
              <a:ln>
                <a:noFill/>
              </a:ln>
              <a:effectLst/>
            </c:spPr>
            <c:extLst>
              <c:ext xmlns:c16="http://schemas.microsoft.com/office/drawing/2014/chart" uri="{C3380CC4-5D6E-409C-BE32-E72D297353CC}">
                <c16:uniqueId val="{00000000-5D10-4A89-9622-4266500BB9A3}"/>
              </c:ext>
            </c:extLst>
          </c:dPt>
          <c:dLbls>
            <c:dLbl>
              <c:idx val="0"/>
              <c:layout>
                <c:manualLayout>
                  <c:x val="0.16449897925203424"/>
                  <c:y val="-0.12248454632423292"/>
                </c:manualLayout>
              </c:layout>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D10-4A89-9622-4266500BB9A3}"/>
                </c:ext>
              </c:extLst>
            </c:dLbl>
            <c:dLbl>
              <c:idx val="1"/>
              <c:layout>
                <c:manualLayout>
                  <c:x val="-0.17836121093165075"/>
                  <c:y val="0.10184395466921775"/>
                </c:manualLayout>
              </c:layout>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rgbClr val="CA8385"/>
                      </a:solidFill>
                      <a:latin typeface="Open Sans" panose="020B0606030504020204" pitchFamily="34" charset="0"/>
                      <a:ea typeface="Open Sans" panose="020B0606030504020204" pitchFamily="34" charset="0"/>
                      <a:cs typeface="Open Sans" panose="020B0606030504020204" pitchFamily="34" charset="0"/>
                    </a:defRPr>
                  </a:pPr>
                  <a:endParaRPr lang="zh-CN"/>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D10-4A89-9622-4266500BB9A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Category 1</c:v>
                </c:pt>
                <c:pt idx="1">
                  <c:v>Category 2</c:v>
                </c:pt>
              </c:strCache>
            </c:strRef>
          </c:cat>
          <c:val>
            <c:numRef>
              <c:f>Sheet1!$B$2:$B$3</c:f>
              <c:numCache>
                <c:formatCode>General</c:formatCode>
                <c:ptCount val="2"/>
                <c:pt idx="0">
                  <c:v>4.3</c:v>
                </c:pt>
                <c:pt idx="1">
                  <c:v>2.5</c:v>
                </c:pt>
              </c:numCache>
            </c:numRef>
          </c:val>
          <c:extLst>
            <c:ext xmlns:c16="http://schemas.microsoft.com/office/drawing/2014/chart" uri="{C3380CC4-5D6E-409C-BE32-E72D297353CC}">
              <c16:uniqueId val="{00000000-3F8D-4F39-8035-41B58A24A4D5}"/>
            </c:ext>
          </c:extLst>
        </c:ser>
        <c:dLbls>
          <c:showLegendKey val="0"/>
          <c:showVal val="0"/>
          <c:showCatName val="0"/>
          <c:showSerName val="0"/>
          <c:showPercent val="0"/>
          <c:showBubbleSize val="0"/>
          <c:showLeaderLines val="1"/>
        </c:dLbls>
        <c:firstSliceAng val="133"/>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Series 1</c:v>
                </c:pt>
              </c:strCache>
            </c:strRef>
          </c:tx>
          <c:spPr>
            <a:solidFill>
              <a:srgbClr val="CA8385"/>
            </a:solidFill>
            <a:ln>
              <a:noFill/>
            </a:ln>
            <a:effectLst/>
          </c:spPr>
          <c:dLbls>
            <c:delete val="1"/>
          </c:dLbls>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4.3</c:v>
                </c:pt>
                <c:pt idx="1">
                  <c:v>2.5</c:v>
                </c:pt>
                <c:pt idx="2">
                  <c:v>3.5</c:v>
                </c:pt>
                <c:pt idx="3">
                  <c:v>4.5</c:v>
                </c:pt>
                <c:pt idx="4">
                  <c:v>3.5</c:v>
                </c:pt>
                <c:pt idx="5">
                  <c:v>2</c:v>
                </c:pt>
              </c:numCache>
            </c:numRef>
          </c:val>
          <c:extLst>
            <c:ext xmlns:c16="http://schemas.microsoft.com/office/drawing/2014/chart" uri="{C3380CC4-5D6E-409C-BE32-E72D297353CC}">
              <c16:uniqueId val="{00000000-3F8D-4F39-8035-41B58A24A4D5}"/>
            </c:ext>
          </c:extLst>
        </c:ser>
        <c:ser>
          <c:idx val="1"/>
          <c:order val="1"/>
          <c:tx>
            <c:strRef>
              <c:f>Sheet1!$C$1</c:f>
              <c:strCache>
                <c:ptCount val="1"/>
                <c:pt idx="0">
                  <c:v>Series 2</c:v>
                </c:pt>
              </c:strCache>
            </c:strRef>
          </c:tx>
          <c:spPr>
            <a:solidFill>
              <a:schemeClr val="tx1">
                <a:lumMod val="85000"/>
                <a:lumOff val="15000"/>
              </a:schemeClr>
            </a:solidFill>
            <a:ln>
              <a:noFill/>
            </a:ln>
            <a:effectLst/>
          </c:spPr>
          <c:dLbls>
            <c:delete val="1"/>
          </c:dLbls>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General</c:formatCode>
                <c:ptCount val="6"/>
                <c:pt idx="0">
                  <c:v>2.4</c:v>
                </c:pt>
                <c:pt idx="1">
                  <c:v>4.4000000000000004</c:v>
                </c:pt>
                <c:pt idx="2">
                  <c:v>1.8</c:v>
                </c:pt>
                <c:pt idx="3">
                  <c:v>2.8</c:v>
                </c:pt>
                <c:pt idx="4">
                  <c:v>2.5</c:v>
                </c:pt>
                <c:pt idx="5">
                  <c:v>4</c:v>
                </c:pt>
              </c:numCache>
            </c:numRef>
          </c:val>
          <c:extLst>
            <c:ext xmlns:c16="http://schemas.microsoft.com/office/drawing/2014/chart" uri="{C3380CC4-5D6E-409C-BE32-E72D297353CC}">
              <c16:uniqueId val="{00000001-3F8D-4F39-8035-41B58A24A4D5}"/>
            </c:ext>
          </c:extLst>
        </c:ser>
        <c:dLbls>
          <c:showLegendKey val="0"/>
          <c:showVal val="1"/>
          <c:showCatName val="0"/>
          <c:showSerName val="0"/>
          <c:showPercent val="0"/>
          <c:showBubbleSize val="0"/>
        </c:dLbls>
        <c:axId val="1409885568"/>
        <c:axId val="1409886112"/>
      </c:areaChart>
      <c:catAx>
        <c:axId val="1409885568"/>
        <c:scaling>
          <c:orientation val="minMax"/>
        </c:scaling>
        <c:delete val="0"/>
        <c:axPos val="b"/>
        <c:numFmt formatCode="General" sourceLinked="1"/>
        <c:majorTickMark val="out"/>
        <c:minorTickMark val="none"/>
        <c:tickLblPos val="nextTo"/>
        <c:spPr>
          <a:noFill/>
          <a:ln w="9525" cap="flat" cmpd="sng" algn="ctr">
            <a:solidFill>
              <a:srgbClr val="CA8385"/>
            </a:solidFill>
            <a:round/>
          </a:ln>
          <a:effectLst/>
        </c:spPr>
        <c:txPr>
          <a:bodyPr rot="-60000000" spcFirstLastPara="1" vertOverflow="ellipsis" vert="horz" wrap="square" anchor="ctr" anchorCtr="1"/>
          <a:lstStyle/>
          <a:p>
            <a:pPr>
              <a:defRPr sz="1400" b="0" i="0" u="none" strike="noStrike" kern="120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crossAx val="1409886112"/>
        <c:crosses val="autoZero"/>
        <c:auto val="1"/>
        <c:lblAlgn val="ctr"/>
        <c:lblOffset val="100"/>
        <c:noMultiLvlLbl val="0"/>
      </c:catAx>
      <c:valAx>
        <c:axId val="140988611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CA8385"/>
                </a:solidFill>
                <a:latin typeface="Open Sans" panose="020B0606030504020204" pitchFamily="34" charset="0"/>
                <a:ea typeface="Open Sans" panose="020B0606030504020204" pitchFamily="34" charset="0"/>
                <a:cs typeface="Open Sans" panose="020B0606030504020204" pitchFamily="34" charset="0"/>
              </a:defRPr>
            </a:pPr>
            <a:endParaRPr lang="zh-CN"/>
          </a:p>
        </c:txPr>
        <c:crossAx val="1409885568"/>
        <c:crosses val="autoZero"/>
        <c:crossBetween val="midCat"/>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rgbClr val="CA8385"/>
                </a:solidFill>
                <a:latin typeface="Open Sans" panose="020B0606030504020204" pitchFamily="34" charset="0"/>
                <a:ea typeface="Open Sans" panose="020B0606030504020204" pitchFamily="34" charset="0"/>
                <a:cs typeface="Open Sans" panose="020B0606030504020204" pitchFamily="34" charset="0"/>
              </a:defRPr>
            </a:pPr>
            <a:endParaRPr lang="zh-CN"/>
          </a:p>
        </c:txPr>
      </c:legendEntry>
      <c:legendEntry>
        <c:idx val="1"/>
        <c:txPr>
          <a:bodyPr rot="0" spcFirstLastPara="1" vertOverflow="ellipsis" vert="horz" wrap="square" anchor="ctr" anchorCtr="1"/>
          <a:lstStyle/>
          <a:p>
            <a:pPr>
              <a:defRPr sz="1400" b="0" i="0" u="none" strike="noStrike" kern="1200" baseline="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solidFill>
              <a:srgbClr val="F2BB61"/>
            </a:solidFill>
            <a:ln>
              <a:noFill/>
            </a:ln>
          </c:spPr>
          <c:dPt>
            <c:idx val="0"/>
            <c:bubble3D val="0"/>
            <c:spPr>
              <a:solidFill>
                <a:srgbClr val="CA8385"/>
              </a:solidFill>
              <a:ln>
                <a:noFill/>
              </a:ln>
              <a:effectLst/>
            </c:spPr>
            <c:extLst>
              <c:ext xmlns:c16="http://schemas.microsoft.com/office/drawing/2014/chart" uri="{C3380CC4-5D6E-409C-BE32-E72D297353CC}">
                <c16:uniqueId val="{00000001-5D10-4A89-9622-4266500BB9A3}"/>
              </c:ext>
            </c:extLst>
          </c:dPt>
          <c:dPt>
            <c:idx val="1"/>
            <c:bubble3D val="0"/>
            <c:spPr>
              <a:solidFill>
                <a:schemeClr val="tx1">
                  <a:lumMod val="85000"/>
                  <a:lumOff val="15000"/>
                </a:schemeClr>
              </a:solidFill>
              <a:ln>
                <a:noFill/>
              </a:ln>
              <a:effectLst/>
            </c:spPr>
            <c:extLst>
              <c:ext xmlns:c16="http://schemas.microsoft.com/office/drawing/2014/chart" uri="{C3380CC4-5D6E-409C-BE32-E72D297353CC}">
                <c16:uniqueId val="{00000000-5D10-4A89-9622-4266500BB9A3}"/>
              </c:ext>
            </c:extLst>
          </c:dPt>
          <c:cat>
            <c:strRef>
              <c:f>Sheet1!$A$2:$A$3</c:f>
              <c:strCache>
                <c:ptCount val="2"/>
                <c:pt idx="0">
                  <c:v>Category 1</c:v>
                </c:pt>
                <c:pt idx="1">
                  <c:v>Category 2</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0-3F8D-4F39-8035-41B58A24A4D5}"/>
            </c:ext>
          </c:extLst>
        </c:ser>
        <c:dLbls>
          <c:showLegendKey val="0"/>
          <c:showVal val="0"/>
          <c:showCatName val="0"/>
          <c:showSerName val="0"/>
          <c:showPercent val="0"/>
          <c:showBubbleSize val="0"/>
          <c:showLeaderLines val="1"/>
        </c:dLbls>
        <c:firstSliceAng val="90"/>
        <c:holeSize val="77"/>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solidFill>
              <a:srgbClr val="F2BB61"/>
            </a:solidFill>
            <a:ln>
              <a:noFill/>
            </a:ln>
          </c:spPr>
          <c:dPt>
            <c:idx val="0"/>
            <c:bubble3D val="0"/>
            <c:spPr>
              <a:solidFill>
                <a:srgbClr val="CA8385"/>
              </a:solidFill>
              <a:ln>
                <a:noFill/>
              </a:ln>
              <a:effectLst/>
            </c:spPr>
            <c:extLst>
              <c:ext xmlns:c16="http://schemas.microsoft.com/office/drawing/2014/chart" uri="{C3380CC4-5D6E-409C-BE32-E72D297353CC}">
                <c16:uniqueId val="{00000001-3CFF-4EFD-AF52-E0022ECF6247}"/>
              </c:ext>
            </c:extLst>
          </c:dPt>
          <c:dPt>
            <c:idx val="1"/>
            <c:bubble3D val="0"/>
            <c:spPr>
              <a:solidFill>
                <a:schemeClr val="tx1">
                  <a:lumMod val="85000"/>
                  <a:lumOff val="15000"/>
                </a:schemeClr>
              </a:solidFill>
              <a:ln>
                <a:noFill/>
              </a:ln>
              <a:effectLst/>
            </c:spPr>
            <c:extLst>
              <c:ext xmlns:c16="http://schemas.microsoft.com/office/drawing/2014/chart" uri="{C3380CC4-5D6E-409C-BE32-E72D297353CC}">
                <c16:uniqueId val="{00000003-3CFF-4EFD-AF52-E0022ECF6247}"/>
              </c:ext>
            </c:extLst>
          </c:dPt>
          <c:cat>
            <c:strRef>
              <c:f>Sheet1!$A$2:$A$3</c:f>
              <c:strCache>
                <c:ptCount val="2"/>
                <c:pt idx="0">
                  <c:v>Category 1</c:v>
                </c:pt>
                <c:pt idx="1">
                  <c:v>Category 2</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3CFF-4EFD-AF52-E0022ECF6247}"/>
            </c:ext>
          </c:extLst>
        </c:ser>
        <c:dLbls>
          <c:showLegendKey val="0"/>
          <c:showVal val="0"/>
          <c:showCatName val="0"/>
          <c:showSerName val="0"/>
          <c:showPercent val="0"/>
          <c:showBubbleSize val="0"/>
          <c:showLeaderLines val="1"/>
        </c:dLbls>
        <c:firstSliceAng val="180"/>
        <c:holeSize val="77"/>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spPr>
            <a:solidFill>
              <a:srgbClr val="F2BB61"/>
            </a:solidFill>
            <a:ln>
              <a:noFill/>
            </a:ln>
          </c:spPr>
          <c:dPt>
            <c:idx val="0"/>
            <c:bubble3D val="0"/>
            <c:spPr>
              <a:solidFill>
                <a:srgbClr val="CA8385"/>
              </a:solidFill>
              <a:ln>
                <a:noFill/>
              </a:ln>
              <a:effectLst/>
            </c:spPr>
            <c:extLst>
              <c:ext xmlns:c16="http://schemas.microsoft.com/office/drawing/2014/chart" uri="{C3380CC4-5D6E-409C-BE32-E72D297353CC}">
                <c16:uniqueId val="{00000001-BE8A-4534-8429-F768516E44BA}"/>
              </c:ext>
            </c:extLst>
          </c:dPt>
          <c:dPt>
            <c:idx val="1"/>
            <c:bubble3D val="0"/>
            <c:spPr>
              <a:solidFill>
                <a:schemeClr val="tx1">
                  <a:lumMod val="85000"/>
                  <a:lumOff val="15000"/>
                </a:schemeClr>
              </a:solidFill>
              <a:ln>
                <a:noFill/>
              </a:ln>
              <a:effectLst/>
            </c:spPr>
            <c:extLst>
              <c:ext xmlns:c16="http://schemas.microsoft.com/office/drawing/2014/chart" uri="{C3380CC4-5D6E-409C-BE32-E72D297353CC}">
                <c16:uniqueId val="{00000003-BE8A-4534-8429-F768516E44BA}"/>
              </c:ext>
            </c:extLst>
          </c:dPt>
          <c:cat>
            <c:strRef>
              <c:f>Sheet1!$A$2:$A$3</c:f>
              <c:strCache>
                <c:ptCount val="2"/>
                <c:pt idx="0">
                  <c:v>Category 1</c:v>
                </c:pt>
                <c:pt idx="1">
                  <c:v>Category 2</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BE8A-4534-8429-F768516E44BA}"/>
            </c:ext>
          </c:extLst>
        </c:ser>
        <c:dLbls>
          <c:showLegendKey val="0"/>
          <c:showVal val="0"/>
          <c:showCatName val="0"/>
          <c:showSerName val="0"/>
          <c:showPercent val="0"/>
          <c:showBubbleSize val="0"/>
          <c:showLeaderLines val="1"/>
        </c:dLbls>
        <c:firstSliceAng val="270"/>
        <c:holeSize val="77"/>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19735-3581-4F23-BAC3-8028647156A6}" type="datetimeFigureOut">
              <a:rPr lang="zh-CN" altLang="en-US" smtClean="0"/>
              <a:t>2020/5/24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75E29-0D1B-43FE-BC68-5A21E16B2F39}" type="slidenum">
              <a:rPr lang="zh-CN" altLang="en-US" smtClean="0"/>
              <a:t>‹#›</a:t>
            </a:fld>
            <a:endParaRPr lang="zh-CN" altLang="en-US"/>
          </a:p>
        </p:txBody>
      </p:sp>
    </p:spTree>
    <p:extLst>
      <p:ext uri="{BB962C8B-B14F-4D97-AF65-F5344CB8AC3E}">
        <p14:creationId xmlns:p14="http://schemas.microsoft.com/office/powerpoint/2010/main" val="3862368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1</a:t>
            </a:fld>
            <a:endParaRPr lang="zh-CN" altLang="en-US"/>
          </a:p>
        </p:txBody>
      </p:sp>
    </p:spTree>
    <p:extLst>
      <p:ext uri="{BB962C8B-B14F-4D97-AF65-F5344CB8AC3E}">
        <p14:creationId xmlns:p14="http://schemas.microsoft.com/office/powerpoint/2010/main" val="796683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10</a:t>
            </a:fld>
            <a:endParaRPr lang="zh-CN" altLang="en-US"/>
          </a:p>
        </p:txBody>
      </p:sp>
    </p:spTree>
    <p:extLst>
      <p:ext uri="{BB962C8B-B14F-4D97-AF65-F5344CB8AC3E}">
        <p14:creationId xmlns:p14="http://schemas.microsoft.com/office/powerpoint/2010/main" val="14904471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100</a:t>
            </a:fld>
            <a:endParaRPr lang="zh-CN" altLang="en-US"/>
          </a:p>
        </p:txBody>
      </p:sp>
    </p:spTree>
    <p:extLst>
      <p:ext uri="{BB962C8B-B14F-4D97-AF65-F5344CB8AC3E}">
        <p14:creationId xmlns:p14="http://schemas.microsoft.com/office/powerpoint/2010/main" val="264306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11</a:t>
            </a:fld>
            <a:endParaRPr lang="zh-CN" altLang="en-US"/>
          </a:p>
        </p:txBody>
      </p:sp>
    </p:spTree>
    <p:extLst>
      <p:ext uri="{BB962C8B-B14F-4D97-AF65-F5344CB8AC3E}">
        <p14:creationId xmlns:p14="http://schemas.microsoft.com/office/powerpoint/2010/main" val="3890392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12</a:t>
            </a:fld>
            <a:endParaRPr lang="zh-CN" altLang="en-US"/>
          </a:p>
        </p:txBody>
      </p:sp>
    </p:spTree>
    <p:extLst>
      <p:ext uri="{BB962C8B-B14F-4D97-AF65-F5344CB8AC3E}">
        <p14:creationId xmlns:p14="http://schemas.microsoft.com/office/powerpoint/2010/main" val="1327626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13</a:t>
            </a:fld>
            <a:endParaRPr lang="zh-CN" altLang="en-US"/>
          </a:p>
        </p:txBody>
      </p:sp>
    </p:spTree>
    <p:extLst>
      <p:ext uri="{BB962C8B-B14F-4D97-AF65-F5344CB8AC3E}">
        <p14:creationId xmlns:p14="http://schemas.microsoft.com/office/powerpoint/2010/main" val="1477428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14</a:t>
            </a:fld>
            <a:endParaRPr lang="zh-CN" altLang="en-US"/>
          </a:p>
        </p:txBody>
      </p:sp>
    </p:spTree>
    <p:extLst>
      <p:ext uri="{BB962C8B-B14F-4D97-AF65-F5344CB8AC3E}">
        <p14:creationId xmlns:p14="http://schemas.microsoft.com/office/powerpoint/2010/main" val="3291532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15</a:t>
            </a:fld>
            <a:endParaRPr lang="zh-CN" altLang="en-US"/>
          </a:p>
        </p:txBody>
      </p:sp>
    </p:spTree>
    <p:extLst>
      <p:ext uri="{BB962C8B-B14F-4D97-AF65-F5344CB8AC3E}">
        <p14:creationId xmlns:p14="http://schemas.microsoft.com/office/powerpoint/2010/main" val="1646658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16</a:t>
            </a:fld>
            <a:endParaRPr lang="zh-CN" altLang="en-US"/>
          </a:p>
        </p:txBody>
      </p:sp>
    </p:spTree>
    <p:extLst>
      <p:ext uri="{BB962C8B-B14F-4D97-AF65-F5344CB8AC3E}">
        <p14:creationId xmlns:p14="http://schemas.microsoft.com/office/powerpoint/2010/main" val="1198451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17</a:t>
            </a:fld>
            <a:endParaRPr lang="zh-CN" altLang="en-US"/>
          </a:p>
        </p:txBody>
      </p:sp>
    </p:spTree>
    <p:extLst>
      <p:ext uri="{BB962C8B-B14F-4D97-AF65-F5344CB8AC3E}">
        <p14:creationId xmlns:p14="http://schemas.microsoft.com/office/powerpoint/2010/main" val="3179255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18</a:t>
            </a:fld>
            <a:endParaRPr lang="zh-CN" altLang="en-US"/>
          </a:p>
        </p:txBody>
      </p:sp>
    </p:spTree>
    <p:extLst>
      <p:ext uri="{BB962C8B-B14F-4D97-AF65-F5344CB8AC3E}">
        <p14:creationId xmlns:p14="http://schemas.microsoft.com/office/powerpoint/2010/main" val="3560020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19</a:t>
            </a:fld>
            <a:endParaRPr lang="zh-CN" altLang="en-US"/>
          </a:p>
        </p:txBody>
      </p:sp>
    </p:spTree>
    <p:extLst>
      <p:ext uri="{BB962C8B-B14F-4D97-AF65-F5344CB8AC3E}">
        <p14:creationId xmlns:p14="http://schemas.microsoft.com/office/powerpoint/2010/main" val="173627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2</a:t>
            </a:fld>
            <a:endParaRPr lang="zh-CN" altLang="en-US"/>
          </a:p>
        </p:txBody>
      </p:sp>
    </p:spTree>
    <p:extLst>
      <p:ext uri="{BB962C8B-B14F-4D97-AF65-F5344CB8AC3E}">
        <p14:creationId xmlns:p14="http://schemas.microsoft.com/office/powerpoint/2010/main" val="4250153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20</a:t>
            </a:fld>
            <a:endParaRPr lang="zh-CN" altLang="en-US"/>
          </a:p>
        </p:txBody>
      </p:sp>
    </p:spTree>
    <p:extLst>
      <p:ext uri="{BB962C8B-B14F-4D97-AF65-F5344CB8AC3E}">
        <p14:creationId xmlns:p14="http://schemas.microsoft.com/office/powerpoint/2010/main" val="1088703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21</a:t>
            </a:fld>
            <a:endParaRPr lang="zh-CN" altLang="en-US"/>
          </a:p>
        </p:txBody>
      </p:sp>
    </p:spTree>
    <p:extLst>
      <p:ext uri="{BB962C8B-B14F-4D97-AF65-F5344CB8AC3E}">
        <p14:creationId xmlns:p14="http://schemas.microsoft.com/office/powerpoint/2010/main" val="3534093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22</a:t>
            </a:fld>
            <a:endParaRPr lang="zh-CN" altLang="en-US"/>
          </a:p>
        </p:txBody>
      </p:sp>
    </p:spTree>
    <p:extLst>
      <p:ext uri="{BB962C8B-B14F-4D97-AF65-F5344CB8AC3E}">
        <p14:creationId xmlns:p14="http://schemas.microsoft.com/office/powerpoint/2010/main" val="2020476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23</a:t>
            </a:fld>
            <a:endParaRPr lang="zh-CN" altLang="en-US"/>
          </a:p>
        </p:txBody>
      </p:sp>
    </p:spTree>
    <p:extLst>
      <p:ext uri="{BB962C8B-B14F-4D97-AF65-F5344CB8AC3E}">
        <p14:creationId xmlns:p14="http://schemas.microsoft.com/office/powerpoint/2010/main" val="156600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24</a:t>
            </a:fld>
            <a:endParaRPr lang="zh-CN" altLang="en-US"/>
          </a:p>
        </p:txBody>
      </p:sp>
    </p:spTree>
    <p:extLst>
      <p:ext uri="{BB962C8B-B14F-4D97-AF65-F5344CB8AC3E}">
        <p14:creationId xmlns:p14="http://schemas.microsoft.com/office/powerpoint/2010/main" val="4003172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25</a:t>
            </a:fld>
            <a:endParaRPr lang="zh-CN" altLang="en-US"/>
          </a:p>
        </p:txBody>
      </p:sp>
    </p:spTree>
    <p:extLst>
      <p:ext uri="{BB962C8B-B14F-4D97-AF65-F5344CB8AC3E}">
        <p14:creationId xmlns:p14="http://schemas.microsoft.com/office/powerpoint/2010/main" val="3789343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26</a:t>
            </a:fld>
            <a:endParaRPr lang="zh-CN" altLang="en-US"/>
          </a:p>
        </p:txBody>
      </p:sp>
    </p:spTree>
    <p:extLst>
      <p:ext uri="{BB962C8B-B14F-4D97-AF65-F5344CB8AC3E}">
        <p14:creationId xmlns:p14="http://schemas.microsoft.com/office/powerpoint/2010/main" val="1350034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27</a:t>
            </a:fld>
            <a:endParaRPr lang="zh-CN" altLang="en-US"/>
          </a:p>
        </p:txBody>
      </p:sp>
    </p:spTree>
    <p:extLst>
      <p:ext uri="{BB962C8B-B14F-4D97-AF65-F5344CB8AC3E}">
        <p14:creationId xmlns:p14="http://schemas.microsoft.com/office/powerpoint/2010/main" val="1467520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28</a:t>
            </a:fld>
            <a:endParaRPr lang="zh-CN" altLang="en-US"/>
          </a:p>
        </p:txBody>
      </p:sp>
    </p:spTree>
    <p:extLst>
      <p:ext uri="{BB962C8B-B14F-4D97-AF65-F5344CB8AC3E}">
        <p14:creationId xmlns:p14="http://schemas.microsoft.com/office/powerpoint/2010/main" val="3424291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29</a:t>
            </a:fld>
            <a:endParaRPr lang="zh-CN" altLang="en-US"/>
          </a:p>
        </p:txBody>
      </p:sp>
    </p:spTree>
    <p:extLst>
      <p:ext uri="{BB962C8B-B14F-4D97-AF65-F5344CB8AC3E}">
        <p14:creationId xmlns:p14="http://schemas.microsoft.com/office/powerpoint/2010/main" val="316781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3</a:t>
            </a:fld>
            <a:endParaRPr lang="zh-CN" altLang="en-US"/>
          </a:p>
        </p:txBody>
      </p:sp>
    </p:spTree>
    <p:extLst>
      <p:ext uri="{BB962C8B-B14F-4D97-AF65-F5344CB8AC3E}">
        <p14:creationId xmlns:p14="http://schemas.microsoft.com/office/powerpoint/2010/main" val="3648110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30</a:t>
            </a:fld>
            <a:endParaRPr lang="zh-CN" altLang="en-US"/>
          </a:p>
        </p:txBody>
      </p:sp>
    </p:spTree>
    <p:extLst>
      <p:ext uri="{BB962C8B-B14F-4D97-AF65-F5344CB8AC3E}">
        <p14:creationId xmlns:p14="http://schemas.microsoft.com/office/powerpoint/2010/main" val="2913459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31</a:t>
            </a:fld>
            <a:endParaRPr lang="zh-CN" altLang="en-US"/>
          </a:p>
        </p:txBody>
      </p:sp>
    </p:spTree>
    <p:extLst>
      <p:ext uri="{BB962C8B-B14F-4D97-AF65-F5344CB8AC3E}">
        <p14:creationId xmlns:p14="http://schemas.microsoft.com/office/powerpoint/2010/main" val="2661351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32</a:t>
            </a:fld>
            <a:endParaRPr lang="zh-CN" altLang="en-US"/>
          </a:p>
        </p:txBody>
      </p:sp>
    </p:spTree>
    <p:extLst>
      <p:ext uri="{BB962C8B-B14F-4D97-AF65-F5344CB8AC3E}">
        <p14:creationId xmlns:p14="http://schemas.microsoft.com/office/powerpoint/2010/main" val="2338766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33</a:t>
            </a:fld>
            <a:endParaRPr lang="zh-CN" altLang="en-US"/>
          </a:p>
        </p:txBody>
      </p:sp>
    </p:spTree>
    <p:extLst>
      <p:ext uri="{BB962C8B-B14F-4D97-AF65-F5344CB8AC3E}">
        <p14:creationId xmlns:p14="http://schemas.microsoft.com/office/powerpoint/2010/main" val="3095396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34</a:t>
            </a:fld>
            <a:endParaRPr lang="zh-CN" altLang="en-US"/>
          </a:p>
        </p:txBody>
      </p:sp>
    </p:spTree>
    <p:extLst>
      <p:ext uri="{BB962C8B-B14F-4D97-AF65-F5344CB8AC3E}">
        <p14:creationId xmlns:p14="http://schemas.microsoft.com/office/powerpoint/2010/main" val="2735279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35</a:t>
            </a:fld>
            <a:endParaRPr lang="zh-CN" altLang="en-US"/>
          </a:p>
        </p:txBody>
      </p:sp>
    </p:spTree>
    <p:extLst>
      <p:ext uri="{BB962C8B-B14F-4D97-AF65-F5344CB8AC3E}">
        <p14:creationId xmlns:p14="http://schemas.microsoft.com/office/powerpoint/2010/main" val="1580945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36</a:t>
            </a:fld>
            <a:endParaRPr lang="zh-CN" altLang="en-US"/>
          </a:p>
        </p:txBody>
      </p:sp>
    </p:spTree>
    <p:extLst>
      <p:ext uri="{BB962C8B-B14F-4D97-AF65-F5344CB8AC3E}">
        <p14:creationId xmlns:p14="http://schemas.microsoft.com/office/powerpoint/2010/main" val="3436523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37</a:t>
            </a:fld>
            <a:endParaRPr lang="zh-CN" altLang="en-US"/>
          </a:p>
        </p:txBody>
      </p:sp>
    </p:spTree>
    <p:extLst>
      <p:ext uri="{BB962C8B-B14F-4D97-AF65-F5344CB8AC3E}">
        <p14:creationId xmlns:p14="http://schemas.microsoft.com/office/powerpoint/2010/main" val="663940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38</a:t>
            </a:fld>
            <a:endParaRPr lang="zh-CN" altLang="en-US"/>
          </a:p>
        </p:txBody>
      </p:sp>
    </p:spTree>
    <p:extLst>
      <p:ext uri="{BB962C8B-B14F-4D97-AF65-F5344CB8AC3E}">
        <p14:creationId xmlns:p14="http://schemas.microsoft.com/office/powerpoint/2010/main" val="1123109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39</a:t>
            </a:fld>
            <a:endParaRPr lang="zh-CN" altLang="en-US"/>
          </a:p>
        </p:txBody>
      </p:sp>
    </p:spTree>
    <p:extLst>
      <p:ext uri="{BB962C8B-B14F-4D97-AF65-F5344CB8AC3E}">
        <p14:creationId xmlns:p14="http://schemas.microsoft.com/office/powerpoint/2010/main" val="608606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4</a:t>
            </a:fld>
            <a:endParaRPr lang="zh-CN" altLang="en-US"/>
          </a:p>
        </p:txBody>
      </p:sp>
    </p:spTree>
    <p:extLst>
      <p:ext uri="{BB962C8B-B14F-4D97-AF65-F5344CB8AC3E}">
        <p14:creationId xmlns:p14="http://schemas.microsoft.com/office/powerpoint/2010/main" val="3287991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40</a:t>
            </a:fld>
            <a:endParaRPr lang="zh-CN" altLang="en-US"/>
          </a:p>
        </p:txBody>
      </p:sp>
    </p:spTree>
    <p:extLst>
      <p:ext uri="{BB962C8B-B14F-4D97-AF65-F5344CB8AC3E}">
        <p14:creationId xmlns:p14="http://schemas.microsoft.com/office/powerpoint/2010/main" val="2620055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41</a:t>
            </a:fld>
            <a:endParaRPr lang="zh-CN" altLang="en-US"/>
          </a:p>
        </p:txBody>
      </p:sp>
    </p:spTree>
    <p:extLst>
      <p:ext uri="{BB962C8B-B14F-4D97-AF65-F5344CB8AC3E}">
        <p14:creationId xmlns:p14="http://schemas.microsoft.com/office/powerpoint/2010/main" val="1632961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42</a:t>
            </a:fld>
            <a:endParaRPr lang="zh-CN" altLang="en-US"/>
          </a:p>
        </p:txBody>
      </p:sp>
    </p:spTree>
    <p:extLst>
      <p:ext uri="{BB962C8B-B14F-4D97-AF65-F5344CB8AC3E}">
        <p14:creationId xmlns:p14="http://schemas.microsoft.com/office/powerpoint/2010/main" val="4323930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43</a:t>
            </a:fld>
            <a:endParaRPr lang="zh-CN" altLang="en-US"/>
          </a:p>
        </p:txBody>
      </p:sp>
    </p:spTree>
    <p:extLst>
      <p:ext uri="{BB962C8B-B14F-4D97-AF65-F5344CB8AC3E}">
        <p14:creationId xmlns:p14="http://schemas.microsoft.com/office/powerpoint/2010/main" val="456207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44</a:t>
            </a:fld>
            <a:endParaRPr lang="zh-CN" altLang="en-US"/>
          </a:p>
        </p:txBody>
      </p:sp>
    </p:spTree>
    <p:extLst>
      <p:ext uri="{BB962C8B-B14F-4D97-AF65-F5344CB8AC3E}">
        <p14:creationId xmlns:p14="http://schemas.microsoft.com/office/powerpoint/2010/main" val="23560730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45</a:t>
            </a:fld>
            <a:endParaRPr lang="zh-CN" altLang="en-US"/>
          </a:p>
        </p:txBody>
      </p:sp>
    </p:spTree>
    <p:extLst>
      <p:ext uri="{BB962C8B-B14F-4D97-AF65-F5344CB8AC3E}">
        <p14:creationId xmlns:p14="http://schemas.microsoft.com/office/powerpoint/2010/main" val="19736196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46</a:t>
            </a:fld>
            <a:endParaRPr lang="zh-CN" altLang="en-US"/>
          </a:p>
        </p:txBody>
      </p:sp>
    </p:spTree>
    <p:extLst>
      <p:ext uri="{BB962C8B-B14F-4D97-AF65-F5344CB8AC3E}">
        <p14:creationId xmlns:p14="http://schemas.microsoft.com/office/powerpoint/2010/main" val="42299893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47</a:t>
            </a:fld>
            <a:endParaRPr lang="zh-CN" altLang="en-US"/>
          </a:p>
        </p:txBody>
      </p:sp>
    </p:spTree>
    <p:extLst>
      <p:ext uri="{BB962C8B-B14F-4D97-AF65-F5344CB8AC3E}">
        <p14:creationId xmlns:p14="http://schemas.microsoft.com/office/powerpoint/2010/main" val="30278485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48</a:t>
            </a:fld>
            <a:endParaRPr lang="zh-CN" altLang="en-US"/>
          </a:p>
        </p:txBody>
      </p:sp>
    </p:spTree>
    <p:extLst>
      <p:ext uri="{BB962C8B-B14F-4D97-AF65-F5344CB8AC3E}">
        <p14:creationId xmlns:p14="http://schemas.microsoft.com/office/powerpoint/2010/main" val="36447896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49</a:t>
            </a:fld>
            <a:endParaRPr lang="zh-CN" altLang="en-US"/>
          </a:p>
        </p:txBody>
      </p:sp>
    </p:spTree>
    <p:extLst>
      <p:ext uri="{BB962C8B-B14F-4D97-AF65-F5344CB8AC3E}">
        <p14:creationId xmlns:p14="http://schemas.microsoft.com/office/powerpoint/2010/main" val="1062522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5</a:t>
            </a:fld>
            <a:endParaRPr lang="zh-CN" altLang="en-US"/>
          </a:p>
        </p:txBody>
      </p:sp>
    </p:spTree>
    <p:extLst>
      <p:ext uri="{BB962C8B-B14F-4D97-AF65-F5344CB8AC3E}">
        <p14:creationId xmlns:p14="http://schemas.microsoft.com/office/powerpoint/2010/main" val="11185580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50</a:t>
            </a:fld>
            <a:endParaRPr lang="zh-CN" altLang="en-US"/>
          </a:p>
        </p:txBody>
      </p:sp>
    </p:spTree>
    <p:extLst>
      <p:ext uri="{BB962C8B-B14F-4D97-AF65-F5344CB8AC3E}">
        <p14:creationId xmlns:p14="http://schemas.microsoft.com/office/powerpoint/2010/main" val="4189302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51</a:t>
            </a:fld>
            <a:endParaRPr lang="zh-CN" altLang="en-US"/>
          </a:p>
        </p:txBody>
      </p:sp>
    </p:spTree>
    <p:extLst>
      <p:ext uri="{BB962C8B-B14F-4D97-AF65-F5344CB8AC3E}">
        <p14:creationId xmlns:p14="http://schemas.microsoft.com/office/powerpoint/2010/main" val="22616504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52</a:t>
            </a:fld>
            <a:endParaRPr lang="zh-CN" altLang="en-US"/>
          </a:p>
        </p:txBody>
      </p:sp>
    </p:spTree>
    <p:extLst>
      <p:ext uri="{BB962C8B-B14F-4D97-AF65-F5344CB8AC3E}">
        <p14:creationId xmlns:p14="http://schemas.microsoft.com/office/powerpoint/2010/main" val="17375083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53</a:t>
            </a:fld>
            <a:endParaRPr lang="zh-CN" altLang="en-US"/>
          </a:p>
        </p:txBody>
      </p:sp>
    </p:spTree>
    <p:extLst>
      <p:ext uri="{BB962C8B-B14F-4D97-AF65-F5344CB8AC3E}">
        <p14:creationId xmlns:p14="http://schemas.microsoft.com/office/powerpoint/2010/main" val="20466638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54</a:t>
            </a:fld>
            <a:endParaRPr lang="zh-CN" altLang="en-US"/>
          </a:p>
        </p:txBody>
      </p:sp>
    </p:spTree>
    <p:extLst>
      <p:ext uri="{BB962C8B-B14F-4D97-AF65-F5344CB8AC3E}">
        <p14:creationId xmlns:p14="http://schemas.microsoft.com/office/powerpoint/2010/main" val="3678656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55</a:t>
            </a:fld>
            <a:endParaRPr lang="zh-CN" altLang="en-US"/>
          </a:p>
        </p:txBody>
      </p:sp>
    </p:spTree>
    <p:extLst>
      <p:ext uri="{BB962C8B-B14F-4D97-AF65-F5344CB8AC3E}">
        <p14:creationId xmlns:p14="http://schemas.microsoft.com/office/powerpoint/2010/main" val="26972740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56</a:t>
            </a:fld>
            <a:endParaRPr lang="zh-CN" altLang="en-US"/>
          </a:p>
        </p:txBody>
      </p:sp>
    </p:spTree>
    <p:extLst>
      <p:ext uri="{BB962C8B-B14F-4D97-AF65-F5344CB8AC3E}">
        <p14:creationId xmlns:p14="http://schemas.microsoft.com/office/powerpoint/2010/main" val="20307293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57</a:t>
            </a:fld>
            <a:endParaRPr lang="zh-CN" altLang="en-US"/>
          </a:p>
        </p:txBody>
      </p:sp>
    </p:spTree>
    <p:extLst>
      <p:ext uri="{BB962C8B-B14F-4D97-AF65-F5344CB8AC3E}">
        <p14:creationId xmlns:p14="http://schemas.microsoft.com/office/powerpoint/2010/main" val="9525477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58</a:t>
            </a:fld>
            <a:endParaRPr lang="zh-CN" altLang="en-US"/>
          </a:p>
        </p:txBody>
      </p:sp>
    </p:spTree>
    <p:extLst>
      <p:ext uri="{BB962C8B-B14F-4D97-AF65-F5344CB8AC3E}">
        <p14:creationId xmlns:p14="http://schemas.microsoft.com/office/powerpoint/2010/main" val="41611961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59</a:t>
            </a:fld>
            <a:endParaRPr lang="zh-CN" altLang="en-US"/>
          </a:p>
        </p:txBody>
      </p:sp>
    </p:spTree>
    <p:extLst>
      <p:ext uri="{BB962C8B-B14F-4D97-AF65-F5344CB8AC3E}">
        <p14:creationId xmlns:p14="http://schemas.microsoft.com/office/powerpoint/2010/main" val="2594915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6</a:t>
            </a:fld>
            <a:endParaRPr lang="zh-CN" altLang="en-US"/>
          </a:p>
        </p:txBody>
      </p:sp>
    </p:spTree>
    <p:extLst>
      <p:ext uri="{BB962C8B-B14F-4D97-AF65-F5344CB8AC3E}">
        <p14:creationId xmlns:p14="http://schemas.microsoft.com/office/powerpoint/2010/main" val="5460665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60</a:t>
            </a:fld>
            <a:endParaRPr lang="zh-CN" altLang="en-US"/>
          </a:p>
        </p:txBody>
      </p:sp>
    </p:spTree>
    <p:extLst>
      <p:ext uri="{BB962C8B-B14F-4D97-AF65-F5344CB8AC3E}">
        <p14:creationId xmlns:p14="http://schemas.microsoft.com/office/powerpoint/2010/main" val="31678153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61</a:t>
            </a:fld>
            <a:endParaRPr lang="zh-CN" altLang="en-US"/>
          </a:p>
        </p:txBody>
      </p:sp>
    </p:spTree>
    <p:extLst>
      <p:ext uri="{BB962C8B-B14F-4D97-AF65-F5344CB8AC3E}">
        <p14:creationId xmlns:p14="http://schemas.microsoft.com/office/powerpoint/2010/main" val="23062220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62</a:t>
            </a:fld>
            <a:endParaRPr lang="zh-CN" altLang="en-US"/>
          </a:p>
        </p:txBody>
      </p:sp>
    </p:spTree>
    <p:extLst>
      <p:ext uri="{BB962C8B-B14F-4D97-AF65-F5344CB8AC3E}">
        <p14:creationId xmlns:p14="http://schemas.microsoft.com/office/powerpoint/2010/main" val="16431920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63</a:t>
            </a:fld>
            <a:endParaRPr lang="zh-CN" altLang="en-US"/>
          </a:p>
        </p:txBody>
      </p:sp>
    </p:spTree>
    <p:extLst>
      <p:ext uri="{BB962C8B-B14F-4D97-AF65-F5344CB8AC3E}">
        <p14:creationId xmlns:p14="http://schemas.microsoft.com/office/powerpoint/2010/main" val="30030763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64</a:t>
            </a:fld>
            <a:endParaRPr lang="zh-CN" altLang="en-US"/>
          </a:p>
        </p:txBody>
      </p:sp>
    </p:spTree>
    <p:extLst>
      <p:ext uri="{BB962C8B-B14F-4D97-AF65-F5344CB8AC3E}">
        <p14:creationId xmlns:p14="http://schemas.microsoft.com/office/powerpoint/2010/main" val="23817504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65</a:t>
            </a:fld>
            <a:endParaRPr lang="zh-CN" altLang="en-US"/>
          </a:p>
        </p:txBody>
      </p:sp>
    </p:spTree>
    <p:extLst>
      <p:ext uri="{BB962C8B-B14F-4D97-AF65-F5344CB8AC3E}">
        <p14:creationId xmlns:p14="http://schemas.microsoft.com/office/powerpoint/2010/main" val="20086543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66</a:t>
            </a:fld>
            <a:endParaRPr lang="zh-CN" altLang="en-US"/>
          </a:p>
        </p:txBody>
      </p:sp>
    </p:spTree>
    <p:extLst>
      <p:ext uri="{BB962C8B-B14F-4D97-AF65-F5344CB8AC3E}">
        <p14:creationId xmlns:p14="http://schemas.microsoft.com/office/powerpoint/2010/main" val="31494327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67</a:t>
            </a:fld>
            <a:endParaRPr lang="zh-CN" altLang="en-US"/>
          </a:p>
        </p:txBody>
      </p:sp>
    </p:spTree>
    <p:extLst>
      <p:ext uri="{BB962C8B-B14F-4D97-AF65-F5344CB8AC3E}">
        <p14:creationId xmlns:p14="http://schemas.microsoft.com/office/powerpoint/2010/main" val="10158290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68</a:t>
            </a:fld>
            <a:endParaRPr lang="zh-CN" altLang="en-US"/>
          </a:p>
        </p:txBody>
      </p:sp>
    </p:spTree>
    <p:extLst>
      <p:ext uri="{BB962C8B-B14F-4D97-AF65-F5344CB8AC3E}">
        <p14:creationId xmlns:p14="http://schemas.microsoft.com/office/powerpoint/2010/main" val="28428048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69</a:t>
            </a:fld>
            <a:endParaRPr lang="zh-CN" altLang="en-US"/>
          </a:p>
        </p:txBody>
      </p:sp>
    </p:spTree>
    <p:extLst>
      <p:ext uri="{BB962C8B-B14F-4D97-AF65-F5344CB8AC3E}">
        <p14:creationId xmlns:p14="http://schemas.microsoft.com/office/powerpoint/2010/main" val="2924373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7</a:t>
            </a:fld>
            <a:endParaRPr lang="zh-CN" altLang="en-US"/>
          </a:p>
        </p:txBody>
      </p:sp>
    </p:spTree>
    <p:extLst>
      <p:ext uri="{BB962C8B-B14F-4D97-AF65-F5344CB8AC3E}">
        <p14:creationId xmlns:p14="http://schemas.microsoft.com/office/powerpoint/2010/main" val="3776064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70</a:t>
            </a:fld>
            <a:endParaRPr lang="zh-CN" altLang="en-US"/>
          </a:p>
        </p:txBody>
      </p:sp>
    </p:spTree>
    <p:extLst>
      <p:ext uri="{BB962C8B-B14F-4D97-AF65-F5344CB8AC3E}">
        <p14:creationId xmlns:p14="http://schemas.microsoft.com/office/powerpoint/2010/main" val="114898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71</a:t>
            </a:fld>
            <a:endParaRPr lang="zh-CN" altLang="en-US"/>
          </a:p>
        </p:txBody>
      </p:sp>
    </p:spTree>
    <p:extLst>
      <p:ext uri="{BB962C8B-B14F-4D97-AF65-F5344CB8AC3E}">
        <p14:creationId xmlns:p14="http://schemas.microsoft.com/office/powerpoint/2010/main" val="2675751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72</a:t>
            </a:fld>
            <a:endParaRPr lang="zh-CN" altLang="en-US"/>
          </a:p>
        </p:txBody>
      </p:sp>
    </p:spTree>
    <p:extLst>
      <p:ext uri="{BB962C8B-B14F-4D97-AF65-F5344CB8AC3E}">
        <p14:creationId xmlns:p14="http://schemas.microsoft.com/office/powerpoint/2010/main" val="2477459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73</a:t>
            </a:fld>
            <a:endParaRPr lang="zh-CN" altLang="en-US"/>
          </a:p>
        </p:txBody>
      </p:sp>
    </p:spTree>
    <p:extLst>
      <p:ext uri="{BB962C8B-B14F-4D97-AF65-F5344CB8AC3E}">
        <p14:creationId xmlns:p14="http://schemas.microsoft.com/office/powerpoint/2010/main" val="24275839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74</a:t>
            </a:fld>
            <a:endParaRPr lang="zh-CN" altLang="en-US"/>
          </a:p>
        </p:txBody>
      </p:sp>
    </p:spTree>
    <p:extLst>
      <p:ext uri="{BB962C8B-B14F-4D97-AF65-F5344CB8AC3E}">
        <p14:creationId xmlns:p14="http://schemas.microsoft.com/office/powerpoint/2010/main" val="37715894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75</a:t>
            </a:fld>
            <a:endParaRPr lang="zh-CN" altLang="en-US"/>
          </a:p>
        </p:txBody>
      </p:sp>
    </p:spTree>
    <p:extLst>
      <p:ext uri="{BB962C8B-B14F-4D97-AF65-F5344CB8AC3E}">
        <p14:creationId xmlns:p14="http://schemas.microsoft.com/office/powerpoint/2010/main" val="29030889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76</a:t>
            </a:fld>
            <a:endParaRPr lang="zh-CN" altLang="en-US"/>
          </a:p>
        </p:txBody>
      </p:sp>
    </p:spTree>
    <p:extLst>
      <p:ext uri="{BB962C8B-B14F-4D97-AF65-F5344CB8AC3E}">
        <p14:creationId xmlns:p14="http://schemas.microsoft.com/office/powerpoint/2010/main" val="25377867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77</a:t>
            </a:fld>
            <a:endParaRPr lang="zh-CN" altLang="en-US"/>
          </a:p>
        </p:txBody>
      </p:sp>
    </p:spTree>
    <p:extLst>
      <p:ext uri="{BB962C8B-B14F-4D97-AF65-F5344CB8AC3E}">
        <p14:creationId xmlns:p14="http://schemas.microsoft.com/office/powerpoint/2010/main" val="32726975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78</a:t>
            </a:fld>
            <a:endParaRPr lang="zh-CN" altLang="en-US"/>
          </a:p>
        </p:txBody>
      </p:sp>
    </p:spTree>
    <p:extLst>
      <p:ext uri="{BB962C8B-B14F-4D97-AF65-F5344CB8AC3E}">
        <p14:creationId xmlns:p14="http://schemas.microsoft.com/office/powerpoint/2010/main" val="7159678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79</a:t>
            </a:fld>
            <a:endParaRPr lang="zh-CN" altLang="en-US"/>
          </a:p>
        </p:txBody>
      </p:sp>
    </p:spTree>
    <p:extLst>
      <p:ext uri="{BB962C8B-B14F-4D97-AF65-F5344CB8AC3E}">
        <p14:creationId xmlns:p14="http://schemas.microsoft.com/office/powerpoint/2010/main" val="4059448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8</a:t>
            </a:fld>
            <a:endParaRPr lang="zh-CN" altLang="en-US"/>
          </a:p>
        </p:txBody>
      </p:sp>
    </p:spTree>
    <p:extLst>
      <p:ext uri="{BB962C8B-B14F-4D97-AF65-F5344CB8AC3E}">
        <p14:creationId xmlns:p14="http://schemas.microsoft.com/office/powerpoint/2010/main" val="37715718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80</a:t>
            </a:fld>
            <a:endParaRPr lang="zh-CN" altLang="en-US"/>
          </a:p>
        </p:txBody>
      </p:sp>
    </p:spTree>
    <p:extLst>
      <p:ext uri="{BB962C8B-B14F-4D97-AF65-F5344CB8AC3E}">
        <p14:creationId xmlns:p14="http://schemas.microsoft.com/office/powerpoint/2010/main" val="18085947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81</a:t>
            </a:fld>
            <a:endParaRPr lang="zh-CN" altLang="en-US"/>
          </a:p>
        </p:txBody>
      </p:sp>
    </p:spTree>
    <p:extLst>
      <p:ext uri="{BB962C8B-B14F-4D97-AF65-F5344CB8AC3E}">
        <p14:creationId xmlns:p14="http://schemas.microsoft.com/office/powerpoint/2010/main" val="27672330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82</a:t>
            </a:fld>
            <a:endParaRPr lang="zh-CN" altLang="en-US"/>
          </a:p>
        </p:txBody>
      </p:sp>
    </p:spTree>
    <p:extLst>
      <p:ext uri="{BB962C8B-B14F-4D97-AF65-F5344CB8AC3E}">
        <p14:creationId xmlns:p14="http://schemas.microsoft.com/office/powerpoint/2010/main" val="37637058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83</a:t>
            </a:fld>
            <a:endParaRPr lang="zh-CN" altLang="en-US"/>
          </a:p>
        </p:txBody>
      </p:sp>
    </p:spTree>
    <p:extLst>
      <p:ext uri="{BB962C8B-B14F-4D97-AF65-F5344CB8AC3E}">
        <p14:creationId xmlns:p14="http://schemas.microsoft.com/office/powerpoint/2010/main" val="8456382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84</a:t>
            </a:fld>
            <a:endParaRPr lang="zh-CN" altLang="en-US"/>
          </a:p>
        </p:txBody>
      </p:sp>
    </p:spTree>
    <p:extLst>
      <p:ext uri="{BB962C8B-B14F-4D97-AF65-F5344CB8AC3E}">
        <p14:creationId xmlns:p14="http://schemas.microsoft.com/office/powerpoint/2010/main" val="11829890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85</a:t>
            </a:fld>
            <a:endParaRPr lang="zh-CN" altLang="en-US"/>
          </a:p>
        </p:txBody>
      </p:sp>
    </p:spTree>
    <p:extLst>
      <p:ext uri="{BB962C8B-B14F-4D97-AF65-F5344CB8AC3E}">
        <p14:creationId xmlns:p14="http://schemas.microsoft.com/office/powerpoint/2010/main" val="4505735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86</a:t>
            </a:fld>
            <a:endParaRPr lang="zh-CN" altLang="en-US"/>
          </a:p>
        </p:txBody>
      </p:sp>
    </p:spTree>
    <p:extLst>
      <p:ext uri="{BB962C8B-B14F-4D97-AF65-F5344CB8AC3E}">
        <p14:creationId xmlns:p14="http://schemas.microsoft.com/office/powerpoint/2010/main" val="36535779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87</a:t>
            </a:fld>
            <a:endParaRPr lang="zh-CN" altLang="en-US"/>
          </a:p>
        </p:txBody>
      </p:sp>
    </p:spTree>
    <p:extLst>
      <p:ext uri="{BB962C8B-B14F-4D97-AF65-F5344CB8AC3E}">
        <p14:creationId xmlns:p14="http://schemas.microsoft.com/office/powerpoint/2010/main" val="2637224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88</a:t>
            </a:fld>
            <a:endParaRPr lang="zh-CN" altLang="en-US"/>
          </a:p>
        </p:txBody>
      </p:sp>
    </p:spTree>
    <p:extLst>
      <p:ext uri="{BB962C8B-B14F-4D97-AF65-F5344CB8AC3E}">
        <p14:creationId xmlns:p14="http://schemas.microsoft.com/office/powerpoint/2010/main" val="15862607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89</a:t>
            </a:fld>
            <a:endParaRPr lang="zh-CN" altLang="en-US"/>
          </a:p>
        </p:txBody>
      </p:sp>
    </p:spTree>
    <p:extLst>
      <p:ext uri="{BB962C8B-B14F-4D97-AF65-F5344CB8AC3E}">
        <p14:creationId xmlns:p14="http://schemas.microsoft.com/office/powerpoint/2010/main" val="3671716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9</a:t>
            </a:fld>
            <a:endParaRPr lang="zh-CN" altLang="en-US"/>
          </a:p>
        </p:txBody>
      </p:sp>
    </p:spTree>
    <p:extLst>
      <p:ext uri="{BB962C8B-B14F-4D97-AF65-F5344CB8AC3E}">
        <p14:creationId xmlns:p14="http://schemas.microsoft.com/office/powerpoint/2010/main" val="28400456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90</a:t>
            </a:fld>
            <a:endParaRPr lang="zh-CN" altLang="en-US"/>
          </a:p>
        </p:txBody>
      </p:sp>
    </p:spTree>
    <p:extLst>
      <p:ext uri="{BB962C8B-B14F-4D97-AF65-F5344CB8AC3E}">
        <p14:creationId xmlns:p14="http://schemas.microsoft.com/office/powerpoint/2010/main" val="10652758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91</a:t>
            </a:fld>
            <a:endParaRPr lang="zh-CN" altLang="en-US"/>
          </a:p>
        </p:txBody>
      </p:sp>
    </p:spTree>
    <p:extLst>
      <p:ext uri="{BB962C8B-B14F-4D97-AF65-F5344CB8AC3E}">
        <p14:creationId xmlns:p14="http://schemas.microsoft.com/office/powerpoint/2010/main" val="13165676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92</a:t>
            </a:fld>
            <a:endParaRPr lang="zh-CN" altLang="en-US"/>
          </a:p>
        </p:txBody>
      </p:sp>
    </p:spTree>
    <p:extLst>
      <p:ext uri="{BB962C8B-B14F-4D97-AF65-F5344CB8AC3E}">
        <p14:creationId xmlns:p14="http://schemas.microsoft.com/office/powerpoint/2010/main" val="35161838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93</a:t>
            </a:fld>
            <a:endParaRPr lang="zh-CN" altLang="en-US"/>
          </a:p>
        </p:txBody>
      </p:sp>
    </p:spTree>
    <p:extLst>
      <p:ext uri="{BB962C8B-B14F-4D97-AF65-F5344CB8AC3E}">
        <p14:creationId xmlns:p14="http://schemas.microsoft.com/office/powerpoint/2010/main" val="34276797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94</a:t>
            </a:fld>
            <a:endParaRPr lang="zh-CN" altLang="en-US"/>
          </a:p>
        </p:txBody>
      </p:sp>
    </p:spTree>
    <p:extLst>
      <p:ext uri="{BB962C8B-B14F-4D97-AF65-F5344CB8AC3E}">
        <p14:creationId xmlns:p14="http://schemas.microsoft.com/office/powerpoint/2010/main" val="22105256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95</a:t>
            </a:fld>
            <a:endParaRPr lang="zh-CN" altLang="en-US"/>
          </a:p>
        </p:txBody>
      </p:sp>
    </p:spTree>
    <p:extLst>
      <p:ext uri="{BB962C8B-B14F-4D97-AF65-F5344CB8AC3E}">
        <p14:creationId xmlns:p14="http://schemas.microsoft.com/office/powerpoint/2010/main" val="27683619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96</a:t>
            </a:fld>
            <a:endParaRPr lang="zh-CN" altLang="en-US"/>
          </a:p>
        </p:txBody>
      </p:sp>
    </p:spTree>
    <p:extLst>
      <p:ext uri="{BB962C8B-B14F-4D97-AF65-F5344CB8AC3E}">
        <p14:creationId xmlns:p14="http://schemas.microsoft.com/office/powerpoint/2010/main" val="35022708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97</a:t>
            </a:fld>
            <a:endParaRPr lang="zh-CN" altLang="en-US"/>
          </a:p>
        </p:txBody>
      </p:sp>
    </p:spTree>
    <p:extLst>
      <p:ext uri="{BB962C8B-B14F-4D97-AF65-F5344CB8AC3E}">
        <p14:creationId xmlns:p14="http://schemas.microsoft.com/office/powerpoint/2010/main" val="122534256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98</a:t>
            </a:fld>
            <a:endParaRPr lang="zh-CN" altLang="en-US"/>
          </a:p>
        </p:txBody>
      </p:sp>
    </p:spTree>
    <p:extLst>
      <p:ext uri="{BB962C8B-B14F-4D97-AF65-F5344CB8AC3E}">
        <p14:creationId xmlns:p14="http://schemas.microsoft.com/office/powerpoint/2010/main" val="11780844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D75E29-0D1B-43FE-BC68-5A21E16B2F39}" type="slidenum">
              <a:rPr lang="zh-CN" altLang="en-US" smtClean="0"/>
              <a:t>99</a:t>
            </a:fld>
            <a:endParaRPr lang="zh-CN" altLang="en-US"/>
          </a:p>
        </p:txBody>
      </p:sp>
    </p:spTree>
    <p:extLst>
      <p:ext uri="{BB962C8B-B14F-4D97-AF65-F5344CB8AC3E}">
        <p14:creationId xmlns:p14="http://schemas.microsoft.com/office/powerpoint/2010/main" val="2532138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24480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26252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2341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dirty="0">
                <a:solidFill>
                  <a:schemeClr val="bg1"/>
                </a:solidFill>
                <a:latin typeface="Arial" pitchFamily="34" charset="0"/>
                <a:cs typeface="Arial" pitchFamily="34" charset="0"/>
              </a:rPr>
              <a:t>You can Resize without losing quality</a:t>
            </a:r>
            <a:endParaRPr lang="ko-KR" altLang="en-US" sz="28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dirty="0">
                <a:solidFill>
                  <a:schemeClr val="bg1"/>
                </a:solidFill>
                <a:latin typeface="Arial" pitchFamily="34" charset="0"/>
                <a:cs typeface="Arial" pitchFamily="34" charset="0"/>
              </a:rPr>
              <a:t>You can Change Fill Color &amp;</a:t>
            </a:r>
          </a:p>
          <a:p>
            <a:r>
              <a:rPr lang="en-US" altLang="ko-KR" sz="2800" b="1" dirty="0">
                <a:solidFill>
                  <a:schemeClr val="bg1"/>
                </a:solidFill>
                <a:latin typeface="Arial" pitchFamily="34" charset="0"/>
                <a:cs typeface="Arial" pitchFamily="34" charset="0"/>
              </a:rPr>
              <a:t>Line Color</a:t>
            </a:r>
            <a:endParaRPr lang="ko-KR" altLang="en-US" sz="28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zh-CN" sz="2800" dirty="0">
                <a:solidFill>
                  <a:schemeClr val="bg1"/>
                </a:solidFill>
                <a:latin typeface="Arial" pitchFamily="34" charset="0"/>
                <a:cs typeface="Arial" pitchFamily="34" charset="0"/>
              </a:rPr>
              <a:t>www.freeppt7.com</a:t>
            </a:r>
            <a:endParaRPr lang="ko-KR" altLang="en-US" sz="28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9377703"/>
            <a:ext cx="5434592" cy="1815882"/>
          </a:xfrm>
          <a:prstGeom prst="rect">
            <a:avLst/>
          </a:prstGeom>
          <a:noFill/>
        </p:spPr>
        <p:txBody>
          <a:bodyPr wrap="square" rtlCol="0" anchor="ctr">
            <a:spAutoFit/>
          </a:bodyPr>
          <a:lstStyle/>
          <a:p>
            <a:r>
              <a:rPr lang="en-US" altLang="ko-KR" sz="5600" b="1" dirty="0">
                <a:solidFill>
                  <a:schemeClr val="bg1"/>
                </a:solidFill>
                <a:latin typeface="+mn-lt"/>
                <a:ea typeface="+mn-ea"/>
                <a:cs typeface="Arial" pitchFamily="34" charset="0"/>
              </a:rPr>
              <a:t>FREE </a:t>
            </a:r>
          </a:p>
          <a:p>
            <a:r>
              <a:rPr lang="en-US" altLang="ko-KR" sz="56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57169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03008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F2AF2-EA92-44F8-853B-5E3554E36C48}" type="datetimeFigureOut">
              <a:rPr lang="en-US" smtClean="0"/>
              <a:t>5/24/2020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02633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0F2AF2-EA92-44F8-853B-5E3554E36C48}" type="datetimeFigureOut">
              <a:rPr lang="en-US" smtClean="0"/>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1619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0F2AF2-EA92-44F8-853B-5E3554E36C48}" type="datetimeFigureOut">
              <a:rPr lang="en-US" smtClean="0"/>
              <a:t>5/24/2020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40690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0F2AF2-EA92-44F8-853B-5E3554E36C48}" type="datetimeFigureOut">
              <a:rPr lang="en-US" smtClean="0"/>
              <a:t>5/24/2020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4540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F2AF2-EA92-44F8-853B-5E3554E36C48}" type="datetimeFigureOut">
              <a:rPr lang="en-US" smtClean="0"/>
              <a:t>5/24/2020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9728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34450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t>5/24/2020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64242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20F2AF2-EA92-44F8-853B-5E3554E36C48}" type="datetimeFigureOut">
              <a:rPr lang="en-US" smtClean="0"/>
              <a:t>5/24/2020</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7575539-BFBE-477A-BDB6-9CA7B44D81A5}" type="slidenum">
              <a:rPr lang="en-US" smtClean="0"/>
              <a:t>‹#›</a:t>
            </a:fld>
            <a:endParaRPr lang="en-US"/>
          </a:p>
        </p:txBody>
      </p:sp>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56.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10" Type="http://schemas.openxmlformats.org/officeDocument/2006/relationships/image" Target="../media/image41.jpg"/><Relationship Id="rId4" Type="http://schemas.openxmlformats.org/officeDocument/2006/relationships/image" Target="../media/image35.jpg"/><Relationship Id="rId9" Type="http://schemas.openxmlformats.org/officeDocument/2006/relationships/image" Target="../media/image40.jpg"/></Relationships>
</file>

<file path=ppt/slides/_rels/slide5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6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6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6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jpg"/></Relationships>
</file>

<file path=ppt/slides/_rels/slide65.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jpg"/><Relationship Id="rId7" Type="http://schemas.openxmlformats.org/officeDocument/2006/relationships/image" Target="../media/image57.jp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 Id="rId9" Type="http://schemas.openxmlformats.org/officeDocument/2006/relationships/image" Target="../media/image59.jpg"/></Relationships>
</file>

<file path=ppt/slides/_rels/slide66.xml.rels><?xml version="1.0" encoding="UTF-8" standalone="yes"?>
<Relationships xmlns="http://schemas.openxmlformats.org/package/2006/relationships"><Relationship Id="rId3" Type="http://schemas.openxmlformats.org/officeDocument/2006/relationships/image" Target="../media/image60.jpg"/><Relationship Id="rId7" Type="http://schemas.openxmlformats.org/officeDocument/2006/relationships/image" Target="../media/image63.jp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62.jpg"/><Relationship Id="rId5" Type="http://schemas.openxmlformats.org/officeDocument/2006/relationships/image" Target="../media/image29.jpg"/><Relationship Id="rId4" Type="http://schemas.openxmlformats.org/officeDocument/2006/relationships/image" Target="../media/image61.jpg"/></Relationships>
</file>

<file path=ppt/slides/_rels/slide6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6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0.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70.jpg"/><Relationship Id="rId4" Type="http://schemas.openxmlformats.org/officeDocument/2006/relationships/image" Target="../media/image69.jpg"/></Relationships>
</file>

<file path=ppt/slides/_rels/slide7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77.jpg"/><Relationship Id="rId3" Type="http://schemas.openxmlformats.org/officeDocument/2006/relationships/image" Target="../media/image72.jpg"/><Relationship Id="rId7" Type="http://schemas.openxmlformats.org/officeDocument/2006/relationships/image" Target="../media/image76.jp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75.jpg"/><Relationship Id="rId5" Type="http://schemas.openxmlformats.org/officeDocument/2006/relationships/image" Target="../media/image74.jpg"/><Relationship Id="rId10" Type="http://schemas.openxmlformats.org/officeDocument/2006/relationships/image" Target="../media/image79.jpg"/><Relationship Id="rId4" Type="http://schemas.openxmlformats.org/officeDocument/2006/relationships/image" Target="../media/image73.jpg"/><Relationship Id="rId9" Type="http://schemas.openxmlformats.org/officeDocument/2006/relationships/image" Target="../media/image78.jpg"/></Relationships>
</file>

<file path=ppt/slides/_rels/slide7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86.jpg"/><Relationship Id="rId3" Type="http://schemas.openxmlformats.org/officeDocument/2006/relationships/image" Target="../media/image81.jpg"/><Relationship Id="rId7" Type="http://schemas.openxmlformats.org/officeDocument/2006/relationships/image" Target="../media/image85.jp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84.jpg"/><Relationship Id="rId5" Type="http://schemas.openxmlformats.org/officeDocument/2006/relationships/image" Target="../media/image83.jpg"/><Relationship Id="rId4" Type="http://schemas.openxmlformats.org/officeDocument/2006/relationships/image" Target="../media/image82.jpg"/><Relationship Id="rId9" Type="http://schemas.openxmlformats.org/officeDocument/2006/relationships/image" Target="../media/image87.jpg"/></Relationships>
</file>

<file path=ppt/slides/_rels/slide75.xml.rels><?xml version="1.0" encoding="UTF-8" standalone="yes"?>
<Relationships xmlns="http://schemas.openxmlformats.org/package/2006/relationships"><Relationship Id="rId8" Type="http://schemas.openxmlformats.org/officeDocument/2006/relationships/image" Target="../media/image93.jpg"/><Relationship Id="rId3" Type="http://schemas.openxmlformats.org/officeDocument/2006/relationships/image" Target="../media/image88.jpg"/><Relationship Id="rId7" Type="http://schemas.openxmlformats.org/officeDocument/2006/relationships/image" Target="../media/image92.jp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91.jpg"/><Relationship Id="rId5" Type="http://schemas.openxmlformats.org/officeDocument/2006/relationships/image" Target="../media/image90.jpg"/><Relationship Id="rId4" Type="http://schemas.openxmlformats.org/officeDocument/2006/relationships/image" Target="../media/image89.jpg"/><Relationship Id="rId9" Type="http://schemas.openxmlformats.org/officeDocument/2006/relationships/image" Target="../media/image94.jpg"/></Relationships>
</file>

<file path=ppt/slides/_rels/slide76.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97.jpg"/><Relationship Id="rId4" Type="http://schemas.openxmlformats.org/officeDocument/2006/relationships/image" Target="../media/image96.jpg"/></Relationships>
</file>

<file path=ppt/slides/_rels/slide77.xml.rels><?xml version="1.0" encoding="UTF-8" standalone="yes"?>
<Relationships xmlns="http://schemas.openxmlformats.org/package/2006/relationships"><Relationship Id="rId8" Type="http://schemas.openxmlformats.org/officeDocument/2006/relationships/image" Target="../media/image103.jpg"/><Relationship Id="rId3" Type="http://schemas.openxmlformats.org/officeDocument/2006/relationships/image" Target="../media/image98.jpg"/><Relationship Id="rId7" Type="http://schemas.openxmlformats.org/officeDocument/2006/relationships/image" Target="../media/image102.jp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101.jpg"/><Relationship Id="rId5" Type="http://schemas.openxmlformats.org/officeDocument/2006/relationships/image" Target="../media/image100.jpg"/><Relationship Id="rId4" Type="http://schemas.openxmlformats.org/officeDocument/2006/relationships/image" Target="../media/image99.jpg"/></Relationships>
</file>

<file path=ppt/slides/_rels/slide78.xml.rels><?xml version="1.0" encoding="UTF-8" standalone="yes"?>
<Relationships xmlns="http://schemas.openxmlformats.org/package/2006/relationships"><Relationship Id="rId8" Type="http://schemas.openxmlformats.org/officeDocument/2006/relationships/image" Target="../media/image109.jp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107.jpg"/><Relationship Id="rId5" Type="http://schemas.openxmlformats.org/officeDocument/2006/relationships/image" Target="../media/image106.png"/><Relationship Id="rId10" Type="http://schemas.openxmlformats.org/officeDocument/2006/relationships/image" Target="../media/image111.jpg"/><Relationship Id="rId4" Type="http://schemas.openxmlformats.org/officeDocument/2006/relationships/image" Target="../media/image105.jpg"/><Relationship Id="rId9" Type="http://schemas.openxmlformats.org/officeDocument/2006/relationships/image" Target="../media/image110.png"/></Relationships>
</file>

<file path=ppt/slides/_rels/slide7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11.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09.jpg"/></Relationships>
</file>

<file path=ppt/slides/_rels/slide8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12.jpg"/></Relationships>
</file>

<file path=ppt/slides/_rels/slide8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14.jpg"/></Relationships>
</file>

<file path=ppt/slides/_rels/slide83.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19.jpg"/></Relationships>
</file>

<file path=ppt/slides/_rels/slide95.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image" Target="../media/image122.jpg"/><Relationship Id="rId4" Type="http://schemas.openxmlformats.org/officeDocument/2006/relationships/image" Target="../media/image121.jp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矩形 2"/>
          <p:cNvSpPr/>
          <p:nvPr/>
        </p:nvSpPr>
        <p:spPr>
          <a:xfrm>
            <a:off x="22917" y="0"/>
            <a:ext cx="24384000" cy="13716000"/>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extBox 1"/>
          <p:cNvSpPr txBox="1"/>
          <p:nvPr/>
        </p:nvSpPr>
        <p:spPr>
          <a:xfrm>
            <a:off x="7149454" y="3947152"/>
            <a:ext cx="11535530" cy="3906711"/>
          </a:xfrm>
          <a:prstGeom prst="rect">
            <a:avLst/>
          </a:prstGeom>
          <a:noFill/>
        </p:spPr>
        <p:txBody>
          <a:bodyPr wrap="none" rtlCol="0">
            <a:spAutoFit/>
          </a:bodyPr>
          <a:lstStyle/>
          <a:p>
            <a:pPr>
              <a:lnSpc>
                <a:spcPts val="15800"/>
              </a:lnSpc>
            </a:pPr>
            <a:r>
              <a:rPr lang="en-US" altLang="zh-CN" sz="8800" kern="0" dirty="0">
                <a:solidFill>
                  <a:srgbClr val="CA8385"/>
                </a:solidFill>
                <a:latin typeface="微软雅黑" panose="020B0503020204020204" pitchFamily="34" charset="-122"/>
                <a:ea typeface="微软雅黑" panose="020B0503020204020204" pitchFamily="34" charset="-122"/>
                <a:cs typeface="Open Sans Extrabold" panose="020B0906030804020204" pitchFamily="34" charset="0"/>
              </a:rPr>
              <a:t>high-end</a:t>
            </a:r>
          </a:p>
          <a:p>
            <a:pPr>
              <a:lnSpc>
                <a:spcPts val="15800"/>
              </a:lnSpc>
            </a:pPr>
            <a:r>
              <a:rPr lang="en-US" altLang="zh-CN" sz="8800" kern="0" dirty="0">
                <a:solidFill>
                  <a:srgbClr val="CA8385"/>
                </a:solidFill>
                <a:latin typeface="微软雅黑" panose="020B0503020204020204" pitchFamily="34" charset="-122"/>
                <a:ea typeface="微软雅黑" panose="020B0503020204020204" pitchFamily="34" charset="-122"/>
                <a:cs typeface="Open Sans Extrabold" panose="020B0906030804020204" pitchFamily="34" charset="0"/>
              </a:rPr>
              <a:t>PowerPoint</a:t>
            </a:r>
            <a:r>
              <a:rPr lang="zh-CN" altLang="en-US" sz="8800" kern="0" dirty="0">
                <a:solidFill>
                  <a:srgbClr val="CA8385"/>
                </a:solidFill>
                <a:latin typeface="微软雅黑" panose="020B0503020204020204" pitchFamily="34" charset="-122"/>
                <a:ea typeface="微软雅黑" panose="020B0503020204020204" pitchFamily="34" charset="-122"/>
                <a:cs typeface="Open Sans Extrabold" panose="020B0906030804020204" pitchFamily="34" charset="0"/>
              </a:rPr>
              <a:t> </a:t>
            </a:r>
            <a:r>
              <a:rPr lang="en-US" altLang="zh-CN" sz="8800" kern="0" dirty="0">
                <a:solidFill>
                  <a:srgbClr val="CA8385"/>
                </a:solidFill>
                <a:latin typeface="微软雅黑" panose="020B0503020204020204" pitchFamily="34" charset="-122"/>
                <a:ea typeface="微软雅黑" panose="020B0503020204020204" pitchFamily="34" charset="-122"/>
                <a:cs typeface="Open Sans Extrabold" panose="020B0906030804020204" pitchFamily="34" charset="0"/>
              </a:rPr>
              <a:t>template</a:t>
            </a:r>
            <a:endParaRPr lang="tr-TR" sz="8800" kern="0" dirty="0">
              <a:solidFill>
                <a:srgbClr val="CA8385"/>
              </a:solidFill>
              <a:latin typeface="微软雅黑" panose="020B0503020204020204" pitchFamily="34" charset="-122"/>
              <a:ea typeface="微软雅黑" panose="020B0503020204020204" pitchFamily="34" charset="-122"/>
              <a:cs typeface="Open Sans Extrabold" panose="020B0906030804020204" pitchFamily="34" charset="0"/>
            </a:endParaRPr>
          </a:p>
        </p:txBody>
      </p:sp>
      <p:sp>
        <p:nvSpPr>
          <p:cNvPr id="12" name="Freeform 5"/>
          <p:cNvSpPr>
            <a:spLocks/>
          </p:cNvSpPr>
          <p:nvPr/>
        </p:nvSpPr>
        <p:spPr bwMode="auto">
          <a:xfrm>
            <a:off x="-91665" y="-1238865"/>
            <a:ext cx="24475666" cy="10825317"/>
          </a:xfrm>
          <a:custGeom>
            <a:avLst/>
            <a:gdLst>
              <a:gd name="T0" fmla="*/ 0 w 2414"/>
              <a:gd name="T1" fmla="*/ 1090 h 1090"/>
              <a:gd name="T2" fmla="*/ 1368 w 2414"/>
              <a:gd name="T3" fmla="*/ 198 h 1090"/>
              <a:gd name="T4" fmla="*/ 2414 w 2414"/>
              <a:gd name="T5" fmla="*/ 902 h 1090"/>
              <a:gd name="T6" fmla="*/ 2414 w 2414"/>
              <a:gd name="T7" fmla="*/ 0 h 1090"/>
              <a:gd name="T8" fmla="*/ 0 w 2414"/>
              <a:gd name="T9" fmla="*/ 0 h 1090"/>
              <a:gd name="T10" fmla="*/ 0 w 2414"/>
              <a:gd name="T11" fmla="*/ 1090 h 1090"/>
            </a:gdLst>
            <a:ahLst/>
            <a:cxnLst>
              <a:cxn ang="0">
                <a:pos x="T0" y="T1"/>
              </a:cxn>
              <a:cxn ang="0">
                <a:pos x="T2" y="T3"/>
              </a:cxn>
              <a:cxn ang="0">
                <a:pos x="T4" y="T5"/>
              </a:cxn>
              <a:cxn ang="0">
                <a:pos x="T6" y="T7"/>
              </a:cxn>
              <a:cxn ang="0">
                <a:pos x="T8" y="T9"/>
              </a:cxn>
              <a:cxn ang="0">
                <a:pos x="T10" y="T11"/>
              </a:cxn>
            </a:cxnLst>
            <a:rect l="0" t="0" r="r" b="b"/>
            <a:pathLst>
              <a:path w="2414" h="1090">
                <a:moveTo>
                  <a:pt x="0" y="1090"/>
                </a:moveTo>
                <a:cubicBezTo>
                  <a:pt x="0" y="1090"/>
                  <a:pt x="927" y="371"/>
                  <a:pt x="1368" y="198"/>
                </a:cubicBezTo>
                <a:cubicBezTo>
                  <a:pt x="1809" y="24"/>
                  <a:pt x="2208" y="446"/>
                  <a:pt x="2414" y="902"/>
                </a:cubicBezTo>
                <a:cubicBezTo>
                  <a:pt x="2414" y="0"/>
                  <a:pt x="2414" y="0"/>
                  <a:pt x="2414" y="0"/>
                </a:cubicBezTo>
                <a:cubicBezTo>
                  <a:pt x="0" y="0"/>
                  <a:pt x="0" y="0"/>
                  <a:pt x="0" y="0"/>
                </a:cubicBezTo>
                <a:lnTo>
                  <a:pt x="0" y="1090"/>
                </a:lnTo>
                <a:close/>
              </a:path>
            </a:pathLst>
          </a:custGeom>
          <a:noFill/>
          <a:ln>
            <a:solidFill>
              <a:srgbClr val="CA8385"/>
            </a:solid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5"/>
          <p:cNvSpPr>
            <a:spLocks/>
          </p:cNvSpPr>
          <p:nvPr/>
        </p:nvSpPr>
        <p:spPr bwMode="auto">
          <a:xfrm>
            <a:off x="-45833" y="-1869260"/>
            <a:ext cx="24475666" cy="10825317"/>
          </a:xfrm>
          <a:custGeom>
            <a:avLst/>
            <a:gdLst>
              <a:gd name="T0" fmla="*/ 0 w 2414"/>
              <a:gd name="T1" fmla="*/ 1090 h 1090"/>
              <a:gd name="T2" fmla="*/ 1368 w 2414"/>
              <a:gd name="T3" fmla="*/ 198 h 1090"/>
              <a:gd name="T4" fmla="*/ 2414 w 2414"/>
              <a:gd name="T5" fmla="*/ 902 h 1090"/>
              <a:gd name="T6" fmla="*/ 2414 w 2414"/>
              <a:gd name="T7" fmla="*/ 0 h 1090"/>
              <a:gd name="T8" fmla="*/ 0 w 2414"/>
              <a:gd name="T9" fmla="*/ 0 h 1090"/>
              <a:gd name="T10" fmla="*/ 0 w 2414"/>
              <a:gd name="T11" fmla="*/ 1090 h 1090"/>
            </a:gdLst>
            <a:ahLst/>
            <a:cxnLst>
              <a:cxn ang="0">
                <a:pos x="T0" y="T1"/>
              </a:cxn>
              <a:cxn ang="0">
                <a:pos x="T2" y="T3"/>
              </a:cxn>
              <a:cxn ang="0">
                <a:pos x="T4" y="T5"/>
              </a:cxn>
              <a:cxn ang="0">
                <a:pos x="T6" y="T7"/>
              </a:cxn>
              <a:cxn ang="0">
                <a:pos x="T8" y="T9"/>
              </a:cxn>
              <a:cxn ang="0">
                <a:pos x="T10" y="T11"/>
              </a:cxn>
            </a:cxnLst>
            <a:rect l="0" t="0" r="r" b="b"/>
            <a:pathLst>
              <a:path w="2414" h="1090">
                <a:moveTo>
                  <a:pt x="0" y="1090"/>
                </a:moveTo>
                <a:cubicBezTo>
                  <a:pt x="0" y="1090"/>
                  <a:pt x="927" y="371"/>
                  <a:pt x="1368" y="198"/>
                </a:cubicBezTo>
                <a:cubicBezTo>
                  <a:pt x="1809" y="24"/>
                  <a:pt x="2208" y="446"/>
                  <a:pt x="2414" y="902"/>
                </a:cubicBezTo>
                <a:cubicBezTo>
                  <a:pt x="2414" y="0"/>
                  <a:pt x="2414" y="0"/>
                  <a:pt x="2414" y="0"/>
                </a:cubicBezTo>
                <a:cubicBezTo>
                  <a:pt x="0" y="0"/>
                  <a:pt x="0" y="0"/>
                  <a:pt x="0" y="0"/>
                </a:cubicBezTo>
                <a:lnTo>
                  <a:pt x="0" y="1090"/>
                </a:lnTo>
                <a:close/>
              </a:path>
            </a:pathLst>
          </a:custGeom>
          <a:noFill/>
          <a:ln>
            <a:solidFill>
              <a:srgbClr val="CA8385"/>
            </a:solid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5"/>
          <p:cNvSpPr>
            <a:spLocks/>
          </p:cNvSpPr>
          <p:nvPr/>
        </p:nvSpPr>
        <p:spPr bwMode="auto">
          <a:xfrm>
            <a:off x="-91665" y="-2448234"/>
            <a:ext cx="24475666" cy="10825317"/>
          </a:xfrm>
          <a:custGeom>
            <a:avLst/>
            <a:gdLst>
              <a:gd name="T0" fmla="*/ 0 w 2414"/>
              <a:gd name="T1" fmla="*/ 1090 h 1090"/>
              <a:gd name="T2" fmla="*/ 1368 w 2414"/>
              <a:gd name="T3" fmla="*/ 198 h 1090"/>
              <a:gd name="T4" fmla="*/ 2414 w 2414"/>
              <a:gd name="T5" fmla="*/ 902 h 1090"/>
              <a:gd name="T6" fmla="*/ 2414 w 2414"/>
              <a:gd name="T7" fmla="*/ 0 h 1090"/>
              <a:gd name="T8" fmla="*/ 0 w 2414"/>
              <a:gd name="T9" fmla="*/ 0 h 1090"/>
              <a:gd name="T10" fmla="*/ 0 w 2414"/>
              <a:gd name="T11" fmla="*/ 1090 h 1090"/>
            </a:gdLst>
            <a:ahLst/>
            <a:cxnLst>
              <a:cxn ang="0">
                <a:pos x="T0" y="T1"/>
              </a:cxn>
              <a:cxn ang="0">
                <a:pos x="T2" y="T3"/>
              </a:cxn>
              <a:cxn ang="0">
                <a:pos x="T4" y="T5"/>
              </a:cxn>
              <a:cxn ang="0">
                <a:pos x="T6" y="T7"/>
              </a:cxn>
              <a:cxn ang="0">
                <a:pos x="T8" y="T9"/>
              </a:cxn>
              <a:cxn ang="0">
                <a:pos x="T10" y="T11"/>
              </a:cxn>
            </a:cxnLst>
            <a:rect l="0" t="0" r="r" b="b"/>
            <a:pathLst>
              <a:path w="2414" h="1090">
                <a:moveTo>
                  <a:pt x="0" y="1090"/>
                </a:moveTo>
                <a:cubicBezTo>
                  <a:pt x="0" y="1090"/>
                  <a:pt x="927" y="371"/>
                  <a:pt x="1368" y="198"/>
                </a:cubicBezTo>
                <a:cubicBezTo>
                  <a:pt x="1809" y="24"/>
                  <a:pt x="2208" y="446"/>
                  <a:pt x="2414" y="902"/>
                </a:cubicBezTo>
                <a:cubicBezTo>
                  <a:pt x="2414" y="0"/>
                  <a:pt x="2414" y="0"/>
                  <a:pt x="2414" y="0"/>
                </a:cubicBezTo>
                <a:cubicBezTo>
                  <a:pt x="0" y="0"/>
                  <a:pt x="0" y="0"/>
                  <a:pt x="0" y="0"/>
                </a:cubicBezTo>
                <a:lnTo>
                  <a:pt x="0" y="1090"/>
                </a:lnTo>
                <a:close/>
              </a:path>
            </a:pathLst>
          </a:custGeom>
          <a:noFill/>
          <a:ln>
            <a:solidFill>
              <a:srgbClr val="CA8385"/>
            </a:solid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91665" y="-3097165"/>
            <a:ext cx="24475666" cy="10825317"/>
          </a:xfrm>
          <a:custGeom>
            <a:avLst/>
            <a:gdLst>
              <a:gd name="T0" fmla="*/ 0 w 2414"/>
              <a:gd name="T1" fmla="*/ 1090 h 1090"/>
              <a:gd name="T2" fmla="*/ 1368 w 2414"/>
              <a:gd name="T3" fmla="*/ 198 h 1090"/>
              <a:gd name="T4" fmla="*/ 2414 w 2414"/>
              <a:gd name="T5" fmla="*/ 902 h 1090"/>
              <a:gd name="T6" fmla="*/ 2414 w 2414"/>
              <a:gd name="T7" fmla="*/ 0 h 1090"/>
              <a:gd name="T8" fmla="*/ 0 w 2414"/>
              <a:gd name="T9" fmla="*/ 0 h 1090"/>
              <a:gd name="T10" fmla="*/ 0 w 2414"/>
              <a:gd name="T11" fmla="*/ 1090 h 1090"/>
            </a:gdLst>
            <a:ahLst/>
            <a:cxnLst>
              <a:cxn ang="0">
                <a:pos x="T0" y="T1"/>
              </a:cxn>
              <a:cxn ang="0">
                <a:pos x="T2" y="T3"/>
              </a:cxn>
              <a:cxn ang="0">
                <a:pos x="T4" y="T5"/>
              </a:cxn>
              <a:cxn ang="0">
                <a:pos x="T6" y="T7"/>
              </a:cxn>
              <a:cxn ang="0">
                <a:pos x="T8" y="T9"/>
              </a:cxn>
              <a:cxn ang="0">
                <a:pos x="T10" y="T11"/>
              </a:cxn>
            </a:cxnLst>
            <a:rect l="0" t="0" r="r" b="b"/>
            <a:pathLst>
              <a:path w="2414" h="1090">
                <a:moveTo>
                  <a:pt x="0" y="1090"/>
                </a:moveTo>
                <a:cubicBezTo>
                  <a:pt x="0" y="1090"/>
                  <a:pt x="927" y="371"/>
                  <a:pt x="1368" y="198"/>
                </a:cubicBezTo>
                <a:cubicBezTo>
                  <a:pt x="1809" y="24"/>
                  <a:pt x="2208" y="446"/>
                  <a:pt x="2414" y="902"/>
                </a:cubicBezTo>
                <a:cubicBezTo>
                  <a:pt x="2414" y="0"/>
                  <a:pt x="2414" y="0"/>
                  <a:pt x="2414" y="0"/>
                </a:cubicBezTo>
                <a:cubicBezTo>
                  <a:pt x="0" y="0"/>
                  <a:pt x="0" y="0"/>
                  <a:pt x="0" y="0"/>
                </a:cubicBezTo>
                <a:lnTo>
                  <a:pt x="0" y="1090"/>
                </a:lnTo>
                <a:close/>
              </a:path>
            </a:pathLst>
          </a:custGeom>
          <a:noFill/>
          <a:ln>
            <a:solidFill>
              <a:srgbClr val="CA8385"/>
            </a:solid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5"/>
          <p:cNvSpPr>
            <a:spLocks/>
          </p:cNvSpPr>
          <p:nvPr/>
        </p:nvSpPr>
        <p:spPr bwMode="auto">
          <a:xfrm>
            <a:off x="-91665" y="-3789076"/>
            <a:ext cx="24475666" cy="10825317"/>
          </a:xfrm>
          <a:custGeom>
            <a:avLst/>
            <a:gdLst>
              <a:gd name="T0" fmla="*/ 0 w 2414"/>
              <a:gd name="T1" fmla="*/ 1090 h 1090"/>
              <a:gd name="T2" fmla="*/ 1368 w 2414"/>
              <a:gd name="T3" fmla="*/ 198 h 1090"/>
              <a:gd name="T4" fmla="*/ 2414 w 2414"/>
              <a:gd name="T5" fmla="*/ 902 h 1090"/>
              <a:gd name="T6" fmla="*/ 2414 w 2414"/>
              <a:gd name="T7" fmla="*/ 0 h 1090"/>
              <a:gd name="T8" fmla="*/ 0 w 2414"/>
              <a:gd name="T9" fmla="*/ 0 h 1090"/>
              <a:gd name="T10" fmla="*/ 0 w 2414"/>
              <a:gd name="T11" fmla="*/ 1090 h 1090"/>
            </a:gdLst>
            <a:ahLst/>
            <a:cxnLst>
              <a:cxn ang="0">
                <a:pos x="T0" y="T1"/>
              </a:cxn>
              <a:cxn ang="0">
                <a:pos x="T2" y="T3"/>
              </a:cxn>
              <a:cxn ang="0">
                <a:pos x="T4" y="T5"/>
              </a:cxn>
              <a:cxn ang="0">
                <a:pos x="T6" y="T7"/>
              </a:cxn>
              <a:cxn ang="0">
                <a:pos x="T8" y="T9"/>
              </a:cxn>
              <a:cxn ang="0">
                <a:pos x="T10" y="T11"/>
              </a:cxn>
            </a:cxnLst>
            <a:rect l="0" t="0" r="r" b="b"/>
            <a:pathLst>
              <a:path w="2414" h="1090">
                <a:moveTo>
                  <a:pt x="0" y="1090"/>
                </a:moveTo>
                <a:cubicBezTo>
                  <a:pt x="0" y="1090"/>
                  <a:pt x="927" y="371"/>
                  <a:pt x="1368" y="198"/>
                </a:cubicBezTo>
                <a:cubicBezTo>
                  <a:pt x="1809" y="24"/>
                  <a:pt x="2208" y="446"/>
                  <a:pt x="2414" y="902"/>
                </a:cubicBezTo>
                <a:cubicBezTo>
                  <a:pt x="2414" y="0"/>
                  <a:pt x="2414" y="0"/>
                  <a:pt x="2414" y="0"/>
                </a:cubicBezTo>
                <a:cubicBezTo>
                  <a:pt x="0" y="0"/>
                  <a:pt x="0" y="0"/>
                  <a:pt x="0" y="0"/>
                </a:cubicBezTo>
                <a:lnTo>
                  <a:pt x="0" y="1090"/>
                </a:lnTo>
                <a:close/>
              </a:path>
            </a:pathLst>
          </a:custGeom>
          <a:noFill/>
          <a:ln>
            <a:solidFill>
              <a:srgbClr val="CA8385"/>
            </a:solid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5"/>
          <p:cNvSpPr>
            <a:spLocks/>
          </p:cNvSpPr>
          <p:nvPr/>
        </p:nvSpPr>
        <p:spPr bwMode="auto">
          <a:xfrm>
            <a:off x="-91665" y="-4470026"/>
            <a:ext cx="24475666" cy="10825317"/>
          </a:xfrm>
          <a:custGeom>
            <a:avLst/>
            <a:gdLst>
              <a:gd name="T0" fmla="*/ 0 w 2414"/>
              <a:gd name="T1" fmla="*/ 1090 h 1090"/>
              <a:gd name="T2" fmla="*/ 1368 w 2414"/>
              <a:gd name="T3" fmla="*/ 198 h 1090"/>
              <a:gd name="T4" fmla="*/ 2414 w 2414"/>
              <a:gd name="T5" fmla="*/ 902 h 1090"/>
              <a:gd name="T6" fmla="*/ 2414 w 2414"/>
              <a:gd name="T7" fmla="*/ 0 h 1090"/>
              <a:gd name="T8" fmla="*/ 0 w 2414"/>
              <a:gd name="T9" fmla="*/ 0 h 1090"/>
              <a:gd name="T10" fmla="*/ 0 w 2414"/>
              <a:gd name="T11" fmla="*/ 1090 h 1090"/>
            </a:gdLst>
            <a:ahLst/>
            <a:cxnLst>
              <a:cxn ang="0">
                <a:pos x="T0" y="T1"/>
              </a:cxn>
              <a:cxn ang="0">
                <a:pos x="T2" y="T3"/>
              </a:cxn>
              <a:cxn ang="0">
                <a:pos x="T4" y="T5"/>
              </a:cxn>
              <a:cxn ang="0">
                <a:pos x="T6" y="T7"/>
              </a:cxn>
              <a:cxn ang="0">
                <a:pos x="T8" y="T9"/>
              </a:cxn>
              <a:cxn ang="0">
                <a:pos x="T10" y="T11"/>
              </a:cxn>
            </a:cxnLst>
            <a:rect l="0" t="0" r="r" b="b"/>
            <a:pathLst>
              <a:path w="2414" h="1090">
                <a:moveTo>
                  <a:pt x="0" y="1090"/>
                </a:moveTo>
                <a:cubicBezTo>
                  <a:pt x="0" y="1090"/>
                  <a:pt x="927" y="371"/>
                  <a:pt x="1368" y="198"/>
                </a:cubicBezTo>
                <a:cubicBezTo>
                  <a:pt x="1809" y="24"/>
                  <a:pt x="2208" y="446"/>
                  <a:pt x="2414" y="902"/>
                </a:cubicBezTo>
                <a:cubicBezTo>
                  <a:pt x="2414" y="0"/>
                  <a:pt x="2414" y="0"/>
                  <a:pt x="2414" y="0"/>
                </a:cubicBezTo>
                <a:cubicBezTo>
                  <a:pt x="0" y="0"/>
                  <a:pt x="0" y="0"/>
                  <a:pt x="0" y="0"/>
                </a:cubicBezTo>
                <a:lnTo>
                  <a:pt x="0" y="1090"/>
                </a:lnTo>
                <a:close/>
              </a:path>
            </a:pathLst>
          </a:custGeom>
          <a:noFill/>
          <a:ln>
            <a:solidFill>
              <a:srgbClr val="CA8385"/>
            </a:solid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5"/>
          <p:cNvSpPr>
            <a:spLocks/>
          </p:cNvSpPr>
          <p:nvPr/>
        </p:nvSpPr>
        <p:spPr bwMode="auto">
          <a:xfrm>
            <a:off x="-91665" y="-5147189"/>
            <a:ext cx="24475666" cy="10825317"/>
          </a:xfrm>
          <a:custGeom>
            <a:avLst/>
            <a:gdLst>
              <a:gd name="T0" fmla="*/ 0 w 2414"/>
              <a:gd name="T1" fmla="*/ 1090 h 1090"/>
              <a:gd name="T2" fmla="*/ 1368 w 2414"/>
              <a:gd name="T3" fmla="*/ 198 h 1090"/>
              <a:gd name="T4" fmla="*/ 2414 w 2414"/>
              <a:gd name="T5" fmla="*/ 902 h 1090"/>
              <a:gd name="T6" fmla="*/ 2414 w 2414"/>
              <a:gd name="T7" fmla="*/ 0 h 1090"/>
              <a:gd name="T8" fmla="*/ 0 w 2414"/>
              <a:gd name="T9" fmla="*/ 0 h 1090"/>
              <a:gd name="T10" fmla="*/ 0 w 2414"/>
              <a:gd name="T11" fmla="*/ 1090 h 1090"/>
            </a:gdLst>
            <a:ahLst/>
            <a:cxnLst>
              <a:cxn ang="0">
                <a:pos x="T0" y="T1"/>
              </a:cxn>
              <a:cxn ang="0">
                <a:pos x="T2" y="T3"/>
              </a:cxn>
              <a:cxn ang="0">
                <a:pos x="T4" y="T5"/>
              </a:cxn>
              <a:cxn ang="0">
                <a:pos x="T6" y="T7"/>
              </a:cxn>
              <a:cxn ang="0">
                <a:pos x="T8" y="T9"/>
              </a:cxn>
              <a:cxn ang="0">
                <a:pos x="T10" y="T11"/>
              </a:cxn>
            </a:cxnLst>
            <a:rect l="0" t="0" r="r" b="b"/>
            <a:pathLst>
              <a:path w="2414" h="1090">
                <a:moveTo>
                  <a:pt x="0" y="1090"/>
                </a:moveTo>
                <a:cubicBezTo>
                  <a:pt x="0" y="1090"/>
                  <a:pt x="927" y="371"/>
                  <a:pt x="1368" y="198"/>
                </a:cubicBezTo>
                <a:cubicBezTo>
                  <a:pt x="1809" y="24"/>
                  <a:pt x="2208" y="446"/>
                  <a:pt x="2414" y="902"/>
                </a:cubicBezTo>
                <a:cubicBezTo>
                  <a:pt x="2414" y="0"/>
                  <a:pt x="2414" y="0"/>
                  <a:pt x="2414" y="0"/>
                </a:cubicBezTo>
                <a:cubicBezTo>
                  <a:pt x="0" y="0"/>
                  <a:pt x="0" y="0"/>
                  <a:pt x="0" y="0"/>
                </a:cubicBezTo>
                <a:lnTo>
                  <a:pt x="0" y="1090"/>
                </a:lnTo>
                <a:close/>
              </a:path>
            </a:pathLst>
          </a:custGeom>
          <a:noFill/>
          <a:ln>
            <a:solidFill>
              <a:srgbClr val="CA8385"/>
            </a:solidFill>
          </a:ln>
        </p:spPr>
        <p:txBody>
          <a:bodyPr vert="horz" wrap="square" lIns="91440" tIns="45720" rIns="91440" bIns="45720" numCol="1" anchor="t" anchorCtr="0" compatLnSpc="1">
            <a:prstTxWarp prst="textNoShape">
              <a:avLst/>
            </a:prstTxWarp>
          </a:bodyPr>
          <a:lstStyle/>
          <a:p>
            <a:endParaRPr lang="zh-CN" altLang="en-US"/>
          </a:p>
        </p:txBody>
      </p:sp>
      <p:sp>
        <p:nvSpPr>
          <p:cNvPr id="23" name="Oval 46"/>
          <p:cNvSpPr/>
          <p:nvPr/>
        </p:nvSpPr>
        <p:spPr>
          <a:xfrm>
            <a:off x="12128313" y="11832377"/>
            <a:ext cx="132132" cy="132132"/>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4" name="Straight Connector 47"/>
          <p:cNvCxnSpPr>
            <a:endCxn id="23" idx="4"/>
          </p:cNvCxnSpPr>
          <p:nvPr/>
        </p:nvCxnSpPr>
        <p:spPr>
          <a:xfrm flipV="1">
            <a:off x="12191998" y="11964509"/>
            <a:ext cx="2381" cy="1751492"/>
          </a:xfrm>
          <a:prstGeom prst="line">
            <a:avLst/>
          </a:prstGeom>
          <a:ln w="19050">
            <a:solidFill>
              <a:srgbClr val="CA8385"/>
            </a:solidFill>
          </a:ln>
        </p:spPr>
        <p:style>
          <a:lnRef idx="1">
            <a:schemeClr val="accent1"/>
          </a:lnRef>
          <a:fillRef idx="0">
            <a:schemeClr val="accent1"/>
          </a:fillRef>
          <a:effectRef idx="0">
            <a:schemeClr val="accent1"/>
          </a:effectRef>
          <a:fontRef idx="minor">
            <a:schemeClr val="tx1"/>
          </a:fontRef>
        </p:style>
      </p:cxnSp>
      <p:sp>
        <p:nvSpPr>
          <p:cNvPr id="26" name="TextBox 1"/>
          <p:cNvSpPr txBox="1"/>
          <p:nvPr/>
        </p:nvSpPr>
        <p:spPr>
          <a:xfrm>
            <a:off x="7092164" y="8068099"/>
            <a:ext cx="10485564" cy="523220"/>
          </a:xfrm>
          <a:prstGeom prst="rect">
            <a:avLst/>
          </a:prstGeom>
          <a:noFill/>
        </p:spPr>
        <p:txBody>
          <a:bodyPr wrap="none" rtlCol="0">
            <a:spAutoFit/>
          </a:bodyPr>
          <a:lstStyle/>
          <a:p>
            <a:pPr algn="ctr"/>
            <a:r>
              <a:rPr lang="en-US" altLang="zh-CN" sz="2800" kern="0" spc="600" dirty="0">
                <a:solidFill>
                  <a:srgbClr val="CA8385"/>
                </a:solidFill>
                <a:latin typeface="微软雅黑" panose="020B0503020204020204" pitchFamily="34" charset="-122"/>
                <a:ea typeface="微软雅黑" panose="020B0503020204020204" pitchFamily="34" charset="-122"/>
                <a:cs typeface="Open Sans Extrabold" panose="020B0906030804020204" pitchFamily="34" charset="0"/>
              </a:rPr>
              <a:t>Enter your presentation text subtitle here</a:t>
            </a:r>
            <a:endParaRPr lang="tr-TR" sz="2800" kern="0" spc="600" dirty="0">
              <a:solidFill>
                <a:srgbClr val="CA8385"/>
              </a:solidFill>
              <a:latin typeface="微软雅黑" panose="020B0503020204020204" pitchFamily="34" charset="-122"/>
              <a:ea typeface="微软雅黑" panose="020B0503020204020204" pitchFamily="34" charset="-122"/>
              <a:cs typeface="Open Sans Extrabold" panose="020B0906030804020204" pitchFamily="34" charset="0"/>
            </a:endParaRPr>
          </a:p>
        </p:txBody>
      </p:sp>
      <p:sp>
        <p:nvSpPr>
          <p:cNvPr id="15" name="Rounded Rectangle 7">
            <a:extLst>
              <a:ext uri="{FF2B5EF4-FFF2-40B4-BE49-F238E27FC236}">
                <a16:creationId xmlns:a16="http://schemas.microsoft.com/office/drawing/2014/main" id="{AACC9AB3-5DAF-462B-9CDB-556F10BA9AA6}"/>
              </a:ext>
            </a:extLst>
          </p:cNvPr>
          <p:cNvSpPr/>
          <p:nvPr/>
        </p:nvSpPr>
        <p:spPr>
          <a:xfrm>
            <a:off x="14699499" y="1231724"/>
            <a:ext cx="2786067" cy="895656"/>
          </a:xfrm>
          <a:prstGeom prst="roundRect">
            <a:avLst>
              <a:gd name="adj" fmla="val 50000"/>
            </a:avLst>
          </a:prstGeom>
          <a:solidFill>
            <a:srgbClr val="D49C9D">
              <a:alpha val="0"/>
            </a:srgbClr>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rgbClr val="CA8385"/>
                </a:solidFill>
              </a:rPr>
              <a:t>LOGO</a:t>
            </a:r>
            <a:endParaRPr lang="ko-KR" altLang="en-US" sz="6000" dirty="0">
              <a:solidFill>
                <a:srgbClr val="CA8385"/>
              </a:solidFill>
            </a:endParaRPr>
          </a:p>
        </p:txBody>
      </p:sp>
      <p:sp>
        <p:nvSpPr>
          <p:cNvPr id="25" name="TextBox 28">
            <a:hlinkClick r:id="rId4"/>
            <a:extLst>
              <a:ext uri="{FF2B5EF4-FFF2-40B4-BE49-F238E27FC236}">
                <a16:creationId xmlns:a16="http://schemas.microsoft.com/office/drawing/2014/main" id="{21872B34-6335-4344-ACBB-A4CC9B484C5B}"/>
              </a:ext>
            </a:extLst>
          </p:cNvPr>
          <p:cNvSpPr txBox="1"/>
          <p:nvPr/>
        </p:nvSpPr>
        <p:spPr>
          <a:xfrm>
            <a:off x="9505000" y="11458534"/>
            <a:ext cx="5194499" cy="307777"/>
          </a:xfrm>
          <a:prstGeom prst="rect">
            <a:avLst/>
          </a:prstGeom>
          <a:noFill/>
        </p:spPr>
        <p:txBody>
          <a:bodyPr wrap="square" rtlCol="0">
            <a:spAutoFit/>
          </a:bodyPr>
          <a:lstStyle/>
          <a:p>
            <a:pPr algn="ctr"/>
            <a:r>
              <a:rPr lang="en-US" altLang="zh-CN" sz="1400" dirty="0">
                <a:solidFill>
                  <a:srgbClr val="CA8385"/>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400" dirty="0">
              <a:solidFill>
                <a:srgbClr val="CA8385"/>
              </a:solidFill>
              <a:cs typeface="Arial" pitchFamily="34" charset="0"/>
            </a:endParaRPr>
          </a:p>
        </p:txBody>
      </p:sp>
    </p:spTree>
    <p:extLst>
      <p:ext uri="{BB962C8B-B14F-4D97-AF65-F5344CB8AC3E}">
        <p14:creationId xmlns:p14="http://schemas.microsoft.com/office/powerpoint/2010/main" val="3697093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7792629" y="3693051"/>
            <a:ext cx="10239549" cy="57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7"/>
          <p:cNvSpPr>
            <a:spLocks/>
          </p:cNvSpPr>
          <p:nvPr/>
        </p:nvSpPr>
        <p:spPr bwMode="auto">
          <a:xfrm>
            <a:off x="7643001" y="3588118"/>
            <a:ext cx="9748028" cy="6084350"/>
          </a:xfrm>
          <a:custGeom>
            <a:avLst/>
            <a:gdLst>
              <a:gd name="T0" fmla="*/ 0 w 1845"/>
              <a:gd name="T1" fmla="*/ 856 h 1150"/>
              <a:gd name="T2" fmla="*/ 1265 w 1845"/>
              <a:gd name="T3" fmla="*/ 136 h 1150"/>
              <a:gd name="T4" fmla="*/ 1845 w 1845"/>
              <a:gd name="T5" fmla="*/ 832 h 1150"/>
              <a:gd name="T6" fmla="*/ 1195 w 1845"/>
              <a:gd name="T7" fmla="*/ 1123 h 1150"/>
              <a:gd name="T8" fmla="*/ 0 w 1845"/>
              <a:gd name="T9" fmla="*/ 856 h 1150"/>
            </a:gdLst>
            <a:ahLst/>
            <a:cxnLst>
              <a:cxn ang="0">
                <a:pos x="T0" y="T1"/>
              </a:cxn>
              <a:cxn ang="0">
                <a:pos x="T2" y="T3"/>
              </a:cxn>
              <a:cxn ang="0">
                <a:pos x="T4" y="T5"/>
              </a:cxn>
              <a:cxn ang="0">
                <a:pos x="T6" y="T7"/>
              </a:cxn>
              <a:cxn ang="0">
                <a:pos x="T8" y="T9"/>
              </a:cxn>
            </a:cxnLst>
            <a:rect l="0" t="0" r="r" b="b"/>
            <a:pathLst>
              <a:path w="1845" h="1150">
                <a:moveTo>
                  <a:pt x="0" y="856"/>
                </a:moveTo>
                <a:cubicBezTo>
                  <a:pt x="0" y="856"/>
                  <a:pt x="995" y="0"/>
                  <a:pt x="1265" y="136"/>
                </a:cubicBezTo>
                <a:cubicBezTo>
                  <a:pt x="1535" y="272"/>
                  <a:pt x="1845" y="832"/>
                  <a:pt x="1845" y="832"/>
                </a:cubicBezTo>
                <a:cubicBezTo>
                  <a:pt x="1845" y="832"/>
                  <a:pt x="1600" y="1096"/>
                  <a:pt x="1195" y="1123"/>
                </a:cubicBezTo>
                <a:cubicBezTo>
                  <a:pt x="789" y="1150"/>
                  <a:pt x="326" y="1083"/>
                  <a:pt x="0" y="856"/>
                </a:cubicBezTo>
                <a:close/>
              </a:path>
            </a:pathLst>
          </a:custGeom>
          <a:noFill/>
          <a:ln>
            <a:solidFill>
              <a:srgbClr val="CA8385"/>
            </a:solidFill>
          </a:ln>
        </p:spPr>
        <p:txBody>
          <a:bodyPr vert="horz" wrap="square" lIns="91440" tIns="45720" rIns="91440" bIns="45720" numCol="1" anchor="t" anchorCtr="0" compatLnSpc="1">
            <a:prstTxWarp prst="textNoShape">
              <a:avLst/>
            </a:prstTxWarp>
          </a:bodyPr>
          <a:lstStyle/>
          <a:p>
            <a:endParaRPr lang="zh-CN" altLang="en-US"/>
          </a:p>
        </p:txBody>
      </p:sp>
      <p:sp>
        <p:nvSpPr>
          <p:cNvPr id="6" name="Rectangle 5"/>
          <p:cNvSpPr>
            <a:spLocks noChangeArrowheads="1"/>
          </p:cNvSpPr>
          <p:nvPr/>
        </p:nvSpPr>
        <p:spPr bwMode="auto">
          <a:xfrm>
            <a:off x="7702950" y="2663826"/>
            <a:ext cx="3155944" cy="79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51800" b="0" i="0" u="none" strike="noStrike" cap="none" normalizeH="0" baseline="0" dirty="0">
                <a:ln>
                  <a:noFill/>
                </a:ln>
                <a:solidFill>
                  <a:srgbClr val="CA8385"/>
                </a:solidFill>
                <a:effectLst/>
                <a:latin typeface="★懐風体" panose="02000600000000000000" pitchFamily="2" charset="-128"/>
                <a:ea typeface="★懐風体" panose="02000600000000000000" pitchFamily="2" charset="-128"/>
              </a:rPr>
              <a:t>1</a:t>
            </a:r>
          </a:p>
        </p:txBody>
      </p:sp>
      <p:sp>
        <p:nvSpPr>
          <p:cNvPr id="7" name="Freeform 6"/>
          <p:cNvSpPr>
            <a:spLocks/>
          </p:cNvSpPr>
          <p:nvPr/>
        </p:nvSpPr>
        <p:spPr bwMode="auto">
          <a:xfrm>
            <a:off x="7880319" y="3565631"/>
            <a:ext cx="9748028" cy="6078667"/>
          </a:xfrm>
          <a:custGeom>
            <a:avLst/>
            <a:gdLst>
              <a:gd name="T0" fmla="*/ 0 w 1845"/>
              <a:gd name="T1" fmla="*/ 856 h 1149"/>
              <a:gd name="T2" fmla="*/ 1265 w 1845"/>
              <a:gd name="T3" fmla="*/ 136 h 1149"/>
              <a:gd name="T4" fmla="*/ 1845 w 1845"/>
              <a:gd name="T5" fmla="*/ 832 h 1149"/>
              <a:gd name="T6" fmla="*/ 1194 w 1845"/>
              <a:gd name="T7" fmla="*/ 1123 h 1149"/>
              <a:gd name="T8" fmla="*/ 0 w 1845"/>
              <a:gd name="T9" fmla="*/ 856 h 1149"/>
            </a:gdLst>
            <a:ahLst/>
            <a:cxnLst>
              <a:cxn ang="0">
                <a:pos x="T0" y="T1"/>
              </a:cxn>
              <a:cxn ang="0">
                <a:pos x="T2" y="T3"/>
              </a:cxn>
              <a:cxn ang="0">
                <a:pos x="T4" y="T5"/>
              </a:cxn>
              <a:cxn ang="0">
                <a:pos x="T6" y="T7"/>
              </a:cxn>
              <a:cxn ang="0">
                <a:pos x="T8" y="T9"/>
              </a:cxn>
            </a:cxnLst>
            <a:rect l="0" t="0" r="r" b="b"/>
            <a:pathLst>
              <a:path w="1845" h="1149">
                <a:moveTo>
                  <a:pt x="0" y="856"/>
                </a:moveTo>
                <a:cubicBezTo>
                  <a:pt x="0" y="856"/>
                  <a:pt x="995" y="0"/>
                  <a:pt x="1265" y="136"/>
                </a:cubicBezTo>
                <a:cubicBezTo>
                  <a:pt x="1534" y="272"/>
                  <a:pt x="1845" y="832"/>
                  <a:pt x="1845" y="832"/>
                </a:cubicBezTo>
                <a:cubicBezTo>
                  <a:pt x="1845" y="832"/>
                  <a:pt x="1600" y="1096"/>
                  <a:pt x="1194" y="1123"/>
                </a:cubicBezTo>
                <a:cubicBezTo>
                  <a:pt x="789" y="1149"/>
                  <a:pt x="326" y="1083"/>
                  <a:pt x="0" y="856"/>
                </a:cubicBezTo>
                <a:close/>
              </a:path>
            </a:pathLst>
          </a:custGeom>
          <a:solidFill>
            <a:srgbClr val="1C1C1E"/>
          </a:solidFill>
          <a:ln w="23813" cap="flat">
            <a:solidFill>
              <a:srgbClr val="CA8385"/>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 name="矩形 1"/>
          <p:cNvSpPr/>
          <p:nvPr/>
        </p:nvSpPr>
        <p:spPr>
          <a:xfrm>
            <a:off x="10975305" y="7086160"/>
            <a:ext cx="4826923" cy="1696683"/>
          </a:xfrm>
          <a:prstGeom prst="rect">
            <a:avLst/>
          </a:prstGeom>
        </p:spPr>
        <p:txBody>
          <a:bodyPr wrap="square">
            <a:spAutoFit/>
          </a:bodyPr>
          <a:lstStyle/>
          <a:p>
            <a:pPr>
              <a:lnSpc>
                <a:spcPct val="150000"/>
              </a:lnSpc>
            </a:pPr>
            <a:r>
              <a:rPr lang="tr-TR" altLang="zh-CN" sz="2400" dirty="0">
                <a:solidFill>
                  <a:schemeClr val="bg1">
                    <a:lumMod val="95000"/>
                  </a:schemeClr>
                </a:solidFill>
                <a:latin typeface="Open Sans" panose="020B0606030504020204" pitchFamily="34" charset="0"/>
              </a:rPr>
              <a:t>Lorem ipsum dolor sit amet, consectetur adipiscing elit. Ut lobortis.</a:t>
            </a:r>
            <a:endParaRPr lang="tr-TR" altLang="zh-CN" sz="2400" dirty="0">
              <a:solidFill>
                <a:schemeClr val="bg1">
                  <a:lumMod val="95000"/>
                </a:schemeClr>
              </a:solidFill>
            </a:endParaRPr>
          </a:p>
        </p:txBody>
      </p:sp>
      <p:sp>
        <p:nvSpPr>
          <p:cNvPr id="9" name="矩形 8"/>
          <p:cNvSpPr/>
          <p:nvPr/>
        </p:nvSpPr>
        <p:spPr>
          <a:xfrm>
            <a:off x="10950724" y="5793217"/>
            <a:ext cx="4826923" cy="1197507"/>
          </a:xfrm>
          <a:prstGeom prst="rect">
            <a:avLst/>
          </a:prstGeom>
        </p:spPr>
        <p:txBody>
          <a:bodyPr wrap="square">
            <a:spAutoFit/>
          </a:bodyPr>
          <a:lstStyle/>
          <a:p>
            <a:pPr>
              <a:lnSpc>
                <a:spcPct val="150000"/>
              </a:lnSpc>
            </a:pPr>
            <a:r>
              <a:rPr lang="en-US" altLang="zh-CN" sz="5400" dirty="0">
                <a:solidFill>
                  <a:schemeClr val="bg1"/>
                </a:solidFill>
                <a:latin typeface="微软雅黑 Light" panose="020B0502040204020203" pitchFamily="34" charset="-122"/>
                <a:ea typeface="微软雅黑 Light" panose="020B0502040204020203" pitchFamily="34" charset="-122"/>
              </a:rPr>
              <a:t>Page  one</a:t>
            </a:r>
            <a:endParaRPr lang="tr-TR" altLang="zh-CN" sz="4000" dirty="0">
              <a:solidFill>
                <a:schemeClr val="bg1"/>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153249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16" name="TextBox 15"/>
          <p:cNvSpPr txBox="1"/>
          <p:nvPr/>
        </p:nvSpPr>
        <p:spPr>
          <a:xfrm>
            <a:off x="7806825" y="6170771"/>
            <a:ext cx="8770350"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THANKS FOR LISTENING!</a:t>
            </a:r>
          </a:p>
        </p:txBody>
      </p:sp>
      <p:sp>
        <p:nvSpPr>
          <p:cNvPr id="23" name="TextBox 22"/>
          <p:cNvSpPr txBox="1"/>
          <p:nvPr/>
        </p:nvSpPr>
        <p:spPr>
          <a:xfrm>
            <a:off x="10628109" y="7094101"/>
            <a:ext cx="3127779" cy="584775"/>
          </a:xfrm>
          <a:prstGeom prst="rect">
            <a:avLst/>
          </a:prstGeom>
          <a:noFill/>
        </p:spPr>
        <p:txBody>
          <a:bodyPr wrap="none" rtlCol="0">
            <a:spAutoFit/>
          </a:bodyPr>
          <a:lstStyle/>
          <a:p>
            <a:pPr algn="ctr"/>
            <a:r>
              <a:rPr lang="tr-TR" sz="3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Any Questions?</a:t>
            </a:r>
          </a:p>
        </p:txBody>
      </p:sp>
      <p:sp>
        <p:nvSpPr>
          <p:cNvPr id="4" name="Rectangle 3"/>
          <p:cNvSpPr/>
          <p:nvPr/>
        </p:nvSpPr>
        <p:spPr>
          <a:xfrm>
            <a:off x="11791890" y="5116949"/>
            <a:ext cx="800219" cy="830997"/>
          </a:xfrm>
          <a:prstGeom prst="rect">
            <a:avLst/>
          </a:prstGeom>
        </p:spPr>
        <p:txBody>
          <a:bodyPr wrap="none">
            <a:spAutoFit/>
          </a:bodyPr>
          <a:lstStyle/>
          <a:p>
            <a:r>
              <a:rPr lang="tr-TR" sz="4800">
                <a:solidFill>
                  <a:srgbClr val="CA8385"/>
                </a:solidFill>
                <a:latin typeface="FontAwesome" pitchFamily="2" charset="0"/>
              </a:rPr>
              <a:t></a:t>
            </a:r>
            <a:endParaRPr lang="tr-TR" sz="4800">
              <a:solidFill>
                <a:srgbClr val="CA8385"/>
              </a:solidFill>
            </a:endParaRPr>
          </a:p>
        </p:txBody>
      </p:sp>
    </p:spTree>
    <p:extLst>
      <p:ext uri="{BB962C8B-B14F-4D97-AF65-F5344CB8AC3E}">
        <p14:creationId xmlns:p14="http://schemas.microsoft.com/office/powerpoint/2010/main" val="2306936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12224141" y="2984305"/>
            <a:ext cx="1046298" cy="1049390"/>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10546633" y="3125372"/>
            <a:ext cx="1046294" cy="767252"/>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12228313" y="9040413"/>
            <a:ext cx="626266" cy="1415798"/>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19171470" y="7309116"/>
            <a:ext cx="451328" cy="1005464"/>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10534053" y="9283819"/>
            <a:ext cx="928986" cy="928986"/>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9" name="Freeform 19">
            <a:extLst>
              <a:ext uri="{FF2B5EF4-FFF2-40B4-BE49-F238E27FC236}">
                <a16:creationId xmlns:a16="http://schemas.microsoft.com/office/drawing/2014/main" id="{DD59881D-26FD-493B-8AE1-06C59DF34840}"/>
              </a:ext>
            </a:extLst>
          </p:cNvPr>
          <p:cNvSpPr/>
          <p:nvPr/>
        </p:nvSpPr>
        <p:spPr>
          <a:xfrm>
            <a:off x="15490820" y="7285013"/>
            <a:ext cx="921556" cy="906778"/>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0" name="Rectangle 30">
            <a:extLst>
              <a:ext uri="{FF2B5EF4-FFF2-40B4-BE49-F238E27FC236}">
                <a16:creationId xmlns:a16="http://schemas.microsoft.com/office/drawing/2014/main" id="{3BFEE74E-183A-4C32-9BDF-AC2573B061E0}"/>
              </a:ext>
            </a:extLst>
          </p:cNvPr>
          <p:cNvSpPr/>
          <p:nvPr/>
        </p:nvSpPr>
        <p:spPr>
          <a:xfrm>
            <a:off x="22127403" y="7201133"/>
            <a:ext cx="928986" cy="92627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1" name="Rectangle 7">
            <a:extLst>
              <a:ext uri="{FF2B5EF4-FFF2-40B4-BE49-F238E27FC236}">
                <a16:creationId xmlns:a16="http://schemas.microsoft.com/office/drawing/2014/main" id="{A2454068-D6A0-42C7-BCE1-D03833DCF2E4}"/>
              </a:ext>
            </a:extLst>
          </p:cNvPr>
          <p:cNvSpPr/>
          <p:nvPr/>
        </p:nvSpPr>
        <p:spPr>
          <a:xfrm>
            <a:off x="13901649" y="3037433"/>
            <a:ext cx="943134" cy="943134"/>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15475369" y="3037430"/>
            <a:ext cx="944390" cy="94313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3" name="Pie 24">
            <a:extLst>
              <a:ext uri="{FF2B5EF4-FFF2-40B4-BE49-F238E27FC236}">
                <a16:creationId xmlns:a16="http://schemas.microsoft.com/office/drawing/2014/main" id="{DB38F196-AF37-4B00-AA3E-183F9372FBAD}"/>
              </a:ext>
            </a:extLst>
          </p:cNvPr>
          <p:cNvSpPr/>
          <p:nvPr/>
        </p:nvSpPr>
        <p:spPr>
          <a:xfrm>
            <a:off x="13619855" y="9237968"/>
            <a:ext cx="1026366" cy="1020684"/>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22076916" y="5055532"/>
            <a:ext cx="1029952" cy="103250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17050716" y="2941224"/>
            <a:ext cx="1134800" cy="113554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18817103" y="2848604"/>
            <a:ext cx="946602" cy="1320788"/>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15411492" y="9201918"/>
            <a:ext cx="771580" cy="1092784"/>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8" name="Oval 27">
            <a:extLst>
              <a:ext uri="{FF2B5EF4-FFF2-40B4-BE49-F238E27FC236}">
                <a16:creationId xmlns:a16="http://schemas.microsoft.com/office/drawing/2014/main" id="{7DB6E0EE-B33A-443E-887E-C319F0DAF534}"/>
              </a:ext>
            </a:extLst>
          </p:cNvPr>
          <p:cNvSpPr/>
          <p:nvPr/>
        </p:nvSpPr>
        <p:spPr>
          <a:xfrm>
            <a:off x="8836992" y="10938368"/>
            <a:ext cx="819464" cy="1558432"/>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17073726" y="7090263"/>
            <a:ext cx="1197528" cy="1296282"/>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18622127" y="5087865"/>
            <a:ext cx="773330" cy="873278"/>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1" name="Oval 26">
            <a:extLst>
              <a:ext uri="{FF2B5EF4-FFF2-40B4-BE49-F238E27FC236}">
                <a16:creationId xmlns:a16="http://schemas.microsoft.com/office/drawing/2014/main" id="{A8611118-4553-45C9-837B-A5EA5C617D63}"/>
              </a:ext>
            </a:extLst>
          </p:cNvPr>
          <p:cNvSpPr/>
          <p:nvPr/>
        </p:nvSpPr>
        <p:spPr>
          <a:xfrm>
            <a:off x="13933884" y="7174550"/>
            <a:ext cx="944964" cy="1127704"/>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2" name="Freeform 32">
            <a:extLst>
              <a:ext uri="{FF2B5EF4-FFF2-40B4-BE49-F238E27FC236}">
                <a16:creationId xmlns:a16="http://schemas.microsoft.com/office/drawing/2014/main" id="{9C5A04AA-A50B-457A-A783-D941E78BCCDF}"/>
              </a:ext>
            </a:extLst>
          </p:cNvPr>
          <p:cNvSpPr/>
          <p:nvPr/>
        </p:nvSpPr>
        <p:spPr>
          <a:xfrm>
            <a:off x="8720447" y="2961720"/>
            <a:ext cx="1194974" cy="1094556"/>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3" name="Rounded Rectangle 10">
            <a:extLst>
              <a:ext uri="{FF2B5EF4-FFF2-40B4-BE49-F238E27FC236}">
                <a16:creationId xmlns:a16="http://schemas.microsoft.com/office/drawing/2014/main" id="{B55467B8-5BFB-46FE-82D2-AA896BC192F1}"/>
              </a:ext>
            </a:extLst>
          </p:cNvPr>
          <p:cNvSpPr/>
          <p:nvPr/>
        </p:nvSpPr>
        <p:spPr>
          <a:xfrm>
            <a:off x="17068405" y="5031974"/>
            <a:ext cx="744338" cy="985048"/>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4" name="Rounded Rectangle 32">
            <a:extLst>
              <a:ext uri="{FF2B5EF4-FFF2-40B4-BE49-F238E27FC236}">
                <a16:creationId xmlns:a16="http://schemas.microsoft.com/office/drawing/2014/main" id="{A7C45BCB-0B8E-4E0E-842A-DD554B68B1C0}"/>
              </a:ext>
            </a:extLst>
          </p:cNvPr>
          <p:cNvSpPr/>
          <p:nvPr/>
        </p:nvSpPr>
        <p:spPr>
          <a:xfrm>
            <a:off x="20359188" y="7246910"/>
            <a:ext cx="982984" cy="982984"/>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5" name="Trapezoid 13">
            <a:extLst>
              <a:ext uri="{FF2B5EF4-FFF2-40B4-BE49-F238E27FC236}">
                <a16:creationId xmlns:a16="http://schemas.microsoft.com/office/drawing/2014/main" id="{EAB635DE-58EF-4585-A0F5-0790A1957A5B}"/>
              </a:ext>
            </a:extLst>
          </p:cNvPr>
          <p:cNvSpPr/>
          <p:nvPr/>
        </p:nvSpPr>
        <p:spPr>
          <a:xfrm>
            <a:off x="10648432" y="5076487"/>
            <a:ext cx="1059688" cy="896030"/>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6" name="Rounded Rectangle 7">
            <a:extLst>
              <a:ext uri="{FF2B5EF4-FFF2-40B4-BE49-F238E27FC236}">
                <a16:creationId xmlns:a16="http://schemas.microsoft.com/office/drawing/2014/main" id="{890A206E-8EB0-46CB-87E5-BB62DA827BE4}"/>
              </a:ext>
            </a:extLst>
          </p:cNvPr>
          <p:cNvSpPr/>
          <p:nvPr/>
        </p:nvSpPr>
        <p:spPr>
          <a:xfrm>
            <a:off x="15716432" y="5055009"/>
            <a:ext cx="542588" cy="938990"/>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7" name="Rectangle 18">
            <a:extLst>
              <a:ext uri="{FF2B5EF4-FFF2-40B4-BE49-F238E27FC236}">
                <a16:creationId xmlns:a16="http://schemas.microsoft.com/office/drawing/2014/main" id="{D8BFBE69-EC90-491A-A905-789398F4B3A8}"/>
              </a:ext>
            </a:extLst>
          </p:cNvPr>
          <p:cNvSpPr/>
          <p:nvPr/>
        </p:nvSpPr>
        <p:spPr>
          <a:xfrm>
            <a:off x="12517504" y="5134351"/>
            <a:ext cx="982108" cy="780306"/>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8" name="Rounded Rectangle 25">
            <a:extLst>
              <a:ext uri="{FF2B5EF4-FFF2-40B4-BE49-F238E27FC236}">
                <a16:creationId xmlns:a16="http://schemas.microsoft.com/office/drawing/2014/main" id="{4572E89B-D1A8-4A73-807F-C57BE0137D47}"/>
              </a:ext>
            </a:extLst>
          </p:cNvPr>
          <p:cNvSpPr/>
          <p:nvPr/>
        </p:nvSpPr>
        <p:spPr>
          <a:xfrm>
            <a:off x="14308996" y="5104045"/>
            <a:ext cx="598052" cy="840914"/>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9" name="Chord 14">
            <a:extLst>
              <a:ext uri="{FF2B5EF4-FFF2-40B4-BE49-F238E27FC236}">
                <a16:creationId xmlns:a16="http://schemas.microsoft.com/office/drawing/2014/main" id="{55CB0732-5078-415F-A13A-7992B69C1679}"/>
              </a:ext>
            </a:extLst>
          </p:cNvPr>
          <p:cNvSpPr/>
          <p:nvPr/>
        </p:nvSpPr>
        <p:spPr>
          <a:xfrm>
            <a:off x="11839891" y="11070677"/>
            <a:ext cx="1025278" cy="1293818"/>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80" name="Rounded Rectangle 6">
            <a:extLst>
              <a:ext uri="{FF2B5EF4-FFF2-40B4-BE49-F238E27FC236}">
                <a16:creationId xmlns:a16="http://schemas.microsoft.com/office/drawing/2014/main" id="{11DB8BB9-D675-470D-AC1D-C9EF80405172}"/>
              </a:ext>
            </a:extLst>
          </p:cNvPr>
          <p:cNvSpPr/>
          <p:nvPr/>
        </p:nvSpPr>
        <p:spPr>
          <a:xfrm>
            <a:off x="8822747" y="4943273"/>
            <a:ext cx="1016306" cy="1033266"/>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81" name="Oval 66">
            <a:extLst>
              <a:ext uri="{FF2B5EF4-FFF2-40B4-BE49-F238E27FC236}">
                <a16:creationId xmlns:a16="http://schemas.microsoft.com/office/drawing/2014/main" id="{64136ECC-E882-4D1E-8298-06A6A02A6E1A}"/>
              </a:ext>
            </a:extLst>
          </p:cNvPr>
          <p:cNvSpPr/>
          <p:nvPr/>
        </p:nvSpPr>
        <p:spPr>
          <a:xfrm rot="20700000">
            <a:off x="12275072" y="7268412"/>
            <a:ext cx="1097360" cy="939976"/>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10376440" y="10971887"/>
            <a:ext cx="753096" cy="1491402"/>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83" name="Smiley Face 14">
            <a:extLst>
              <a:ext uri="{FF2B5EF4-FFF2-40B4-BE49-F238E27FC236}">
                <a16:creationId xmlns:a16="http://schemas.microsoft.com/office/drawing/2014/main" id="{BD37565A-D14C-4133-B9E1-D7F8BF1C6551}"/>
              </a:ext>
            </a:extLst>
          </p:cNvPr>
          <p:cNvSpPr/>
          <p:nvPr/>
        </p:nvSpPr>
        <p:spPr>
          <a:xfrm>
            <a:off x="15234084" y="11157652"/>
            <a:ext cx="1119868" cy="1119868"/>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84" name="Smiley Face 12">
            <a:extLst>
              <a:ext uri="{FF2B5EF4-FFF2-40B4-BE49-F238E27FC236}">
                <a16:creationId xmlns:a16="http://schemas.microsoft.com/office/drawing/2014/main" id="{7F01996A-EF70-44A8-AD2D-1E270513DCED}"/>
              </a:ext>
            </a:extLst>
          </p:cNvPr>
          <p:cNvSpPr/>
          <p:nvPr/>
        </p:nvSpPr>
        <p:spPr>
          <a:xfrm>
            <a:off x="20321244" y="11157652"/>
            <a:ext cx="1119868" cy="1119868"/>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85" name="Smiley Face 15">
            <a:extLst>
              <a:ext uri="{FF2B5EF4-FFF2-40B4-BE49-F238E27FC236}">
                <a16:creationId xmlns:a16="http://schemas.microsoft.com/office/drawing/2014/main" id="{7DB0A6EE-0534-4660-BA3C-A3E8C9FF112F}"/>
              </a:ext>
            </a:extLst>
          </p:cNvPr>
          <p:cNvSpPr/>
          <p:nvPr/>
        </p:nvSpPr>
        <p:spPr>
          <a:xfrm>
            <a:off x="16937990" y="11163794"/>
            <a:ext cx="1107584" cy="1107584"/>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86" name="Oval 37">
            <a:extLst>
              <a:ext uri="{FF2B5EF4-FFF2-40B4-BE49-F238E27FC236}">
                <a16:creationId xmlns:a16="http://schemas.microsoft.com/office/drawing/2014/main" id="{1430B71C-D580-4CA6-A442-26AED5FAE293}"/>
              </a:ext>
            </a:extLst>
          </p:cNvPr>
          <p:cNvSpPr/>
          <p:nvPr/>
        </p:nvSpPr>
        <p:spPr>
          <a:xfrm>
            <a:off x="22025152" y="11150848"/>
            <a:ext cx="1133476" cy="1133476"/>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7" name="Smiley Face 14">
            <a:extLst>
              <a:ext uri="{FF2B5EF4-FFF2-40B4-BE49-F238E27FC236}">
                <a16:creationId xmlns:a16="http://schemas.microsoft.com/office/drawing/2014/main" id="{77504E11-68B3-460A-979B-D56E2900C922}"/>
              </a:ext>
            </a:extLst>
          </p:cNvPr>
          <p:cNvSpPr/>
          <p:nvPr/>
        </p:nvSpPr>
        <p:spPr>
          <a:xfrm>
            <a:off x="18629616" y="11163794"/>
            <a:ext cx="1107584" cy="110758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10651396" y="7040301"/>
            <a:ext cx="778780" cy="1396206"/>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9" name="Rectangle 9">
            <a:extLst>
              <a:ext uri="{FF2B5EF4-FFF2-40B4-BE49-F238E27FC236}">
                <a16:creationId xmlns:a16="http://schemas.microsoft.com/office/drawing/2014/main" id="{444E6227-4972-4DE6-BEB0-C3FC42991182}"/>
              </a:ext>
            </a:extLst>
          </p:cNvPr>
          <p:cNvSpPr/>
          <p:nvPr/>
        </p:nvSpPr>
        <p:spPr>
          <a:xfrm>
            <a:off x="8802349" y="7090495"/>
            <a:ext cx="1054670" cy="98726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13958057" y="10952964"/>
            <a:ext cx="381442" cy="1529244"/>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91" name="Frame 17">
            <a:extLst>
              <a:ext uri="{FF2B5EF4-FFF2-40B4-BE49-F238E27FC236}">
                <a16:creationId xmlns:a16="http://schemas.microsoft.com/office/drawing/2014/main" id="{1278BF84-DDF3-43F8-88E4-A0F28E4079EF}"/>
              </a:ext>
            </a:extLst>
          </p:cNvPr>
          <p:cNvSpPr/>
          <p:nvPr/>
        </p:nvSpPr>
        <p:spPr>
          <a:xfrm>
            <a:off x="8752471" y="9226835"/>
            <a:ext cx="1016306" cy="101630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20204841" y="5108213"/>
            <a:ext cx="1009266" cy="83258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20253385" y="3078696"/>
            <a:ext cx="1103686" cy="1092172"/>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21865641" y="3078829"/>
            <a:ext cx="1089154" cy="109409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18726946" y="9156052"/>
            <a:ext cx="956296" cy="1138648"/>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16976862" y="9156052"/>
            <a:ext cx="956296" cy="1138648"/>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20477030" y="9156052"/>
            <a:ext cx="956296" cy="1138648"/>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22227112" y="9156052"/>
            <a:ext cx="956296" cy="1138648"/>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Tree>
    <p:extLst>
      <p:ext uri="{BB962C8B-B14F-4D97-AF65-F5344CB8AC3E}">
        <p14:creationId xmlns:p14="http://schemas.microsoft.com/office/powerpoint/2010/main" val="3137583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8861720" y="2821124"/>
            <a:ext cx="1060268" cy="1059624"/>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10556004" y="2909700"/>
            <a:ext cx="1059624" cy="882472"/>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13990865" y="2880033"/>
            <a:ext cx="941814" cy="941814"/>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12231974" y="2903540"/>
            <a:ext cx="1059624" cy="894792"/>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15681513" y="4950287"/>
            <a:ext cx="1025754" cy="875454"/>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17121617" y="2888302"/>
            <a:ext cx="1238214" cy="925272"/>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20554858" y="3079568"/>
            <a:ext cx="1059624" cy="54274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15805621" y="2864497"/>
            <a:ext cx="777534" cy="972882"/>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62" name="Oval 10">
            <a:extLst>
              <a:ext uri="{FF2B5EF4-FFF2-40B4-BE49-F238E27FC236}">
                <a16:creationId xmlns:a16="http://schemas.microsoft.com/office/drawing/2014/main" id="{8624E4A5-1602-4F93-B497-F8D7323B39B1}"/>
              </a:ext>
            </a:extLst>
          </p:cNvPr>
          <p:cNvSpPr/>
          <p:nvPr/>
        </p:nvSpPr>
        <p:spPr>
          <a:xfrm>
            <a:off x="18920605" y="2866531"/>
            <a:ext cx="973306" cy="968814"/>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63" name="Freeform 101">
            <a:extLst>
              <a:ext uri="{FF2B5EF4-FFF2-40B4-BE49-F238E27FC236}">
                <a16:creationId xmlns:a16="http://schemas.microsoft.com/office/drawing/2014/main" id="{398DE87D-E996-4168-8931-FBF1633FDCD5}"/>
              </a:ext>
            </a:extLst>
          </p:cNvPr>
          <p:cNvSpPr/>
          <p:nvPr/>
        </p:nvSpPr>
        <p:spPr>
          <a:xfrm>
            <a:off x="22361071" y="2971911"/>
            <a:ext cx="569382" cy="758058"/>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17414988" y="4858202"/>
            <a:ext cx="651468" cy="1059624"/>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19237364" y="4858202"/>
            <a:ext cx="339788" cy="1059624"/>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0" name="Freeform 108">
            <a:extLst>
              <a:ext uri="{FF2B5EF4-FFF2-40B4-BE49-F238E27FC236}">
                <a16:creationId xmlns:a16="http://schemas.microsoft.com/office/drawing/2014/main" id="{6A02011B-41CE-4E20-9214-001F7D847E12}"/>
              </a:ext>
            </a:extLst>
          </p:cNvPr>
          <p:cNvSpPr/>
          <p:nvPr/>
        </p:nvSpPr>
        <p:spPr>
          <a:xfrm>
            <a:off x="12259935" y="4833460"/>
            <a:ext cx="1003714" cy="1109108"/>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1" name="Oval 8">
            <a:extLst>
              <a:ext uri="{FF2B5EF4-FFF2-40B4-BE49-F238E27FC236}">
                <a16:creationId xmlns:a16="http://schemas.microsoft.com/office/drawing/2014/main" id="{E3D5639C-49CF-43D9-965F-7653D69F451F}"/>
              </a:ext>
            </a:extLst>
          </p:cNvPr>
          <p:cNvSpPr/>
          <p:nvPr/>
        </p:nvSpPr>
        <p:spPr>
          <a:xfrm>
            <a:off x="13934616" y="4858144"/>
            <a:ext cx="1054304" cy="105974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10583963" y="4833460"/>
            <a:ext cx="1003714" cy="1109108"/>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sp>
        <p:nvSpPr>
          <p:cNvPr id="75" name="Rectangle 19">
            <a:extLst>
              <a:ext uri="{FF2B5EF4-FFF2-40B4-BE49-F238E27FC236}">
                <a16:creationId xmlns:a16="http://schemas.microsoft.com/office/drawing/2014/main" id="{8025BC4E-7A4E-42D9-9569-8844F8906CE5}"/>
              </a:ext>
            </a:extLst>
          </p:cNvPr>
          <p:cNvSpPr/>
          <p:nvPr/>
        </p:nvSpPr>
        <p:spPr>
          <a:xfrm>
            <a:off x="8942105" y="4893644"/>
            <a:ext cx="899502" cy="98874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20535293" y="4858202"/>
            <a:ext cx="1098758" cy="1059624"/>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9019220" y="7142012"/>
            <a:ext cx="745268" cy="1059624"/>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22115948" y="4858202"/>
            <a:ext cx="1059624" cy="1059624"/>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10616724" y="7142012"/>
            <a:ext cx="938188" cy="1059624"/>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0" name="Heart 17">
            <a:extLst>
              <a:ext uri="{FF2B5EF4-FFF2-40B4-BE49-F238E27FC236}">
                <a16:creationId xmlns:a16="http://schemas.microsoft.com/office/drawing/2014/main" id="{FD25AA3C-FD36-4FC1-9406-60F9CCE3DC0D}"/>
              </a:ext>
            </a:extLst>
          </p:cNvPr>
          <p:cNvSpPr/>
          <p:nvPr/>
        </p:nvSpPr>
        <p:spPr>
          <a:xfrm>
            <a:off x="15693089" y="7176992"/>
            <a:ext cx="1002598" cy="983012"/>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1" name="Rounded Rectangle 25">
            <a:extLst>
              <a:ext uri="{FF2B5EF4-FFF2-40B4-BE49-F238E27FC236}">
                <a16:creationId xmlns:a16="http://schemas.microsoft.com/office/drawing/2014/main" id="{A53FDB1A-403D-4EBD-8EB6-3E1911FAEEC5}"/>
              </a:ext>
            </a:extLst>
          </p:cNvPr>
          <p:cNvSpPr/>
          <p:nvPr/>
        </p:nvSpPr>
        <p:spPr>
          <a:xfrm>
            <a:off x="13964096" y="7252395"/>
            <a:ext cx="995340" cy="838866"/>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2" name="Chord 32">
            <a:extLst>
              <a:ext uri="{FF2B5EF4-FFF2-40B4-BE49-F238E27FC236}">
                <a16:creationId xmlns:a16="http://schemas.microsoft.com/office/drawing/2014/main" id="{3D1BBD17-EB21-4265-8BCB-65380AD568C6}"/>
              </a:ext>
            </a:extLst>
          </p:cNvPr>
          <p:cNvSpPr/>
          <p:nvPr/>
        </p:nvSpPr>
        <p:spPr>
          <a:xfrm>
            <a:off x="12264116" y="7178521"/>
            <a:ext cx="995340" cy="986610"/>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17278118" y="7179684"/>
            <a:ext cx="925208" cy="98428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12599232" y="9243976"/>
            <a:ext cx="325112" cy="1271548"/>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22312772" y="7142012"/>
            <a:ext cx="665980" cy="1059624"/>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18877442" y="7142012"/>
            <a:ext cx="1059624" cy="1059624"/>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20555580" y="7142012"/>
            <a:ext cx="1058180" cy="1059624"/>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10597203" y="9349936"/>
            <a:ext cx="977238" cy="1059624"/>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17420619" y="9318624"/>
            <a:ext cx="640210" cy="104170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13955872" y="9596353"/>
            <a:ext cx="1011796" cy="566798"/>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22123321" y="9400180"/>
            <a:ext cx="1044882" cy="1046484"/>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18885472" y="11256452"/>
            <a:ext cx="1083132" cy="1020052"/>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15790166" y="9475971"/>
            <a:ext cx="808440" cy="807566"/>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18877442" y="9610227"/>
            <a:ext cx="1059624" cy="539050"/>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20593644" y="9349936"/>
            <a:ext cx="982056" cy="1059624"/>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8954681" y="9349936"/>
            <a:ext cx="874350" cy="1059624"/>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97" name="Rounded Rectangle 2">
            <a:extLst>
              <a:ext uri="{FF2B5EF4-FFF2-40B4-BE49-F238E27FC236}">
                <a16:creationId xmlns:a16="http://schemas.microsoft.com/office/drawing/2014/main" id="{2CB3F902-7F51-468E-928D-DF8ED92CA432}"/>
              </a:ext>
            </a:extLst>
          </p:cNvPr>
          <p:cNvSpPr/>
          <p:nvPr/>
        </p:nvSpPr>
        <p:spPr>
          <a:xfrm>
            <a:off x="10566553" y="11269513"/>
            <a:ext cx="1038530" cy="1038530"/>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8872535" y="11269513"/>
            <a:ext cx="1038646" cy="1038530"/>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13942505" y="11269513"/>
            <a:ext cx="1038530" cy="1038530"/>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12242525" y="11269513"/>
            <a:ext cx="1038530" cy="1038530"/>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15673275" y="11248416"/>
            <a:ext cx="1042230" cy="1059624"/>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102" name="Block Arc 6">
            <a:extLst>
              <a:ext uri="{FF2B5EF4-FFF2-40B4-BE49-F238E27FC236}">
                <a16:creationId xmlns:a16="http://schemas.microsoft.com/office/drawing/2014/main" id="{62965521-2EFF-4BE9-866C-3D9369FA5C74}"/>
              </a:ext>
            </a:extLst>
          </p:cNvPr>
          <p:cNvSpPr/>
          <p:nvPr/>
        </p:nvSpPr>
        <p:spPr>
          <a:xfrm>
            <a:off x="17252204" y="11321396"/>
            <a:ext cx="977032" cy="986644"/>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22177960" y="11248416"/>
            <a:ext cx="1088680" cy="1059624"/>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104" name="Oval 35">
            <a:extLst>
              <a:ext uri="{FF2B5EF4-FFF2-40B4-BE49-F238E27FC236}">
                <a16:creationId xmlns:a16="http://schemas.microsoft.com/office/drawing/2014/main" id="{BCF76AF1-1ADE-45FB-9D44-99BC7FEECFA3}"/>
              </a:ext>
            </a:extLst>
          </p:cNvPr>
          <p:cNvSpPr/>
          <p:nvPr/>
        </p:nvSpPr>
        <p:spPr>
          <a:xfrm>
            <a:off x="20718391" y="11250550"/>
            <a:ext cx="852426" cy="10748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Tree>
    <p:extLst>
      <p:ext uri="{BB962C8B-B14F-4D97-AF65-F5344CB8AC3E}">
        <p14:creationId xmlns:p14="http://schemas.microsoft.com/office/powerpoint/2010/main" val="2126821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15743869" y="9220480"/>
            <a:ext cx="441406" cy="137462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5" name="Rectangle 9">
            <a:extLst>
              <a:ext uri="{FF2B5EF4-FFF2-40B4-BE49-F238E27FC236}">
                <a16:creationId xmlns:a16="http://schemas.microsoft.com/office/drawing/2014/main" id="{F4DF7C3C-D955-465B-A7ED-DA6CEFF74209}"/>
              </a:ext>
            </a:extLst>
          </p:cNvPr>
          <p:cNvSpPr/>
          <p:nvPr/>
        </p:nvSpPr>
        <p:spPr>
          <a:xfrm>
            <a:off x="16871080" y="9379189"/>
            <a:ext cx="1058932" cy="1057210"/>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8718617" y="7268743"/>
            <a:ext cx="888298" cy="105908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7" name="Donut 8">
            <a:extLst>
              <a:ext uri="{FF2B5EF4-FFF2-40B4-BE49-F238E27FC236}">
                <a16:creationId xmlns:a16="http://schemas.microsoft.com/office/drawing/2014/main" id="{E6D41FF5-B672-4C8A-A062-73A4028D9602}"/>
              </a:ext>
            </a:extLst>
          </p:cNvPr>
          <p:cNvSpPr/>
          <p:nvPr/>
        </p:nvSpPr>
        <p:spPr>
          <a:xfrm>
            <a:off x="18950268" y="7217096"/>
            <a:ext cx="972432" cy="116236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20209881" y="9495119"/>
            <a:ext cx="1022650" cy="82535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59" name="Oval 7">
            <a:extLst>
              <a:ext uri="{FF2B5EF4-FFF2-40B4-BE49-F238E27FC236}">
                <a16:creationId xmlns:a16="http://schemas.microsoft.com/office/drawing/2014/main" id="{5B3365E1-0E4A-4E37-8487-402BEAEC4C18}"/>
              </a:ext>
            </a:extLst>
          </p:cNvPr>
          <p:cNvSpPr/>
          <p:nvPr/>
        </p:nvSpPr>
        <p:spPr>
          <a:xfrm>
            <a:off x="20504543" y="7283779"/>
            <a:ext cx="1029010" cy="102901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0" name="Freeform 20">
            <a:extLst>
              <a:ext uri="{FF2B5EF4-FFF2-40B4-BE49-F238E27FC236}">
                <a16:creationId xmlns:a16="http://schemas.microsoft.com/office/drawing/2014/main" id="{E674EC10-6DF4-4D79-8C68-8E0E302F4814}"/>
              </a:ext>
            </a:extLst>
          </p:cNvPr>
          <p:cNvSpPr/>
          <p:nvPr/>
        </p:nvSpPr>
        <p:spPr>
          <a:xfrm>
            <a:off x="21996435" y="11305545"/>
            <a:ext cx="1072854" cy="1146594"/>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21945878" y="5281638"/>
            <a:ext cx="1173960" cy="860328"/>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2" name="Block Arc 41">
            <a:extLst>
              <a:ext uri="{FF2B5EF4-FFF2-40B4-BE49-F238E27FC236}">
                <a16:creationId xmlns:a16="http://schemas.microsoft.com/office/drawing/2014/main" id="{36DCD789-FED8-401C-8C81-CF9F331DAB6D}"/>
              </a:ext>
            </a:extLst>
          </p:cNvPr>
          <p:cNvSpPr/>
          <p:nvPr/>
        </p:nvSpPr>
        <p:spPr>
          <a:xfrm>
            <a:off x="18908170" y="11308383"/>
            <a:ext cx="1126648" cy="1140922"/>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20417821" y="3069975"/>
            <a:ext cx="1159734" cy="984970"/>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4" name="Donut 39">
            <a:extLst>
              <a:ext uri="{FF2B5EF4-FFF2-40B4-BE49-F238E27FC236}">
                <a16:creationId xmlns:a16="http://schemas.microsoft.com/office/drawing/2014/main" id="{439297A1-2150-467C-8B3E-08A8C9E0E56F}"/>
              </a:ext>
            </a:extLst>
          </p:cNvPr>
          <p:cNvSpPr/>
          <p:nvPr/>
        </p:nvSpPr>
        <p:spPr>
          <a:xfrm>
            <a:off x="8492602" y="9332256"/>
            <a:ext cx="1151072" cy="115107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17532717" y="7281213"/>
            <a:ext cx="835714" cy="1034142"/>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6" name="Rectangle 36">
            <a:extLst>
              <a:ext uri="{FF2B5EF4-FFF2-40B4-BE49-F238E27FC236}">
                <a16:creationId xmlns:a16="http://schemas.microsoft.com/office/drawing/2014/main" id="{11A06711-0A15-47E5-AAA2-F0E6DC05BD1B}"/>
              </a:ext>
            </a:extLst>
          </p:cNvPr>
          <p:cNvSpPr/>
          <p:nvPr/>
        </p:nvSpPr>
        <p:spPr>
          <a:xfrm>
            <a:off x="10329480" y="9417831"/>
            <a:ext cx="1172272" cy="979926"/>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7" name="Rounded Rectangle 27">
            <a:extLst>
              <a:ext uri="{FF2B5EF4-FFF2-40B4-BE49-F238E27FC236}">
                <a16:creationId xmlns:a16="http://schemas.microsoft.com/office/drawing/2014/main" id="{7A5ED58F-9964-4886-8BFC-E301F23293AB}"/>
              </a:ext>
            </a:extLst>
          </p:cNvPr>
          <p:cNvSpPr/>
          <p:nvPr/>
        </p:nvSpPr>
        <p:spPr>
          <a:xfrm>
            <a:off x="16632911" y="3097492"/>
            <a:ext cx="1210630" cy="929928"/>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8" name="Rounded Rectangle 7">
            <a:extLst>
              <a:ext uri="{FF2B5EF4-FFF2-40B4-BE49-F238E27FC236}">
                <a16:creationId xmlns:a16="http://schemas.microsoft.com/office/drawing/2014/main" id="{7D6C3C70-FD86-419A-8B89-365FC328FB88}"/>
              </a:ext>
            </a:extLst>
          </p:cNvPr>
          <p:cNvSpPr/>
          <p:nvPr/>
        </p:nvSpPr>
        <p:spPr>
          <a:xfrm>
            <a:off x="18515262" y="3031360"/>
            <a:ext cx="1230832" cy="1062196"/>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69" name="Chord 15">
            <a:extLst>
              <a:ext uri="{FF2B5EF4-FFF2-40B4-BE49-F238E27FC236}">
                <a16:creationId xmlns:a16="http://schemas.microsoft.com/office/drawing/2014/main" id="{42E9D490-3DD3-4F66-B124-FE910E0FACBF}"/>
              </a:ext>
            </a:extLst>
          </p:cNvPr>
          <p:cNvSpPr/>
          <p:nvPr/>
        </p:nvSpPr>
        <p:spPr>
          <a:xfrm>
            <a:off x="22249280" y="2944176"/>
            <a:ext cx="567160" cy="123656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0" name="Rectangle 16">
            <a:extLst>
              <a:ext uri="{FF2B5EF4-FFF2-40B4-BE49-F238E27FC236}">
                <a16:creationId xmlns:a16="http://schemas.microsoft.com/office/drawing/2014/main" id="{F1978DC7-2159-40E0-A5D4-88F414868797}"/>
              </a:ext>
            </a:extLst>
          </p:cNvPr>
          <p:cNvSpPr/>
          <p:nvPr/>
        </p:nvSpPr>
        <p:spPr>
          <a:xfrm>
            <a:off x="12187560" y="9503332"/>
            <a:ext cx="1230832" cy="8089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1" name="Rounded Rectangle 6">
            <a:extLst>
              <a:ext uri="{FF2B5EF4-FFF2-40B4-BE49-F238E27FC236}">
                <a16:creationId xmlns:a16="http://schemas.microsoft.com/office/drawing/2014/main" id="{48E90455-C4C4-4792-86FF-218C5EFE04F0}"/>
              </a:ext>
            </a:extLst>
          </p:cNvPr>
          <p:cNvSpPr/>
          <p:nvPr/>
        </p:nvSpPr>
        <p:spPr>
          <a:xfrm>
            <a:off x="10274144" y="7501380"/>
            <a:ext cx="1232804" cy="5938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2" name="Rounded Rectangle 6">
            <a:extLst>
              <a:ext uri="{FF2B5EF4-FFF2-40B4-BE49-F238E27FC236}">
                <a16:creationId xmlns:a16="http://schemas.microsoft.com/office/drawing/2014/main" id="{8329069E-6F6C-4466-BEA3-223D7C56FECC}"/>
              </a:ext>
            </a:extLst>
          </p:cNvPr>
          <p:cNvSpPr/>
          <p:nvPr/>
        </p:nvSpPr>
        <p:spPr>
          <a:xfrm>
            <a:off x="12088788" y="7501380"/>
            <a:ext cx="1232804" cy="5938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3" name="Rounded Rectangle 6">
            <a:extLst>
              <a:ext uri="{FF2B5EF4-FFF2-40B4-BE49-F238E27FC236}">
                <a16:creationId xmlns:a16="http://schemas.microsoft.com/office/drawing/2014/main" id="{740CC869-4793-4E41-A92A-FDB14A2B194C}"/>
              </a:ext>
            </a:extLst>
          </p:cNvPr>
          <p:cNvSpPr/>
          <p:nvPr/>
        </p:nvSpPr>
        <p:spPr>
          <a:xfrm>
            <a:off x="13903432" y="7501380"/>
            <a:ext cx="1232804" cy="5938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4" name="Rounded Rectangle 6">
            <a:extLst>
              <a:ext uri="{FF2B5EF4-FFF2-40B4-BE49-F238E27FC236}">
                <a16:creationId xmlns:a16="http://schemas.microsoft.com/office/drawing/2014/main" id="{17C1EAE2-459E-491D-81FC-F8924F353B13}"/>
              </a:ext>
            </a:extLst>
          </p:cNvPr>
          <p:cNvSpPr/>
          <p:nvPr/>
        </p:nvSpPr>
        <p:spPr>
          <a:xfrm>
            <a:off x="15718072" y="7501380"/>
            <a:ext cx="1232804" cy="5938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22115387" y="7380804"/>
            <a:ext cx="834950" cy="834952"/>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76" name="Donut 24">
            <a:extLst>
              <a:ext uri="{FF2B5EF4-FFF2-40B4-BE49-F238E27FC236}">
                <a16:creationId xmlns:a16="http://schemas.microsoft.com/office/drawing/2014/main" id="{2358F6B7-5407-478C-BBCE-24DB33354B70}"/>
              </a:ext>
            </a:extLst>
          </p:cNvPr>
          <p:cNvSpPr/>
          <p:nvPr/>
        </p:nvSpPr>
        <p:spPr>
          <a:xfrm>
            <a:off x="11547208" y="5089271"/>
            <a:ext cx="1235016" cy="12450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13466897" y="5088216"/>
            <a:ext cx="969854" cy="1247176"/>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8" name="Heart 38">
            <a:extLst>
              <a:ext uri="{FF2B5EF4-FFF2-40B4-BE49-F238E27FC236}">
                <a16:creationId xmlns:a16="http://schemas.microsoft.com/office/drawing/2014/main" id="{07191768-391A-445C-9738-68FC969D5D3B}"/>
              </a:ext>
            </a:extLst>
          </p:cNvPr>
          <p:cNvSpPr/>
          <p:nvPr/>
        </p:nvSpPr>
        <p:spPr>
          <a:xfrm>
            <a:off x="14872635" y="3018185"/>
            <a:ext cx="1088550" cy="1088550"/>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20603920" y="11370169"/>
            <a:ext cx="823412" cy="1017350"/>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0" name="Rectangle 23">
            <a:extLst>
              <a:ext uri="{FF2B5EF4-FFF2-40B4-BE49-F238E27FC236}">
                <a16:creationId xmlns:a16="http://schemas.microsoft.com/office/drawing/2014/main" id="{411254AD-C704-4DA8-B5ED-2CB7E0E42884}"/>
              </a:ext>
            </a:extLst>
          </p:cNvPr>
          <p:cNvSpPr/>
          <p:nvPr/>
        </p:nvSpPr>
        <p:spPr>
          <a:xfrm>
            <a:off x="8484660" y="11479964"/>
            <a:ext cx="1356204" cy="797752"/>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1" name="Oval 31">
            <a:extLst>
              <a:ext uri="{FF2B5EF4-FFF2-40B4-BE49-F238E27FC236}">
                <a16:creationId xmlns:a16="http://schemas.microsoft.com/office/drawing/2014/main" id="{9CEA4298-5C72-495F-935E-04B7A42F93E1}"/>
              </a:ext>
            </a:extLst>
          </p:cNvPr>
          <p:cNvSpPr/>
          <p:nvPr/>
        </p:nvSpPr>
        <p:spPr>
          <a:xfrm>
            <a:off x="17330061" y="11369588"/>
            <a:ext cx="1009010" cy="1018508"/>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2" name="Rectangle 23">
            <a:extLst>
              <a:ext uri="{FF2B5EF4-FFF2-40B4-BE49-F238E27FC236}">
                <a16:creationId xmlns:a16="http://schemas.microsoft.com/office/drawing/2014/main" id="{D1D013BE-5839-41BC-BC72-D7D6A426C477}"/>
              </a:ext>
            </a:extLst>
          </p:cNvPr>
          <p:cNvSpPr/>
          <p:nvPr/>
        </p:nvSpPr>
        <p:spPr>
          <a:xfrm>
            <a:off x="11926348" y="11432948"/>
            <a:ext cx="1383764" cy="891784"/>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3" name="Oval 31">
            <a:extLst>
              <a:ext uri="{FF2B5EF4-FFF2-40B4-BE49-F238E27FC236}">
                <a16:creationId xmlns:a16="http://schemas.microsoft.com/office/drawing/2014/main" id="{F2B4C20E-6F83-4700-819A-B889CC4F8028}"/>
              </a:ext>
            </a:extLst>
          </p:cNvPr>
          <p:cNvSpPr/>
          <p:nvPr/>
        </p:nvSpPr>
        <p:spPr>
          <a:xfrm>
            <a:off x="13879213" y="11306761"/>
            <a:ext cx="1159746" cy="1144166"/>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10409964" y="11397760"/>
            <a:ext cx="947280" cy="962164"/>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5" name="Rectangle 23">
            <a:extLst>
              <a:ext uri="{FF2B5EF4-FFF2-40B4-BE49-F238E27FC236}">
                <a16:creationId xmlns:a16="http://schemas.microsoft.com/office/drawing/2014/main" id="{2246F171-72B7-42E7-B6C0-D78C12504E9B}"/>
              </a:ext>
            </a:extLst>
          </p:cNvPr>
          <p:cNvSpPr/>
          <p:nvPr/>
        </p:nvSpPr>
        <p:spPr>
          <a:xfrm>
            <a:off x="15608061" y="11298984"/>
            <a:ext cx="1152898" cy="1159716"/>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8911460" y="2900591"/>
            <a:ext cx="502604" cy="1323734"/>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10085786" y="2894479"/>
            <a:ext cx="626272" cy="1335962"/>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88" name="Donut 87">
            <a:extLst>
              <a:ext uri="{FF2B5EF4-FFF2-40B4-BE49-F238E27FC236}">
                <a16:creationId xmlns:a16="http://schemas.microsoft.com/office/drawing/2014/main" id="{4E09E652-E42B-4D35-B750-1E418CF08FA6}"/>
              </a:ext>
            </a:extLst>
          </p:cNvPr>
          <p:cNvSpPr/>
          <p:nvPr/>
        </p:nvSpPr>
        <p:spPr>
          <a:xfrm>
            <a:off x="11383787" y="3079884"/>
            <a:ext cx="1015322" cy="1043428"/>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13136804" y="3003755"/>
            <a:ext cx="1064104" cy="1087514"/>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15121420" y="5209167"/>
            <a:ext cx="1015920" cy="1005278"/>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1" name="Block Arc 25">
            <a:extLst>
              <a:ext uri="{FF2B5EF4-FFF2-40B4-BE49-F238E27FC236}">
                <a16:creationId xmlns:a16="http://schemas.microsoft.com/office/drawing/2014/main" id="{5F7FD4D6-1C06-4ABB-98F4-AC79D3C6A6D8}"/>
              </a:ext>
            </a:extLst>
          </p:cNvPr>
          <p:cNvSpPr/>
          <p:nvPr/>
        </p:nvSpPr>
        <p:spPr>
          <a:xfrm>
            <a:off x="10163595" y="5206920"/>
            <a:ext cx="698946" cy="1009768"/>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16822011" y="5206920"/>
            <a:ext cx="911918" cy="1009768"/>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20261878" y="5199497"/>
            <a:ext cx="999328" cy="1024618"/>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4" name="Block Arc 10">
            <a:extLst>
              <a:ext uri="{FF2B5EF4-FFF2-40B4-BE49-F238E27FC236}">
                <a16:creationId xmlns:a16="http://schemas.microsoft.com/office/drawing/2014/main" id="{75C14C12-5F78-4BDD-B8A3-69BB465A2216}"/>
              </a:ext>
            </a:extLst>
          </p:cNvPr>
          <p:cNvSpPr/>
          <p:nvPr/>
        </p:nvSpPr>
        <p:spPr>
          <a:xfrm>
            <a:off x="21918337" y="9491548"/>
            <a:ext cx="1229050" cy="832492"/>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8846600" y="4937101"/>
            <a:ext cx="632324" cy="1549410"/>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18418600" y="5253797"/>
            <a:ext cx="1158612" cy="916018"/>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14104201" y="9426876"/>
            <a:ext cx="953862" cy="96182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
        <p:nvSpPr>
          <p:cNvPr id="98" name="Oval 32">
            <a:extLst>
              <a:ext uri="{FF2B5EF4-FFF2-40B4-BE49-F238E27FC236}">
                <a16:creationId xmlns:a16="http://schemas.microsoft.com/office/drawing/2014/main" id="{06C7F06B-394E-4FE3-88AA-93210AFF9C00}"/>
              </a:ext>
            </a:extLst>
          </p:cNvPr>
          <p:cNvSpPr/>
          <p:nvPr/>
        </p:nvSpPr>
        <p:spPr>
          <a:xfrm>
            <a:off x="18615816" y="9361466"/>
            <a:ext cx="908256" cy="1092648"/>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5400"/>
          </a:p>
        </p:txBody>
      </p:sp>
    </p:spTree>
    <p:extLst>
      <p:ext uri="{BB962C8B-B14F-4D97-AF65-F5344CB8AC3E}">
        <p14:creationId xmlns:p14="http://schemas.microsoft.com/office/powerpoint/2010/main" val="486176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9255145" y="4375728"/>
            <a:ext cx="5873724"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FULL TEXT SLIDE</a:t>
            </a:r>
          </a:p>
        </p:txBody>
      </p:sp>
      <p:grpSp>
        <p:nvGrpSpPr>
          <p:cNvPr id="17" name="Group 16"/>
          <p:cNvGrpSpPr/>
          <p:nvPr/>
        </p:nvGrpSpPr>
        <p:grpSpPr>
          <a:xfrm>
            <a:off x="11643803" y="5743781"/>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5829300" y="6477951"/>
            <a:ext cx="12725400" cy="2862322"/>
          </a:xfrm>
          <a:prstGeom prst="rect">
            <a:avLst/>
          </a:prstGeom>
        </p:spPr>
        <p:txBody>
          <a:bodyPr wrap="square">
            <a:spAutoFit/>
          </a:bodyPr>
          <a:lstStyle/>
          <a:p>
            <a:pPr algn="just">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 porttitor risus. Lorem ipsum dolor sit amet, consectetur adipiscing elit. Ut lobortis purus aliquam erat condimentum fermentum. Phasellus sed nisl eleifend, interdum ex vel, porttitor risus. </a:t>
            </a:r>
            <a:endParaRPr lang="tr-TR" sz="2400">
              <a:solidFill>
                <a:schemeClr val="bg1">
                  <a:lumMod val="95000"/>
                </a:schemeClr>
              </a:solidFill>
            </a:endParaRPr>
          </a:p>
          <a:p>
            <a:pPr algn="just">
              <a:lnSpc>
                <a:spcPct val="150000"/>
              </a:lnSpc>
            </a:pPr>
            <a:endParaRPr lang="tr-TR" sz="2400">
              <a:solidFill>
                <a:schemeClr val="bg1">
                  <a:lumMod val="95000"/>
                </a:schemeClr>
              </a:solidFill>
            </a:endParaRPr>
          </a:p>
        </p:txBody>
      </p:sp>
    </p:spTree>
    <p:extLst>
      <p:ext uri="{BB962C8B-B14F-4D97-AF65-F5344CB8AC3E}">
        <p14:creationId xmlns:p14="http://schemas.microsoft.com/office/powerpoint/2010/main" val="2446830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10089351" y="1433034"/>
            <a:ext cx="4205318"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LOCATIONS</a:t>
            </a:r>
          </a:p>
        </p:txBody>
      </p:sp>
      <p:grpSp>
        <p:nvGrpSpPr>
          <p:cNvPr id="17" name="Group 16"/>
          <p:cNvGrpSpPr/>
          <p:nvPr/>
        </p:nvGrpSpPr>
        <p:grpSpPr>
          <a:xfrm>
            <a:off x="11643803" y="2801087"/>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a:blip r:embed="rId3" cstate="print">
            <a:biLevel thresh="75000"/>
          </a:blip>
          <a:stretch>
            <a:fillRect/>
          </a:stretch>
        </p:blipFill>
        <p:spPr>
          <a:xfrm>
            <a:off x="4142776" y="3323697"/>
            <a:ext cx="15781402" cy="8959270"/>
          </a:xfrm>
          <a:prstGeom prst="rect">
            <a:avLst/>
          </a:prstGeom>
        </p:spPr>
      </p:pic>
      <p:sp>
        <p:nvSpPr>
          <p:cNvPr id="11" name="Oval 10"/>
          <p:cNvSpPr/>
          <p:nvPr/>
        </p:nvSpPr>
        <p:spPr>
          <a:xfrm>
            <a:off x="6601968" y="6240990"/>
            <a:ext cx="164592" cy="164592"/>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 name="Oval 11"/>
          <p:cNvSpPr/>
          <p:nvPr/>
        </p:nvSpPr>
        <p:spPr>
          <a:xfrm>
            <a:off x="8595360" y="10812990"/>
            <a:ext cx="164592" cy="164592"/>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3" name="Oval 12"/>
          <p:cNvSpPr/>
          <p:nvPr/>
        </p:nvSpPr>
        <p:spPr>
          <a:xfrm>
            <a:off x="13679424" y="7803332"/>
            <a:ext cx="164592" cy="164592"/>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5" name="Oval 14"/>
          <p:cNvSpPr/>
          <p:nvPr/>
        </p:nvSpPr>
        <p:spPr>
          <a:xfrm>
            <a:off x="11443213" y="8370260"/>
            <a:ext cx="164592" cy="164592"/>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8" name="Oval 17"/>
          <p:cNvSpPr/>
          <p:nvPr/>
        </p:nvSpPr>
        <p:spPr>
          <a:xfrm>
            <a:off x="16751808" y="5114996"/>
            <a:ext cx="164592" cy="164592"/>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9" name="TextBox 18"/>
          <p:cNvSpPr txBox="1"/>
          <p:nvPr/>
        </p:nvSpPr>
        <p:spPr>
          <a:xfrm>
            <a:off x="5663792" y="5723342"/>
            <a:ext cx="2040943" cy="461665"/>
          </a:xfrm>
          <a:prstGeom prst="rect">
            <a:avLst/>
          </a:prstGeom>
          <a:noFill/>
        </p:spPr>
        <p:txBody>
          <a:bodyPr wrap="none" rtlCol="0">
            <a:spAutoFit/>
          </a:bodyPr>
          <a:lstStyle/>
          <a:p>
            <a:pPr algn="ctr"/>
            <a:r>
              <a:rPr lang="tr-TR"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Main Offices</a:t>
            </a:r>
          </a:p>
        </p:txBody>
      </p:sp>
      <p:sp>
        <p:nvSpPr>
          <p:cNvPr id="20" name="TextBox 19"/>
          <p:cNvSpPr txBox="1"/>
          <p:nvPr/>
        </p:nvSpPr>
        <p:spPr>
          <a:xfrm>
            <a:off x="10903213" y="7852612"/>
            <a:ext cx="1250663" cy="461665"/>
          </a:xfrm>
          <a:prstGeom prst="rect">
            <a:avLst/>
          </a:prstGeom>
          <a:noFill/>
        </p:spPr>
        <p:txBody>
          <a:bodyPr wrap="none" rtlCol="0">
            <a:spAutoFit/>
          </a:bodyPr>
          <a:lstStyle/>
          <a:p>
            <a:pPr algn="ctr"/>
            <a:r>
              <a:rPr lang="tr-TR"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Agency</a:t>
            </a:r>
          </a:p>
        </p:txBody>
      </p:sp>
      <p:sp>
        <p:nvSpPr>
          <p:cNvPr id="21" name="TextBox 20"/>
          <p:cNvSpPr txBox="1"/>
          <p:nvPr/>
        </p:nvSpPr>
        <p:spPr>
          <a:xfrm>
            <a:off x="15411278" y="4597348"/>
            <a:ext cx="2845651" cy="461665"/>
          </a:xfrm>
          <a:prstGeom prst="rect">
            <a:avLst/>
          </a:prstGeom>
          <a:noFill/>
        </p:spPr>
        <p:txBody>
          <a:bodyPr wrap="none" rtlCol="0">
            <a:spAutoFit/>
          </a:bodyPr>
          <a:lstStyle/>
          <a:p>
            <a:pPr algn="ctr"/>
            <a:r>
              <a:rPr lang="tr-TR"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Subsidiary Offices</a:t>
            </a:r>
          </a:p>
        </p:txBody>
      </p:sp>
      <p:sp>
        <p:nvSpPr>
          <p:cNvPr id="22" name="TextBox 21"/>
          <p:cNvSpPr txBox="1"/>
          <p:nvPr/>
        </p:nvSpPr>
        <p:spPr>
          <a:xfrm>
            <a:off x="8052324" y="10295342"/>
            <a:ext cx="1250663" cy="461665"/>
          </a:xfrm>
          <a:prstGeom prst="rect">
            <a:avLst/>
          </a:prstGeom>
          <a:noFill/>
        </p:spPr>
        <p:txBody>
          <a:bodyPr wrap="none" rtlCol="0">
            <a:spAutoFit/>
          </a:bodyPr>
          <a:lstStyle/>
          <a:p>
            <a:pPr algn="ctr"/>
            <a:r>
              <a:rPr lang="tr-TR"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Agency</a:t>
            </a:r>
          </a:p>
        </p:txBody>
      </p:sp>
      <p:sp>
        <p:nvSpPr>
          <p:cNvPr id="23" name="TextBox 22"/>
          <p:cNvSpPr txBox="1"/>
          <p:nvPr/>
        </p:nvSpPr>
        <p:spPr>
          <a:xfrm>
            <a:off x="13136388" y="7285684"/>
            <a:ext cx="1250663" cy="461665"/>
          </a:xfrm>
          <a:prstGeom prst="rect">
            <a:avLst/>
          </a:prstGeom>
          <a:noFill/>
        </p:spPr>
        <p:txBody>
          <a:bodyPr wrap="none" rtlCol="0">
            <a:spAutoFit/>
          </a:bodyPr>
          <a:lstStyle/>
          <a:p>
            <a:pPr algn="ctr"/>
            <a:r>
              <a:rPr lang="tr-TR"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Agency</a:t>
            </a:r>
          </a:p>
        </p:txBody>
      </p:sp>
    </p:spTree>
    <p:extLst>
      <p:ext uri="{BB962C8B-B14F-4D97-AF65-F5344CB8AC3E}">
        <p14:creationId xmlns:p14="http://schemas.microsoft.com/office/powerpoint/2010/main" val="33993552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7962192" y="4259955"/>
            <a:ext cx="8459624"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DOUBLE COLUMN SLIDE</a:t>
            </a:r>
          </a:p>
        </p:txBody>
      </p:sp>
      <p:grpSp>
        <p:nvGrpSpPr>
          <p:cNvPr id="17" name="Group 16"/>
          <p:cNvGrpSpPr/>
          <p:nvPr/>
        </p:nvGrpSpPr>
        <p:grpSpPr>
          <a:xfrm>
            <a:off x="11643803" y="5628008"/>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6096000" y="6593724"/>
            <a:ext cx="5777406" cy="2862322"/>
          </a:xfrm>
          <a:prstGeom prst="rect">
            <a:avLst/>
          </a:prstGeom>
        </p:spPr>
        <p:txBody>
          <a:bodyPr wrap="square">
            <a:spAutoFit/>
          </a:bodyPr>
          <a:lstStyle/>
          <a:p>
            <a:pPr algn="just">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eratona condimentum fermentum. Phasellus sed nisl eleifend, interdum ex vel, porttitor risus. </a:t>
            </a:r>
            <a:endParaRPr lang="tr-TR" sz="2400">
              <a:solidFill>
                <a:schemeClr val="bg1">
                  <a:lumMod val="95000"/>
                </a:schemeClr>
              </a:solidFill>
            </a:endParaRPr>
          </a:p>
        </p:txBody>
      </p:sp>
      <p:sp>
        <p:nvSpPr>
          <p:cNvPr id="10" name="Rectangle 9"/>
          <p:cNvSpPr/>
          <p:nvPr/>
        </p:nvSpPr>
        <p:spPr>
          <a:xfrm>
            <a:off x="12510595" y="6593724"/>
            <a:ext cx="5777406" cy="2862322"/>
          </a:xfrm>
          <a:prstGeom prst="rect">
            <a:avLst/>
          </a:prstGeom>
        </p:spPr>
        <p:txBody>
          <a:bodyPr wrap="square">
            <a:spAutoFit/>
          </a:bodyPr>
          <a:lstStyle/>
          <a:p>
            <a:pPr algn="just">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eratona condimentum fermentum. Phasellus sed nisl eleifend, interdum ex vel, porttitor risus. </a:t>
            </a:r>
            <a:endParaRPr lang="tr-TR" sz="2400">
              <a:solidFill>
                <a:schemeClr val="bg1">
                  <a:lumMod val="95000"/>
                </a:schemeClr>
              </a:solidFill>
            </a:endParaRPr>
          </a:p>
        </p:txBody>
      </p:sp>
    </p:spTree>
    <p:extLst>
      <p:ext uri="{BB962C8B-B14F-4D97-AF65-F5344CB8AC3E}">
        <p14:creationId xmlns:p14="http://schemas.microsoft.com/office/powerpoint/2010/main" val="2166401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4" name="Rectangle 3"/>
          <p:cNvSpPr/>
          <p:nvPr/>
        </p:nvSpPr>
        <p:spPr>
          <a:xfrm>
            <a:off x="0" y="0"/>
            <a:ext cx="24384000" cy="43757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1"/>
          <p:cNvSpPr txBox="1"/>
          <p:nvPr/>
        </p:nvSpPr>
        <p:spPr>
          <a:xfrm>
            <a:off x="8347466" y="1419061"/>
            <a:ext cx="7689093"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PHOTO HEADER SLIDE</a:t>
            </a:r>
          </a:p>
        </p:txBody>
      </p:sp>
      <p:grpSp>
        <p:nvGrpSpPr>
          <p:cNvPr id="17" name="Group 16"/>
          <p:cNvGrpSpPr/>
          <p:nvPr/>
        </p:nvGrpSpPr>
        <p:grpSpPr>
          <a:xfrm>
            <a:off x="11643803" y="2787114"/>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686300" y="6168648"/>
            <a:ext cx="15011400" cy="1200329"/>
          </a:xfrm>
          <a:prstGeom prst="rect">
            <a:avLst/>
          </a:prstGeom>
        </p:spPr>
        <p:txBody>
          <a:bodyPr wrap="square">
            <a:spAutoFit/>
          </a:bodyPr>
          <a:lstStyle/>
          <a:p>
            <a:pPr algn="ct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 porttitor risus. Lorem ipsum dolor sit amet.</a:t>
            </a:r>
            <a:endParaRPr lang="tr-TR" sz="2400">
              <a:solidFill>
                <a:schemeClr val="bg1">
                  <a:lumMod val="95000"/>
                </a:schemeClr>
              </a:solidFill>
            </a:endParaRPr>
          </a:p>
        </p:txBody>
      </p:sp>
      <p:sp>
        <p:nvSpPr>
          <p:cNvPr id="5" name="Rectangle 4"/>
          <p:cNvSpPr/>
          <p:nvPr/>
        </p:nvSpPr>
        <p:spPr>
          <a:xfrm>
            <a:off x="5713502" y="10680830"/>
            <a:ext cx="668773" cy="769441"/>
          </a:xfrm>
          <a:prstGeom prst="rect">
            <a:avLst/>
          </a:prstGeom>
        </p:spPr>
        <p:txBody>
          <a:bodyPr wrap="none">
            <a:spAutoFit/>
          </a:bodyPr>
          <a:lstStyle/>
          <a:p>
            <a:r>
              <a:rPr lang="tr-TR" sz="4400">
                <a:solidFill>
                  <a:srgbClr val="CA8385"/>
                </a:solidFill>
                <a:latin typeface="FontAwesome" pitchFamily="2" charset="0"/>
              </a:rPr>
              <a:t></a:t>
            </a:r>
            <a:endParaRPr lang="tr-TR" sz="4400">
              <a:solidFill>
                <a:srgbClr val="CA8385"/>
              </a:solidFill>
            </a:endParaRPr>
          </a:p>
        </p:txBody>
      </p:sp>
      <p:sp>
        <p:nvSpPr>
          <p:cNvPr id="10" name="Rectangle 9"/>
          <p:cNvSpPr/>
          <p:nvPr/>
        </p:nvSpPr>
        <p:spPr>
          <a:xfrm>
            <a:off x="6655706" y="10803940"/>
            <a:ext cx="2170018" cy="523220"/>
          </a:xfrm>
          <a:prstGeom prst="rect">
            <a:avLst/>
          </a:prstGeom>
        </p:spPr>
        <p:txBody>
          <a:bodyPr wrap="none">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Exploration</a:t>
            </a:r>
          </a:p>
        </p:txBody>
      </p:sp>
      <p:sp>
        <p:nvSpPr>
          <p:cNvPr id="15" name="Rectangle 14"/>
          <p:cNvSpPr/>
          <p:nvPr/>
        </p:nvSpPr>
        <p:spPr>
          <a:xfrm>
            <a:off x="11001791" y="10680830"/>
            <a:ext cx="628698" cy="769441"/>
          </a:xfrm>
          <a:prstGeom prst="rect">
            <a:avLst/>
          </a:prstGeom>
        </p:spPr>
        <p:txBody>
          <a:bodyPr wrap="none">
            <a:spAutoFit/>
          </a:bodyPr>
          <a:lstStyle/>
          <a:p>
            <a:r>
              <a:rPr lang="tr-TR" sz="4400">
                <a:solidFill>
                  <a:srgbClr val="CA8385"/>
                </a:solidFill>
                <a:latin typeface="FontAwesome" pitchFamily="2" charset="0"/>
              </a:rPr>
              <a:t></a:t>
            </a:r>
            <a:endParaRPr lang="tr-TR" sz="4400">
              <a:solidFill>
                <a:srgbClr val="CA8385"/>
              </a:solidFill>
            </a:endParaRPr>
          </a:p>
        </p:txBody>
      </p:sp>
      <p:sp>
        <p:nvSpPr>
          <p:cNvPr id="18" name="Rectangle 17"/>
          <p:cNvSpPr/>
          <p:nvPr/>
        </p:nvSpPr>
        <p:spPr>
          <a:xfrm>
            <a:off x="11943995" y="10803940"/>
            <a:ext cx="1483098" cy="523220"/>
          </a:xfrm>
          <a:prstGeom prst="rect">
            <a:avLst/>
          </a:prstGeom>
        </p:spPr>
        <p:txBody>
          <a:bodyPr wrap="none">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Change</a:t>
            </a:r>
          </a:p>
        </p:txBody>
      </p:sp>
      <p:sp>
        <p:nvSpPr>
          <p:cNvPr id="19" name="Rectangle 18"/>
          <p:cNvSpPr/>
          <p:nvPr/>
        </p:nvSpPr>
        <p:spPr>
          <a:xfrm>
            <a:off x="16290080" y="10680830"/>
            <a:ext cx="668773" cy="769441"/>
          </a:xfrm>
          <a:prstGeom prst="rect">
            <a:avLst/>
          </a:prstGeom>
        </p:spPr>
        <p:txBody>
          <a:bodyPr wrap="none">
            <a:spAutoFit/>
          </a:bodyPr>
          <a:lstStyle/>
          <a:p>
            <a:r>
              <a:rPr lang="tr-TR" sz="4400">
                <a:solidFill>
                  <a:srgbClr val="CA8385"/>
                </a:solidFill>
                <a:latin typeface="FontAwesome" pitchFamily="2" charset="0"/>
              </a:rPr>
              <a:t></a:t>
            </a:r>
            <a:endParaRPr lang="tr-TR" sz="4400">
              <a:solidFill>
                <a:srgbClr val="CA8385"/>
              </a:solidFill>
            </a:endParaRPr>
          </a:p>
        </p:txBody>
      </p:sp>
      <p:sp>
        <p:nvSpPr>
          <p:cNvPr id="20" name="Rectangle 19"/>
          <p:cNvSpPr/>
          <p:nvPr/>
        </p:nvSpPr>
        <p:spPr>
          <a:xfrm>
            <a:off x="17232284" y="10803940"/>
            <a:ext cx="1438214" cy="523220"/>
          </a:xfrm>
          <a:prstGeom prst="rect">
            <a:avLst/>
          </a:prstGeom>
        </p:spPr>
        <p:txBody>
          <a:bodyPr wrap="none">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Fidelity</a:t>
            </a:r>
          </a:p>
        </p:txBody>
      </p:sp>
      <p:sp>
        <p:nvSpPr>
          <p:cNvPr id="21" name="Rectangle 20"/>
          <p:cNvSpPr/>
          <p:nvPr/>
        </p:nvSpPr>
        <p:spPr>
          <a:xfrm>
            <a:off x="4686300" y="8424739"/>
            <a:ext cx="15011400" cy="1200329"/>
          </a:xfrm>
          <a:prstGeom prst="rect">
            <a:avLst/>
          </a:prstGeom>
        </p:spPr>
        <p:txBody>
          <a:bodyPr wrap="square">
            <a:spAutoFit/>
          </a:bodyPr>
          <a:lstStyle/>
          <a:p>
            <a:pPr algn="ct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 porttitor risus. Lorem ipsum dolor sit amet.</a:t>
            </a:r>
            <a:endParaRPr lang="tr-TR" sz="2400">
              <a:solidFill>
                <a:schemeClr val="bg1">
                  <a:lumMod val="95000"/>
                </a:schemeClr>
              </a:solidFill>
            </a:endParaRPr>
          </a:p>
        </p:txBody>
      </p:sp>
      <p:sp>
        <p:nvSpPr>
          <p:cNvPr id="12" name="TextBox 11"/>
          <p:cNvSpPr txBox="1"/>
          <p:nvPr/>
        </p:nvSpPr>
        <p:spPr>
          <a:xfrm>
            <a:off x="11431215" y="7901519"/>
            <a:ext cx="1521570" cy="523220"/>
          </a:xfrm>
          <a:prstGeom prst="rect">
            <a:avLst/>
          </a:prstGeom>
          <a:noFill/>
        </p:spPr>
        <p:txBody>
          <a:bodyPr wrap="none" rtlCol="0">
            <a:spAutoFit/>
          </a:bodyPr>
          <a:lstStyle/>
          <a:p>
            <a:pPr algn="ct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Subtitle</a:t>
            </a:r>
          </a:p>
        </p:txBody>
      </p:sp>
      <p:sp>
        <p:nvSpPr>
          <p:cNvPr id="22" name="TextBox 21"/>
          <p:cNvSpPr txBox="1"/>
          <p:nvPr/>
        </p:nvSpPr>
        <p:spPr>
          <a:xfrm>
            <a:off x="11431215" y="5645428"/>
            <a:ext cx="1521570" cy="523220"/>
          </a:xfrm>
          <a:prstGeom prst="rect">
            <a:avLst/>
          </a:prstGeom>
          <a:noFill/>
        </p:spPr>
        <p:txBody>
          <a:bodyPr wrap="none" rtlCol="0">
            <a:spAutoFit/>
          </a:bodyPr>
          <a:lstStyle/>
          <a:p>
            <a:pPr algn="ct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Subtitle</a:t>
            </a:r>
          </a:p>
        </p:txBody>
      </p:sp>
    </p:spTree>
    <p:extLst>
      <p:ext uri="{BB962C8B-B14F-4D97-AF65-F5344CB8AC3E}">
        <p14:creationId xmlns:p14="http://schemas.microsoft.com/office/powerpoint/2010/main" val="22767193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8560379" y="3154647"/>
            <a:ext cx="7263270"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COMPANY TIMELINE</a:t>
            </a:r>
          </a:p>
        </p:txBody>
      </p:sp>
      <p:grpSp>
        <p:nvGrpSpPr>
          <p:cNvPr id="17" name="Group 16"/>
          <p:cNvGrpSpPr/>
          <p:nvPr/>
        </p:nvGrpSpPr>
        <p:grpSpPr>
          <a:xfrm>
            <a:off x="11643803" y="4522700"/>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a:stCxn id="9" idx="6"/>
            <a:endCxn id="29" idx="6"/>
          </p:cNvCxnSpPr>
          <p:nvPr/>
        </p:nvCxnSpPr>
        <p:spPr>
          <a:xfrm>
            <a:off x="3200095" y="7413286"/>
            <a:ext cx="18144858" cy="0"/>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039047" y="7332762"/>
            <a:ext cx="161048" cy="161048"/>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Oval 23"/>
          <p:cNvSpPr/>
          <p:nvPr/>
        </p:nvSpPr>
        <p:spPr>
          <a:xfrm>
            <a:off x="6063190" y="7332762"/>
            <a:ext cx="161048" cy="161048"/>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Oval 24"/>
          <p:cNvSpPr/>
          <p:nvPr/>
        </p:nvSpPr>
        <p:spPr>
          <a:xfrm>
            <a:off x="9087333" y="7332762"/>
            <a:ext cx="161048" cy="161048"/>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Oval 25"/>
          <p:cNvSpPr/>
          <p:nvPr/>
        </p:nvSpPr>
        <p:spPr>
          <a:xfrm>
            <a:off x="12111476" y="7332762"/>
            <a:ext cx="161048" cy="161048"/>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Oval 26"/>
          <p:cNvSpPr/>
          <p:nvPr/>
        </p:nvSpPr>
        <p:spPr>
          <a:xfrm>
            <a:off x="15135619" y="7332762"/>
            <a:ext cx="161048" cy="161048"/>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Oval 27"/>
          <p:cNvSpPr/>
          <p:nvPr/>
        </p:nvSpPr>
        <p:spPr>
          <a:xfrm>
            <a:off x="18159762" y="7332762"/>
            <a:ext cx="161048" cy="161048"/>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Oval 28"/>
          <p:cNvSpPr/>
          <p:nvPr/>
        </p:nvSpPr>
        <p:spPr>
          <a:xfrm>
            <a:off x="21183905" y="7332762"/>
            <a:ext cx="161048" cy="161048"/>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TextBox 29"/>
          <p:cNvSpPr txBox="1"/>
          <p:nvPr/>
        </p:nvSpPr>
        <p:spPr>
          <a:xfrm>
            <a:off x="20838671" y="7767849"/>
            <a:ext cx="851515" cy="461665"/>
          </a:xfrm>
          <a:prstGeom prst="rect">
            <a:avLst/>
          </a:prstGeom>
          <a:noFill/>
        </p:spPr>
        <p:txBody>
          <a:bodyPr wrap="none" rtlCol="0">
            <a:spAutoFit/>
          </a:bodyPr>
          <a:lstStyle/>
          <a:p>
            <a:pPr algn="ctr"/>
            <a:r>
              <a:rPr lang="tr-TR"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20</a:t>
            </a:r>
            <a:r>
              <a:rPr lang="en-US"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20</a:t>
            </a:r>
            <a:endParaRPr lang="tr-TR"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1" name="Rectangle 30"/>
          <p:cNvSpPr/>
          <p:nvPr/>
        </p:nvSpPr>
        <p:spPr>
          <a:xfrm>
            <a:off x="19583523" y="6043060"/>
            <a:ext cx="3361812"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rPr>
              <a:t>Lorem ipsum dolor sit amet, consectetur.</a:t>
            </a:r>
            <a:endParaRPr lang="tr-TR" sz="2000">
              <a:solidFill>
                <a:schemeClr val="bg1">
                  <a:lumMod val="95000"/>
                </a:schemeClr>
              </a:solidFill>
            </a:endParaRPr>
          </a:p>
        </p:txBody>
      </p:sp>
      <p:sp>
        <p:nvSpPr>
          <p:cNvPr id="32" name="TextBox 31"/>
          <p:cNvSpPr txBox="1"/>
          <p:nvPr/>
        </p:nvSpPr>
        <p:spPr>
          <a:xfrm>
            <a:off x="14790385" y="7767849"/>
            <a:ext cx="851515" cy="461665"/>
          </a:xfrm>
          <a:prstGeom prst="rect">
            <a:avLst/>
          </a:prstGeom>
          <a:noFill/>
        </p:spPr>
        <p:txBody>
          <a:bodyPr wrap="none" rtlCol="0">
            <a:spAutoFit/>
          </a:bodyPr>
          <a:lstStyle/>
          <a:p>
            <a:pPr algn="ctr"/>
            <a:r>
              <a:rPr lang="tr-TR"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201</a:t>
            </a:r>
            <a:r>
              <a:rPr lang="en-US"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9</a:t>
            </a:r>
            <a:endParaRPr lang="tr-TR"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3" name="Rectangle 32"/>
          <p:cNvSpPr/>
          <p:nvPr/>
        </p:nvSpPr>
        <p:spPr>
          <a:xfrm>
            <a:off x="13535237" y="6043060"/>
            <a:ext cx="3361812"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rPr>
              <a:t>Lorem ipsum dolor sit amet, consectetur.</a:t>
            </a:r>
            <a:endParaRPr lang="tr-TR" sz="2000">
              <a:solidFill>
                <a:schemeClr val="bg1">
                  <a:lumMod val="95000"/>
                </a:schemeClr>
              </a:solidFill>
            </a:endParaRPr>
          </a:p>
        </p:txBody>
      </p:sp>
      <p:sp>
        <p:nvSpPr>
          <p:cNvPr id="39" name="TextBox 38"/>
          <p:cNvSpPr txBox="1"/>
          <p:nvPr/>
        </p:nvSpPr>
        <p:spPr>
          <a:xfrm>
            <a:off x="8742099" y="7767849"/>
            <a:ext cx="851515" cy="461665"/>
          </a:xfrm>
          <a:prstGeom prst="rect">
            <a:avLst/>
          </a:prstGeom>
          <a:noFill/>
        </p:spPr>
        <p:txBody>
          <a:bodyPr wrap="none" rtlCol="0">
            <a:spAutoFit/>
          </a:bodyPr>
          <a:lstStyle/>
          <a:p>
            <a:pPr algn="ctr"/>
            <a:r>
              <a:rPr lang="tr-TR"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201</a:t>
            </a:r>
            <a:r>
              <a:rPr lang="en-US"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8</a:t>
            </a:r>
            <a:endParaRPr lang="tr-TR"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0" name="Rectangle 39"/>
          <p:cNvSpPr/>
          <p:nvPr/>
        </p:nvSpPr>
        <p:spPr>
          <a:xfrm>
            <a:off x="7486951" y="6043060"/>
            <a:ext cx="3361812"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rPr>
              <a:t>Lorem ipsum dolor sit amet, consectetur.</a:t>
            </a:r>
            <a:endParaRPr lang="tr-TR" sz="2000">
              <a:solidFill>
                <a:schemeClr val="bg1">
                  <a:lumMod val="95000"/>
                </a:schemeClr>
              </a:solidFill>
            </a:endParaRPr>
          </a:p>
        </p:txBody>
      </p:sp>
      <p:sp>
        <p:nvSpPr>
          <p:cNvPr id="41" name="TextBox 40"/>
          <p:cNvSpPr txBox="1"/>
          <p:nvPr/>
        </p:nvSpPr>
        <p:spPr>
          <a:xfrm>
            <a:off x="2693813" y="7767849"/>
            <a:ext cx="851515" cy="461665"/>
          </a:xfrm>
          <a:prstGeom prst="rect">
            <a:avLst/>
          </a:prstGeom>
          <a:noFill/>
        </p:spPr>
        <p:txBody>
          <a:bodyPr wrap="none" rtlCol="0">
            <a:spAutoFit/>
          </a:bodyPr>
          <a:lstStyle/>
          <a:p>
            <a:pPr algn="ctr"/>
            <a:r>
              <a:rPr lang="tr-TR"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201</a:t>
            </a:r>
            <a:r>
              <a:rPr lang="en-US"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7</a:t>
            </a:r>
            <a:endParaRPr lang="tr-TR"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2" name="Rectangle 41"/>
          <p:cNvSpPr/>
          <p:nvPr/>
        </p:nvSpPr>
        <p:spPr>
          <a:xfrm>
            <a:off x="1438665" y="6043060"/>
            <a:ext cx="3361812"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rPr>
              <a:t>Lorem ipsum dolor sit amet, consectetur.</a:t>
            </a:r>
            <a:endParaRPr lang="tr-TR" sz="2000">
              <a:solidFill>
                <a:schemeClr val="bg1">
                  <a:lumMod val="95000"/>
                </a:schemeClr>
              </a:solidFill>
            </a:endParaRPr>
          </a:p>
        </p:txBody>
      </p:sp>
      <p:sp>
        <p:nvSpPr>
          <p:cNvPr id="43" name="TextBox 42"/>
          <p:cNvSpPr txBox="1"/>
          <p:nvPr/>
        </p:nvSpPr>
        <p:spPr>
          <a:xfrm>
            <a:off x="5698720" y="6597058"/>
            <a:ext cx="889988"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2011</a:t>
            </a:r>
          </a:p>
        </p:txBody>
      </p:sp>
      <p:sp>
        <p:nvSpPr>
          <p:cNvPr id="44" name="Rectangle 43"/>
          <p:cNvSpPr/>
          <p:nvPr/>
        </p:nvSpPr>
        <p:spPr>
          <a:xfrm>
            <a:off x="4462808" y="7767849"/>
            <a:ext cx="3361812"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rPr>
              <a:t>Lorem ipsum dolor sit amet, consectetur.</a:t>
            </a:r>
            <a:endParaRPr lang="tr-TR" sz="2000">
              <a:solidFill>
                <a:schemeClr val="bg1">
                  <a:lumMod val="95000"/>
                </a:schemeClr>
              </a:solidFill>
            </a:endParaRPr>
          </a:p>
        </p:txBody>
      </p:sp>
      <p:sp>
        <p:nvSpPr>
          <p:cNvPr id="45" name="TextBox 44"/>
          <p:cNvSpPr txBox="1"/>
          <p:nvPr/>
        </p:nvSpPr>
        <p:spPr>
          <a:xfrm>
            <a:off x="11747006" y="6597058"/>
            <a:ext cx="889988"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2013</a:t>
            </a:r>
          </a:p>
        </p:txBody>
      </p:sp>
      <p:sp>
        <p:nvSpPr>
          <p:cNvPr id="46" name="Rectangle 45"/>
          <p:cNvSpPr/>
          <p:nvPr/>
        </p:nvSpPr>
        <p:spPr>
          <a:xfrm>
            <a:off x="10511094" y="7767849"/>
            <a:ext cx="3361812"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rPr>
              <a:t>Lorem ipsum dolor sit amet, consectetur.</a:t>
            </a:r>
            <a:endParaRPr lang="tr-TR" sz="2000">
              <a:solidFill>
                <a:schemeClr val="bg1">
                  <a:lumMod val="95000"/>
                </a:schemeClr>
              </a:solidFill>
            </a:endParaRPr>
          </a:p>
        </p:txBody>
      </p:sp>
      <p:sp>
        <p:nvSpPr>
          <p:cNvPr id="47" name="TextBox 46"/>
          <p:cNvSpPr txBox="1"/>
          <p:nvPr/>
        </p:nvSpPr>
        <p:spPr>
          <a:xfrm>
            <a:off x="17795292" y="6597058"/>
            <a:ext cx="889988"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2017</a:t>
            </a:r>
          </a:p>
        </p:txBody>
      </p:sp>
      <p:sp>
        <p:nvSpPr>
          <p:cNvPr id="48" name="Rectangle 47"/>
          <p:cNvSpPr/>
          <p:nvPr/>
        </p:nvSpPr>
        <p:spPr>
          <a:xfrm>
            <a:off x="16559380" y="7767849"/>
            <a:ext cx="3361812"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rPr>
              <a:t>Lorem ipsum dolor sit amet, consectetur.</a:t>
            </a:r>
            <a:endParaRPr lang="tr-TR" sz="2000">
              <a:solidFill>
                <a:schemeClr val="bg1">
                  <a:lumMod val="95000"/>
                </a:schemeClr>
              </a:solidFill>
            </a:endParaRPr>
          </a:p>
        </p:txBody>
      </p:sp>
      <p:sp>
        <p:nvSpPr>
          <p:cNvPr id="49" name="Rectangle 48"/>
          <p:cNvSpPr/>
          <p:nvPr/>
        </p:nvSpPr>
        <p:spPr>
          <a:xfrm>
            <a:off x="4686300" y="9545690"/>
            <a:ext cx="15011400"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 porttitor risus. Lorem ipsum dolor sit amet, consectetur adipiscing elit. </a:t>
            </a:r>
            <a:endParaRPr lang="tr-TR" sz="2000">
              <a:solidFill>
                <a:schemeClr val="bg1">
                  <a:lumMod val="95000"/>
                </a:schemeClr>
              </a:solidFill>
            </a:endParaRPr>
          </a:p>
        </p:txBody>
      </p:sp>
    </p:spTree>
    <p:extLst>
      <p:ext uri="{BB962C8B-B14F-4D97-AF65-F5344CB8AC3E}">
        <p14:creationId xmlns:p14="http://schemas.microsoft.com/office/powerpoint/2010/main" val="3414206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8209857" y="3705957"/>
            <a:ext cx="7964296"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TRIPLE COLUMN SLIDE</a:t>
            </a:r>
          </a:p>
        </p:txBody>
      </p:sp>
      <p:grpSp>
        <p:nvGrpSpPr>
          <p:cNvPr id="17" name="Group 16"/>
          <p:cNvGrpSpPr/>
          <p:nvPr/>
        </p:nvGrpSpPr>
        <p:grpSpPr>
          <a:xfrm>
            <a:off x="11643803" y="5074010"/>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5381625" y="6039726"/>
            <a:ext cx="3981450" cy="3970318"/>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rPr>
              <a:t>Lorem ipsum dolor sit amet, avere consectetur adipiscing elit. Ut lobortis purus aliquam erat condimentum fermentum. Phasellus sed nisl eleifend, interdum.</a:t>
            </a:r>
            <a:endParaRPr lang="tr-TR" sz="2400">
              <a:solidFill>
                <a:schemeClr val="bg1">
                  <a:lumMod val="95000"/>
                </a:schemeClr>
              </a:solidFill>
            </a:endParaRPr>
          </a:p>
        </p:txBody>
      </p:sp>
      <p:sp>
        <p:nvSpPr>
          <p:cNvPr id="11" name="Rectangle 10"/>
          <p:cNvSpPr/>
          <p:nvPr/>
        </p:nvSpPr>
        <p:spPr>
          <a:xfrm>
            <a:off x="10201275" y="6039726"/>
            <a:ext cx="3981450" cy="3970318"/>
          </a:xfrm>
          <a:prstGeom prst="rect">
            <a:avLst/>
          </a:prstGeom>
        </p:spPr>
        <p:txBody>
          <a:bodyPr wrap="square">
            <a:spAutoFit/>
          </a:bodyPr>
          <a:lstStyle/>
          <a:p>
            <a:pPr algn="ctr">
              <a:lnSpc>
                <a:spcPct val="150000"/>
              </a:lnSpc>
            </a:pPr>
            <a:r>
              <a:rPr lang="tr-TR" sz="2400">
                <a:solidFill>
                  <a:schemeClr val="bg1">
                    <a:lumMod val="95000"/>
                  </a:schemeClr>
                </a:solidFill>
                <a:latin typeface="Open Sans" panose="020B0606030504020204" pitchFamily="34" charset="0"/>
              </a:rPr>
              <a:t>Lorem ipsum dolor sit amet, avere consectetur adipiscing elit. Ut lobortis purus aliquam erat condimentum fermentum. Phasellus sed nisl eleifend, interdum.</a:t>
            </a:r>
            <a:endParaRPr lang="tr-TR" sz="2400">
              <a:solidFill>
                <a:schemeClr val="bg1">
                  <a:lumMod val="95000"/>
                </a:schemeClr>
              </a:solidFill>
            </a:endParaRPr>
          </a:p>
        </p:txBody>
      </p:sp>
      <p:sp>
        <p:nvSpPr>
          <p:cNvPr id="12" name="Rectangle 11"/>
          <p:cNvSpPr/>
          <p:nvPr/>
        </p:nvSpPr>
        <p:spPr>
          <a:xfrm>
            <a:off x="15020925" y="6039726"/>
            <a:ext cx="3981450" cy="3912674"/>
          </a:xfrm>
          <a:prstGeom prst="rect">
            <a:avLst/>
          </a:prstGeom>
        </p:spPr>
        <p:txBody>
          <a:bodyPr wrap="square">
            <a:spAutoFit/>
          </a:bodyPr>
          <a:lstStyle/>
          <a:p>
            <a:pPr algn="r">
              <a:lnSpc>
                <a:spcPct val="150000"/>
              </a:lnSpc>
            </a:pPr>
            <a:r>
              <a:rPr lang="tr-TR" sz="2400">
                <a:solidFill>
                  <a:schemeClr val="bg1">
                    <a:lumMod val="95000"/>
                  </a:schemeClr>
                </a:solidFill>
                <a:latin typeface="Open Sans" panose="020B0606030504020204" pitchFamily="34" charset="0"/>
              </a:rPr>
              <a:t>Lorem ipsum dolor sit amet, avere consectetur adipiscing elit. Ut lobortis purus aliquam erat condimentum fermentum. Phasellus sed nisl eleifend, interdum. </a:t>
            </a:r>
            <a:endParaRPr lang="tr-TR" sz="2400">
              <a:solidFill>
                <a:schemeClr val="bg1">
                  <a:lumMod val="95000"/>
                </a:schemeClr>
              </a:solidFill>
            </a:endParaRPr>
          </a:p>
        </p:txBody>
      </p:sp>
    </p:spTree>
    <p:extLst>
      <p:ext uri="{BB962C8B-B14F-4D97-AF65-F5344CB8AC3E}">
        <p14:creationId xmlns:p14="http://schemas.microsoft.com/office/powerpoint/2010/main" val="28701471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9159772" y="3215503"/>
            <a:ext cx="6064482"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NUMBER POINTS</a:t>
            </a:r>
          </a:p>
        </p:txBody>
      </p:sp>
      <p:grpSp>
        <p:nvGrpSpPr>
          <p:cNvPr id="17" name="Group 16"/>
          <p:cNvGrpSpPr/>
          <p:nvPr/>
        </p:nvGrpSpPr>
        <p:grpSpPr>
          <a:xfrm>
            <a:off x="11643803" y="4583556"/>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4160974" y="5710423"/>
            <a:ext cx="5777406" cy="1200329"/>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rPr>
              <a:t>Lorem ipsum dolor sit amet, consectetur adipiscing elit. Ut lobortis.</a:t>
            </a:r>
            <a:endParaRPr lang="tr-TR" sz="2400">
              <a:solidFill>
                <a:schemeClr val="bg1">
                  <a:lumMod val="95000"/>
                </a:schemeClr>
              </a:solidFill>
            </a:endParaRPr>
          </a:p>
        </p:txBody>
      </p:sp>
      <p:sp>
        <p:nvSpPr>
          <p:cNvPr id="30" name="Rectangle 29"/>
          <p:cNvSpPr/>
          <p:nvPr/>
        </p:nvSpPr>
        <p:spPr>
          <a:xfrm>
            <a:off x="14160974" y="7491563"/>
            <a:ext cx="5777406" cy="1142685"/>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rPr>
              <a:t>Lorem ipsum dolor sit amet, consectetur adipiscing elit. Ut lobortis.</a:t>
            </a:r>
            <a:endParaRPr lang="tr-TR" sz="2400">
              <a:solidFill>
                <a:schemeClr val="bg1">
                  <a:lumMod val="95000"/>
                </a:schemeClr>
              </a:solidFill>
            </a:endParaRPr>
          </a:p>
        </p:txBody>
      </p:sp>
      <p:sp>
        <p:nvSpPr>
          <p:cNvPr id="31" name="Rectangle 30"/>
          <p:cNvSpPr/>
          <p:nvPr/>
        </p:nvSpPr>
        <p:spPr>
          <a:xfrm>
            <a:off x="14160974" y="9272703"/>
            <a:ext cx="5777406" cy="1142685"/>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rPr>
              <a:t>Lorem ipsum dolor sit amet, consectetur adipiscing elit. Ut lobortis.</a:t>
            </a:r>
            <a:endParaRPr lang="tr-TR" sz="2400">
              <a:solidFill>
                <a:schemeClr val="bg1">
                  <a:lumMod val="95000"/>
                </a:schemeClr>
              </a:solidFill>
            </a:endParaRPr>
          </a:p>
        </p:txBody>
      </p:sp>
      <p:sp>
        <p:nvSpPr>
          <p:cNvPr id="35" name="Rectangle 34"/>
          <p:cNvSpPr/>
          <p:nvPr/>
        </p:nvSpPr>
        <p:spPr>
          <a:xfrm>
            <a:off x="6056967" y="5710423"/>
            <a:ext cx="5777406" cy="1200329"/>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rPr>
              <a:t>Lorem ipsum dolor sit amet, consectetur adipiscing elit. Ut lobortis.</a:t>
            </a:r>
            <a:endParaRPr lang="tr-TR" sz="2400">
              <a:solidFill>
                <a:schemeClr val="bg1">
                  <a:lumMod val="95000"/>
                </a:schemeClr>
              </a:solidFill>
            </a:endParaRPr>
          </a:p>
        </p:txBody>
      </p:sp>
      <p:sp>
        <p:nvSpPr>
          <p:cNvPr id="36" name="Rectangle 35"/>
          <p:cNvSpPr/>
          <p:nvPr/>
        </p:nvSpPr>
        <p:spPr>
          <a:xfrm>
            <a:off x="6056967" y="7491563"/>
            <a:ext cx="5777406" cy="1142685"/>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rPr>
              <a:t>Lorem ipsum dolor sit amet, consectetur adipiscing elit. Ut lobortis.</a:t>
            </a:r>
            <a:endParaRPr lang="tr-TR" sz="2400">
              <a:solidFill>
                <a:schemeClr val="bg1">
                  <a:lumMod val="95000"/>
                </a:schemeClr>
              </a:solidFill>
            </a:endParaRPr>
          </a:p>
        </p:txBody>
      </p:sp>
      <p:sp>
        <p:nvSpPr>
          <p:cNvPr id="37" name="Rectangle 36"/>
          <p:cNvSpPr/>
          <p:nvPr/>
        </p:nvSpPr>
        <p:spPr>
          <a:xfrm>
            <a:off x="6056967" y="9272703"/>
            <a:ext cx="5777406" cy="1142685"/>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rPr>
              <a:t>Lorem ipsum dolor sit amet, consectetur adipiscing elit. Ut lobortis.</a:t>
            </a:r>
            <a:endParaRPr lang="tr-TR" sz="2400">
              <a:solidFill>
                <a:schemeClr val="bg1">
                  <a:lumMod val="95000"/>
                </a:schemeClr>
              </a:solidFill>
            </a:endParaRPr>
          </a:p>
        </p:txBody>
      </p:sp>
      <p:sp>
        <p:nvSpPr>
          <p:cNvPr id="5" name="TextBox 4"/>
          <p:cNvSpPr txBox="1"/>
          <p:nvPr/>
        </p:nvSpPr>
        <p:spPr>
          <a:xfrm>
            <a:off x="4795927" y="5858858"/>
            <a:ext cx="545342" cy="830997"/>
          </a:xfrm>
          <a:prstGeom prst="rect">
            <a:avLst/>
          </a:prstGeom>
          <a:noFill/>
        </p:spPr>
        <p:txBody>
          <a:bodyPr wrap="none" rtlCol="0">
            <a:spAutoFit/>
          </a:bodyPr>
          <a:lstStyle/>
          <a:p>
            <a:pPr algn="ctr"/>
            <a:r>
              <a:rPr lang="tr-TR" sz="48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1</a:t>
            </a:r>
          </a:p>
        </p:txBody>
      </p:sp>
      <p:sp>
        <p:nvSpPr>
          <p:cNvPr id="9" name="Rectangle 8"/>
          <p:cNvSpPr/>
          <p:nvPr/>
        </p:nvSpPr>
        <p:spPr>
          <a:xfrm>
            <a:off x="4445620" y="5647607"/>
            <a:ext cx="1253498" cy="1253498"/>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24" name="TextBox 23"/>
          <p:cNvSpPr txBox="1"/>
          <p:nvPr/>
        </p:nvSpPr>
        <p:spPr>
          <a:xfrm>
            <a:off x="4795927" y="7658554"/>
            <a:ext cx="545342" cy="830997"/>
          </a:xfrm>
          <a:prstGeom prst="rect">
            <a:avLst/>
          </a:prstGeom>
          <a:noFill/>
        </p:spPr>
        <p:txBody>
          <a:bodyPr wrap="none" rtlCol="0">
            <a:spAutoFit/>
          </a:bodyPr>
          <a:lstStyle/>
          <a:p>
            <a:pPr algn="ctr"/>
            <a:r>
              <a:rPr lang="tr-TR" sz="48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2</a:t>
            </a:r>
          </a:p>
        </p:txBody>
      </p:sp>
      <p:sp>
        <p:nvSpPr>
          <p:cNvPr id="25" name="Rectangle 24"/>
          <p:cNvSpPr/>
          <p:nvPr/>
        </p:nvSpPr>
        <p:spPr>
          <a:xfrm>
            <a:off x="4445620" y="7447303"/>
            <a:ext cx="1253498" cy="1253498"/>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38" name="TextBox 37"/>
          <p:cNvSpPr txBox="1"/>
          <p:nvPr/>
        </p:nvSpPr>
        <p:spPr>
          <a:xfrm>
            <a:off x="4795927" y="9458250"/>
            <a:ext cx="545342" cy="830997"/>
          </a:xfrm>
          <a:prstGeom prst="rect">
            <a:avLst/>
          </a:prstGeom>
          <a:noFill/>
        </p:spPr>
        <p:txBody>
          <a:bodyPr wrap="none" rtlCol="0">
            <a:spAutoFit/>
          </a:bodyPr>
          <a:lstStyle/>
          <a:p>
            <a:pPr algn="ctr"/>
            <a:r>
              <a:rPr lang="tr-TR" sz="48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3</a:t>
            </a:r>
          </a:p>
        </p:txBody>
      </p:sp>
      <p:sp>
        <p:nvSpPr>
          <p:cNvPr id="39" name="Rectangle 38"/>
          <p:cNvSpPr/>
          <p:nvPr/>
        </p:nvSpPr>
        <p:spPr>
          <a:xfrm>
            <a:off x="4445620" y="9246999"/>
            <a:ext cx="1253498" cy="1253498"/>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40" name="TextBox 39"/>
          <p:cNvSpPr txBox="1"/>
          <p:nvPr/>
        </p:nvSpPr>
        <p:spPr>
          <a:xfrm>
            <a:off x="12907476" y="5858858"/>
            <a:ext cx="545342" cy="830997"/>
          </a:xfrm>
          <a:prstGeom prst="rect">
            <a:avLst/>
          </a:prstGeom>
          <a:noFill/>
        </p:spPr>
        <p:txBody>
          <a:bodyPr wrap="none" rtlCol="0">
            <a:spAutoFit/>
          </a:bodyPr>
          <a:lstStyle/>
          <a:p>
            <a:pPr algn="ctr"/>
            <a:r>
              <a:rPr lang="tr-TR" sz="48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4</a:t>
            </a:r>
          </a:p>
        </p:txBody>
      </p:sp>
      <p:sp>
        <p:nvSpPr>
          <p:cNvPr id="41" name="Rectangle 40"/>
          <p:cNvSpPr/>
          <p:nvPr/>
        </p:nvSpPr>
        <p:spPr>
          <a:xfrm>
            <a:off x="12557169" y="5647607"/>
            <a:ext cx="1253498" cy="1253498"/>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42" name="TextBox 41"/>
          <p:cNvSpPr txBox="1"/>
          <p:nvPr/>
        </p:nvSpPr>
        <p:spPr>
          <a:xfrm>
            <a:off x="12907476" y="7658554"/>
            <a:ext cx="545342" cy="830997"/>
          </a:xfrm>
          <a:prstGeom prst="rect">
            <a:avLst/>
          </a:prstGeom>
          <a:noFill/>
        </p:spPr>
        <p:txBody>
          <a:bodyPr wrap="none" rtlCol="0">
            <a:spAutoFit/>
          </a:bodyPr>
          <a:lstStyle/>
          <a:p>
            <a:pPr algn="ctr"/>
            <a:r>
              <a:rPr lang="tr-TR" sz="48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5</a:t>
            </a:r>
          </a:p>
        </p:txBody>
      </p:sp>
      <p:sp>
        <p:nvSpPr>
          <p:cNvPr id="43" name="Rectangle 42"/>
          <p:cNvSpPr/>
          <p:nvPr/>
        </p:nvSpPr>
        <p:spPr>
          <a:xfrm>
            <a:off x="12557169" y="7447303"/>
            <a:ext cx="1253498" cy="1253498"/>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44" name="TextBox 43"/>
          <p:cNvSpPr txBox="1"/>
          <p:nvPr/>
        </p:nvSpPr>
        <p:spPr>
          <a:xfrm>
            <a:off x="12907476" y="9458250"/>
            <a:ext cx="545342" cy="830997"/>
          </a:xfrm>
          <a:prstGeom prst="rect">
            <a:avLst/>
          </a:prstGeom>
          <a:noFill/>
        </p:spPr>
        <p:txBody>
          <a:bodyPr wrap="none" rtlCol="0">
            <a:spAutoFit/>
          </a:bodyPr>
          <a:lstStyle/>
          <a:p>
            <a:pPr algn="ctr"/>
            <a:r>
              <a:rPr lang="tr-TR" sz="48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6</a:t>
            </a:r>
          </a:p>
        </p:txBody>
      </p:sp>
      <p:sp>
        <p:nvSpPr>
          <p:cNvPr id="45" name="Rectangle 44"/>
          <p:cNvSpPr/>
          <p:nvPr/>
        </p:nvSpPr>
        <p:spPr>
          <a:xfrm>
            <a:off x="12557169" y="9246999"/>
            <a:ext cx="1253498" cy="1253498"/>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Tree>
    <p:extLst>
      <p:ext uri="{BB962C8B-B14F-4D97-AF65-F5344CB8AC3E}">
        <p14:creationId xmlns:p14="http://schemas.microsoft.com/office/powerpoint/2010/main" val="1177853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7792629" y="3693051"/>
            <a:ext cx="10239549" cy="57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7"/>
          <p:cNvSpPr>
            <a:spLocks/>
          </p:cNvSpPr>
          <p:nvPr/>
        </p:nvSpPr>
        <p:spPr bwMode="auto">
          <a:xfrm>
            <a:off x="7643001" y="3588118"/>
            <a:ext cx="9748028" cy="6084350"/>
          </a:xfrm>
          <a:custGeom>
            <a:avLst/>
            <a:gdLst>
              <a:gd name="T0" fmla="*/ 0 w 1845"/>
              <a:gd name="T1" fmla="*/ 856 h 1150"/>
              <a:gd name="T2" fmla="*/ 1265 w 1845"/>
              <a:gd name="T3" fmla="*/ 136 h 1150"/>
              <a:gd name="T4" fmla="*/ 1845 w 1845"/>
              <a:gd name="T5" fmla="*/ 832 h 1150"/>
              <a:gd name="T6" fmla="*/ 1195 w 1845"/>
              <a:gd name="T7" fmla="*/ 1123 h 1150"/>
              <a:gd name="T8" fmla="*/ 0 w 1845"/>
              <a:gd name="T9" fmla="*/ 856 h 1150"/>
            </a:gdLst>
            <a:ahLst/>
            <a:cxnLst>
              <a:cxn ang="0">
                <a:pos x="T0" y="T1"/>
              </a:cxn>
              <a:cxn ang="0">
                <a:pos x="T2" y="T3"/>
              </a:cxn>
              <a:cxn ang="0">
                <a:pos x="T4" y="T5"/>
              </a:cxn>
              <a:cxn ang="0">
                <a:pos x="T6" y="T7"/>
              </a:cxn>
              <a:cxn ang="0">
                <a:pos x="T8" y="T9"/>
              </a:cxn>
            </a:cxnLst>
            <a:rect l="0" t="0" r="r" b="b"/>
            <a:pathLst>
              <a:path w="1845" h="1150">
                <a:moveTo>
                  <a:pt x="0" y="856"/>
                </a:moveTo>
                <a:cubicBezTo>
                  <a:pt x="0" y="856"/>
                  <a:pt x="995" y="0"/>
                  <a:pt x="1265" y="136"/>
                </a:cubicBezTo>
                <a:cubicBezTo>
                  <a:pt x="1535" y="272"/>
                  <a:pt x="1845" y="832"/>
                  <a:pt x="1845" y="832"/>
                </a:cubicBezTo>
                <a:cubicBezTo>
                  <a:pt x="1845" y="832"/>
                  <a:pt x="1600" y="1096"/>
                  <a:pt x="1195" y="1123"/>
                </a:cubicBezTo>
                <a:cubicBezTo>
                  <a:pt x="789" y="1150"/>
                  <a:pt x="326" y="1083"/>
                  <a:pt x="0" y="856"/>
                </a:cubicBezTo>
                <a:close/>
              </a:path>
            </a:pathLst>
          </a:custGeom>
          <a:noFill/>
          <a:ln>
            <a:solidFill>
              <a:srgbClr val="CA8385"/>
            </a:solidFill>
          </a:ln>
        </p:spPr>
        <p:txBody>
          <a:bodyPr vert="horz" wrap="square" lIns="91440" tIns="45720" rIns="91440" bIns="45720" numCol="1" anchor="t" anchorCtr="0" compatLnSpc="1">
            <a:prstTxWarp prst="textNoShape">
              <a:avLst/>
            </a:prstTxWarp>
          </a:bodyPr>
          <a:lstStyle/>
          <a:p>
            <a:endParaRPr lang="zh-CN" altLang="en-US"/>
          </a:p>
        </p:txBody>
      </p:sp>
      <p:sp>
        <p:nvSpPr>
          <p:cNvPr id="6" name="Rectangle 5"/>
          <p:cNvSpPr>
            <a:spLocks noChangeArrowheads="1"/>
          </p:cNvSpPr>
          <p:nvPr/>
        </p:nvSpPr>
        <p:spPr bwMode="auto">
          <a:xfrm>
            <a:off x="7378485" y="2604833"/>
            <a:ext cx="3155944" cy="79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51800" b="0" i="0" u="none" strike="noStrike" cap="none" normalizeH="0" baseline="0" dirty="0">
                <a:ln>
                  <a:noFill/>
                </a:ln>
                <a:solidFill>
                  <a:srgbClr val="CA8385"/>
                </a:solidFill>
                <a:effectLst/>
                <a:latin typeface="★懐風体" panose="02000600000000000000" pitchFamily="2" charset="-128"/>
                <a:ea typeface="★懐風体" panose="02000600000000000000" pitchFamily="2" charset="-128"/>
              </a:rPr>
              <a:t>2</a:t>
            </a:r>
            <a:endParaRPr kumimoji="0" lang="zh-CN" altLang="zh-CN" sz="51800" b="0" i="0" u="none" strike="noStrike" cap="none" normalizeH="0" baseline="0" dirty="0">
              <a:ln>
                <a:noFill/>
              </a:ln>
              <a:solidFill>
                <a:srgbClr val="CA8385"/>
              </a:solidFill>
              <a:effectLst/>
              <a:latin typeface="★懐風体" panose="02000600000000000000" pitchFamily="2" charset="-128"/>
              <a:ea typeface="★懐風体" panose="02000600000000000000" pitchFamily="2" charset="-128"/>
            </a:endParaRPr>
          </a:p>
        </p:txBody>
      </p:sp>
      <p:sp>
        <p:nvSpPr>
          <p:cNvPr id="7" name="Freeform 6"/>
          <p:cNvSpPr>
            <a:spLocks/>
          </p:cNvSpPr>
          <p:nvPr/>
        </p:nvSpPr>
        <p:spPr bwMode="auto">
          <a:xfrm>
            <a:off x="7880319" y="3565631"/>
            <a:ext cx="9748028" cy="6078667"/>
          </a:xfrm>
          <a:custGeom>
            <a:avLst/>
            <a:gdLst>
              <a:gd name="T0" fmla="*/ 0 w 1845"/>
              <a:gd name="T1" fmla="*/ 856 h 1149"/>
              <a:gd name="T2" fmla="*/ 1265 w 1845"/>
              <a:gd name="T3" fmla="*/ 136 h 1149"/>
              <a:gd name="T4" fmla="*/ 1845 w 1845"/>
              <a:gd name="T5" fmla="*/ 832 h 1149"/>
              <a:gd name="T6" fmla="*/ 1194 w 1845"/>
              <a:gd name="T7" fmla="*/ 1123 h 1149"/>
              <a:gd name="T8" fmla="*/ 0 w 1845"/>
              <a:gd name="T9" fmla="*/ 856 h 1149"/>
            </a:gdLst>
            <a:ahLst/>
            <a:cxnLst>
              <a:cxn ang="0">
                <a:pos x="T0" y="T1"/>
              </a:cxn>
              <a:cxn ang="0">
                <a:pos x="T2" y="T3"/>
              </a:cxn>
              <a:cxn ang="0">
                <a:pos x="T4" y="T5"/>
              </a:cxn>
              <a:cxn ang="0">
                <a:pos x="T6" y="T7"/>
              </a:cxn>
              <a:cxn ang="0">
                <a:pos x="T8" y="T9"/>
              </a:cxn>
            </a:cxnLst>
            <a:rect l="0" t="0" r="r" b="b"/>
            <a:pathLst>
              <a:path w="1845" h="1149">
                <a:moveTo>
                  <a:pt x="0" y="856"/>
                </a:moveTo>
                <a:cubicBezTo>
                  <a:pt x="0" y="856"/>
                  <a:pt x="995" y="0"/>
                  <a:pt x="1265" y="136"/>
                </a:cubicBezTo>
                <a:cubicBezTo>
                  <a:pt x="1534" y="272"/>
                  <a:pt x="1845" y="832"/>
                  <a:pt x="1845" y="832"/>
                </a:cubicBezTo>
                <a:cubicBezTo>
                  <a:pt x="1845" y="832"/>
                  <a:pt x="1600" y="1096"/>
                  <a:pt x="1194" y="1123"/>
                </a:cubicBezTo>
                <a:cubicBezTo>
                  <a:pt x="789" y="1149"/>
                  <a:pt x="326" y="1083"/>
                  <a:pt x="0" y="856"/>
                </a:cubicBezTo>
                <a:close/>
              </a:path>
            </a:pathLst>
          </a:custGeom>
          <a:solidFill>
            <a:srgbClr val="1C1C1E"/>
          </a:solidFill>
          <a:ln w="23813" cap="flat">
            <a:solidFill>
              <a:srgbClr val="CA8385"/>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 name="矩形 1"/>
          <p:cNvSpPr/>
          <p:nvPr/>
        </p:nvSpPr>
        <p:spPr>
          <a:xfrm>
            <a:off x="10975305" y="7086160"/>
            <a:ext cx="4826923" cy="1696683"/>
          </a:xfrm>
          <a:prstGeom prst="rect">
            <a:avLst/>
          </a:prstGeom>
        </p:spPr>
        <p:txBody>
          <a:bodyPr wrap="square">
            <a:spAutoFit/>
          </a:bodyPr>
          <a:lstStyle/>
          <a:p>
            <a:pPr>
              <a:lnSpc>
                <a:spcPct val="150000"/>
              </a:lnSpc>
            </a:pPr>
            <a:r>
              <a:rPr lang="tr-TR" altLang="zh-CN" sz="2400" dirty="0">
                <a:solidFill>
                  <a:schemeClr val="bg1">
                    <a:lumMod val="95000"/>
                  </a:schemeClr>
                </a:solidFill>
                <a:latin typeface="Open Sans" panose="020B0606030504020204" pitchFamily="34" charset="0"/>
              </a:rPr>
              <a:t>Lorem ipsum dolor sit amet, consectetur adipiscing elit. Ut lobortis.</a:t>
            </a:r>
            <a:endParaRPr lang="tr-TR" altLang="zh-CN" sz="2400" dirty="0">
              <a:solidFill>
                <a:schemeClr val="bg1">
                  <a:lumMod val="95000"/>
                </a:schemeClr>
              </a:solidFill>
            </a:endParaRPr>
          </a:p>
        </p:txBody>
      </p:sp>
      <p:sp>
        <p:nvSpPr>
          <p:cNvPr id="9" name="矩形 8"/>
          <p:cNvSpPr/>
          <p:nvPr/>
        </p:nvSpPr>
        <p:spPr>
          <a:xfrm>
            <a:off x="10950724" y="5793217"/>
            <a:ext cx="4826923" cy="1197507"/>
          </a:xfrm>
          <a:prstGeom prst="rect">
            <a:avLst/>
          </a:prstGeom>
        </p:spPr>
        <p:txBody>
          <a:bodyPr wrap="square">
            <a:spAutoFit/>
          </a:bodyPr>
          <a:lstStyle/>
          <a:p>
            <a:pPr>
              <a:lnSpc>
                <a:spcPct val="150000"/>
              </a:lnSpc>
            </a:pPr>
            <a:r>
              <a:rPr lang="en-US" altLang="zh-CN" sz="5400" dirty="0">
                <a:solidFill>
                  <a:schemeClr val="bg1"/>
                </a:solidFill>
                <a:latin typeface="微软雅黑 Light" panose="020B0502040204020203" pitchFamily="34" charset="-122"/>
                <a:ea typeface="微软雅黑 Light" panose="020B0502040204020203" pitchFamily="34" charset="-122"/>
              </a:rPr>
              <a:t>Page  Two</a:t>
            </a:r>
            <a:endParaRPr lang="tr-TR" altLang="zh-CN" sz="4000" dirty="0">
              <a:solidFill>
                <a:schemeClr val="bg1"/>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663672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9410642" y="3353308"/>
            <a:ext cx="5562741"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BULLET POINTS</a:t>
            </a:r>
          </a:p>
        </p:txBody>
      </p:sp>
      <p:grpSp>
        <p:nvGrpSpPr>
          <p:cNvPr id="17" name="Group 16"/>
          <p:cNvGrpSpPr/>
          <p:nvPr/>
        </p:nvGrpSpPr>
        <p:grpSpPr>
          <a:xfrm>
            <a:off x="11643803" y="4721361"/>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26" name="Oval 25"/>
          <p:cNvSpPr/>
          <p:nvPr/>
        </p:nvSpPr>
        <p:spPr>
          <a:xfrm>
            <a:off x="12596201" y="5946685"/>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27" name="Oval 26"/>
          <p:cNvSpPr/>
          <p:nvPr/>
        </p:nvSpPr>
        <p:spPr>
          <a:xfrm>
            <a:off x="12596201" y="7727825"/>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28" name="Oval 27"/>
          <p:cNvSpPr/>
          <p:nvPr/>
        </p:nvSpPr>
        <p:spPr>
          <a:xfrm>
            <a:off x="12596201" y="9508965"/>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29" name="Rectangle 28"/>
          <p:cNvSpPr/>
          <p:nvPr/>
        </p:nvSpPr>
        <p:spPr>
          <a:xfrm>
            <a:off x="13043556" y="5657728"/>
            <a:ext cx="5777406" cy="1200329"/>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rPr>
              <a:t>Lorem ipsum dolor sit amet, consectetur adipiscing elit. Ut lobortis.</a:t>
            </a:r>
            <a:endParaRPr lang="tr-TR" sz="2400">
              <a:solidFill>
                <a:schemeClr val="bg1">
                  <a:lumMod val="95000"/>
                </a:schemeClr>
              </a:solidFill>
            </a:endParaRPr>
          </a:p>
        </p:txBody>
      </p:sp>
      <p:sp>
        <p:nvSpPr>
          <p:cNvPr id="30" name="Rectangle 29"/>
          <p:cNvSpPr/>
          <p:nvPr/>
        </p:nvSpPr>
        <p:spPr>
          <a:xfrm>
            <a:off x="13043556" y="7438868"/>
            <a:ext cx="5777406" cy="1142685"/>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rPr>
              <a:t>Lorem ipsum dolor sit amet, consectetur adipiscing elit. Ut lobortis.</a:t>
            </a:r>
            <a:endParaRPr lang="tr-TR" sz="2400">
              <a:solidFill>
                <a:schemeClr val="bg1">
                  <a:lumMod val="95000"/>
                </a:schemeClr>
              </a:solidFill>
            </a:endParaRPr>
          </a:p>
        </p:txBody>
      </p:sp>
      <p:sp>
        <p:nvSpPr>
          <p:cNvPr id="31" name="Rectangle 30"/>
          <p:cNvSpPr/>
          <p:nvPr/>
        </p:nvSpPr>
        <p:spPr>
          <a:xfrm>
            <a:off x="13043556" y="9220008"/>
            <a:ext cx="5777406" cy="1142685"/>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rPr>
              <a:t>Lorem ipsum dolor sit amet, consectetur adipiscing elit. Ut lobortis.</a:t>
            </a:r>
            <a:endParaRPr lang="tr-TR" sz="2400">
              <a:solidFill>
                <a:schemeClr val="bg1">
                  <a:lumMod val="95000"/>
                </a:schemeClr>
              </a:solidFill>
            </a:endParaRPr>
          </a:p>
        </p:txBody>
      </p:sp>
      <p:sp>
        <p:nvSpPr>
          <p:cNvPr id="32" name="Oval 31"/>
          <p:cNvSpPr/>
          <p:nvPr/>
        </p:nvSpPr>
        <p:spPr>
          <a:xfrm>
            <a:off x="5563038" y="5946685"/>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33" name="Oval 32"/>
          <p:cNvSpPr/>
          <p:nvPr/>
        </p:nvSpPr>
        <p:spPr>
          <a:xfrm>
            <a:off x="5563038" y="7727825"/>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34" name="Oval 33"/>
          <p:cNvSpPr/>
          <p:nvPr/>
        </p:nvSpPr>
        <p:spPr>
          <a:xfrm>
            <a:off x="5563038" y="9508965"/>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35" name="Rectangle 34"/>
          <p:cNvSpPr/>
          <p:nvPr/>
        </p:nvSpPr>
        <p:spPr>
          <a:xfrm>
            <a:off x="6010393" y="5657728"/>
            <a:ext cx="5777406" cy="1200329"/>
          </a:xfrm>
          <a:prstGeom prst="rect">
            <a:avLst/>
          </a:prstGeom>
        </p:spPr>
        <p:txBody>
          <a:bodyPr wrap="square">
            <a:spAutoFit/>
          </a:bodyPr>
          <a:lstStyle/>
          <a:p>
            <a:pPr>
              <a:lnSpc>
                <a:spcPct val="150000"/>
              </a:lnSpc>
            </a:pPr>
            <a:r>
              <a:rPr lang="tr-TR" sz="2400" dirty="0">
                <a:solidFill>
                  <a:schemeClr val="bg1">
                    <a:lumMod val="95000"/>
                  </a:schemeClr>
                </a:solidFill>
                <a:latin typeface="Open Sans" panose="020B0606030504020204" pitchFamily="34" charset="0"/>
              </a:rPr>
              <a:t>Lorem ipsum dolor sit amet, consectetur adipiscing elit. Ut lobortis.</a:t>
            </a:r>
            <a:endParaRPr lang="tr-TR" sz="2400" dirty="0">
              <a:solidFill>
                <a:schemeClr val="bg1">
                  <a:lumMod val="95000"/>
                </a:schemeClr>
              </a:solidFill>
            </a:endParaRPr>
          </a:p>
        </p:txBody>
      </p:sp>
      <p:sp>
        <p:nvSpPr>
          <p:cNvPr id="36" name="Rectangle 35"/>
          <p:cNvSpPr/>
          <p:nvPr/>
        </p:nvSpPr>
        <p:spPr>
          <a:xfrm>
            <a:off x="6010393" y="7438868"/>
            <a:ext cx="5777406" cy="1142685"/>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rPr>
              <a:t>Lorem ipsum dolor sit amet, consectetur adipiscing elit. Ut lobortis.</a:t>
            </a:r>
            <a:endParaRPr lang="tr-TR" sz="2400">
              <a:solidFill>
                <a:schemeClr val="bg1">
                  <a:lumMod val="95000"/>
                </a:schemeClr>
              </a:solidFill>
            </a:endParaRPr>
          </a:p>
        </p:txBody>
      </p:sp>
      <p:sp>
        <p:nvSpPr>
          <p:cNvPr id="37" name="Rectangle 36"/>
          <p:cNvSpPr/>
          <p:nvPr/>
        </p:nvSpPr>
        <p:spPr>
          <a:xfrm>
            <a:off x="6010393" y="9220008"/>
            <a:ext cx="5777406" cy="1142685"/>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rPr>
              <a:t>Lorem ipsum dolor sit amet, consectetur adipiscing elit. Ut lobortis.</a:t>
            </a:r>
            <a:endParaRPr lang="tr-TR" sz="2400">
              <a:solidFill>
                <a:schemeClr val="bg1">
                  <a:lumMod val="95000"/>
                </a:schemeClr>
              </a:solidFill>
            </a:endParaRPr>
          </a:p>
        </p:txBody>
      </p:sp>
    </p:spTree>
    <p:extLst>
      <p:ext uri="{BB962C8B-B14F-4D97-AF65-F5344CB8AC3E}">
        <p14:creationId xmlns:p14="http://schemas.microsoft.com/office/powerpoint/2010/main" val="17653878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rot="18900000">
            <a:off x="8519072" y="3185072"/>
            <a:ext cx="7345856" cy="7345856"/>
          </a:xfrm>
          <a:prstGeom prst="rect">
            <a:avLst/>
          </a:prstGeom>
          <a:solidFill>
            <a:srgbClr val="1C1C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1"/>
          <p:cNvSpPr txBox="1"/>
          <p:nvPr/>
        </p:nvSpPr>
        <p:spPr>
          <a:xfrm>
            <a:off x="10321135" y="4929726"/>
            <a:ext cx="3741730"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ABOUT US</a:t>
            </a:r>
          </a:p>
        </p:txBody>
      </p:sp>
      <p:grpSp>
        <p:nvGrpSpPr>
          <p:cNvPr id="17" name="Group 16"/>
          <p:cNvGrpSpPr/>
          <p:nvPr/>
        </p:nvGrpSpPr>
        <p:grpSpPr>
          <a:xfrm>
            <a:off x="11643803" y="6297779"/>
            <a:ext cx="1096395" cy="169554"/>
            <a:chOff x="11643803" y="3980625"/>
            <a:chExt cx="1096395" cy="169554"/>
          </a:xfrm>
        </p:grpSpPr>
        <p:sp>
          <p:nvSpPr>
            <p:cNvPr id="3" name="Rectangle 2"/>
            <p:cNvSpPr/>
            <p:nvPr/>
          </p:nvSpPr>
          <p:spPr>
            <a:xfrm rot="2700000">
              <a:off x="11908522" y="3980626"/>
              <a:ext cx="169553" cy="169553"/>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8951167" y="7031949"/>
            <a:ext cx="6481666" cy="1754326"/>
          </a:xfrm>
          <a:prstGeom prst="rect">
            <a:avLst/>
          </a:prstGeom>
        </p:spPr>
        <p:txBody>
          <a:bodyPr wrap="square">
            <a:spAutoFit/>
          </a:bodyPr>
          <a:lstStyle/>
          <a:p>
            <a:pPr algn="ct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a:t>
            </a:r>
            <a:endParaRPr lang="tr-TR" sz="2400">
              <a:solidFill>
                <a:schemeClr val="bg1">
                  <a:lumMod val="95000"/>
                </a:schemeClr>
              </a:solidFill>
            </a:endParaRPr>
          </a:p>
        </p:txBody>
      </p:sp>
      <p:sp>
        <p:nvSpPr>
          <p:cNvPr id="9" name="Chevron 8"/>
          <p:cNvSpPr/>
          <p:nvPr/>
        </p:nvSpPr>
        <p:spPr>
          <a:xfrm>
            <a:off x="17386305" y="6109676"/>
            <a:ext cx="724796" cy="1496646"/>
          </a:xfrm>
          <a:prstGeom prst="chevron">
            <a:avLst>
              <a:gd name="adj" fmla="val 94963"/>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Chevron 12"/>
          <p:cNvSpPr/>
          <p:nvPr/>
        </p:nvSpPr>
        <p:spPr>
          <a:xfrm rot="10800000">
            <a:off x="6316703" y="6109676"/>
            <a:ext cx="724796" cy="1496646"/>
          </a:xfrm>
          <a:prstGeom prst="chevron">
            <a:avLst>
              <a:gd name="adj" fmla="val 94963"/>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013919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9131716" y="2479554"/>
            <a:ext cx="6120586"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FOUR GRID SLIDE</a:t>
            </a:r>
          </a:p>
        </p:txBody>
      </p:sp>
      <p:grpSp>
        <p:nvGrpSpPr>
          <p:cNvPr id="17" name="Group 16"/>
          <p:cNvGrpSpPr/>
          <p:nvPr/>
        </p:nvGrpSpPr>
        <p:grpSpPr>
          <a:xfrm>
            <a:off x="11643803" y="3847607"/>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6920179" y="5248794"/>
            <a:ext cx="4295775" cy="2308324"/>
          </a:xfrm>
          <a:prstGeom prst="rect">
            <a:avLst/>
          </a:prstGeom>
        </p:spPr>
        <p:txBody>
          <a:bodyPr wrap="square">
            <a:spAutoFit/>
          </a:bodyPr>
          <a:lstStyle/>
          <a:p>
            <a:pPr algn="just">
              <a:lnSpc>
                <a:spcPct val="150000"/>
              </a:lnSpc>
            </a:pPr>
            <a:r>
              <a:rPr lang="tr-TR" sz="2400">
                <a:solidFill>
                  <a:schemeClr val="bg1">
                    <a:lumMod val="95000"/>
                  </a:schemeClr>
                </a:solidFill>
                <a:latin typeface="Open Sans" panose="020B0606030504020204" pitchFamily="34" charset="0"/>
              </a:rPr>
              <a:t>Lorem ipsum dolor sit amet, avere consectetur adipiscing elit. Uterano lobortis purus aliquam erat condimentum.</a:t>
            </a:r>
            <a:endParaRPr lang="tr-TR" sz="2400">
              <a:solidFill>
                <a:schemeClr val="bg1">
                  <a:lumMod val="95000"/>
                </a:schemeClr>
              </a:solidFill>
            </a:endParaRPr>
          </a:p>
        </p:txBody>
      </p:sp>
      <p:sp>
        <p:nvSpPr>
          <p:cNvPr id="11" name="Rectangle 10"/>
          <p:cNvSpPr/>
          <p:nvPr/>
        </p:nvSpPr>
        <p:spPr>
          <a:xfrm>
            <a:off x="13168066" y="5248794"/>
            <a:ext cx="4295775" cy="2308324"/>
          </a:xfrm>
          <a:prstGeom prst="rect">
            <a:avLst/>
          </a:prstGeom>
        </p:spPr>
        <p:txBody>
          <a:bodyPr wrap="square">
            <a:spAutoFit/>
          </a:bodyPr>
          <a:lstStyle/>
          <a:p>
            <a:pPr algn="just">
              <a:lnSpc>
                <a:spcPct val="150000"/>
              </a:lnSpc>
            </a:pPr>
            <a:r>
              <a:rPr lang="tr-TR" sz="2400">
                <a:solidFill>
                  <a:schemeClr val="bg1">
                    <a:lumMod val="95000"/>
                  </a:schemeClr>
                </a:solidFill>
                <a:latin typeface="Open Sans" panose="020B0606030504020204" pitchFamily="34" charset="0"/>
              </a:rPr>
              <a:t>Lorem ipsum dolor siamet, t avere consectetur adipiscing elit. Uterano lobortis purus aliquam erat condimentum.</a:t>
            </a:r>
            <a:endParaRPr lang="tr-TR" sz="2400">
              <a:solidFill>
                <a:schemeClr val="bg1">
                  <a:lumMod val="95000"/>
                </a:schemeClr>
              </a:solidFill>
            </a:endParaRPr>
          </a:p>
        </p:txBody>
      </p:sp>
      <p:sp>
        <p:nvSpPr>
          <p:cNvPr id="12" name="Rectangle 11"/>
          <p:cNvSpPr/>
          <p:nvPr/>
        </p:nvSpPr>
        <p:spPr>
          <a:xfrm>
            <a:off x="6920179" y="8928123"/>
            <a:ext cx="4295775" cy="2308324"/>
          </a:xfrm>
          <a:prstGeom prst="rect">
            <a:avLst/>
          </a:prstGeom>
        </p:spPr>
        <p:txBody>
          <a:bodyPr wrap="square">
            <a:spAutoFit/>
          </a:bodyPr>
          <a:lstStyle/>
          <a:p>
            <a:pPr algn="just">
              <a:lnSpc>
                <a:spcPct val="150000"/>
              </a:lnSpc>
            </a:pPr>
            <a:r>
              <a:rPr lang="tr-TR" sz="2400">
                <a:solidFill>
                  <a:schemeClr val="bg1">
                    <a:lumMod val="95000"/>
                  </a:schemeClr>
                </a:solidFill>
                <a:latin typeface="Open Sans" panose="020B0606030504020204" pitchFamily="34" charset="0"/>
              </a:rPr>
              <a:t>Lorem ipsum dolor sit amet, avere consectetur adipiscing elit. Uterano lobortis purus aliquam erat condimentum.</a:t>
            </a:r>
            <a:endParaRPr lang="tr-TR" sz="2400">
              <a:solidFill>
                <a:schemeClr val="bg1">
                  <a:lumMod val="95000"/>
                </a:schemeClr>
              </a:solidFill>
            </a:endParaRPr>
          </a:p>
        </p:txBody>
      </p:sp>
      <p:sp>
        <p:nvSpPr>
          <p:cNvPr id="13" name="Rectangle 12"/>
          <p:cNvSpPr/>
          <p:nvPr/>
        </p:nvSpPr>
        <p:spPr>
          <a:xfrm>
            <a:off x="13168066" y="8928123"/>
            <a:ext cx="4295775" cy="2308324"/>
          </a:xfrm>
          <a:prstGeom prst="rect">
            <a:avLst/>
          </a:prstGeom>
        </p:spPr>
        <p:txBody>
          <a:bodyPr wrap="square">
            <a:spAutoFit/>
          </a:bodyPr>
          <a:lstStyle/>
          <a:p>
            <a:pPr algn="just">
              <a:lnSpc>
                <a:spcPct val="150000"/>
              </a:lnSpc>
            </a:pPr>
            <a:r>
              <a:rPr lang="tr-TR" sz="2400">
                <a:solidFill>
                  <a:schemeClr val="bg1">
                    <a:lumMod val="95000"/>
                  </a:schemeClr>
                </a:solidFill>
                <a:latin typeface="Open Sans" panose="020B0606030504020204" pitchFamily="34" charset="0"/>
              </a:rPr>
              <a:t>Lorem ipsum dolor sit amet, avere consectetur adipiscing elit. Uterano lobortis purus aliquam erat condimentum.</a:t>
            </a:r>
            <a:endParaRPr lang="tr-TR" sz="2400">
              <a:solidFill>
                <a:schemeClr val="bg1">
                  <a:lumMod val="95000"/>
                </a:schemeClr>
              </a:solidFill>
            </a:endParaRPr>
          </a:p>
        </p:txBody>
      </p:sp>
      <p:sp>
        <p:nvSpPr>
          <p:cNvPr id="4" name="TextBox 3"/>
          <p:cNvSpPr txBox="1"/>
          <p:nvPr/>
        </p:nvSpPr>
        <p:spPr>
          <a:xfrm>
            <a:off x="6920179" y="4787129"/>
            <a:ext cx="1334020"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Subtitle</a:t>
            </a:r>
          </a:p>
        </p:txBody>
      </p:sp>
      <p:sp>
        <p:nvSpPr>
          <p:cNvPr id="15" name="TextBox 14"/>
          <p:cNvSpPr txBox="1"/>
          <p:nvPr/>
        </p:nvSpPr>
        <p:spPr>
          <a:xfrm>
            <a:off x="6920179" y="8466458"/>
            <a:ext cx="1334020"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Subtitle</a:t>
            </a:r>
          </a:p>
        </p:txBody>
      </p:sp>
      <p:sp>
        <p:nvSpPr>
          <p:cNvPr id="18" name="TextBox 17"/>
          <p:cNvSpPr txBox="1"/>
          <p:nvPr/>
        </p:nvSpPr>
        <p:spPr>
          <a:xfrm>
            <a:off x="16129821" y="4787129"/>
            <a:ext cx="1334020"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Subtitle</a:t>
            </a:r>
          </a:p>
        </p:txBody>
      </p:sp>
      <p:sp>
        <p:nvSpPr>
          <p:cNvPr id="19" name="TextBox 18"/>
          <p:cNvSpPr txBox="1"/>
          <p:nvPr/>
        </p:nvSpPr>
        <p:spPr>
          <a:xfrm>
            <a:off x="16129821" y="8466458"/>
            <a:ext cx="1334020"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Subtitle</a:t>
            </a:r>
          </a:p>
        </p:txBody>
      </p:sp>
    </p:spTree>
    <p:extLst>
      <p:ext uri="{BB962C8B-B14F-4D97-AF65-F5344CB8AC3E}">
        <p14:creationId xmlns:p14="http://schemas.microsoft.com/office/powerpoint/2010/main" val="3823272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8729496" y="2218311"/>
            <a:ext cx="6925037"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CREATIVE TIMELINE</a:t>
            </a:r>
          </a:p>
        </p:txBody>
      </p:sp>
      <p:grpSp>
        <p:nvGrpSpPr>
          <p:cNvPr id="17" name="Group 16"/>
          <p:cNvGrpSpPr/>
          <p:nvPr/>
        </p:nvGrpSpPr>
        <p:grpSpPr>
          <a:xfrm>
            <a:off x="11643804" y="3586364"/>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a:stCxn id="19" idx="2"/>
            <a:endCxn id="125" idx="6"/>
          </p:cNvCxnSpPr>
          <p:nvPr/>
        </p:nvCxnSpPr>
        <p:spPr>
          <a:xfrm>
            <a:off x="3253797" y="8197017"/>
            <a:ext cx="17876406" cy="0"/>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grpSp>
        <p:nvGrpSpPr>
          <p:cNvPr id="158" name="Group 157"/>
          <p:cNvGrpSpPr/>
          <p:nvPr/>
        </p:nvGrpSpPr>
        <p:grpSpPr>
          <a:xfrm>
            <a:off x="2848877" y="4896346"/>
            <a:ext cx="1108420" cy="3449961"/>
            <a:chOff x="2848877" y="4896346"/>
            <a:chExt cx="1108420" cy="3449961"/>
          </a:xfrm>
        </p:grpSpPr>
        <p:sp>
          <p:nvSpPr>
            <p:cNvPr id="19" name="Oval 18"/>
            <p:cNvSpPr/>
            <p:nvPr/>
          </p:nvSpPr>
          <p:spPr>
            <a:xfrm>
              <a:off x="3253797" y="8047727"/>
              <a:ext cx="298580" cy="298580"/>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2" name="Straight Connector 21"/>
            <p:cNvCxnSpPr/>
            <p:nvPr/>
          </p:nvCxnSpPr>
          <p:spPr>
            <a:xfrm flipV="1">
              <a:off x="3403087" y="6633621"/>
              <a:ext cx="0" cy="1414107"/>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2848877" y="4896346"/>
              <a:ext cx="1108420" cy="1108420"/>
              <a:chOff x="2848877" y="5005518"/>
              <a:chExt cx="1108420" cy="1108420"/>
            </a:xfrm>
          </p:grpSpPr>
          <p:sp>
            <p:nvSpPr>
              <p:cNvPr id="24" name="Teardrop 23"/>
              <p:cNvSpPr/>
              <p:nvPr/>
            </p:nvSpPr>
            <p:spPr>
              <a:xfrm rot="8100000">
                <a:off x="2848877" y="5005518"/>
                <a:ext cx="1108420" cy="1108420"/>
              </a:xfrm>
              <a:prstGeom prst="teardrop">
                <a:avLst>
                  <a:gd name="adj" fmla="val 200000"/>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Oval 24"/>
              <p:cNvSpPr/>
              <p:nvPr/>
            </p:nvSpPr>
            <p:spPr>
              <a:xfrm>
                <a:off x="2891171" y="5047812"/>
                <a:ext cx="1023832" cy="1023832"/>
              </a:xfrm>
              <a:prstGeom prst="ellipse">
                <a:avLst/>
              </a:prstGeom>
              <a:solidFill>
                <a:srgbClr val="1C1C1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grpSp>
        <p:nvGrpSpPr>
          <p:cNvPr id="160" name="Group 159"/>
          <p:cNvGrpSpPr/>
          <p:nvPr/>
        </p:nvGrpSpPr>
        <p:grpSpPr>
          <a:xfrm>
            <a:off x="5417905" y="8047727"/>
            <a:ext cx="1108420" cy="3449962"/>
            <a:chOff x="5417905" y="8047727"/>
            <a:chExt cx="1108420" cy="3449962"/>
          </a:xfrm>
        </p:grpSpPr>
        <p:sp>
          <p:nvSpPr>
            <p:cNvPr id="88" name="Oval 87"/>
            <p:cNvSpPr/>
            <p:nvPr/>
          </p:nvSpPr>
          <p:spPr>
            <a:xfrm>
              <a:off x="5822825" y="8047727"/>
              <a:ext cx="298580" cy="298580"/>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9" name="Group 28"/>
            <p:cNvGrpSpPr/>
            <p:nvPr/>
          </p:nvGrpSpPr>
          <p:grpSpPr>
            <a:xfrm rot="10800000">
              <a:off x="5417905" y="8346307"/>
              <a:ext cx="1108420" cy="3151382"/>
              <a:chOff x="5653757" y="5824668"/>
              <a:chExt cx="1108420" cy="3151382"/>
            </a:xfrm>
          </p:grpSpPr>
          <p:cxnSp>
            <p:nvCxnSpPr>
              <p:cNvPr id="89" name="Straight Connector 88"/>
              <p:cNvCxnSpPr/>
              <p:nvPr/>
            </p:nvCxnSpPr>
            <p:spPr>
              <a:xfrm flipV="1">
                <a:off x="6207967" y="7561943"/>
                <a:ext cx="0" cy="1414107"/>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5653757" y="5824668"/>
                <a:ext cx="1108420" cy="1108420"/>
                <a:chOff x="8861415" y="4430994"/>
                <a:chExt cx="1108420" cy="1108420"/>
              </a:xfrm>
            </p:grpSpPr>
            <p:sp>
              <p:nvSpPr>
                <p:cNvPr id="91" name="Teardrop 90"/>
                <p:cNvSpPr/>
                <p:nvPr/>
              </p:nvSpPr>
              <p:spPr>
                <a:xfrm rot="8100000">
                  <a:off x="8861415" y="4430994"/>
                  <a:ext cx="1108420" cy="1108420"/>
                </a:xfrm>
                <a:prstGeom prst="teardrop">
                  <a:avLst>
                    <a:gd name="adj" fmla="val 200000"/>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2" name="Oval 91"/>
                <p:cNvSpPr/>
                <p:nvPr/>
              </p:nvSpPr>
              <p:spPr>
                <a:xfrm>
                  <a:off x="8903708" y="4473288"/>
                  <a:ext cx="1023832" cy="1023832"/>
                </a:xfrm>
                <a:prstGeom prst="ellipse">
                  <a:avLst/>
                </a:prstGeom>
                <a:solidFill>
                  <a:srgbClr val="1C1C1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grpSp>
      <p:grpSp>
        <p:nvGrpSpPr>
          <p:cNvPr id="159" name="Group 158"/>
          <p:cNvGrpSpPr/>
          <p:nvPr/>
        </p:nvGrpSpPr>
        <p:grpSpPr>
          <a:xfrm>
            <a:off x="7730504" y="4896346"/>
            <a:ext cx="1108420" cy="3449961"/>
            <a:chOff x="7730504" y="4896346"/>
            <a:chExt cx="1108420" cy="3449961"/>
          </a:xfrm>
        </p:grpSpPr>
        <p:sp>
          <p:nvSpPr>
            <p:cNvPr id="98" name="Oval 97"/>
            <p:cNvSpPr/>
            <p:nvPr/>
          </p:nvSpPr>
          <p:spPr>
            <a:xfrm>
              <a:off x="8135424" y="8047727"/>
              <a:ext cx="298580" cy="298580"/>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9" name="Straight Connector 98"/>
            <p:cNvCxnSpPr/>
            <p:nvPr/>
          </p:nvCxnSpPr>
          <p:spPr>
            <a:xfrm flipV="1">
              <a:off x="8284714" y="6633621"/>
              <a:ext cx="0" cy="1414107"/>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a:off x="7730504" y="4896346"/>
              <a:ext cx="1108420" cy="1108420"/>
              <a:chOff x="8861415" y="4430994"/>
              <a:chExt cx="1108420" cy="1108420"/>
            </a:xfrm>
          </p:grpSpPr>
          <p:sp>
            <p:nvSpPr>
              <p:cNvPr id="101" name="Teardrop 100"/>
              <p:cNvSpPr/>
              <p:nvPr/>
            </p:nvSpPr>
            <p:spPr>
              <a:xfrm rot="8100000">
                <a:off x="8861415" y="4430994"/>
                <a:ext cx="1108420" cy="1108420"/>
              </a:xfrm>
              <a:prstGeom prst="teardrop">
                <a:avLst>
                  <a:gd name="adj" fmla="val 200000"/>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2" name="Oval 101"/>
              <p:cNvSpPr/>
              <p:nvPr/>
            </p:nvSpPr>
            <p:spPr>
              <a:xfrm>
                <a:off x="8903708" y="4473288"/>
                <a:ext cx="1023832" cy="1023832"/>
              </a:xfrm>
              <a:prstGeom prst="ellipse">
                <a:avLst/>
              </a:prstGeom>
              <a:solidFill>
                <a:srgbClr val="1C1C1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grpSp>
        <p:nvGrpSpPr>
          <p:cNvPr id="161" name="Group 160"/>
          <p:cNvGrpSpPr/>
          <p:nvPr/>
        </p:nvGrpSpPr>
        <p:grpSpPr>
          <a:xfrm>
            <a:off x="10299532" y="8047727"/>
            <a:ext cx="1108420" cy="3449962"/>
            <a:chOff x="10299532" y="8047727"/>
            <a:chExt cx="1108420" cy="3449962"/>
          </a:xfrm>
        </p:grpSpPr>
        <p:sp>
          <p:nvSpPr>
            <p:cNvPr id="103" name="Oval 102"/>
            <p:cNvSpPr/>
            <p:nvPr/>
          </p:nvSpPr>
          <p:spPr>
            <a:xfrm>
              <a:off x="10704452" y="8047727"/>
              <a:ext cx="298580" cy="298580"/>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04" name="Group 103"/>
            <p:cNvGrpSpPr/>
            <p:nvPr/>
          </p:nvGrpSpPr>
          <p:grpSpPr>
            <a:xfrm rot="10800000">
              <a:off x="10299532" y="8346307"/>
              <a:ext cx="1108420" cy="3151382"/>
              <a:chOff x="5653757" y="5824668"/>
              <a:chExt cx="1108420" cy="3151382"/>
            </a:xfrm>
          </p:grpSpPr>
          <p:cxnSp>
            <p:nvCxnSpPr>
              <p:cNvPr id="105" name="Straight Connector 104"/>
              <p:cNvCxnSpPr/>
              <p:nvPr/>
            </p:nvCxnSpPr>
            <p:spPr>
              <a:xfrm flipV="1">
                <a:off x="6207967" y="7561943"/>
                <a:ext cx="0" cy="1414107"/>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5653757" y="5824668"/>
                <a:ext cx="1108420" cy="1108420"/>
                <a:chOff x="8861415" y="4430994"/>
                <a:chExt cx="1108420" cy="1108420"/>
              </a:xfrm>
            </p:grpSpPr>
            <p:sp>
              <p:nvSpPr>
                <p:cNvPr id="107" name="Teardrop 106"/>
                <p:cNvSpPr/>
                <p:nvPr/>
              </p:nvSpPr>
              <p:spPr>
                <a:xfrm rot="8100000">
                  <a:off x="8861415" y="4430994"/>
                  <a:ext cx="1108420" cy="1108420"/>
                </a:xfrm>
                <a:prstGeom prst="teardrop">
                  <a:avLst>
                    <a:gd name="adj" fmla="val 200000"/>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8" name="Oval 107"/>
                <p:cNvSpPr/>
                <p:nvPr/>
              </p:nvSpPr>
              <p:spPr>
                <a:xfrm>
                  <a:off x="8903708" y="4473288"/>
                  <a:ext cx="1023832" cy="1023832"/>
                </a:xfrm>
                <a:prstGeom prst="ellipse">
                  <a:avLst/>
                </a:prstGeom>
                <a:solidFill>
                  <a:srgbClr val="1C1C1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grpSp>
      <p:grpSp>
        <p:nvGrpSpPr>
          <p:cNvPr id="163" name="Group 162"/>
          <p:cNvGrpSpPr/>
          <p:nvPr/>
        </p:nvGrpSpPr>
        <p:grpSpPr>
          <a:xfrm>
            <a:off x="12613628" y="4896346"/>
            <a:ext cx="1108420" cy="3449961"/>
            <a:chOff x="12613628" y="4896346"/>
            <a:chExt cx="1108420" cy="3449961"/>
          </a:xfrm>
        </p:grpSpPr>
        <p:sp>
          <p:nvSpPr>
            <p:cNvPr id="109" name="Oval 108"/>
            <p:cNvSpPr/>
            <p:nvPr/>
          </p:nvSpPr>
          <p:spPr>
            <a:xfrm>
              <a:off x="13018548" y="8047727"/>
              <a:ext cx="298580" cy="298580"/>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0" name="Straight Connector 109"/>
            <p:cNvCxnSpPr/>
            <p:nvPr/>
          </p:nvCxnSpPr>
          <p:spPr>
            <a:xfrm flipV="1">
              <a:off x="13167838" y="6633621"/>
              <a:ext cx="0" cy="1414107"/>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nvGrpSpPr>
            <p:cNvPr id="162" name="Group 161"/>
            <p:cNvGrpSpPr/>
            <p:nvPr/>
          </p:nvGrpSpPr>
          <p:grpSpPr>
            <a:xfrm>
              <a:off x="12613628" y="4896346"/>
              <a:ext cx="1108420" cy="1108420"/>
              <a:chOff x="12613628" y="4896346"/>
              <a:chExt cx="1108420" cy="1108420"/>
            </a:xfrm>
          </p:grpSpPr>
          <p:sp>
            <p:nvSpPr>
              <p:cNvPr id="112" name="Teardrop 111"/>
              <p:cNvSpPr/>
              <p:nvPr/>
            </p:nvSpPr>
            <p:spPr>
              <a:xfrm rot="8100000">
                <a:off x="12613628" y="4896346"/>
                <a:ext cx="1108420" cy="1108420"/>
              </a:xfrm>
              <a:prstGeom prst="teardrop">
                <a:avLst>
                  <a:gd name="adj" fmla="val 200000"/>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3" name="Oval 112"/>
              <p:cNvSpPr/>
              <p:nvPr/>
            </p:nvSpPr>
            <p:spPr>
              <a:xfrm>
                <a:off x="12655921" y="4938640"/>
                <a:ext cx="1023832" cy="1023832"/>
              </a:xfrm>
              <a:prstGeom prst="ellipse">
                <a:avLst/>
              </a:prstGeom>
              <a:solidFill>
                <a:srgbClr val="1C1C1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grpSp>
        <p:nvGrpSpPr>
          <p:cNvPr id="164" name="Group 163"/>
          <p:cNvGrpSpPr/>
          <p:nvPr/>
        </p:nvGrpSpPr>
        <p:grpSpPr>
          <a:xfrm>
            <a:off x="15182656" y="8047727"/>
            <a:ext cx="1108420" cy="3449962"/>
            <a:chOff x="15182656" y="8047727"/>
            <a:chExt cx="1108420" cy="3449962"/>
          </a:xfrm>
        </p:grpSpPr>
        <p:sp>
          <p:nvSpPr>
            <p:cNvPr id="114" name="Oval 113"/>
            <p:cNvSpPr/>
            <p:nvPr/>
          </p:nvSpPr>
          <p:spPr>
            <a:xfrm>
              <a:off x="15587576" y="8047727"/>
              <a:ext cx="298580" cy="298580"/>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15" name="Group 114"/>
            <p:cNvGrpSpPr/>
            <p:nvPr/>
          </p:nvGrpSpPr>
          <p:grpSpPr>
            <a:xfrm rot="10800000">
              <a:off x="15182656" y="8346307"/>
              <a:ext cx="1108420" cy="3151382"/>
              <a:chOff x="5653757" y="5824668"/>
              <a:chExt cx="1108420" cy="3151382"/>
            </a:xfrm>
          </p:grpSpPr>
          <p:cxnSp>
            <p:nvCxnSpPr>
              <p:cNvPr id="116" name="Straight Connector 115"/>
              <p:cNvCxnSpPr/>
              <p:nvPr/>
            </p:nvCxnSpPr>
            <p:spPr>
              <a:xfrm flipV="1">
                <a:off x="6207967" y="7561943"/>
                <a:ext cx="0" cy="1414107"/>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5653757" y="5824668"/>
                <a:ext cx="1108420" cy="1108420"/>
                <a:chOff x="8861415" y="4430994"/>
                <a:chExt cx="1108420" cy="1108420"/>
              </a:xfrm>
            </p:grpSpPr>
            <p:sp>
              <p:nvSpPr>
                <p:cNvPr id="118" name="Teardrop 117"/>
                <p:cNvSpPr/>
                <p:nvPr/>
              </p:nvSpPr>
              <p:spPr>
                <a:xfrm rot="8100000">
                  <a:off x="8861415" y="4430994"/>
                  <a:ext cx="1108420" cy="1108420"/>
                </a:xfrm>
                <a:prstGeom prst="teardrop">
                  <a:avLst>
                    <a:gd name="adj" fmla="val 200000"/>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9" name="Oval 118"/>
                <p:cNvSpPr/>
                <p:nvPr/>
              </p:nvSpPr>
              <p:spPr>
                <a:xfrm>
                  <a:off x="8903708" y="4473288"/>
                  <a:ext cx="1023832" cy="1023832"/>
                </a:xfrm>
                <a:prstGeom prst="ellipse">
                  <a:avLst/>
                </a:prstGeom>
                <a:solidFill>
                  <a:srgbClr val="1C1C1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grpSp>
      <p:grpSp>
        <p:nvGrpSpPr>
          <p:cNvPr id="165" name="Group 164"/>
          <p:cNvGrpSpPr/>
          <p:nvPr/>
        </p:nvGrpSpPr>
        <p:grpSpPr>
          <a:xfrm>
            <a:off x="17857675" y="4896346"/>
            <a:ext cx="1108420" cy="3449961"/>
            <a:chOff x="17857675" y="4896346"/>
            <a:chExt cx="1108420" cy="3449961"/>
          </a:xfrm>
        </p:grpSpPr>
        <p:sp>
          <p:nvSpPr>
            <p:cNvPr id="120" name="Oval 119"/>
            <p:cNvSpPr/>
            <p:nvPr/>
          </p:nvSpPr>
          <p:spPr>
            <a:xfrm>
              <a:off x="18262595" y="8047727"/>
              <a:ext cx="298580" cy="298580"/>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1" name="Straight Connector 120"/>
            <p:cNvCxnSpPr/>
            <p:nvPr/>
          </p:nvCxnSpPr>
          <p:spPr>
            <a:xfrm flipV="1">
              <a:off x="18411885" y="6633621"/>
              <a:ext cx="0" cy="1414107"/>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nvGrpSpPr>
            <p:cNvPr id="122" name="Group 121"/>
            <p:cNvGrpSpPr/>
            <p:nvPr/>
          </p:nvGrpSpPr>
          <p:grpSpPr>
            <a:xfrm>
              <a:off x="17857675" y="4896346"/>
              <a:ext cx="1108420" cy="1108420"/>
              <a:chOff x="8861415" y="4430994"/>
              <a:chExt cx="1108420" cy="1108420"/>
            </a:xfrm>
          </p:grpSpPr>
          <p:sp>
            <p:nvSpPr>
              <p:cNvPr id="123" name="Teardrop 122"/>
              <p:cNvSpPr/>
              <p:nvPr/>
            </p:nvSpPr>
            <p:spPr>
              <a:xfrm rot="8100000">
                <a:off x="8861415" y="4430994"/>
                <a:ext cx="1108420" cy="1108420"/>
              </a:xfrm>
              <a:prstGeom prst="teardrop">
                <a:avLst>
                  <a:gd name="adj" fmla="val 200000"/>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4" name="Oval 123"/>
              <p:cNvSpPr/>
              <p:nvPr/>
            </p:nvSpPr>
            <p:spPr>
              <a:xfrm>
                <a:off x="8903708" y="4473288"/>
                <a:ext cx="1023832" cy="1023832"/>
              </a:xfrm>
              <a:prstGeom prst="ellipse">
                <a:avLst/>
              </a:prstGeom>
              <a:solidFill>
                <a:srgbClr val="1C1C1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grpSp>
        <p:nvGrpSpPr>
          <p:cNvPr id="166" name="Group 165"/>
          <p:cNvGrpSpPr/>
          <p:nvPr/>
        </p:nvGrpSpPr>
        <p:grpSpPr>
          <a:xfrm>
            <a:off x="20426703" y="8047727"/>
            <a:ext cx="1108420" cy="3449962"/>
            <a:chOff x="20426703" y="8047727"/>
            <a:chExt cx="1108420" cy="3449962"/>
          </a:xfrm>
        </p:grpSpPr>
        <p:sp>
          <p:nvSpPr>
            <p:cNvPr id="125" name="Oval 124"/>
            <p:cNvSpPr/>
            <p:nvPr/>
          </p:nvSpPr>
          <p:spPr>
            <a:xfrm>
              <a:off x="20831623" y="8047727"/>
              <a:ext cx="298580" cy="298580"/>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26" name="Group 125"/>
            <p:cNvGrpSpPr/>
            <p:nvPr/>
          </p:nvGrpSpPr>
          <p:grpSpPr>
            <a:xfrm rot="10800000">
              <a:off x="20426703" y="8346307"/>
              <a:ext cx="1108420" cy="3151382"/>
              <a:chOff x="5653757" y="5824668"/>
              <a:chExt cx="1108420" cy="3151382"/>
            </a:xfrm>
          </p:grpSpPr>
          <p:cxnSp>
            <p:nvCxnSpPr>
              <p:cNvPr id="127" name="Straight Connector 126"/>
              <p:cNvCxnSpPr/>
              <p:nvPr/>
            </p:nvCxnSpPr>
            <p:spPr>
              <a:xfrm flipV="1">
                <a:off x="6207967" y="7561943"/>
                <a:ext cx="0" cy="1414107"/>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5653757" y="5824668"/>
                <a:ext cx="1108420" cy="1108420"/>
                <a:chOff x="8861415" y="4430994"/>
                <a:chExt cx="1108420" cy="1108420"/>
              </a:xfrm>
            </p:grpSpPr>
            <p:sp>
              <p:nvSpPr>
                <p:cNvPr id="129" name="Teardrop 128"/>
                <p:cNvSpPr/>
                <p:nvPr/>
              </p:nvSpPr>
              <p:spPr>
                <a:xfrm rot="8100000">
                  <a:off x="8861415" y="4430994"/>
                  <a:ext cx="1108420" cy="1108420"/>
                </a:xfrm>
                <a:prstGeom prst="teardrop">
                  <a:avLst>
                    <a:gd name="adj" fmla="val 200000"/>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0" name="Oval 129"/>
                <p:cNvSpPr/>
                <p:nvPr/>
              </p:nvSpPr>
              <p:spPr>
                <a:xfrm>
                  <a:off x="8903708" y="4473288"/>
                  <a:ext cx="1023832" cy="1023832"/>
                </a:xfrm>
                <a:prstGeom prst="ellipse">
                  <a:avLst/>
                </a:prstGeom>
                <a:solidFill>
                  <a:srgbClr val="1C1C1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grpSp>
      <p:sp>
        <p:nvSpPr>
          <p:cNvPr id="32" name="Rectangle 31"/>
          <p:cNvSpPr/>
          <p:nvPr/>
        </p:nvSpPr>
        <p:spPr>
          <a:xfrm>
            <a:off x="3164694" y="5147255"/>
            <a:ext cx="514885"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33" name="Rectangle 32"/>
          <p:cNvSpPr/>
          <p:nvPr/>
        </p:nvSpPr>
        <p:spPr>
          <a:xfrm>
            <a:off x="5684519" y="10624456"/>
            <a:ext cx="61266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132" name="Rectangle 131"/>
          <p:cNvSpPr/>
          <p:nvPr/>
        </p:nvSpPr>
        <p:spPr>
          <a:xfrm>
            <a:off x="8044102" y="5147255"/>
            <a:ext cx="481222"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134" name="Rectangle 133"/>
          <p:cNvSpPr/>
          <p:nvPr/>
        </p:nvSpPr>
        <p:spPr>
          <a:xfrm>
            <a:off x="10563437" y="10643506"/>
            <a:ext cx="58060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135" name="Rectangle 134"/>
          <p:cNvSpPr/>
          <p:nvPr/>
        </p:nvSpPr>
        <p:spPr>
          <a:xfrm>
            <a:off x="12877533" y="5147255"/>
            <a:ext cx="58060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136" name="Rectangle 135"/>
          <p:cNvSpPr/>
          <p:nvPr/>
        </p:nvSpPr>
        <p:spPr>
          <a:xfrm>
            <a:off x="15446561" y="10643505"/>
            <a:ext cx="58060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137" name="Rectangle 136"/>
          <p:cNvSpPr/>
          <p:nvPr/>
        </p:nvSpPr>
        <p:spPr>
          <a:xfrm>
            <a:off x="18206353" y="5169633"/>
            <a:ext cx="418704" cy="584775"/>
          </a:xfrm>
          <a:prstGeom prst="rect">
            <a:avLst/>
          </a:prstGeom>
        </p:spPr>
        <p:txBody>
          <a:bodyPr wrap="none">
            <a:spAutoFit/>
          </a:bodyPr>
          <a:lstStyle/>
          <a:p>
            <a:r>
              <a:rPr lang="tr-TR" sz="3200">
                <a:solidFill>
                  <a:srgbClr val="CA8385"/>
                </a:solidFill>
                <a:latin typeface="FontAwesome" pitchFamily="2" charset="0"/>
              </a:rPr>
              <a:t></a:t>
            </a:r>
            <a:endParaRPr lang="tr-TR" sz="3200">
              <a:solidFill>
                <a:srgbClr val="CA8385"/>
              </a:solidFill>
            </a:endParaRPr>
          </a:p>
        </p:txBody>
      </p:sp>
      <p:sp>
        <p:nvSpPr>
          <p:cNvPr id="138" name="Rectangle 137"/>
          <p:cNvSpPr/>
          <p:nvPr/>
        </p:nvSpPr>
        <p:spPr>
          <a:xfrm>
            <a:off x="20683395" y="10651091"/>
            <a:ext cx="595035" cy="584775"/>
          </a:xfrm>
          <a:prstGeom prst="rect">
            <a:avLst/>
          </a:prstGeom>
        </p:spPr>
        <p:txBody>
          <a:bodyPr wrap="none">
            <a:spAutoFit/>
          </a:bodyPr>
          <a:lstStyle/>
          <a:p>
            <a:r>
              <a:rPr lang="tr-TR" sz="3200">
                <a:solidFill>
                  <a:srgbClr val="CA8385"/>
                </a:solidFill>
                <a:latin typeface="FontAwesome" pitchFamily="2" charset="0"/>
              </a:rPr>
              <a:t></a:t>
            </a:r>
            <a:endParaRPr lang="tr-TR" sz="3200">
              <a:solidFill>
                <a:srgbClr val="CA8385"/>
              </a:solidFill>
            </a:endParaRPr>
          </a:p>
        </p:txBody>
      </p:sp>
      <p:sp>
        <p:nvSpPr>
          <p:cNvPr id="139" name="TextBox 138"/>
          <p:cNvSpPr txBox="1"/>
          <p:nvPr/>
        </p:nvSpPr>
        <p:spPr>
          <a:xfrm>
            <a:off x="20555154" y="7394756"/>
            <a:ext cx="851515" cy="461665"/>
          </a:xfrm>
          <a:prstGeom prst="rect">
            <a:avLst/>
          </a:prstGeom>
          <a:noFill/>
        </p:spPr>
        <p:txBody>
          <a:bodyPr wrap="none" rtlCol="0">
            <a:spAutoFit/>
          </a:bodyPr>
          <a:lstStyle/>
          <a:p>
            <a:pPr algn="ctr"/>
            <a:r>
              <a:rPr lang="tr-TR"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20</a:t>
            </a:r>
            <a:r>
              <a:rPr lang="en-US"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20</a:t>
            </a:r>
            <a:endParaRPr lang="tr-TR"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40" name="Rectangle 139"/>
          <p:cNvSpPr/>
          <p:nvPr/>
        </p:nvSpPr>
        <p:spPr>
          <a:xfrm>
            <a:off x="19397699" y="6353935"/>
            <a:ext cx="3166423"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141" name="TextBox 140"/>
          <p:cNvSpPr txBox="1"/>
          <p:nvPr/>
        </p:nvSpPr>
        <p:spPr>
          <a:xfrm>
            <a:off x="17986126" y="8635154"/>
            <a:ext cx="851515" cy="461665"/>
          </a:xfrm>
          <a:prstGeom prst="rect">
            <a:avLst/>
          </a:prstGeom>
          <a:noFill/>
        </p:spPr>
        <p:txBody>
          <a:bodyPr wrap="none" rtlCol="0">
            <a:spAutoFit/>
          </a:bodyPr>
          <a:lstStyle/>
          <a:p>
            <a:pPr algn="ctr"/>
            <a:r>
              <a:rPr lang="tr-TR"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201</a:t>
            </a:r>
            <a:r>
              <a:rPr lang="en-US"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8</a:t>
            </a:r>
            <a:endParaRPr lang="tr-TR" sz="2400" dirty="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42" name="Rectangle 141"/>
          <p:cNvSpPr/>
          <p:nvPr/>
        </p:nvSpPr>
        <p:spPr>
          <a:xfrm>
            <a:off x="16850323" y="9096819"/>
            <a:ext cx="3166423"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143" name="TextBox 142"/>
          <p:cNvSpPr txBox="1"/>
          <p:nvPr/>
        </p:nvSpPr>
        <p:spPr>
          <a:xfrm>
            <a:off x="12722844" y="8635154"/>
            <a:ext cx="889988"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2013</a:t>
            </a:r>
          </a:p>
        </p:txBody>
      </p:sp>
      <p:sp>
        <p:nvSpPr>
          <p:cNvPr id="144" name="Rectangle 143"/>
          <p:cNvSpPr/>
          <p:nvPr/>
        </p:nvSpPr>
        <p:spPr>
          <a:xfrm>
            <a:off x="11606277" y="9096819"/>
            <a:ext cx="3166423"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145" name="TextBox 144"/>
          <p:cNvSpPr txBox="1"/>
          <p:nvPr/>
        </p:nvSpPr>
        <p:spPr>
          <a:xfrm>
            <a:off x="7841217" y="8635154"/>
            <a:ext cx="889988"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2011</a:t>
            </a:r>
          </a:p>
        </p:txBody>
      </p:sp>
      <p:sp>
        <p:nvSpPr>
          <p:cNvPr id="146" name="Rectangle 145"/>
          <p:cNvSpPr/>
          <p:nvPr/>
        </p:nvSpPr>
        <p:spPr>
          <a:xfrm>
            <a:off x="6724650" y="9096819"/>
            <a:ext cx="3166423"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147" name="TextBox 146"/>
          <p:cNvSpPr txBox="1"/>
          <p:nvPr/>
        </p:nvSpPr>
        <p:spPr>
          <a:xfrm>
            <a:off x="2959341" y="8635154"/>
            <a:ext cx="889988"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2009</a:t>
            </a:r>
          </a:p>
        </p:txBody>
      </p:sp>
      <p:sp>
        <p:nvSpPr>
          <p:cNvPr id="148" name="Rectangle 147"/>
          <p:cNvSpPr/>
          <p:nvPr/>
        </p:nvSpPr>
        <p:spPr>
          <a:xfrm>
            <a:off x="1842774" y="9096819"/>
            <a:ext cx="3166423"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149" name="TextBox 148"/>
          <p:cNvSpPr txBox="1"/>
          <p:nvPr/>
        </p:nvSpPr>
        <p:spPr>
          <a:xfrm>
            <a:off x="15315389" y="7394756"/>
            <a:ext cx="889988"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2014</a:t>
            </a:r>
          </a:p>
        </p:txBody>
      </p:sp>
      <p:sp>
        <p:nvSpPr>
          <p:cNvPr id="150" name="Rectangle 149"/>
          <p:cNvSpPr/>
          <p:nvPr/>
        </p:nvSpPr>
        <p:spPr>
          <a:xfrm>
            <a:off x="14177172" y="6353935"/>
            <a:ext cx="3166423"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153" name="TextBox 152"/>
          <p:cNvSpPr txBox="1"/>
          <p:nvPr/>
        </p:nvSpPr>
        <p:spPr>
          <a:xfrm>
            <a:off x="10408745" y="7394756"/>
            <a:ext cx="889988"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2012</a:t>
            </a:r>
          </a:p>
        </p:txBody>
      </p:sp>
      <p:sp>
        <p:nvSpPr>
          <p:cNvPr id="154" name="Rectangle 153"/>
          <p:cNvSpPr/>
          <p:nvPr/>
        </p:nvSpPr>
        <p:spPr>
          <a:xfrm>
            <a:off x="9270528" y="6353935"/>
            <a:ext cx="3166423"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155" name="TextBox 154"/>
          <p:cNvSpPr txBox="1"/>
          <p:nvPr/>
        </p:nvSpPr>
        <p:spPr>
          <a:xfrm>
            <a:off x="5529778" y="7394756"/>
            <a:ext cx="889988"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2010</a:t>
            </a:r>
          </a:p>
        </p:txBody>
      </p:sp>
      <p:sp>
        <p:nvSpPr>
          <p:cNvPr id="156" name="Rectangle 155"/>
          <p:cNvSpPr/>
          <p:nvPr/>
        </p:nvSpPr>
        <p:spPr>
          <a:xfrm>
            <a:off x="4391561" y="6353935"/>
            <a:ext cx="3166423"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Tree>
    <p:extLst>
      <p:ext uri="{BB962C8B-B14F-4D97-AF65-F5344CB8AC3E}">
        <p14:creationId xmlns:p14="http://schemas.microsoft.com/office/powerpoint/2010/main" val="4008047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450182" y="1829670"/>
            <a:ext cx="3483647"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TIMELINE</a:t>
            </a:r>
          </a:p>
        </p:txBody>
      </p:sp>
      <p:grpSp>
        <p:nvGrpSpPr>
          <p:cNvPr id="17" name="Group 16"/>
          <p:cNvGrpSpPr/>
          <p:nvPr/>
        </p:nvGrpSpPr>
        <p:grpSpPr>
          <a:xfrm>
            <a:off x="11643803" y="3197723"/>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a:stCxn id="9" idx="2"/>
            <a:endCxn id="19" idx="0"/>
          </p:cNvCxnSpPr>
          <p:nvPr/>
        </p:nvCxnSpPr>
        <p:spPr>
          <a:xfrm>
            <a:off x="12192000" y="7198289"/>
            <a:ext cx="1179" cy="2890685"/>
          </a:xfrm>
          <a:prstGeom prst="line">
            <a:avLst/>
          </a:prstGeom>
          <a:ln w="12700" cap="rnd" cmpd="sng">
            <a:solidFill>
              <a:srgbClr val="CA8385"/>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880055" y="6490403"/>
            <a:ext cx="623889" cy="707886"/>
          </a:xfrm>
          <a:prstGeom prst="rect">
            <a:avLst/>
          </a:prstGeom>
          <a:noFill/>
        </p:spPr>
        <p:txBody>
          <a:bodyPr wrap="none">
            <a:spAutoFit/>
          </a:bodyPr>
          <a:lstStyle/>
          <a:p>
            <a:r>
              <a:rPr lang="tr-TR" sz="4000">
                <a:solidFill>
                  <a:srgbClr val="CA8385"/>
                </a:solidFill>
                <a:latin typeface="FontAwesome" pitchFamily="2" charset="0"/>
              </a:rPr>
              <a:t></a:t>
            </a:r>
            <a:endParaRPr lang="tr-TR" sz="4000">
              <a:solidFill>
                <a:srgbClr val="CA8385"/>
              </a:solidFill>
            </a:endParaRPr>
          </a:p>
        </p:txBody>
      </p:sp>
      <p:sp>
        <p:nvSpPr>
          <p:cNvPr id="18" name="Rectangle 17"/>
          <p:cNvSpPr/>
          <p:nvPr/>
        </p:nvSpPr>
        <p:spPr>
          <a:xfrm>
            <a:off x="6096000" y="4094121"/>
            <a:ext cx="12192000" cy="1055161"/>
          </a:xfrm>
          <a:prstGeom prst="rect">
            <a:avLst/>
          </a:prstGeom>
        </p:spPr>
        <p:txBody>
          <a:bodyPr>
            <a:spAutoFit/>
          </a:bodyPr>
          <a:lstStyle/>
          <a:p>
            <a:pPr algn="ctr">
              <a:lnSpc>
                <a:spcPct val="150000"/>
              </a:lnSpc>
            </a:pPr>
            <a:r>
              <a:rPr lang="tr-TR" sz="22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a:t>
            </a:r>
            <a:endParaRPr lang="tr-TR" sz="2200">
              <a:solidFill>
                <a:schemeClr val="bg1">
                  <a:lumMod val="95000"/>
                </a:schemeClr>
              </a:solidFill>
            </a:endParaRPr>
          </a:p>
        </p:txBody>
      </p:sp>
      <p:sp>
        <p:nvSpPr>
          <p:cNvPr id="19" name="Rectangle 18"/>
          <p:cNvSpPr/>
          <p:nvPr/>
        </p:nvSpPr>
        <p:spPr>
          <a:xfrm>
            <a:off x="11758604" y="10088974"/>
            <a:ext cx="869149" cy="769441"/>
          </a:xfrm>
          <a:prstGeom prst="rect">
            <a:avLst/>
          </a:prstGeom>
          <a:noFill/>
        </p:spPr>
        <p:txBody>
          <a:bodyPr wrap="none">
            <a:spAutoFit/>
          </a:bodyPr>
          <a:lstStyle/>
          <a:p>
            <a:r>
              <a:rPr lang="tr-TR" sz="4400">
                <a:solidFill>
                  <a:srgbClr val="CA8385"/>
                </a:solidFill>
                <a:latin typeface="FontAwesome" pitchFamily="2" charset="0"/>
              </a:rPr>
              <a:t></a:t>
            </a:r>
            <a:endParaRPr lang="tr-TR" sz="4400">
              <a:solidFill>
                <a:srgbClr val="CA8385"/>
              </a:solidFill>
            </a:endParaRPr>
          </a:p>
        </p:txBody>
      </p:sp>
      <p:sp>
        <p:nvSpPr>
          <p:cNvPr id="20" name="TextBox 19"/>
          <p:cNvSpPr txBox="1"/>
          <p:nvPr/>
        </p:nvSpPr>
        <p:spPr>
          <a:xfrm>
            <a:off x="10392113" y="6585061"/>
            <a:ext cx="981359" cy="523220"/>
          </a:xfrm>
          <a:prstGeom prst="rect">
            <a:avLst/>
          </a:prstGeom>
          <a:noFill/>
        </p:spPr>
        <p:txBody>
          <a:bodyPr wrap="none" rtlCol="0">
            <a:spAutoFit/>
          </a:bodyPr>
          <a:lstStyle/>
          <a:p>
            <a:pPr algn="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Start</a:t>
            </a:r>
          </a:p>
        </p:txBody>
      </p:sp>
      <p:sp>
        <p:nvSpPr>
          <p:cNvPr id="22" name="TextBox 21"/>
          <p:cNvSpPr txBox="1"/>
          <p:nvPr/>
        </p:nvSpPr>
        <p:spPr>
          <a:xfrm>
            <a:off x="13078050" y="10212085"/>
            <a:ext cx="1711559" cy="523220"/>
          </a:xfrm>
          <a:prstGeom prst="rect">
            <a:avLst/>
          </a:prstGeom>
          <a:noFill/>
        </p:spPr>
        <p:txBody>
          <a:bodyPr wrap="none" rtlCol="0">
            <a:spAutoFit/>
          </a:bodyPr>
          <a:lstStyle/>
          <a:p>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Research</a:t>
            </a:r>
          </a:p>
        </p:txBody>
      </p:sp>
      <p:sp>
        <p:nvSpPr>
          <p:cNvPr id="23" name="Rectangle 22"/>
          <p:cNvSpPr/>
          <p:nvPr/>
        </p:nvSpPr>
        <p:spPr>
          <a:xfrm rot="18900000">
            <a:off x="15717017" y="7074637"/>
            <a:ext cx="3884082" cy="3884082"/>
          </a:xfrm>
          <a:prstGeom prst="rect">
            <a:avLst/>
          </a:prstGeom>
          <a:blipFill dpi="0" rotWithShape="0">
            <a:blip r:embed="rId4"/>
            <a:srcRect/>
            <a:stretch>
              <a:fillRect/>
            </a:stretch>
          </a:blip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ectangle 12"/>
          <p:cNvSpPr/>
          <p:nvPr/>
        </p:nvSpPr>
        <p:spPr>
          <a:xfrm rot="18900000">
            <a:off x="18076464" y="9582945"/>
            <a:ext cx="2017412" cy="2017412"/>
          </a:xfrm>
          <a:prstGeom prst="rect">
            <a:avLst/>
          </a:prstGeom>
          <a:blipFill dpi="0" rotWithShape="0">
            <a:blip r:embed="rId5"/>
            <a:srcRect/>
            <a:stretch>
              <a:fillRect/>
            </a:stretch>
          </a:blip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Rectangle 23"/>
          <p:cNvSpPr/>
          <p:nvPr/>
        </p:nvSpPr>
        <p:spPr>
          <a:xfrm rot="18900000">
            <a:off x="4871309" y="7074637"/>
            <a:ext cx="3884082" cy="3884082"/>
          </a:xfrm>
          <a:prstGeom prst="rect">
            <a:avLst/>
          </a:prstGeom>
          <a:blipFill dpi="0" rotWithShape="0">
            <a:blip r:embed="rId6"/>
            <a:srcRect/>
            <a:stretch>
              <a:fillRect/>
            </a:stretch>
          </a:blip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Rectangle 24"/>
          <p:cNvSpPr/>
          <p:nvPr/>
        </p:nvSpPr>
        <p:spPr>
          <a:xfrm rot="18900000">
            <a:off x="4292124" y="7202816"/>
            <a:ext cx="2017412" cy="2017412"/>
          </a:xfrm>
          <a:prstGeom prst="rect">
            <a:avLst/>
          </a:prstGeom>
          <a:blipFill dpi="0" rotWithShape="0">
            <a:blip r:embed="rId7"/>
            <a:srcRect/>
            <a:stretch>
              <a:fillRect/>
            </a:stretch>
          </a:blip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4" name="Straight Connector 33"/>
          <p:cNvCxnSpPr/>
          <p:nvPr/>
        </p:nvCxnSpPr>
        <p:spPr>
          <a:xfrm>
            <a:off x="12192000" y="10858415"/>
            <a:ext cx="1179" cy="2890685"/>
          </a:xfrm>
          <a:prstGeom prst="line">
            <a:avLst/>
          </a:prstGeom>
          <a:ln w="12700" cap="rnd" cmpd="sng">
            <a:solidFill>
              <a:srgbClr val="CA8385"/>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526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12192000" y="0"/>
            <a:ext cx="0" cy="2556588"/>
          </a:xfrm>
          <a:prstGeom prst="line">
            <a:avLst/>
          </a:prstGeom>
          <a:ln w="12700" cap="rnd" cmpd="sng">
            <a:solidFill>
              <a:srgbClr val="CA8385"/>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857613" y="2700784"/>
            <a:ext cx="708848" cy="769441"/>
          </a:xfrm>
          <a:prstGeom prst="rect">
            <a:avLst/>
          </a:prstGeom>
          <a:noFill/>
        </p:spPr>
        <p:txBody>
          <a:bodyPr wrap="none">
            <a:spAutoFit/>
          </a:bodyPr>
          <a:lstStyle/>
          <a:p>
            <a:r>
              <a:rPr lang="tr-TR" sz="4400">
                <a:solidFill>
                  <a:srgbClr val="CA8385"/>
                </a:solidFill>
                <a:latin typeface="FontAwesome" pitchFamily="2" charset="0"/>
              </a:rPr>
              <a:t></a:t>
            </a:r>
            <a:endParaRPr lang="tr-TR" sz="4400">
              <a:solidFill>
                <a:srgbClr val="CA8385"/>
              </a:solidFill>
            </a:endParaRPr>
          </a:p>
        </p:txBody>
      </p:sp>
      <p:sp>
        <p:nvSpPr>
          <p:cNvPr id="19" name="Rectangle 18"/>
          <p:cNvSpPr/>
          <p:nvPr/>
        </p:nvSpPr>
        <p:spPr>
          <a:xfrm>
            <a:off x="11801630" y="6358585"/>
            <a:ext cx="771365" cy="707886"/>
          </a:xfrm>
          <a:prstGeom prst="rect">
            <a:avLst/>
          </a:prstGeom>
          <a:noFill/>
        </p:spPr>
        <p:txBody>
          <a:bodyPr wrap="none">
            <a:spAutoFit/>
          </a:bodyPr>
          <a:lstStyle/>
          <a:p>
            <a:r>
              <a:rPr lang="tr-TR" sz="4000">
                <a:solidFill>
                  <a:srgbClr val="CA8385"/>
                </a:solidFill>
                <a:latin typeface="FontAwesome" pitchFamily="2" charset="0"/>
              </a:rPr>
              <a:t></a:t>
            </a:r>
            <a:endParaRPr lang="tr-TR" sz="4000">
              <a:solidFill>
                <a:srgbClr val="CA8385"/>
              </a:solidFill>
            </a:endParaRPr>
          </a:p>
        </p:txBody>
      </p:sp>
      <p:sp>
        <p:nvSpPr>
          <p:cNvPr id="20" name="TextBox 19"/>
          <p:cNvSpPr txBox="1"/>
          <p:nvPr/>
        </p:nvSpPr>
        <p:spPr>
          <a:xfrm>
            <a:off x="9621068" y="2807239"/>
            <a:ext cx="1752404" cy="523220"/>
          </a:xfrm>
          <a:prstGeom prst="rect">
            <a:avLst/>
          </a:prstGeom>
          <a:noFill/>
        </p:spPr>
        <p:txBody>
          <a:bodyPr wrap="none" rtlCol="0">
            <a:spAutoFit/>
          </a:bodyPr>
          <a:lstStyle/>
          <a:p>
            <a:pPr algn="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Favourite</a:t>
            </a:r>
          </a:p>
        </p:txBody>
      </p:sp>
      <p:sp>
        <p:nvSpPr>
          <p:cNvPr id="22" name="TextBox 21"/>
          <p:cNvSpPr txBox="1"/>
          <p:nvPr/>
        </p:nvSpPr>
        <p:spPr>
          <a:xfrm>
            <a:off x="13078050" y="6434263"/>
            <a:ext cx="1329210" cy="523220"/>
          </a:xfrm>
          <a:prstGeom prst="rect">
            <a:avLst/>
          </a:prstGeom>
          <a:noFill/>
        </p:spPr>
        <p:txBody>
          <a:bodyPr wrap="none" rtlCol="0">
            <a:spAutoFit/>
          </a:bodyPr>
          <a:lstStyle/>
          <a:p>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Mobile</a:t>
            </a:r>
          </a:p>
        </p:txBody>
      </p:sp>
      <p:sp>
        <p:nvSpPr>
          <p:cNvPr id="21" name="Rectangle 20"/>
          <p:cNvSpPr/>
          <p:nvPr/>
        </p:nvSpPr>
        <p:spPr>
          <a:xfrm>
            <a:off x="11880055" y="9954831"/>
            <a:ext cx="623889" cy="707886"/>
          </a:xfrm>
          <a:prstGeom prst="rect">
            <a:avLst/>
          </a:prstGeom>
          <a:noFill/>
        </p:spPr>
        <p:txBody>
          <a:bodyPr wrap="none">
            <a:spAutoFit/>
          </a:bodyPr>
          <a:lstStyle/>
          <a:p>
            <a:r>
              <a:rPr lang="tr-TR" sz="4000">
                <a:solidFill>
                  <a:srgbClr val="CA8385"/>
                </a:solidFill>
                <a:latin typeface="FontAwesome" pitchFamily="2" charset="0"/>
              </a:rPr>
              <a:t></a:t>
            </a:r>
            <a:endParaRPr lang="tr-TR" sz="4000">
              <a:solidFill>
                <a:srgbClr val="CA8385"/>
              </a:solidFill>
            </a:endParaRPr>
          </a:p>
        </p:txBody>
      </p:sp>
      <p:sp>
        <p:nvSpPr>
          <p:cNvPr id="26" name="TextBox 25"/>
          <p:cNvSpPr txBox="1"/>
          <p:nvPr/>
        </p:nvSpPr>
        <p:spPr>
          <a:xfrm>
            <a:off x="8950180" y="10047164"/>
            <a:ext cx="2423292" cy="523220"/>
          </a:xfrm>
          <a:prstGeom prst="rect">
            <a:avLst/>
          </a:prstGeom>
          <a:noFill/>
        </p:spPr>
        <p:txBody>
          <a:bodyPr wrap="none" rtlCol="0">
            <a:spAutoFit/>
          </a:bodyPr>
          <a:lstStyle/>
          <a:p>
            <a:pPr algn="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Environment</a:t>
            </a:r>
          </a:p>
        </p:txBody>
      </p:sp>
      <p:sp>
        <p:nvSpPr>
          <p:cNvPr id="27" name="Rectangle 26"/>
          <p:cNvSpPr/>
          <p:nvPr/>
        </p:nvSpPr>
        <p:spPr>
          <a:xfrm>
            <a:off x="13050602" y="2807239"/>
            <a:ext cx="5777406" cy="1015663"/>
          </a:xfrm>
          <a:prstGeom prst="rect">
            <a:avLst/>
          </a:prstGeom>
        </p:spPr>
        <p:txBody>
          <a:bodyPr wrap="square">
            <a:spAutoFit/>
          </a:bodyPr>
          <a:lstStyle/>
          <a:p>
            <a:pPr algn="just">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a:t>
            </a:r>
            <a:endParaRPr lang="tr-TR" sz="2000">
              <a:solidFill>
                <a:schemeClr val="bg1">
                  <a:lumMod val="95000"/>
                </a:schemeClr>
              </a:solidFill>
            </a:endParaRPr>
          </a:p>
        </p:txBody>
      </p:sp>
      <p:sp>
        <p:nvSpPr>
          <p:cNvPr id="28" name="Rectangle 27"/>
          <p:cNvSpPr/>
          <p:nvPr/>
        </p:nvSpPr>
        <p:spPr>
          <a:xfrm>
            <a:off x="13050602" y="10047164"/>
            <a:ext cx="5777406" cy="1015663"/>
          </a:xfrm>
          <a:prstGeom prst="rect">
            <a:avLst/>
          </a:prstGeom>
        </p:spPr>
        <p:txBody>
          <a:bodyPr wrap="square">
            <a:spAutoFit/>
          </a:bodyPr>
          <a:lstStyle/>
          <a:p>
            <a:pPr algn="just">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a:t>
            </a:r>
            <a:endParaRPr lang="tr-TR" sz="2000">
              <a:solidFill>
                <a:schemeClr val="bg1">
                  <a:lumMod val="95000"/>
                </a:schemeClr>
              </a:solidFill>
            </a:endParaRPr>
          </a:p>
        </p:txBody>
      </p:sp>
      <p:sp>
        <p:nvSpPr>
          <p:cNvPr id="29" name="Rectangle 28"/>
          <p:cNvSpPr/>
          <p:nvPr/>
        </p:nvSpPr>
        <p:spPr>
          <a:xfrm>
            <a:off x="5519169" y="6434263"/>
            <a:ext cx="5777406" cy="967637"/>
          </a:xfrm>
          <a:prstGeom prst="rect">
            <a:avLst/>
          </a:prstGeom>
        </p:spPr>
        <p:txBody>
          <a:bodyPr wrap="square">
            <a:spAutoFit/>
          </a:bodyPr>
          <a:lstStyle/>
          <a:p>
            <a:pPr algn="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a:t>
            </a:r>
            <a:endParaRPr lang="tr-TR" sz="2000">
              <a:solidFill>
                <a:schemeClr val="bg1">
                  <a:lumMod val="95000"/>
                </a:schemeClr>
              </a:solidFill>
            </a:endParaRPr>
          </a:p>
        </p:txBody>
      </p:sp>
      <p:cxnSp>
        <p:nvCxnSpPr>
          <p:cNvPr id="30" name="Straight Connector 29"/>
          <p:cNvCxnSpPr/>
          <p:nvPr/>
        </p:nvCxnSpPr>
        <p:spPr>
          <a:xfrm>
            <a:off x="12192000" y="3470225"/>
            <a:ext cx="0" cy="2687979"/>
          </a:xfrm>
          <a:prstGeom prst="line">
            <a:avLst/>
          </a:prstGeom>
          <a:ln w="12700" cap="rnd" cmpd="sng">
            <a:solidFill>
              <a:srgbClr val="CA8385"/>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2192000" y="7103793"/>
            <a:ext cx="0" cy="2687979"/>
          </a:xfrm>
          <a:prstGeom prst="line">
            <a:avLst/>
          </a:prstGeom>
          <a:ln w="12700" cap="rnd" cmpd="sng">
            <a:solidFill>
              <a:srgbClr val="CA8385"/>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2192000" y="10860833"/>
            <a:ext cx="0" cy="2855167"/>
          </a:xfrm>
          <a:prstGeom prst="line">
            <a:avLst/>
          </a:prstGeom>
          <a:ln w="12700" cap="rnd" cmpd="sng">
            <a:solidFill>
              <a:srgbClr val="CA8385"/>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3817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12192000" y="0"/>
            <a:ext cx="0" cy="2948473"/>
          </a:xfrm>
          <a:prstGeom prst="line">
            <a:avLst/>
          </a:prstGeom>
          <a:ln w="12700" cap="rnd" cmpd="sng">
            <a:solidFill>
              <a:srgbClr val="CA8385"/>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792812" y="3096428"/>
            <a:ext cx="788999" cy="769441"/>
          </a:xfrm>
          <a:prstGeom prst="rect">
            <a:avLst/>
          </a:prstGeom>
          <a:noFill/>
        </p:spPr>
        <p:txBody>
          <a:bodyPr wrap="none">
            <a:spAutoFit/>
          </a:bodyPr>
          <a:lstStyle/>
          <a:p>
            <a:pPr algn="ctr"/>
            <a:r>
              <a:rPr lang="tr-TR" sz="4400">
                <a:solidFill>
                  <a:srgbClr val="CA8385"/>
                </a:solidFill>
                <a:latin typeface="FontAwesome" pitchFamily="2" charset="0"/>
              </a:rPr>
              <a:t></a:t>
            </a:r>
            <a:endParaRPr lang="tr-TR" sz="4400">
              <a:solidFill>
                <a:srgbClr val="CA8385"/>
              </a:solidFill>
            </a:endParaRPr>
          </a:p>
        </p:txBody>
      </p:sp>
      <p:sp>
        <p:nvSpPr>
          <p:cNvPr id="27" name="Rectangle 26"/>
          <p:cNvSpPr/>
          <p:nvPr/>
        </p:nvSpPr>
        <p:spPr>
          <a:xfrm>
            <a:off x="7654165" y="3979497"/>
            <a:ext cx="9066292" cy="954107"/>
          </a:xfrm>
          <a:prstGeom prst="rect">
            <a:avLst/>
          </a:prstGeom>
          <a:noFill/>
        </p:spPr>
        <p:txBody>
          <a:bodyPr wrap="square" rtlCol="0">
            <a:spAutoFit/>
          </a:bodyPr>
          <a:lstStyle/>
          <a:p>
            <a:pPr algn="ct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Ut lobortis purus aliquam era.</a:t>
            </a:r>
          </a:p>
        </p:txBody>
      </p:sp>
      <p:sp>
        <p:nvSpPr>
          <p:cNvPr id="16" name="Rectangle 15"/>
          <p:cNvSpPr/>
          <p:nvPr/>
        </p:nvSpPr>
        <p:spPr>
          <a:xfrm>
            <a:off x="9240369" y="5046595"/>
            <a:ext cx="5893884" cy="2308324"/>
          </a:xfrm>
          <a:prstGeom prst="rect">
            <a:avLst/>
          </a:prstGeom>
        </p:spPr>
        <p:txBody>
          <a:bodyPr wrap="square">
            <a:spAutoFit/>
          </a:bodyPr>
          <a:lstStyle/>
          <a:p>
            <a:pPr algn="ct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a:t>
            </a:r>
            <a:endParaRPr lang="tr-TR" sz="2400">
              <a:solidFill>
                <a:schemeClr val="bg1">
                  <a:lumMod val="95000"/>
                </a:schemeClr>
              </a:solidFill>
            </a:endParaRPr>
          </a:p>
        </p:txBody>
      </p:sp>
      <p:sp>
        <p:nvSpPr>
          <p:cNvPr id="18" name="Rectangle 17"/>
          <p:cNvSpPr/>
          <p:nvPr/>
        </p:nvSpPr>
        <p:spPr>
          <a:xfrm rot="18900000">
            <a:off x="7506543" y="8604161"/>
            <a:ext cx="2017412" cy="2017412"/>
          </a:xfrm>
          <a:prstGeom prst="rect">
            <a:avLst/>
          </a:prstGeom>
          <a:blipFill dpi="0" rotWithShape="0">
            <a:blip r:embed="rId4"/>
            <a:srcRect/>
            <a:stretch>
              <a:fillRect/>
            </a:stretch>
          </a:blip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Rectangle 22"/>
          <p:cNvSpPr/>
          <p:nvPr/>
        </p:nvSpPr>
        <p:spPr>
          <a:xfrm rot="18900000">
            <a:off x="11184294" y="8604159"/>
            <a:ext cx="2017412" cy="2017412"/>
          </a:xfrm>
          <a:prstGeom prst="rect">
            <a:avLst/>
          </a:prstGeom>
          <a:blipFill dpi="0" rotWithShape="0">
            <a:blip r:embed="rId5"/>
            <a:srcRect/>
            <a:stretch>
              <a:fillRect/>
            </a:stretch>
          </a:blip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Rectangle 23"/>
          <p:cNvSpPr/>
          <p:nvPr/>
        </p:nvSpPr>
        <p:spPr>
          <a:xfrm rot="18900000">
            <a:off x="14862045" y="8604161"/>
            <a:ext cx="2017412" cy="2017412"/>
          </a:xfrm>
          <a:prstGeom prst="rect">
            <a:avLst/>
          </a:prstGeom>
          <a:blipFill dpi="0" rotWithShape="0">
            <a:blip r:embed="rId6"/>
            <a:srcRect/>
            <a:stretch>
              <a:fillRect/>
            </a:stretch>
          </a:blip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5" name="Straight Connector 24"/>
          <p:cNvCxnSpPr/>
          <p:nvPr/>
        </p:nvCxnSpPr>
        <p:spPr>
          <a:xfrm>
            <a:off x="12192000" y="11402008"/>
            <a:ext cx="0" cy="2313992"/>
          </a:xfrm>
          <a:prstGeom prst="line">
            <a:avLst/>
          </a:prstGeom>
          <a:ln w="12700" cap="rnd" cmpd="sng">
            <a:solidFill>
              <a:srgbClr val="CA8385"/>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2407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a:endCxn id="9" idx="0"/>
          </p:cNvCxnSpPr>
          <p:nvPr/>
        </p:nvCxnSpPr>
        <p:spPr>
          <a:xfrm flipH="1">
            <a:off x="12191999" y="0"/>
            <a:ext cx="2" cy="2762338"/>
          </a:xfrm>
          <a:prstGeom prst="line">
            <a:avLst/>
          </a:prstGeom>
          <a:ln w="12700" cap="rnd" cmpd="sng">
            <a:solidFill>
              <a:srgbClr val="CA8385"/>
            </a:solidFill>
            <a:prstDash val="soli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880054" y="2762338"/>
            <a:ext cx="623889" cy="707886"/>
          </a:xfrm>
          <a:prstGeom prst="rect">
            <a:avLst/>
          </a:prstGeom>
          <a:noFill/>
        </p:spPr>
        <p:txBody>
          <a:bodyPr wrap="none">
            <a:spAutoFit/>
          </a:bodyPr>
          <a:lstStyle/>
          <a:p>
            <a:r>
              <a:rPr lang="tr-TR" sz="4000">
                <a:solidFill>
                  <a:srgbClr val="CA8385"/>
                </a:solidFill>
                <a:latin typeface="FontAwesome" pitchFamily="2" charset="0"/>
              </a:rPr>
              <a:t></a:t>
            </a:r>
            <a:endParaRPr lang="tr-TR" sz="4000">
              <a:solidFill>
                <a:srgbClr val="CA8385"/>
              </a:solidFill>
            </a:endParaRPr>
          </a:p>
        </p:txBody>
      </p:sp>
      <p:sp>
        <p:nvSpPr>
          <p:cNvPr id="19" name="Rectangle 18"/>
          <p:cNvSpPr/>
          <p:nvPr/>
        </p:nvSpPr>
        <p:spPr>
          <a:xfrm>
            <a:off x="11820291" y="6389362"/>
            <a:ext cx="646331" cy="646331"/>
          </a:xfrm>
          <a:prstGeom prst="rect">
            <a:avLst/>
          </a:prstGeom>
          <a:noFill/>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20" name="TextBox 19"/>
          <p:cNvSpPr txBox="1"/>
          <p:nvPr/>
        </p:nvSpPr>
        <p:spPr>
          <a:xfrm>
            <a:off x="10017010" y="2807239"/>
            <a:ext cx="1356462" cy="523220"/>
          </a:xfrm>
          <a:prstGeom prst="rect">
            <a:avLst/>
          </a:prstGeom>
          <a:noFill/>
        </p:spPr>
        <p:txBody>
          <a:bodyPr wrap="none" rtlCol="0">
            <a:spAutoFit/>
          </a:bodyPr>
          <a:lstStyle/>
          <a:p>
            <a:pPr algn="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Repeat</a:t>
            </a:r>
          </a:p>
        </p:txBody>
      </p:sp>
      <p:sp>
        <p:nvSpPr>
          <p:cNvPr id="22" name="TextBox 21"/>
          <p:cNvSpPr txBox="1"/>
          <p:nvPr/>
        </p:nvSpPr>
        <p:spPr>
          <a:xfrm>
            <a:off x="13078050" y="6434263"/>
            <a:ext cx="1612942" cy="523220"/>
          </a:xfrm>
          <a:prstGeom prst="rect">
            <a:avLst/>
          </a:prstGeom>
          <a:noFill/>
        </p:spPr>
        <p:txBody>
          <a:bodyPr wrap="none" rtlCol="0">
            <a:spAutoFit/>
          </a:bodyPr>
          <a:lstStyle/>
          <a:p>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Location</a:t>
            </a:r>
          </a:p>
        </p:txBody>
      </p:sp>
      <p:sp>
        <p:nvSpPr>
          <p:cNvPr id="21" name="Rectangle 20"/>
          <p:cNvSpPr/>
          <p:nvPr/>
        </p:nvSpPr>
        <p:spPr>
          <a:xfrm>
            <a:off x="11880055" y="9954831"/>
            <a:ext cx="623889" cy="707886"/>
          </a:xfrm>
          <a:prstGeom prst="rect">
            <a:avLst/>
          </a:prstGeom>
          <a:noFill/>
        </p:spPr>
        <p:txBody>
          <a:bodyPr wrap="none">
            <a:spAutoFit/>
          </a:bodyPr>
          <a:lstStyle/>
          <a:p>
            <a:r>
              <a:rPr lang="tr-TR" sz="4000">
                <a:solidFill>
                  <a:srgbClr val="CA8385"/>
                </a:solidFill>
                <a:latin typeface="FontAwesome" pitchFamily="2" charset="0"/>
              </a:rPr>
              <a:t></a:t>
            </a:r>
            <a:endParaRPr lang="tr-TR" sz="4000">
              <a:solidFill>
                <a:srgbClr val="CA8385"/>
              </a:solidFill>
            </a:endParaRPr>
          </a:p>
        </p:txBody>
      </p:sp>
      <p:sp>
        <p:nvSpPr>
          <p:cNvPr id="26" name="TextBox 25"/>
          <p:cNvSpPr txBox="1"/>
          <p:nvPr/>
        </p:nvSpPr>
        <p:spPr>
          <a:xfrm>
            <a:off x="10156471" y="10047164"/>
            <a:ext cx="1217001" cy="523220"/>
          </a:xfrm>
          <a:prstGeom prst="rect">
            <a:avLst/>
          </a:prstGeom>
          <a:noFill/>
        </p:spPr>
        <p:txBody>
          <a:bodyPr wrap="none" rtlCol="0">
            <a:spAutoFit/>
          </a:bodyPr>
          <a:lstStyle/>
          <a:p>
            <a:pPr algn="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Result</a:t>
            </a:r>
          </a:p>
        </p:txBody>
      </p:sp>
      <p:sp>
        <p:nvSpPr>
          <p:cNvPr id="27" name="Rectangle 26"/>
          <p:cNvSpPr/>
          <p:nvPr/>
        </p:nvSpPr>
        <p:spPr>
          <a:xfrm>
            <a:off x="13050602" y="2807239"/>
            <a:ext cx="5777406" cy="1015663"/>
          </a:xfrm>
          <a:prstGeom prst="rect">
            <a:avLst/>
          </a:prstGeom>
        </p:spPr>
        <p:txBody>
          <a:bodyPr wrap="square">
            <a:spAutoFit/>
          </a:bodyPr>
          <a:lstStyle/>
          <a:p>
            <a:pPr algn="just">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a:t>
            </a:r>
            <a:endParaRPr lang="tr-TR" sz="2000">
              <a:solidFill>
                <a:schemeClr val="bg1">
                  <a:lumMod val="95000"/>
                </a:schemeClr>
              </a:solidFill>
            </a:endParaRPr>
          </a:p>
        </p:txBody>
      </p:sp>
      <p:sp>
        <p:nvSpPr>
          <p:cNvPr id="28" name="Rectangle 27"/>
          <p:cNvSpPr/>
          <p:nvPr/>
        </p:nvSpPr>
        <p:spPr>
          <a:xfrm>
            <a:off x="13050602" y="10047164"/>
            <a:ext cx="5777406" cy="1015663"/>
          </a:xfrm>
          <a:prstGeom prst="rect">
            <a:avLst/>
          </a:prstGeom>
        </p:spPr>
        <p:txBody>
          <a:bodyPr wrap="square">
            <a:spAutoFit/>
          </a:bodyPr>
          <a:lstStyle/>
          <a:p>
            <a:pPr algn="just">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a:t>
            </a:r>
            <a:endParaRPr lang="tr-TR" sz="2000">
              <a:solidFill>
                <a:schemeClr val="bg1">
                  <a:lumMod val="95000"/>
                </a:schemeClr>
              </a:solidFill>
            </a:endParaRPr>
          </a:p>
        </p:txBody>
      </p:sp>
      <p:sp>
        <p:nvSpPr>
          <p:cNvPr id="29" name="Rectangle 28"/>
          <p:cNvSpPr/>
          <p:nvPr/>
        </p:nvSpPr>
        <p:spPr>
          <a:xfrm>
            <a:off x="5519169" y="6434263"/>
            <a:ext cx="5777406" cy="967637"/>
          </a:xfrm>
          <a:prstGeom prst="rect">
            <a:avLst/>
          </a:prstGeom>
        </p:spPr>
        <p:txBody>
          <a:bodyPr wrap="square">
            <a:spAutoFit/>
          </a:bodyPr>
          <a:lstStyle/>
          <a:p>
            <a:pPr algn="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a:t>
            </a:r>
            <a:endParaRPr lang="tr-TR" sz="2000">
              <a:solidFill>
                <a:schemeClr val="bg1">
                  <a:lumMod val="95000"/>
                </a:schemeClr>
              </a:solidFill>
            </a:endParaRPr>
          </a:p>
        </p:txBody>
      </p:sp>
      <p:cxnSp>
        <p:nvCxnSpPr>
          <p:cNvPr id="14" name="Straight Connector 13"/>
          <p:cNvCxnSpPr/>
          <p:nvPr/>
        </p:nvCxnSpPr>
        <p:spPr>
          <a:xfrm flipH="1">
            <a:off x="12191999" y="3470224"/>
            <a:ext cx="1" cy="2762338"/>
          </a:xfrm>
          <a:prstGeom prst="line">
            <a:avLst/>
          </a:prstGeom>
          <a:ln w="12700" cap="rnd" cmpd="sng">
            <a:solidFill>
              <a:srgbClr val="CA8385"/>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2191999" y="7114093"/>
            <a:ext cx="1" cy="2762338"/>
          </a:xfrm>
          <a:prstGeom prst="line">
            <a:avLst/>
          </a:prstGeom>
          <a:ln w="12700" cap="rnd" cmpd="sng">
            <a:solidFill>
              <a:srgbClr val="CA8385"/>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844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a:off x="7792629" y="3693051"/>
            <a:ext cx="10239549" cy="57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7643001" y="3588118"/>
            <a:ext cx="9748028" cy="6084350"/>
          </a:xfrm>
          <a:custGeom>
            <a:avLst/>
            <a:gdLst>
              <a:gd name="T0" fmla="*/ 0 w 1845"/>
              <a:gd name="T1" fmla="*/ 856 h 1150"/>
              <a:gd name="T2" fmla="*/ 1265 w 1845"/>
              <a:gd name="T3" fmla="*/ 136 h 1150"/>
              <a:gd name="T4" fmla="*/ 1845 w 1845"/>
              <a:gd name="T5" fmla="*/ 832 h 1150"/>
              <a:gd name="T6" fmla="*/ 1195 w 1845"/>
              <a:gd name="T7" fmla="*/ 1123 h 1150"/>
              <a:gd name="T8" fmla="*/ 0 w 1845"/>
              <a:gd name="T9" fmla="*/ 856 h 1150"/>
            </a:gdLst>
            <a:ahLst/>
            <a:cxnLst>
              <a:cxn ang="0">
                <a:pos x="T0" y="T1"/>
              </a:cxn>
              <a:cxn ang="0">
                <a:pos x="T2" y="T3"/>
              </a:cxn>
              <a:cxn ang="0">
                <a:pos x="T4" y="T5"/>
              </a:cxn>
              <a:cxn ang="0">
                <a:pos x="T6" y="T7"/>
              </a:cxn>
              <a:cxn ang="0">
                <a:pos x="T8" y="T9"/>
              </a:cxn>
            </a:cxnLst>
            <a:rect l="0" t="0" r="r" b="b"/>
            <a:pathLst>
              <a:path w="1845" h="1150">
                <a:moveTo>
                  <a:pt x="0" y="856"/>
                </a:moveTo>
                <a:cubicBezTo>
                  <a:pt x="0" y="856"/>
                  <a:pt x="995" y="0"/>
                  <a:pt x="1265" y="136"/>
                </a:cubicBezTo>
                <a:cubicBezTo>
                  <a:pt x="1535" y="272"/>
                  <a:pt x="1845" y="832"/>
                  <a:pt x="1845" y="832"/>
                </a:cubicBezTo>
                <a:cubicBezTo>
                  <a:pt x="1845" y="832"/>
                  <a:pt x="1600" y="1096"/>
                  <a:pt x="1195" y="1123"/>
                </a:cubicBezTo>
                <a:cubicBezTo>
                  <a:pt x="789" y="1150"/>
                  <a:pt x="326" y="1083"/>
                  <a:pt x="0" y="856"/>
                </a:cubicBezTo>
                <a:close/>
              </a:path>
            </a:pathLst>
          </a:custGeom>
          <a:noFill/>
          <a:ln>
            <a:solidFill>
              <a:srgbClr val="CA8385"/>
            </a:solidFill>
          </a:ln>
        </p:spPr>
        <p:txBody>
          <a:bodyPr vert="horz" wrap="square" lIns="91440" tIns="45720" rIns="91440" bIns="45720" numCol="1" anchor="t" anchorCtr="0" compatLnSpc="1">
            <a:prstTxWarp prst="textNoShape">
              <a:avLst/>
            </a:prstTxWarp>
          </a:bodyPr>
          <a:lstStyle/>
          <a:p>
            <a:endParaRPr lang="zh-CN" altLang="en-US"/>
          </a:p>
        </p:txBody>
      </p:sp>
      <p:sp>
        <p:nvSpPr>
          <p:cNvPr id="8" name="Rectangle 5"/>
          <p:cNvSpPr>
            <a:spLocks noChangeArrowheads="1"/>
          </p:cNvSpPr>
          <p:nvPr/>
        </p:nvSpPr>
        <p:spPr bwMode="auto">
          <a:xfrm>
            <a:off x="6434589" y="2663826"/>
            <a:ext cx="3155944" cy="79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51800" b="0" i="0" u="none" strike="noStrike" cap="none" normalizeH="0" baseline="0" dirty="0">
                <a:ln>
                  <a:noFill/>
                </a:ln>
                <a:solidFill>
                  <a:srgbClr val="CA8385"/>
                </a:solidFill>
                <a:effectLst/>
                <a:latin typeface="★懐風体" panose="02000600000000000000" pitchFamily="2" charset="-128"/>
                <a:ea typeface="★懐風体" panose="02000600000000000000" pitchFamily="2" charset="-128"/>
              </a:rPr>
              <a:t>3</a:t>
            </a:r>
            <a:endParaRPr kumimoji="0" lang="zh-CN" altLang="zh-CN" sz="51800" b="0" i="0" u="none" strike="noStrike" cap="none" normalizeH="0" baseline="0" dirty="0">
              <a:ln>
                <a:noFill/>
              </a:ln>
              <a:solidFill>
                <a:srgbClr val="CA8385"/>
              </a:solidFill>
              <a:effectLst/>
              <a:latin typeface="★懐風体" panose="02000600000000000000" pitchFamily="2" charset="-128"/>
              <a:ea typeface="★懐風体" panose="02000600000000000000" pitchFamily="2" charset="-128"/>
            </a:endParaRPr>
          </a:p>
        </p:txBody>
      </p:sp>
      <p:sp>
        <p:nvSpPr>
          <p:cNvPr id="9" name="Freeform 6"/>
          <p:cNvSpPr>
            <a:spLocks/>
          </p:cNvSpPr>
          <p:nvPr/>
        </p:nvSpPr>
        <p:spPr bwMode="auto">
          <a:xfrm>
            <a:off x="7880319" y="3565631"/>
            <a:ext cx="9748028" cy="6078667"/>
          </a:xfrm>
          <a:custGeom>
            <a:avLst/>
            <a:gdLst>
              <a:gd name="T0" fmla="*/ 0 w 1845"/>
              <a:gd name="T1" fmla="*/ 856 h 1149"/>
              <a:gd name="T2" fmla="*/ 1265 w 1845"/>
              <a:gd name="T3" fmla="*/ 136 h 1149"/>
              <a:gd name="T4" fmla="*/ 1845 w 1845"/>
              <a:gd name="T5" fmla="*/ 832 h 1149"/>
              <a:gd name="T6" fmla="*/ 1194 w 1845"/>
              <a:gd name="T7" fmla="*/ 1123 h 1149"/>
              <a:gd name="T8" fmla="*/ 0 w 1845"/>
              <a:gd name="T9" fmla="*/ 856 h 1149"/>
            </a:gdLst>
            <a:ahLst/>
            <a:cxnLst>
              <a:cxn ang="0">
                <a:pos x="T0" y="T1"/>
              </a:cxn>
              <a:cxn ang="0">
                <a:pos x="T2" y="T3"/>
              </a:cxn>
              <a:cxn ang="0">
                <a:pos x="T4" y="T5"/>
              </a:cxn>
              <a:cxn ang="0">
                <a:pos x="T6" y="T7"/>
              </a:cxn>
              <a:cxn ang="0">
                <a:pos x="T8" y="T9"/>
              </a:cxn>
            </a:cxnLst>
            <a:rect l="0" t="0" r="r" b="b"/>
            <a:pathLst>
              <a:path w="1845" h="1149">
                <a:moveTo>
                  <a:pt x="0" y="856"/>
                </a:moveTo>
                <a:cubicBezTo>
                  <a:pt x="0" y="856"/>
                  <a:pt x="995" y="0"/>
                  <a:pt x="1265" y="136"/>
                </a:cubicBezTo>
                <a:cubicBezTo>
                  <a:pt x="1534" y="272"/>
                  <a:pt x="1845" y="832"/>
                  <a:pt x="1845" y="832"/>
                </a:cubicBezTo>
                <a:cubicBezTo>
                  <a:pt x="1845" y="832"/>
                  <a:pt x="1600" y="1096"/>
                  <a:pt x="1194" y="1123"/>
                </a:cubicBezTo>
                <a:cubicBezTo>
                  <a:pt x="789" y="1149"/>
                  <a:pt x="326" y="1083"/>
                  <a:pt x="0" y="856"/>
                </a:cubicBezTo>
                <a:close/>
              </a:path>
            </a:pathLst>
          </a:custGeom>
          <a:solidFill>
            <a:srgbClr val="1C1C1E"/>
          </a:solidFill>
          <a:ln w="23813" cap="flat">
            <a:solidFill>
              <a:srgbClr val="CA8385"/>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矩形 9"/>
          <p:cNvSpPr/>
          <p:nvPr/>
        </p:nvSpPr>
        <p:spPr>
          <a:xfrm>
            <a:off x="10975305" y="7086160"/>
            <a:ext cx="4826923" cy="1696683"/>
          </a:xfrm>
          <a:prstGeom prst="rect">
            <a:avLst/>
          </a:prstGeom>
        </p:spPr>
        <p:txBody>
          <a:bodyPr wrap="square">
            <a:spAutoFit/>
          </a:bodyPr>
          <a:lstStyle/>
          <a:p>
            <a:pPr>
              <a:lnSpc>
                <a:spcPct val="150000"/>
              </a:lnSpc>
            </a:pPr>
            <a:r>
              <a:rPr lang="tr-TR" altLang="zh-CN" sz="2400" dirty="0">
                <a:solidFill>
                  <a:schemeClr val="bg1">
                    <a:lumMod val="95000"/>
                  </a:schemeClr>
                </a:solidFill>
                <a:latin typeface="Open Sans" panose="020B0606030504020204" pitchFamily="34" charset="0"/>
              </a:rPr>
              <a:t>Lorem ipsum dolor sit amet, consectetur adipiscing elit. Ut lobortis.</a:t>
            </a:r>
            <a:endParaRPr lang="tr-TR" altLang="zh-CN" sz="2400" dirty="0">
              <a:solidFill>
                <a:schemeClr val="bg1">
                  <a:lumMod val="95000"/>
                </a:schemeClr>
              </a:solidFill>
            </a:endParaRPr>
          </a:p>
        </p:txBody>
      </p:sp>
      <p:sp>
        <p:nvSpPr>
          <p:cNvPr id="11" name="矩形 10"/>
          <p:cNvSpPr/>
          <p:nvPr/>
        </p:nvSpPr>
        <p:spPr>
          <a:xfrm>
            <a:off x="10950724" y="5793217"/>
            <a:ext cx="4826923" cy="1197507"/>
          </a:xfrm>
          <a:prstGeom prst="rect">
            <a:avLst/>
          </a:prstGeom>
        </p:spPr>
        <p:txBody>
          <a:bodyPr wrap="square">
            <a:spAutoFit/>
          </a:bodyPr>
          <a:lstStyle/>
          <a:p>
            <a:pPr>
              <a:lnSpc>
                <a:spcPct val="150000"/>
              </a:lnSpc>
            </a:pPr>
            <a:r>
              <a:rPr lang="en-US" altLang="zh-CN" sz="5400" dirty="0">
                <a:solidFill>
                  <a:schemeClr val="bg1"/>
                </a:solidFill>
                <a:latin typeface="微软雅黑 Light" panose="020B0502040204020203" pitchFamily="34" charset="-122"/>
                <a:ea typeface="微软雅黑 Light" panose="020B0502040204020203" pitchFamily="34" charset="-122"/>
              </a:rPr>
              <a:t>Page  three</a:t>
            </a:r>
            <a:endParaRPr lang="tr-TR" altLang="zh-CN" sz="4000" dirty="0">
              <a:solidFill>
                <a:schemeClr val="bg1"/>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7920838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10501480" y="2780715"/>
            <a:ext cx="3381055"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SERVICES</a:t>
            </a:r>
          </a:p>
        </p:txBody>
      </p:sp>
      <p:grpSp>
        <p:nvGrpSpPr>
          <p:cNvPr id="17" name="Group 16"/>
          <p:cNvGrpSpPr/>
          <p:nvPr/>
        </p:nvGrpSpPr>
        <p:grpSpPr>
          <a:xfrm>
            <a:off x="11643804" y="4148768"/>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7527924" y="6508115"/>
            <a:ext cx="697627" cy="707886"/>
          </a:xfrm>
          <a:prstGeom prst="rect">
            <a:avLst/>
          </a:prstGeom>
        </p:spPr>
        <p:txBody>
          <a:bodyPr wrap="none">
            <a:spAutoFit/>
          </a:bodyPr>
          <a:lstStyle/>
          <a:p>
            <a:pPr algn="ctr"/>
            <a:r>
              <a:rPr lang="tr-TR" sz="4000">
                <a:solidFill>
                  <a:srgbClr val="CA8385"/>
                </a:solidFill>
                <a:latin typeface="FontAwesome" pitchFamily="2" charset="0"/>
              </a:rPr>
              <a:t></a:t>
            </a:r>
            <a:endParaRPr lang="tr-TR" sz="4000">
              <a:solidFill>
                <a:srgbClr val="CA8385"/>
              </a:solidFill>
            </a:endParaRPr>
          </a:p>
        </p:txBody>
      </p:sp>
      <p:sp>
        <p:nvSpPr>
          <p:cNvPr id="12" name="Rectangle 11"/>
          <p:cNvSpPr/>
          <p:nvPr/>
        </p:nvSpPr>
        <p:spPr>
          <a:xfrm>
            <a:off x="11813531" y="6446560"/>
            <a:ext cx="756938" cy="830997"/>
          </a:xfrm>
          <a:prstGeom prst="rect">
            <a:avLst/>
          </a:prstGeom>
        </p:spPr>
        <p:txBody>
          <a:bodyPr wrap="none">
            <a:spAutoFit/>
          </a:bodyPr>
          <a:lstStyle/>
          <a:p>
            <a:pPr algn="ctr"/>
            <a:r>
              <a:rPr lang="tr-TR" sz="4800">
                <a:solidFill>
                  <a:srgbClr val="CA8385"/>
                </a:solidFill>
                <a:latin typeface="FontAwesome" pitchFamily="2" charset="0"/>
              </a:rPr>
              <a:t></a:t>
            </a:r>
            <a:endParaRPr lang="tr-TR" sz="4800">
              <a:solidFill>
                <a:srgbClr val="CA8385"/>
              </a:solidFill>
            </a:endParaRPr>
          </a:p>
        </p:txBody>
      </p:sp>
      <p:sp>
        <p:nvSpPr>
          <p:cNvPr id="13" name="Rectangle 12"/>
          <p:cNvSpPr/>
          <p:nvPr/>
        </p:nvSpPr>
        <p:spPr>
          <a:xfrm>
            <a:off x="16128793" y="6446559"/>
            <a:ext cx="756938" cy="830997"/>
          </a:xfrm>
          <a:prstGeom prst="rect">
            <a:avLst/>
          </a:prstGeom>
        </p:spPr>
        <p:txBody>
          <a:bodyPr wrap="none">
            <a:spAutoFit/>
          </a:bodyPr>
          <a:lstStyle/>
          <a:p>
            <a:pPr algn="ctr"/>
            <a:r>
              <a:rPr lang="tr-TR" sz="4800">
                <a:solidFill>
                  <a:srgbClr val="CA8385"/>
                </a:solidFill>
                <a:latin typeface="FontAwesome" pitchFamily="2" charset="0"/>
              </a:rPr>
              <a:t></a:t>
            </a:r>
            <a:endParaRPr lang="tr-TR" sz="4800">
              <a:solidFill>
                <a:srgbClr val="CA8385"/>
              </a:solidFill>
            </a:endParaRPr>
          </a:p>
        </p:txBody>
      </p:sp>
      <p:sp>
        <p:nvSpPr>
          <p:cNvPr id="5" name="Oval 4"/>
          <p:cNvSpPr/>
          <p:nvPr/>
        </p:nvSpPr>
        <p:spPr>
          <a:xfrm>
            <a:off x="6542461" y="5527782"/>
            <a:ext cx="2668555" cy="2668555"/>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p:cNvSpPr/>
          <p:nvPr/>
        </p:nvSpPr>
        <p:spPr>
          <a:xfrm>
            <a:off x="10857723" y="5527782"/>
            <a:ext cx="2668555" cy="2668555"/>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val 18"/>
          <p:cNvSpPr/>
          <p:nvPr/>
        </p:nvSpPr>
        <p:spPr>
          <a:xfrm>
            <a:off x="15172985" y="5527782"/>
            <a:ext cx="2668555" cy="2668555"/>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a:off x="7020957" y="8591895"/>
            <a:ext cx="1711559" cy="523220"/>
          </a:xfrm>
          <a:prstGeom prst="rect">
            <a:avLst/>
          </a:prstGeom>
          <a:noFill/>
        </p:spPr>
        <p:txBody>
          <a:bodyPr wrap="none" rtlCol="0">
            <a:spAutoFit/>
          </a:bodyPr>
          <a:lstStyle/>
          <a:p>
            <a:pPr algn="ct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Research</a:t>
            </a:r>
          </a:p>
        </p:txBody>
      </p:sp>
      <p:sp>
        <p:nvSpPr>
          <p:cNvPr id="20" name="TextBox 19"/>
          <p:cNvSpPr txBox="1"/>
          <p:nvPr/>
        </p:nvSpPr>
        <p:spPr>
          <a:xfrm>
            <a:off x="11422399" y="8591895"/>
            <a:ext cx="1539204" cy="523220"/>
          </a:xfrm>
          <a:prstGeom prst="rect">
            <a:avLst/>
          </a:prstGeom>
          <a:noFill/>
        </p:spPr>
        <p:txBody>
          <a:bodyPr wrap="none" rtlCol="0">
            <a:spAutoFit/>
          </a:bodyPr>
          <a:lstStyle/>
          <a:p>
            <a:pPr algn="ct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Analysis</a:t>
            </a:r>
          </a:p>
        </p:txBody>
      </p:sp>
      <p:sp>
        <p:nvSpPr>
          <p:cNvPr id="21" name="TextBox 20"/>
          <p:cNvSpPr txBox="1"/>
          <p:nvPr/>
        </p:nvSpPr>
        <p:spPr>
          <a:xfrm>
            <a:off x="15394619" y="8591895"/>
            <a:ext cx="2225289" cy="523220"/>
          </a:xfrm>
          <a:prstGeom prst="rect">
            <a:avLst/>
          </a:prstGeom>
          <a:noFill/>
        </p:spPr>
        <p:txBody>
          <a:bodyPr wrap="none" rtlCol="0">
            <a:spAutoFit/>
          </a:bodyPr>
          <a:lstStyle/>
          <a:p>
            <a:pPr algn="ct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Comparison</a:t>
            </a:r>
          </a:p>
        </p:txBody>
      </p:sp>
      <p:sp>
        <p:nvSpPr>
          <p:cNvPr id="22" name="Rectangle 21"/>
          <p:cNvSpPr/>
          <p:nvPr/>
        </p:nvSpPr>
        <p:spPr>
          <a:xfrm>
            <a:off x="6179241" y="9180960"/>
            <a:ext cx="3394990" cy="1615827"/>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a:t>
            </a:r>
          </a:p>
        </p:txBody>
      </p:sp>
      <p:sp>
        <p:nvSpPr>
          <p:cNvPr id="23" name="Rectangle 22"/>
          <p:cNvSpPr/>
          <p:nvPr/>
        </p:nvSpPr>
        <p:spPr>
          <a:xfrm>
            <a:off x="10494505" y="9180960"/>
            <a:ext cx="3394990" cy="1615827"/>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a:t>
            </a:r>
          </a:p>
        </p:txBody>
      </p:sp>
      <p:sp>
        <p:nvSpPr>
          <p:cNvPr id="24" name="Rectangle 23"/>
          <p:cNvSpPr/>
          <p:nvPr/>
        </p:nvSpPr>
        <p:spPr>
          <a:xfrm>
            <a:off x="14809769" y="9180960"/>
            <a:ext cx="3394990" cy="1615827"/>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a:t>
            </a:r>
          </a:p>
        </p:txBody>
      </p:sp>
    </p:spTree>
    <p:extLst>
      <p:ext uri="{BB962C8B-B14F-4D97-AF65-F5344CB8AC3E}">
        <p14:creationId xmlns:p14="http://schemas.microsoft.com/office/powerpoint/2010/main" val="6298745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10501480" y="2912368"/>
            <a:ext cx="3381055"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SERVICES</a:t>
            </a:r>
          </a:p>
        </p:txBody>
      </p:sp>
      <p:grpSp>
        <p:nvGrpSpPr>
          <p:cNvPr id="17" name="Group 16"/>
          <p:cNvGrpSpPr/>
          <p:nvPr/>
        </p:nvGrpSpPr>
        <p:grpSpPr>
          <a:xfrm>
            <a:off x="11643804" y="4280421"/>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10941609" y="5510146"/>
            <a:ext cx="2436696" cy="2546225"/>
            <a:chOff x="10941609" y="5510146"/>
            <a:chExt cx="2436696" cy="2546225"/>
          </a:xfrm>
        </p:grpSpPr>
        <p:sp>
          <p:nvSpPr>
            <p:cNvPr id="18" name="Oval 17"/>
            <p:cNvSpPr/>
            <p:nvPr/>
          </p:nvSpPr>
          <p:spPr>
            <a:xfrm>
              <a:off x="10995660" y="5510146"/>
              <a:ext cx="2328594" cy="2328594"/>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Isosceles Triangle 26"/>
            <p:cNvSpPr/>
            <p:nvPr/>
          </p:nvSpPr>
          <p:spPr>
            <a:xfrm rot="10800000">
              <a:off x="10941609" y="5955771"/>
              <a:ext cx="2436696" cy="2100600"/>
            </a:xfrm>
            <a:prstGeom prst="triangl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60" name="Group 59"/>
          <p:cNvGrpSpPr/>
          <p:nvPr/>
        </p:nvGrpSpPr>
        <p:grpSpPr>
          <a:xfrm>
            <a:off x="14150077" y="5510146"/>
            <a:ext cx="2436696" cy="2546225"/>
            <a:chOff x="14150077" y="5510146"/>
            <a:chExt cx="2436696" cy="2546225"/>
          </a:xfrm>
        </p:grpSpPr>
        <p:sp>
          <p:nvSpPr>
            <p:cNvPr id="30" name="Oval 29"/>
            <p:cNvSpPr/>
            <p:nvPr/>
          </p:nvSpPr>
          <p:spPr>
            <a:xfrm>
              <a:off x="14204128" y="5510146"/>
              <a:ext cx="2328594" cy="2328594"/>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Isosceles Triangle 30"/>
            <p:cNvSpPr/>
            <p:nvPr/>
          </p:nvSpPr>
          <p:spPr>
            <a:xfrm rot="10800000">
              <a:off x="14150077" y="5955771"/>
              <a:ext cx="2436696" cy="2100600"/>
            </a:xfrm>
            <a:prstGeom prst="triangl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57" name="Group 56"/>
          <p:cNvGrpSpPr/>
          <p:nvPr/>
        </p:nvGrpSpPr>
        <p:grpSpPr>
          <a:xfrm>
            <a:off x="4529690" y="5510146"/>
            <a:ext cx="2436696" cy="2546225"/>
            <a:chOff x="4529690" y="5510146"/>
            <a:chExt cx="2436696" cy="2546225"/>
          </a:xfrm>
        </p:grpSpPr>
        <p:sp>
          <p:nvSpPr>
            <p:cNvPr id="36" name="Oval 35"/>
            <p:cNvSpPr/>
            <p:nvPr/>
          </p:nvSpPr>
          <p:spPr>
            <a:xfrm>
              <a:off x="4583741" y="5510146"/>
              <a:ext cx="2328594" cy="2328594"/>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Isosceles Triangle 36"/>
            <p:cNvSpPr/>
            <p:nvPr/>
          </p:nvSpPr>
          <p:spPr>
            <a:xfrm rot="10800000">
              <a:off x="4529690" y="5955771"/>
              <a:ext cx="2436696" cy="2100600"/>
            </a:xfrm>
            <a:prstGeom prst="triangl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58" name="Group 57"/>
          <p:cNvGrpSpPr/>
          <p:nvPr/>
        </p:nvGrpSpPr>
        <p:grpSpPr>
          <a:xfrm>
            <a:off x="7738158" y="5510146"/>
            <a:ext cx="2436696" cy="2546225"/>
            <a:chOff x="7738158" y="5510146"/>
            <a:chExt cx="2436696" cy="2546225"/>
          </a:xfrm>
        </p:grpSpPr>
        <p:sp>
          <p:nvSpPr>
            <p:cNvPr id="39" name="Oval 38"/>
            <p:cNvSpPr/>
            <p:nvPr/>
          </p:nvSpPr>
          <p:spPr>
            <a:xfrm>
              <a:off x="7792209" y="5510146"/>
              <a:ext cx="2328594" cy="2328594"/>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Isosceles Triangle 39"/>
            <p:cNvSpPr/>
            <p:nvPr/>
          </p:nvSpPr>
          <p:spPr>
            <a:xfrm rot="10800000">
              <a:off x="7738158" y="5955771"/>
              <a:ext cx="2436696" cy="2100600"/>
            </a:xfrm>
            <a:prstGeom prst="triangl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61" name="Group 60"/>
          <p:cNvGrpSpPr/>
          <p:nvPr/>
        </p:nvGrpSpPr>
        <p:grpSpPr>
          <a:xfrm>
            <a:off x="17304494" y="5510146"/>
            <a:ext cx="2436696" cy="2546225"/>
            <a:chOff x="17304494" y="5510146"/>
            <a:chExt cx="2436696" cy="2546225"/>
          </a:xfrm>
        </p:grpSpPr>
        <p:sp>
          <p:nvSpPr>
            <p:cNvPr id="41" name="Oval 40"/>
            <p:cNvSpPr/>
            <p:nvPr/>
          </p:nvSpPr>
          <p:spPr>
            <a:xfrm>
              <a:off x="17358545" y="5510146"/>
              <a:ext cx="2328594" cy="2328594"/>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Isosceles Triangle 41"/>
            <p:cNvSpPr/>
            <p:nvPr/>
          </p:nvSpPr>
          <p:spPr>
            <a:xfrm rot="10800000">
              <a:off x="17304494" y="5955771"/>
              <a:ext cx="2436696" cy="2100600"/>
            </a:xfrm>
            <a:prstGeom prst="triangl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4" name="Rectangle 43"/>
          <p:cNvSpPr/>
          <p:nvPr/>
        </p:nvSpPr>
        <p:spPr>
          <a:xfrm>
            <a:off x="5454527" y="6320500"/>
            <a:ext cx="587020" cy="707886"/>
          </a:xfrm>
          <a:prstGeom prst="rect">
            <a:avLst/>
          </a:prstGeom>
        </p:spPr>
        <p:txBody>
          <a:bodyPr wrap="none">
            <a:spAutoFit/>
          </a:bodyPr>
          <a:lstStyle/>
          <a:p>
            <a:r>
              <a:rPr lang="tr-TR" sz="4000">
                <a:solidFill>
                  <a:schemeClr val="tx1">
                    <a:lumMod val="85000"/>
                    <a:lumOff val="15000"/>
                  </a:schemeClr>
                </a:solidFill>
                <a:latin typeface="FontAwesome" pitchFamily="2" charset="0"/>
              </a:rPr>
              <a:t></a:t>
            </a:r>
            <a:endParaRPr lang="tr-TR" sz="4000">
              <a:solidFill>
                <a:schemeClr val="tx1">
                  <a:lumMod val="85000"/>
                  <a:lumOff val="15000"/>
                </a:schemeClr>
              </a:solidFill>
            </a:endParaRPr>
          </a:p>
        </p:txBody>
      </p:sp>
      <p:sp>
        <p:nvSpPr>
          <p:cNvPr id="45" name="Rectangle 44"/>
          <p:cNvSpPr/>
          <p:nvPr/>
        </p:nvSpPr>
        <p:spPr>
          <a:xfrm>
            <a:off x="8667066" y="6320500"/>
            <a:ext cx="660758" cy="707886"/>
          </a:xfrm>
          <a:prstGeom prst="rect">
            <a:avLst/>
          </a:prstGeom>
        </p:spPr>
        <p:txBody>
          <a:bodyPr wrap="none">
            <a:spAutoFit/>
          </a:bodyPr>
          <a:lstStyle/>
          <a:p>
            <a:r>
              <a:rPr lang="tr-TR" sz="4000">
                <a:solidFill>
                  <a:schemeClr val="tx1">
                    <a:lumMod val="85000"/>
                    <a:lumOff val="15000"/>
                  </a:schemeClr>
                </a:solidFill>
                <a:latin typeface="FontAwesome" pitchFamily="2" charset="0"/>
              </a:rPr>
              <a:t></a:t>
            </a:r>
            <a:endParaRPr lang="tr-TR" sz="4000">
              <a:solidFill>
                <a:schemeClr val="tx1">
                  <a:lumMod val="85000"/>
                  <a:lumOff val="15000"/>
                </a:schemeClr>
              </a:solidFill>
            </a:endParaRPr>
          </a:p>
        </p:txBody>
      </p:sp>
      <p:sp>
        <p:nvSpPr>
          <p:cNvPr id="46" name="Rectangle 45"/>
          <p:cNvSpPr/>
          <p:nvPr/>
        </p:nvSpPr>
        <p:spPr>
          <a:xfrm>
            <a:off x="11865946" y="6382055"/>
            <a:ext cx="646331"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47" name="Rectangle 46"/>
          <p:cNvSpPr/>
          <p:nvPr/>
        </p:nvSpPr>
        <p:spPr>
          <a:xfrm>
            <a:off x="15019610" y="6347865"/>
            <a:ext cx="697627" cy="707886"/>
          </a:xfrm>
          <a:prstGeom prst="rect">
            <a:avLst/>
          </a:prstGeom>
        </p:spPr>
        <p:txBody>
          <a:bodyPr wrap="none">
            <a:spAutoFit/>
          </a:bodyPr>
          <a:lstStyle/>
          <a:p>
            <a:r>
              <a:rPr lang="tr-TR" sz="4000">
                <a:solidFill>
                  <a:schemeClr val="tx1">
                    <a:lumMod val="85000"/>
                    <a:lumOff val="15000"/>
                  </a:schemeClr>
                </a:solidFill>
                <a:latin typeface="FontAwesome" pitchFamily="2" charset="0"/>
              </a:rPr>
              <a:t></a:t>
            </a:r>
            <a:endParaRPr lang="tr-TR" sz="4000">
              <a:solidFill>
                <a:schemeClr val="tx1">
                  <a:lumMod val="85000"/>
                  <a:lumOff val="15000"/>
                </a:schemeClr>
              </a:solidFill>
            </a:endParaRPr>
          </a:p>
        </p:txBody>
      </p:sp>
      <p:sp>
        <p:nvSpPr>
          <p:cNvPr id="48" name="Rectangle 47"/>
          <p:cNvSpPr/>
          <p:nvPr/>
        </p:nvSpPr>
        <p:spPr>
          <a:xfrm>
            <a:off x="18210897" y="6326073"/>
            <a:ext cx="623889" cy="707886"/>
          </a:xfrm>
          <a:prstGeom prst="rect">
            <a:avLst/>
          </a:prstGeom>
        </p:spPr>
        <p:txBody>
          <a:bodyPr wrap="none">
            <a:spAutoFit/>
          </a:bodyPr>
          <a:lstStyle/>
          <a:p>
            <a:r>
              <a:rPr lang="tr-TR" sz="4000">
                <a:solidFill>
                  <a:schemeClr val="tx1">
                    <a:lumMod val="85000"/>
                    <a:lumOff val="15000"/>
                  </a:schemeClr>
                </a:solidFill>
                <a:latin typeface="FontAwesome" pitchFamily="2" charset="0"/>
              </a:rPr>
              <a:t></a:t>
            </a:r>
            <a:endParaRPr lang="tr-TR" sz="4000">
              <a:solidFill>
                <a:schemeClr val="tx1">
                  <a:lumMod val="85000"/>
                  <a:lumOff val="15000"/>
                </a:schemeClr>
              </a:solidFill>
            </a:endParaRPr>
          </a:p>
        </p:txBody>
      </p:sp>
      <p:sp>
        <p:nvSpPr>
          <p:cNvPr id="49" name="Rectangle 48"/>
          <p:cNvSpPr/>
          <p:nvPr/>
        </p:nvSpPr>
        <p:spPr>
          <a:xfrm>
            <a:off x="6096000" y="9748472"/>
            <a:ext cx="12192000" cy="1055161"/>
          </a:xfrm>
          <a:prstGeom prst="rect">
            <a:avLst/>
          </a:prstGeom>
        </p:spPr>
        <p:txBody>
          <a:bodyPr>
            <a:spAutoFit/>
          </a:bodyPr>
          <a:lstStyle/>
          <a:p>
            <a:pPr algn="ctr">
              <a:lnSpc>
                <a:spcPct val="150000"/>
              </a:lnSpc>
            </a:pPr>
            <a:r>
              <a:rPr lang="tr-TR" sz="22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a:t>
            </a:r>
            <a:endParaRPr lang="tr-TR" sz="2200">
              <a:solidFill>
                <a:schemeClr val="bg1">
                  <a:lumMod val="95000"/>
                </a:schemeClr>
              </a:solidFill>
            </a:endParaRPr>
          </a:p>
        </p:txBody>
      </p:sp>
      <p:sp>
        <p:nvSpPr>
          <p:cNvPr id="50" name="TextBox 49"/>
          <p:cNvSpPr txBox="1"/>
          <p:nvPr/>
        </p:nvSpPr>
        <p:spPr>
          <a:xfrm>
            <a:off x="5103471" y="8414897"/>
            <a:ext cx="1289135"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Health</a:t>
            </a:r>
          </a:p>
        </p:txBody>
      </p:sp>
      <p:sp>
        <p:nvSpPr>
          <p:cNvPr id="51" name="TextBox 50"/>
          <p:cNvSpPr txBox="1"/>
          <p:nvPr/>
        </p:nvSpPr>
        <p:spPr>
          <a:xfrm>
            <a:off x="7996531" y="8414897"/>
            <a:ext cx="1919949"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Rain Proof</a:t>
            </a:r>
          </a:p>
        </p:txBody>
      </p:sp>
      <p:sp>
        <p:nvSpPr>
          <p:cNvPr id="52" name="TextBox 51"/>
          <p:cNvSpPr txBox="1"/>
          <p:nvPr/>
        </p:nvSpPr>
        <p:spPr>
          <a:xfrm>
            <a:off x="11422205" y="8414897"/>
            <a:ext cx="1485536"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Camera</a:t>
            </a:r>
          </a:p>
        </p:txBody>
      </p:sp>
      <p:sp>
        <p:nvSpPr>
          <p:cNvPr id="53" name="TextBox 52"/>
          <p:cNvSpPr txBox="1"/>
          <p:nvPr/>
        </p:nvSpPr>
        <p:spPr>
          <a:xfrm>
            <a:off x="14861918" y="8414897"/>
            <a:ext cx="1023037"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Loop</a:t>
            </a:r>
          </a:p>
        </p:txBody>
      </p:sp>
      <p:sp>
        <p:nvSpPr>
          <p:cNvPr id="54" name="TextBox 53"/>
          <p:cNvSpPr txBox="1"/>
          <p:nvPr/>
        </p:nvSpPr>
        <p:spPr>
          <a:xfrm>
            <a:off x="17941593" y="8414897"/>
            <a:ext cx="1162498"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Music</a:t>
            </a:r>
          </a:p>
        </p:txBody>
      </p:sp>
    </p:spTree>
    <p:extLst>
      <p:ext uri="{BB962C8B-B14F-4D97-AF65-F5344CB8AC3E}">
        <p14:creationId xmlns:p14="http://schemas.microsoft.com/office/powerpoint/2010/main" val="3372698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10501480" y="2425953"/>
            <a:ext cx="3381055"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SERVICES</a:t>
            </a:r>
          </a:p>
        </p:txBody>
      </p:sp>
      <p:grpSp>
        <p:nvGrpSpPr>
          <p:cNvPr id="17" name="Group 16"/>
          <p:cNvGrpSpPr/>
          <p:nvPr/>
        </p:nvGrpSpPr>
        <p:grpSpPr>
          <a:xfrm>
            <a:off x="11643804" y="3794006"/>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26" name="Oval 25"/>
          <p:cNvSpPr/>
          <p:nvPr/>
        </p:nvSpPr>
        <p:spPr>
          <a:xfrm>
            <a:off x="13226202" y="5163502"/>
            <a:ext cx="1903814" cy="1903814"/>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Oval 24"/>
          <p:cNvSpPr/>
          <p:nvPr/>
        </p:nvSpPr>
        <p:spPr>
          <a:xfrm>
            <a:off x="8910940" y="5163502"/>
            <a:ext cx="1903814" cy="1903814"/>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Oval 3"/>
          <p:cNvSpPr/>
          <p:nvPr/>
        </p:nvSpPr>
        <p:spPr>
          <a:xfrm>
            <a:off x="4595676" y="5163502"/>
            <a:ext cx="1903814" cy="1903814"/>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5233235" y="5761467"/>
            <a:ext cx="628698" cy="769441"/>
          </a:xfrm>
          <a:prstGeom prst="rect">
            <a:avLst/>
          </a:prstGeom>
        </p:spPr>
        <p:txBody>
          <a:bodyPr wrap="none">
            <a:spAutoFit/>
          </a:bodyPr>
          <a:lstStyle/>
          <a:p>
            <a:pPr algn="ctr"/>
            <a:r>
              <a:rPr lang="tr-TR" sz="4400">
                <a:solidFill>
                  <a:schemeClr val="tx1">
                    <a:lumMod val="85000"/>
                    <a:lumOff val="15000"/>
                  </a:schemeClr>
                </a:solidFill>
                <a:latin typeface="FontAwesome" pitchFamily="2" charset="0"/>
              </a:rPr>
              <a:t></a:t>
            </a:r>
            <a:endParaRPr lang="tr-TR" sz="4400">
              <a:solidFill>
                <a:schemeClr val="tx1">
                  <a:lumMod val="85000"/>
                  <a:lumOff val="15000"/>
                </a:schemeClr>
              </a:solidFill>
            </a:endParaRPr>
          </a:p>
        </p:txBody>
      </p:sp>
      <p:sp>
        <p:nvSpPr>
          <p:cNvPr id="12" name="Rectangle 11"/>
          <p:cNvSpPr/>
          <p:nvPr/>
        </p:nvSpPr>
        <p:spPr>
          <a:xfrm>
            <a:off x="9525481" y="5699912"/>
            <a:ext cx="712054" cy="830997"/>
          </a:xfrm>
          <a:prstGeom prst="rect">
            <a:avLst/>
          </a:prstGeom>
        </p:spPr>
        <p:txBody>
          <a:bodyPr wrap="none">
            <a:spAutoFit/>
          </a:bodyPr>
          <a:lstStyle/>
          <a:p>
            <a:pPr algn="ctr"/>
            <a:r>
              <a:rPr lang="tr-TR" sz="4800">
                <a:solidFill>
                  <a:schemeClr val="tx1">
                    <a:lumMod val="85000"/>
                    <a:lumOff val="15000"/>
                  </a:schemeClr>
                </a:solidFill>
                <a:latin typeface="FontAwesome" pitchFamily="2" charset="0"/>
              </a:rPr>
              <a:t></a:t>
            </a:r>
            <a:endParaRPr lang="tr-TR" sz="4800">
              <a:solidFill>
                <a:schemeClr val="tx1">
                  <a:lumMod val="85000"/>
                  <a:lumOff val="15000"/>
                </a:schemeClr>
              </a:solidFill>
            </a:endParaRPr>
          </a:p>
        </p:txBody>
      </p:sp>
      <p:sp>
        <p:nvSpPr>
          <p:cNvPr id="13" name="Rectangle 12"/>
          <p:cNvSpPr/>
          <p:nvPr/>
        </p:nvSpPr>
        <p:spPr>
          <a:xfrm>
            <a:off x="13829749" y="5755894"/>
            <a:ext cx="771365" cy="707886"/>
          </a:xfrm>
          <a:prstGeom prst="rect">
            <a:avLst/>
          </a:prstGeom>
        </p:spPr>
        <p:txBody>
          <a:bodyPr wrap="none">
            <a:spAutoFit/>
          </a:bodyPr>
          <a:lstStyle/>
          <a:p>
            <a:pPr algn="ctr"/>
            <a:r>
              <a:rPr lang="tr-TR" sz="4000">
                <a:solidFill>
                  <a:schemeClr val="tx1">
                    <a:lumMod val="85000"/>
                    <a:lumOff val="15000"/>
                  </a:schemeClr>
                </a:solidFill>
                <a:latin typeface="FontAwesome" pitchFamily="2" charset="0"/>
              </a:rPr>
              <a:t></a:t>
            </a:r>
            <a:endParaRPr lang="tr-TR" sz="4000">
              <a:solidFill>
                <a:schemeClr val="tx1">
                  <a:lumMod val="85000"/>
                  <a:lumOff val="15000"/>
                </a:schemeClr>
              </a:solidFill>
            </a:endParaRPr>
          </a:p>
        </p:txBody>
      </p:sp>
      <p:sp>
        <p:nvSpPr>
          <p:cNvPr id="5" name="Oval 4"/>
          <p:cNvSpPr/>
          <p:nvPr/>
        </p:nvSpPr>
        <p:spPr>
          <a:xfrm>
            <a:off x="4764376" y="5332202"/>
            <a:ext cx="1566420" cy="1566420"/>
          </a:xfrm>
          <a:prstGeom prst="ellipse">
            <a:avLst/>
          </a:prstGeom>
          <a:noFill/>
          <a:ln w="381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p:cNvSpPr/>
          <p:nvPr/>
        </p:nvSpPr>
        <p:spPr>
          <a:xfrm>
            <a:off x="9079638" y="5332202"/>
            <a:ext cx="1566420" cy="1566420"/>
          </a:xfrm>
          <a:prstGeom prst="ellipse">
            <a:avLst/>
          </a:prstGeom>
          <a:noFill/>
          <a:ln w="381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val 18"/>
          <p:cNvSpPr/>
          <p:nvPr/>
        </p:nvSpPr>
        <p:spPr>
          <a:xfrm>
            <a:off x="13394900" y="5332202"/>
            <a:ext cx="1566420" cy="1566420"/>
          </a:xfrm>
          <a:prstGeom prst="ellipse">
            <a:avLst/>
          </a:prstGeom>
          <a:noFill/>
          <a:ln w="381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a:off x="4758745" y="7335619"/>
            <a:ext cx="1577676"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Sacrifice</a:t>
            </a:r>
          </a:p>
        </p:txBody>
      </p:sp>
      <p:sp>
        <p:nvSpPr>
          <p:cNvPr id="20" name="TextBox 19"/>
          <p:cNvSpPr txBox="1"/>
          <p:nvPr/>
        </p:nvSpPr>
        <p:spPr>
          <a:xfrm>
            <a:off x="9339307" y="7335619"/>
            <a:ext cx="1047082"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Logic</a:t>
            </a:r>
          </a:p>
        </p:txBody>
      </p:sp>
      <p:sp>
        <p:nvSpPr>
          <p:cNvPr id="21" name="TextBox 20"/>
          <p:cNvSpPr txBox="1"/>
          <p:nvPr/>
        </p:nvSpPr>
        <p:spPr>
          <a:xfrm>
            <a:off x="13036997" y="7335619"/>
            <a:ext cx="2282228"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Empowering</a:t>
            </a:r>
          </a:p>
        </p:txBody>
      </p:sp>
      <p:sp>
        <p:nvSpPr>
          <p:cNvPr id="27" name="Oval 26"/>
          <p:cNvSpPr/>
          <p:nvPr/>
        </p:nvSpPr>
        <p:spPr>
          <a:xfrm>
            <a:off x="17723771" y="5163502"/>
            <a:ext cx="1903814" cy="1903814"/>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ectangle 27"/>
          <p:cNvSpPr/>
          <p:nvPr/>
        </p:nvSpPr>
        <p:spPr>
          <a:xfrm>
            <a:off x="18319651" y="5699911"/>
            <a:ext cx="712054" cy="830997"/>
          </a:xfrm>
          <a:prstGeom prst="rect">
            <a:avLst/>
          </a:prstGeom>
        </p:spPr>
        <p:txBody>
          <a:bodyPr wrap="none">
            <a:spAutoFit/>
          </a:bodyPr>
          <a:lstStyle/>
          <a:p>
            <a:pPr algn="ctr"/>
            <a:r>
              <a:rPr lang="tr-TR" sz="4800">
                <a:solidFill>
                  <a:schemeClr val="tx1">
                    <a:lumMod val="85000"/>
                    <a:lumOff val="15000"/>
                  </a:schemeClr>
                </a:solidFill>
                <a:latin typeface="FontAwesome" pitchFamily="2" charset="0"/>
              </a:rPr>
              <a:t></a:t>
            </a:r>
            <a:endParaRPr lang="tr-TR" sz="4800">
              <a:solidFill>
                <a:schemeClr val="tx1">
                  <a:lumMod val="85000"/>
                  <a:lumOff val="15000"/>
                </a:schemeClr>
              </a:solidFill>
            </a:endParaRPr>
          </a:p>
        </p:txBody>
      </p:sp>
      <p:sp>
        <p:nvSpPr>
          <p:cNvPr id="29" name="Oval 28"/>
          <p:cNvSpPr/>
          <p:nvPr/>
        </p:nvSpPr>
        <p:spPr>
          <a:xfrm>
            <a:off x="17892469" y="5332202"/>
            <a:ext cx="1566420" cy="1566420"/>
          </a:xfrm>
          <a:prstGeom prst="ellipse">
            <a:avLst/>
          </a:prstGeom>
          <a:noFill/>
          <a:ln w="381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TextBox 29"/>
          <p:cNvSpPr txBox="1"/>
          <p:nvPr/>
        </p:nvSpPr>
        <p:spPr>
          <a:xfrm>
            <a:off x="17425978" y="7335619"/>
            <a:ext cx="2499403"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Responsibility</a:t>
            </a:r>
          </a:p>
        </p:txBody>
      </p:sp>
      <p:sp>
        <p:nvSpPr>
          <p:cNvPr id="31" name="Oval 30"/>
          <p:cNvSpPr/>
          <p:nvPr/>
        </p:nvSpPr>
        <p:spPr>
          <a:xfrm>
            <a:off x="13226202" y="8594710"/>
            <a:ext cx="1903814" cy="1903814"/>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Oval 31"/>
          <p:cNvSpPr/>
          <p:nvPr/>
        </p:nvSpPr>
        <p:spPr>
          <a:xfrm>
            <a:off x="8910940" y="8594710"/>
            <a:ext cx="1903814" cy="1903814"/>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Oval 32"/>
          <p:cNvSpPr/>
          <p:nvPr/>
        </p:nvSpPr>
        <p:spPr>
          <a:xfrm>
            <a:off x="4595676" y="8594710"/>
            <a:ext cx="1903814" cy="1903814"/>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Rectangle 33"/>
          <p:cNvSpPr/>
          <p:nvPr/>
        </p:nvSpPr>
        <p:spPr>
          <a:xfrm>
            <a:off x="5257281" y="9192675"/>
            <a:ext cx="580608" cy="830997"/>
          </a:xfrm>
          <a:prstGeom prst="rect">
            <a:avLst/>
          </a:prstGeom>
        </p:spPr>
        <p:txBody>
          <a:bodyPr wrap="none">
            <a:spAutoFit/>
          </a:bodyPr>
          <a:lstStyle/>
          <a:p>
            <a:pPr algn="ctr"/>
            <a:r>
              <a:rPr lang="tr-TR" sz="4800">
                <a:solidFill>
                  <a:schemeClr val="tx1">
                    <a:lumMod val="85000"/>
                    <a:lumOff val="15000"/>
                  </a:schemeClr>
                </a:solidFill>
                <a:latin typeface="FontAwesome" pitchFamily="2" charset="0"/>
              </a:rPr>
              <a:t></a:t>
            </a:r>
            <a:endParaRPr lang="tr-TR" sz="4800">
              <a:solidFill>
                <a:schemeClr val="tx1">
                  <a:lumMod val="85000"/>
                  <a:lumOff val="15000"/>
                </a:schemeClr>
              </a:solidFill>
            </a:endParaRPr>
          </a:p>
        </p:txBody>
      </p:sp>
      <p:sp>
        <p:nvSpPr>
          <p:cNvPr id="35" name="Rectangle 34"/>
          <p:cNvSpPr/>
          <p:nvPr/>
        </p:nvSpPr>
        <p:spPr>
          <a:xfrm>
            <a:off x="9444868" y="9208358"/>
            <a:ext cx="910826" cy="769441"/>
          </a:xfrm>
          <a:prstGeom prst="rect">
            <a:avLst/>
          </a:prstGeom>
        </p:spPr>
        <p:txBody>
          <a:bodyPr wrap="none">
            <a:spAutoFit/>
          </a:bodyPr>
          <a:lstStyle/>
          <a:p>
            <a:pPr algn="ctr"/>
            <a:r>
              <a:rPr lang="tr-TR" sz="4400">
                <a:solidFill>
                  <a:schemeClr val="tx1">
                    <a:lumMod val="85000"/>
                    <a:lumOff val="15000"/>
                  </a:schemeClr>
                </a:solidFill>
                <a:latin typeface="FontAwesome" pitchFamily="2" charset="0"/>
              </a:rPr>
              <a:t></a:t>
            </a:r>
            <a:endParaRPr lang="tr-TR" sz="4400">
              <a:solidFill>
                <a:schemeClr val="tx1">
                  <a:lumMod val="85000"/>
                  <a:lumOff val="15000"/>
                </a:schemeClr>
              </a:solidFill>
            </a:endParaRPr>
          </a:p>
        </p:txBody>
      </p:sp>
      <p:sp>
        <p:nvSpPr>
          <p:cNvPr id="36" name="Rectangle 35"/>
          <p:cNvSpPr/>
          <p:nvPr/>
        </p:nvSpPr>
        <p:spPr>
          <a:xfrm>
            <a:off x="13843722" y="9131119"/>
            <a:ext cx="668773" cy="830997"/>
          </a:xfrm>
          <a:prstGeom prst="rect">
            <a:avLst/>
          </a:prstGeom>
        </p:spPr>
        <p:txBody>
          <a:bodyPr wrap="none">
            <a:spAutoFit/>
          </a:bodyPr>
          <a:lstStyle/>
          <a:p>
            <a:pPr algn="ctr"/>
            <a:r>
              <a:rPr lang="tr-TR" sz="4800">
                <a:solidFill>
                  <a:schemeClr val="tx1">
                    <a:lumMod val="85000"/>
                    <a:lumOff val="15000"/>
                  </a:schemeClr>
                </a:solidFill>
                <a:latin typeface="FontAwesome" pitchFamily="2" charset="0"/>
              </a:rPr>
              <a:t></a:t>
            </a:r>
            <a:endParaRPr lang="tr-TR" sz="4800">
              <a:solidFill>
                <a:schemeClr val="tx1">
                  <a:lumMod val="85000"/>
                  <a:lumOff val="15000"/>
                </a:schemeClr>
              </a:solidFill>
            </a:endParaRPr>
          </a:p>
        </p:txBody>
      </p:sp>
      <p:sp>
        <p:nvSpPr>
          <p:cNvPr id="37" name="Oval 36"/>
          <p:cNvSpPr/>
          <p:nvPr/>
        </p:nvSpPr>
        <p:spPr>
          <a:xfrm>
            <a:off x="4764376" y="8763410"/>
            <a:ext cx="1566420" cy="1566420"/>
          </a:xfrm>
          <a:prstGeom prst="ellipse">
            <a:avLst/>
          </a:prstGeom>
          <a:noFill/>
          <a:ln w="381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Oval 37"/>
          <p:cNvSpPr/>
          <p:nvPr/>
        </p:nvSpPr>
        <p:spPr>
          <a:xfrm>
            <a:off x="9079638" y="8763410"/>
            <a:ext cx="1566420" cy="1566420"/>
          </a:xfrm>
          <a:prstGeom prst="ellipse">
            <a:avLst/>
          </a:prstGeom>
          <a:noFill/>
          <a:ln w="381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Oval 38"/>
          <p:cNvSpPr/>
          <p:nvPr/>
        </p:nvSpPr>
        <p:spPr>
          <a:xfrm>
            <a:off x="13394900" y="8763410"/>
            <a:ext cx="1566420" cy="1566420"/>
          </a:xfrm>
          <a:prstGeom prst="ellipse">
            <a:avLst/>
          </a:prstGeom>
          <a:noFill/>
          <a:ln w="381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TextBox 39"/>
          <p:cNvSpPr txBox="1"/>
          <p:nvPr/>
        </p:nvSpPr>
        <p:spPr>
          <a:xfrm>
            <a:off x="4248190" y="10766827"/>
            <a:ext cx="2598788"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Entertainment</a:t>
            </a:r>
          </a:p>
        </p:txBody>
      </p:sp>
      <p:sp>
        <p:nvSpPr>
          <p:cNvPr id="41" name="TextBox 40"/>
          <p:cNvSpPr txBox="1"/>
          <p:nvPr/>
        </p:nvSpPr>
        <p:spPr>
          <a:xfrm>
            <a:off x="9404228" y="10766827"/>
            <a:ext cx="917239"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Best</a:t>
            </a:r>
          </a:p>
        </p:txBody>
      </p:sp>
      <p:sp>
        <p:nvSpPr>
          <p:cNvPr id="42" name="TextBox 41"/>
          <p:cNvSpPr txBox="1"/>
          <p:nvPr/>
        </p:nvSpPr>
        <p:spPr>
          <a:xfrm>
            <a:off x="13325954" y="10766827"/>
            <a:ext cx="1704313"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Certainty</a:t>
            </a:r>
          </a:p>
        </p:txBody>
      </p:sp>
      <p:sp>
        <p:nvSpPr>
          <p:cNvPr id="43" name="Oval 42"/>
          <p:cNvSpPr/>
          <p:nvPr/>
        </p:nvSpPr>
        <p:spPr>
          <a:xfrm>
            <a:off x="17723771" y="8594710"/>
            <a:ext cx="1903814" cy="1903814"/>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Rectangle 43"/>
          <p:cNvSpPr/>
          <p:nvPr/>
        </p:nvSpPr>
        <p:spPr>
          <a:xfrm>
            <a:off x="18341291" y="9131119"/>
            <a:ext cx="668773" cy="830997"/>
          </a:xfrm>
          <a:prstGeom prst="rect">
            <a:avLst/>
          </a:prstGeom>
        </p:spPr>
        <p:txBody>
          <a:bodyPr wrap="none">
            <a:spAutoFit/>
          </a:bodyPr>
          <a:lstStyle/>
          <a:p>
            <a:pPr algn="ctr"/>
            <a:r>
              <a:rPr lang="tr-TR" sz="4800">
                <a:solidFill>
                  <a:schemeClr val="tx1">
                    <a:lumMod val="85000"/>
                    <a:lumOff val="15000"/>
                  </a:schemeClr>
                </a:solidFill>
                <a:latin typeface="FontAwesome" pitchFamily="2" charset="0"/>
              </a:rPr>
              <a:t></a:t>
            </a:r>
            <a:endParaRPr lang="tr-TR" sz="4800">
              <a:solidFill>
                <a:schemeClr val="tx1">
                  <a:lumMod val="85000"/>
                  <a:lumOff val="15000"/>
                </a:schemeClr>
              </a:solidFill>
            </a:endParaRPr>
          </a:p>
        </p:txBody>
      </p:sp>
      <p:sp>
        <p:nvSpPr>
          <p:cNvPr id="45" name="Oval 44"/>
          <p:cNvSpPr/>
          <p:nvPr/>
        </p:nvSpPr>
        <p:spPr>
          <a:xfrm>
            <a:off x="17892469" y="8763410"/>
            <a:ext cx="1566420" cy="1566420"/>
          </a:xfrm>
          <a:prstGeom prst="ellipse">
            <a:avLst/>
          </a:prstGeom>
          <a:noFill/>
          <a:ln w="381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TextBox 45"/>
          <p:cNvSpPr txBox="1"/>
          <p:nvPr/>
        </p:nvSpPr>
        <p:spPr>
          <a:xfrm>
            <a:off x="17701278" y="10766827"/>
            <a:ext cx="1948803"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Expressive</a:t>
            </a:r>
          </a:p>
        </p:txBody>
      </p:sp>
    </p:spTree>
    <p:extLst>
      <p:ext uri="{BB962C8B-B14F-4D97-AF65-F5344CB8AC3E}">
        <p14:creationId xmlns:p14="http://schemas.microsoft.com/office/powerpoint/2010/main" val="2676029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8532834" y="3719284"/>
            <a:ext cx="7318350"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TABLE OF CONTENTS</a:t>
            </a:r>
          </a:p>
        </p:txBody>
      </p:sp>
      <p:grpSp>
        <p:nvGrpSpPr>
          <p:cNvPr id="17" name="Group 16"/>
          <p:cNvGrpSpPr/>
          <p:nvPr/>
        </p:nvGrpSpPr>
        <p:grpSpPr>
          <a:xfrm>
            <a:off x="11643803" y="5087337"/>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938108" y="6335923"/>
            <a:ext cx="1268297" cy="1200329"/>
          </a:xfrm>
          <a:prstGeom prst="rect">
            <a:avLst/>
          </a:prstGeom>
          <a:noFill/>
        </p:spPr>
        <p:txBody>
          <a:bodyPr wrap="none" rtlCol="0">
            <a:spAutoFit/>
          </a:bodyPr>
          <a:lstStyle/>
          <a:p>
            <a:pPr algn="r"/>
            <a:r>
              <a:rPr lang="tr-TR" sz="72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sp>
        <p:nvSpPr>
          <p:cNvPr id="13" name="TextBox 12"/>
          <p:cNvSpPr txBox="1"/>
          <p:nvPr/>
        </p:nvSpPr>
        <p:spPr>
          <a:xfrm>
            <a:off x="5032430" y="7505475"/>
            <a:ext cx="2347950"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Introduction</a:t>
            </a:r>
          </a:p>
        </p:txBody>
      </p:sp>
      <p:sp>
        <p:nvSpPr>
          <p:cNvPr id="9" name="TextBox 8"/>
          <p:cNvSpPr txBox="1"/>
          <p:nvPr/>
        </p:nvSpPr>
        <p:spPr>
          <a:xfrm>
            <a:off x="5338154" y="8057723"/>
            <a:ext cx="868251" cy="461665"/>
          </a:xfrm>
          <a:prstGeom prst="rect">
            <a:avLst/>
          </a:prstGeom>
          <a:noFill/>
        </p:spPr>
        <p:txBody>
          <a:bodyPr wrap="non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Your</a:t>
            </a:r>
          </a:p>
        </p:txBody>
      </p:sp>
      <p:sp>
        <p:nvSpPr>
          <p:cNvPr id="18" name="TextBox 17"/>
          <p:cNvSpPr txBox="1"/>
          <p:nvPr/>
        </p:nvSpPr>
        <p:spPr>
          <a:xfrm>
            <a:off x="5338154" y="8550166"/>
            <a:ext cx="1476686" cy="461665"/>
          </a:xfrm>
          <a:prstGeom prst="rect">
            <a:avLst/>
          </a:prstGeom>
          <a:noFill/>
        </p:spPr>
        <p:txBody>
          <a:bodyPr wrap="non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Beautiful</a:t>
            </a:r>
          </a:p>
        </p:txBody>
      </p:sp>
      <p:sp>
        <p:nvSpPr>
          <p:cNvPr id="19" name="TextBox 18"/>
          <p:cNvSpPr txBox="1"/>
          <p:nvPr/>
        </p:nvSpPr>
        <p:spPr>
          <a:xfrm>
            <a:off x="5338154" y="9042609"/>
            <a:ext cx="898003" cy="461665"/>
          </a:xfrm>
          <a:prstGeom prst="rect">
            <a:avLst/>
          </a:prstGeom>
          <a:noFill/>
        </p:spPr>
        <p:txBody>
          <a:bodyPr wrap="non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Slide</a:t>
            </a:r>
          </a:p>
        </p:txBody>
      </p:sp>
      <p:sp>
        <p:nvSpPr>
          <p:cNvPr id="20" name="TextBox 19"/>
          <p:cNvSpPr txBox="1"/>
          <p:nvPr/>
        </p:nvSpPr>
        <p:spPr>
          <a:xfrm>
            <a:off x="5338154" y="9535052"/>
            <a:ext cx="1225015" cy="461665"/>
          </a:xfrm>
          <a:prstGeom prst="rect">
            <a:avLst/>
          </a:prstGeom>
          <a:noFill/>
        </p:spPr>
        <p:txBody>
          <a:bodyPr wrap="non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Names</a:t>
            </a:r>
          </a:p>
        </p:txBody>
      </p:sp>
      <p:sp>
        <p:nvSpPr>
          <p:cNvPr id="11" name="Oval 10"/>
          <p:cNvSpPr/>
          <p:nvPr/>
        </p:nvSpPr>
        <p:spPr>
          <a:xfrm>
            <a:off x="5192916" y="8243802"/>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21" name="Oval 20"/>
          <p:cNvSpPr/>
          <p:nvPr/>
        </p:nvSpPr>
        <p:spPr>
          <a:xfrm>
            <a:off x="5192916" y="8736245"/>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22" name="Oval 21"/>
          <p:cNvSpPr/>
          <p:nvPr/>
        </p:nvSpPr>
        <p:spPr>
          <a:xfrm>
            <a:off x="5192916" y="9228688"/>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23" name="Oval 22"/>
          <p:cNvSpPr/>
          <p:nvPr/>
        </p:nvSpPr>
        <p:spPr>
          <a:xfrm>
            <a:off x="5192916" y="9721131"/>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15" name="TextBox 14"/>
          <p:cNvSpPr txBox="1"/>
          <p:nvPr/>
        </p:nvSpPr>
        <p:spPr>
          <a:xfrm>
            <a:off x="4227401" y="6474422"/>
            <a:ext cx="805029"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Part</a:t>
            </a:r>
          </a:p>
        </p:txBody>
      </p:sp>
      <p:sp>
        <p:nvSpPr>
          <p:cNvPr id="24" name="TextBox 23"/>
          <p:cNvSpPr txBox="1"/>
          <p:nvPr/>
        </p:nvSpPr>
        <p:spPr>
          <a:xfrm>
            <a:off x="9383655" y="6335923"/>
            <a:ext cx="1268296" cy="1200329"/>
          </a:xfrm>
          <a:prstGeom prst="rect">
            <a:avLst/>
          </a:prstGeom>
          <a:noFill/>
        </p:spPr>
        <p:txBody>
          <a:bodyPr wrap="none" rtlCol="0">
            <a:spAutoFit/>
          </a:bodyPr>
          <a:lstStyle/>
          <a:p>
            <a:pPr algn="r"/>
            <a:r>
              <a:rPr lang="tr-TR" sz="72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sp>
        <p:nvSpPr>
          <p:cNvPr id="25" name="TextBox 24"/>
          <p:cNvSpPr txBox="1"/>
          <p:nvPr/>
        </p:nvSpPr>
        <p:spPr>
          <a:xfrm>
            <a:off x="9477976" y="7505475"/>
            <a:ext cx="2331920"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Infographics</a:t>
            </a:r>
          </a:p>
        </p:txBody>
      </p:sp>
      <p:sp>
        <p:nvSpPr>
          <p:cNvPr id="26" name="TextBox 25"/>
          <p:cNvSpPr txBox="1"/>
          <p:nvPr/>
        </p:nvSpPr>
        <p:spPr>
          <a:xfrm>
            <a:off x="9783700" y="8057723"/>
            <a:ext cx="868251" cy="461665"/>
          </a:xfrm>
          <a:prstGeom prst="rect">
            <a:avLst/>
          </a:prstGeom>
          <a:noFill/>
        </p:spPr>
        <p:txBody>
          <a:bodyPr wrap="non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Your</a:t>
            </a:r>
          </a:p>
        </p:txBody>
      </p:sp>
      <p:sp>
        <p:nvSpPr>
          <p:cNvPr id="27" name="TextBox 26"/>
          <p:cNvSpPr txBox="1"/>
          <p:nvPr/>
        </p:nvSpPr>
        <p:spPr>
          <a:xfrm>
            <a:off x="9783700" y="8550166"/>
            <a:ext cx="1476686" cy="461665"/>
          </a:xfrm>
          <a:prstGeom prst="rect">
            <a:avLst/>
          </a:prstGeom>
          <a:noFill/>
        </p:spPr>
        <p:txBody>
          <a:bodyPr wrap="non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Beautiful</a:t>
            </a:r>
          </a:p>
        </p:txBody>
      </p:sp>
      <p:sp>
        <p:nvSpPr>
          <p:cNvPr id="28" name="TextBox 27"/>
          <p:cNvSpPr txBox="1"/>
          <p:nvPr/>
        </p:nvSpPr>
        <p:spPr>
          <a:xfrm>
            <a:off x="9783700" y="9042609"/>
            <a:ext cx="898003" cy="461665"/>
          </a:xfrm>
          <a:prstGeom prst="rect">
            <a:avLst/>
          </a:prstGeom>
          <a:noFill/>
        </p:spPr>
        <p:txBody>
          <a:bodyPr wrap="non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Slide</a:t>
            </a:r>
          </a:p>
        </p:txBody>
      </p:sp>
      <p:sp>
        <p:nvSpPr>
          <p:cNvPr id="29" name="TextBox 28"/>
          <p:cNvSpPr txBox="1"/>
          <p:nvPr/>
        </p:nvSpPr>
        <p:spPr>
          <a:xfrm>
            <a:off x="9783700" y="9535052"/>
            <a:ext cx="1225015" cy="461665"/>
          </a:xfrm>
          <a:prstGeom prst="rect">
            <a:avLst/>
          </a:prstGeom>
          <a:noFill/>
        </p:spPr>
        <p:txBody>
          <a:bodyPr wrap="non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Names</a:t>
            </a:r>
          </a:p>
        </p:txBody>
      </p:sp>
      <p:sp>
        <p:nvSpPr>
          <p:cNvPr id="30" name="Oval 29"/>
          <p:cNvSpPr/>
          <p:nvPr/>
        </p:nvSpPr>
        <p:spPr>
          <a:xfrm>
            <a:off x="9638462" y="8243802"/>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31" name="Oval 30"/>
          <p:cNvSpPr/>
          <p:nvPr/>
        </p:nvSpPr>
        <p:spPr>
          <a:xfrm>
            <a:off x="9638462" y="8736245"/>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32" name="Oval 31"/>
          <p:cNvSpPr/>
          <p:nvPr/>
        </p:nvSpPr>
        <p:spPr>
          <a:xfrm>
            <a:off x="9638462" y="9228688"/>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33" name="Oval 32"/>
          <p:cNvSpPr/>
          <p:nvPr/>
        </p:nvSpPr>
        <p:spPr>
          <a:xfrm>
            <a:off x="9638462" y="9721131"/>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34" name="TextBox 33"/>
          <p:cNvSpPr txBox="1"/>
          <p:nvPr/>
        </p:nvSpPr>
        <p:spPr>
          <a:xfrm>
            <a:off x="8672947" y="6474422"/>
            <a:ext cx="805029"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Part</a:t>
            </a:r>
          </a:p>
        </p:txBody>
      </p:sp>
      <p:sp>
        <p:nvSpPr>
          <p:cNvPr id="35" name="TextBox 34"/>
          <p:cNvSpPr txBox="1"/>
          <p:nvPr/>
        </p:nvSpPr>
        <p:spPr>
          <a:xfrm>
            <a:off x="13727245" y="6335923"/>
            <a:ext cx="1268296" cy="1200329"/>
          </a:xfrm>
          <a:prstGeom prst="rect">
            <a:avLst/>
          </a:prstGeom>
          <a:noFill/>
        </p:spPr>
        <p:txBody>
          <a:bodyPr wrap="none" rtlCol="0">
            <a:spAutoFit/>
          </a:bodyPr>
          <a:lstStyle/>
          <a:p>
            <a:pPr algn="r"/>
            <a:r>
              <a:rPr lang="tr-TR" sz="72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sp>
        <p:nvSpPr>
          <p:cNvPr id="36" name="TextBox 35"/>
          <p:cNvSpPr txBox="1"/>
          <p:nvPr/>
        </p:nvSpPr>
        <p:spPr>
          <a:xfrm>
            <a:off x="13821566" y="7505475"/>
            <a:ext cx="1319592"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Charts</a:t>
            </a:r>
          </a:p>
        </p:txBody>
      </p:sp>
      <p:sp>
        <p:nvSpPr>
          <p:cNvPr id="37" name="TextBox 36"/>
          <p:cNvSpPr txBox="1"/>
          <p:nvPr/>
        </p:nvSpPr>
        <p:spPr>
          <a:xfrm>
            <a:off x="14127290" y="8057723"/>
            <a:ext cx="868251" cy="461665"/>
          </a:xfrm>
          <a:prstGeom prst="rect">
            <a:avLst/>
          </a:prstGeom>
          <a:noFill/>
        </p:spPr>
        <p:txBody>
          <a:bodyPr wrap="non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Your</a:t>
            </a:r>
          </a:p>
        </p:txBody>
      </p:sp>
      <p:sp>
        <p:nvSpPr>
          <p:cNvPr id="38" name="TextBox 37"/>
          <p:cNvSpPr txBox="1"/>
          <p:nvPr/>
        </p:nvSpPr>
        <p:spPr>
          <a:xfrm>
            <a:off x="14127290" y="8550166"/>
            <a:ext cx="1476686" cy="461665"/>
          </a:xfrm>
          <a:prstGeom prst="rect">
            <a:avLst/>
          </a:prstGeom>
          <a:noFill/>
        </p:spPr>
        <p:txBody>
          <a:bodyPr wrap="non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Beautiful</a:t>
            </a:r>
          </a:p>
        </p:txBody>
      </p:sp>
      <p:sp>
        <p:nvSpPr>
          <p:cNvPr id="39" name="TextBox 38"/>
          <p:cNvSpPr txBox="1"/>
          <p:nvPr/>
        </p:nvSpPr>
        <p:spPr>
          <a:xfrm>
            <a:off x="14127290" y="9042609"/>
            <a:ext cx="898003" cy="461665"/>
          </a:xfrm>
          <a:prstGeom prst="rect">
            <a:avLst/>
          </a:prstGeom>
          <a:noFill/>
        </p:spPr>
        <p:txBody>
          <a:bodyPr wrap="non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Slide</a:t>
            </a:r>
          </a:p>
        </p:txBody>
      </p:sp>
      <p:sp>
        <p:nvSpPr>
          <p:cNvPr id="40" name="TextBox 39"/>
          <p:cNvSpPr txBox="1"/>
          <p:nvPr/>
        </p:nvSpPr>
        <p:spPr>
          <a:xfrm>
            <a:off x="14127290" y="9535052"/>
            <a:ext cx="1225015" cy="461665"/>
          </a:xfrm>
          <a:prstGeom prst="rect">
            <a:avLst/>
          </a:prstGeom>
          <a:noFill/>
        </p:spPr>
        <p:txBody>
          <a:bodyPr wrap="non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Names</a:t>
            </a:r>
          </a:p>
        </p:txBody>
      </p:sp>
      <p:sp>
        <p:nvSpPr>
          <p:cNvPr id="41" name="Oval 40"/>
          <p:cNvSpPr/>
          <p:nvPr/>
        </p:nvSpPr>
        <p:spPr>
          <a:xfrm>
            <a:off x="13982052" y="8243802"/>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42" name="Oval 41"/>
          <p:cNvSpPr/>
          <p:nvPr/>
        </p:nvSpPr>
        <p:spPr>
          <a:xfrm>
            <a:off x="13982052" y="8736245"/>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43" name="Oval 42"/>
          <p:cNvSpPr/>
          <p:nvPr/>
        </p:nvSpPr>
        <p:spPr>
          <a:xfrm>
            <a:off x="13982052" y="9228688"/>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44" name="Oval 43"/>
          <p:cNvSpPr/>
          <p:nvPr/>
        </p:nvSpPr>
        <p:spPr>
          <a:xfrm>
            <a:off x="13982052" y="9721131"/>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45" name="TextBox 44"/>
          <p:cNvSpPr txBox="1"/>
          <p:nvPr/>
        </p:nvSpPr>
        <p:spPr>
          <a:xfrm>
            <a:off x="13016537" y="6474422"/>
            <a:ext cx="805029"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Part</a:t>
            </a:r>
          </a:p>
        </p:txBody>
      </p:sp>
      <p:sp>
        <p:nvSpPr>
          <p:cNvPr id="47" name="TextBox 46"/>
          <p:cNvSpPr txBox="1"/>
          <p:nvPr/>
        </p:nvSpPr>
        <p:spPr>
          <a:xfrm>
            <a:off x="17714329" y="6335923"/>
            <a:ext cx="1268296" cy="1200329"/>
          </a:xfrm>
          <a:prstGeom prst="rect">
            <a:avLst/>
          </a:prstGeom>
          <a:noFill/>
        </p:spPr>
        <p:txBody>
          <a:bodyPr wrap="none" rtlCol="0">
            <a:spAutoFit/>
          </a:bodyPr>
          <a:lstStyle/>
          <a:p>
            <a:pPr algn="r"/>
            <a:r>
              <a:rPr lang="tr-TR" sz="72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sp>
        <p:nvSpPr>
          <p:cNvPr id="48" name="TextBox 47"/>
          <p:cNvSpPr txBox="1"/>
          <p:nvPr/>
        </p:nvSpPr>
        <p:spPr>
          <a:xfrm>
            <a:off x="17808650" y="7505475"/>
            <a:ext cx="1696298"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Galleries</a:t>
            </a:r>
          </a:p>
        </p:txBody>
      </p:sp>
      <p:sp>
        <p:nvSpPr>
          <p:cNvPr id="49" name="TextBox 48"/>
          <p:cNvSpPr txBox="1"/>
          <p:nvPr/>
        </p:nvSpPr>
        <p:spPr>
          <a:xfrm>
            <a:off x="18114374" y="8057723"/>
            <a:ext cx="868251" cy="461665"/>
          </a:xfrm>
          <a:prstGeom prst="rect">
            <a:avLst/>
          </a:prstGeom>
          <a:noFill/>
        </p:spPr>
        <p:txBody>
          <a:bodyPr wrap="non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Your</a:t>
            </a:r>
          </a:p>
        </p:txBody>
      </p:sp>
      <p:sp>
        <p:nvSpPr>
          <p:cNvPr id="50" name="TextBox 49"/>
          <p:cNvSpPr txBox="1"/>
          <p:nvPr/>
        </p:nvSpPr>
        <p:spPr>
          <a:xfrm>
            <a:off x="18114374" y="8550166"/>
            <a:ext cx="1476686" cy="461665"/>
          </a:xfrm>
          <a:prstGeom prst="rect">
            <a:avLst/>
          </a:prstGeom>
          <a:noFill/>
        </p:spPr>
        <p:txBody>
          <a:bodyPr wrap="non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Beautiful</a:t>
            </a:r>
          </a:p>
        </p:txBody>
      </p:sp>
      <p:sp>
        <p:nvSpPr>
          <p:cNvPr id="51" name="TextBox 50"/>
          <p:cNvSpPr txBox="1"/>
          <p:nvPr/>
        </p:nvSpPr>
        <p:spPr>
          <a:xfrm>
            <a:off x="18114374" y="9042609"/>
            <a:ext cx="898003" cy="461665"/>
          </a:xfrm>
          <a:prstGeom prst="rect">
            <a:avLst/>
          </a:prstGeom>
          <a:noFill/>
        </p:spPr>
        <p:txBody>
          <a:bodyPr wrap="non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Slide</a:t>
            </a:r>
          </a:p>
        </p:txBody>
      </p:sp>
      <p:sp>
        <p:nvSpPr>
          <p:cNvPr id="52" name="TextBox 51"/>
          <p:cNvSpPr txBox="1"/>
          <p:nvPr/>
        </p:nvSpPr>
        <p:spPr>
          <a:xfrm>
            <a:off x="18114374" y="9535052"/>
            <a:ext cx="1225015" cy="461665"/>
          </a:xfrm>
          <a:prstGeom prst="rect">
            <a:avLst/>
          </a:prstGeom>
          <a:noFill/>
        </p:spPr>
        <p:txBody>
          <a:bodyPr wrap="non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Names</a:t>
            </a:r>
          </a:p>
        </p:txBody>
      </p:sp>
      <p:sp>
        <p:nvSpPr>
          <p:cNvPr id="53" name="Oval 52"/>
          <p:cNvSpPr/>
          <p:nvPr/>
        </p:nvSpPr>
        <p:spPr>
          <a:xfrm>
            <a:off x="17969136" y="8243802"/>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54" name="Oval 53"/>
          <p:cNvSpPr/>
          <p:nvPr/>
        </p:nvSpPr>
        <p:spPr>
          <a:xfrm>
            <a:off x="17969136" y="8736245"/>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55" name="Oval 54"/>
          <p:cNvSpPr/>
          <p:nvPr/>
        </p:nvSpPr>
        <p:spPr>
          <a:xfrm>
            <a:off x="17969136" y="9228688"/>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56" name="Oval 55"/>
          <p:cNvSpPr/>
          <p:nvPr/>
        </p:nvSpPr>
        <p:spPr>
          <a:xfrm>
            <a:off x="17969136" y="9721131"/>
            <a:ext cx="89506" cy="89506"/>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57" name="TextBox 56"/>
          <p:cNvSpPr txBox="1"/>
          <p:nvPr/>
        </p:nvSpPr>
        <p:spPr>
          <a:xfrm>
            <a:off x="17003621" y="6474422"/>
            <a:ext cx="805029"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Part</a:t>
            </a:r>
          </a:p>
        </p:txBody>
      </p:sp>
    </p:spTree>
    <p:extLst>
      <p:ext uri="{BB962C8B-B14F-4D97-AF65-F5344CB8AC3E}">
        <p14:creationId xmlns:p14="http://schemas.microsoft.com/office/powerpoint/2010/main" val="2928066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7936810" y="3056826"/>
            <a:ext cx="8510407"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CREATIVE INFOGRAPHIC</a:t>
            </a:r>
          </a:p>
        </p:txBody>
      </p:sp>
      <p:grpSp>
        <p:nvGrpSpPr>
          <p:cNvPr id="17" name="Group 16"/>
          <p:cNvGrpSpPr/>
          <p:nvPr/>
        </p:nvGrpSpPr>
        <p:grpSpPr>
          <a:xfrm>
            <a:off x="11643804" y="4424879"/>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4" name="Oval 3"/>
          <p:cNvSpPr/>
          <p:nvPr/>
        </p:nvSpPr>
        <p:spPr>
          <a:xfrm>
            <a:off x="9648826" y="5572824"/>
            <a:ext cx="5086350" cy="508635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5" name="Oval 4"/>
          <p:cNvSpPr/>
          <p:nvPr/>
        </p:nvSpPr>
        <p:spPr>
          <a:xfrm>
            <a:off x="9725026" y="5649024"/>
            <a:ext cx="1371600" cy="13716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39" name="Oval 38"/>
          <p:cNvSpPr/>
          <p:nvPr/>
        </p:nvSpPr>
        <p:spPr>
          <a:xfrm>
            <a:off x="13277624" y="5649024"/>
            <a:ext cx="1371600" cy="13716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40" name="Oval 39"/>
          <p:cNvSpPr/>
          <p:nvPr/>
        </p:nvSpPr>
        <p:spPr>
          <a:xfrm>
            <a:off x="13277624" y="9211374"/>
            <a:ext cx="1371600" cy="13716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41" name="Oval 40"/>
          <p:cNvSpPr/>
          <p:nvPr/>
        </p:nvSpPr>
        <p:spPr>
          <a:xfrm>
            <a:off x="9725026" y="9211374"/>
            <a:ext cx="1371600" cy="13716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11" name="Oval 10"/>
          <p:cNvSpPr/>
          <p:nvPr/>
        </p:nvSpPr>
        <p:spPr>
          <a:xfrm>
            <a:off x="13391924" y="5763324"/>
            <a:ext cx="1143000" cy="114300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12" name="Rectangle 11"/>
          <p:cNvSpPr/>
          <p:nvPr/>
        </p:nvSpPr>
        <p:spPr>
          <a:xfrm>
            <a:off x="13657090" y="5996895"/>
            <a:ext cx="623889" cy="707886"/>
          </a:xfrm>
          <a:prstGeom prst="rect">
            <a:avLst/>
          </a:prstGeom>
        </p:spPr>
        <p:txBody>
          <a:bodyPr wrap="none">
            <a:spAutoFit/>
          </a:bodyPr>
          <a:lstStyle/>
          <a:p>
            <a:r>
              <a:rPr lang="tr-TR" sz="4000">
                <a:solidFill>
                  <a:srgbClr val="CA8385"/>
                </a:solidFill>
                <a:latin typeface="FontAwesome" pitchFamily="2" charset="0"/>
              </a:rPr>
              <a:t></a:t>
            </a:r>
            <a:endParaRPr lang="tr-TR" sz="4000">
              <a:solidFill>
                <a:srgbClr val="CA8385"/>
              </a:solidFill>
            </a:endParaRPr>
          </a:p>
        </p:txBody>
      </p:sp>
      <p:sp>
        <p:nvSpPr>
          <p:cNvPr id="13" name="Rectangle 12"/>
          <p:cNvSpPr/>
          <p:nvPr/>
        </p:nvSpPr>
        <p:spPr>
          <a:xfrm>
            <a:off x="10120522" y="6011658"/>
            <a:ext cx="58060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14" name="Rectangle 13"/>
          <p:cNvSpPr/>
          <p:nvPr/>
        </p:nvSpPr>
        <p:spPr>
          <a:xfrm>
            <a:off x="10104492" y="9617550"/>
            <a:ext cx="61266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46" name="Oval 45"/>
          <p:cNvSpPr/>
          <p:nvPr/>
        </p:nvSpPr>
        <p:spPr>
          <a:xfrm>
            <a:off x="9839326" y="5763324"/>
            <a:ext cx="1143000" cy="114300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51" name="Oval 50"/>
          <p:cNvSpPr/>
          <p:nvPr/>
        </p:nvSpPr>
        <p:spPr>
          <a:xfrm>
            <a:off x="9839326" y="9322040"/>
            <a:ext cx="1143000" cy="114300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52" name="Oval 51"/>
          <p:cNvSpPr/>
          <p:nvPr/>
        </p:nvSpPr>
        <p:spPr>
          <a:xfrm>
            <a:off x="13391924" y="9322040"/>
            <a:ext cx="1143000" cy="114300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18" name="Rectangle 17"/>
          <p:cNvSpPr/>
          <p:nvPr/>
        </p:nvSpPr>
        <p:spPr>
          <a:xfrm>
            <a:off x="13657090" y="9570374"/>
            <a:ext cx="61266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56" name="TextBox 55"/>
          <p:cNvSpPr txBox="1"/>
          <p:nvPr/>
        </p:nvSpPr>
        <p:spPr>
          <a:xfrm>
            <a:off x="15111623" y="5649024"/>
            <a:ext cx="5777406" cy="461665"/>
          </a:xfrm>
          <a:prstGeom prst="rect">
            <a:avLst/>
          </a:prstGeom>
          <a:noFill/>
        </p:spPr>
        <p:txBody>
          <a:bodyPr wrap="squar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Step 2</a:t>
            </a:r>
          </a:p>
        </p:txBody>
      </p:sp>
      <p:sp>
        <p:nvSpPr>
          <p:cNvPr id="57" name="Rectangle 56"/>
          <p:cNvSpPr/>
          <p:nvPr/>
        </p:nvSpPr>
        <p:spPr>
          <a:xfrm>
            <a:off x="15111622" y="6108751"/>
            <a:ext cx="5777406" cy="1477328"/>
          </a:xfrm>
          <a:prstGeom prst="rect">
            <a:avLst/>
          </a:prstGeom>
        </p:spPr>
        <p:txBody>
          <a:bodyPr wrap="square">
            <a:spAutoFit/>
          </a:bodyPr>
          <a:lstStyle/>
          <a:p>
            <a:pP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erat condimentum fermentum. </a:t>
            </a:r>
            <a:endParaRPr lang="tr-TR" sz="2000">
              <a:solidFill>
                <a:schemeClr val="bg1">
                  <a:lumMod val="95000"/>
                </a:schemeClr>
              </a:solidFill>
            </a:endParaRPr>
          </a:p>
        </p:txBody>
      </p:sp>
      <p:sp>
        <p:nvSpPr>
          <p:cNvPr id="60" name="TextBox 59"/>
          <p:cNvSpPr txBox="1"/>
          <p:nvPr/>
        </p:nvSpPr>
        <p:spPr>
          <a:xfrm>
            <a:off x="15111623" y="10121309"/>
            <a:ext cx="5777406" cy="461665"/>
          </a:xfrm>
          <a:prstGeom prst="rect">
            <a:avLst/>
          </a:prstGeom>
          <a:noFill/>
        </p:spPr>
        <p:txBody>
          <a:bodyPr wrap="squar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Step 3</a:t>
            </a:r>
          </a:p>
        </p:txBody>
      </p:sp>
      <p:sp>
        <p:nvSpPr>
          <p:cNvPr id="61" name="Rectangle 60"/>
          <p:cNvSpPr/>
          <p:nvPr/>
        </p:nvSpPr>
        <p:spPr>
          <a:xfrm>
            <a:off x="15111622" y="8643981"/>
            <a:ext cx="5777406" cy="1477328"/>
          </a:xfrm>
          <a:prstGeom prst="rect">
            <a:avLst/>
          </a:prstGeom>
        </p:spPr>
        <p:txBody>
          <a:bodyPr wrap="square">
            <a:spAutoFit/>
          </a:bodyPr>
          <a:lstStyle/>
          <a:p>
            <a:pP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erat condimentum fermentum. </a:t>
            </a:r>
            <a:endParaRPr lang="tr-TR" sz="2000">
              <a:solidFill>
                <a:schemeClr val="bg1">
                  <a:lumMod val="95000"/>
                </a:schemeClr>
              </a:solidFill>
            </a:endParaRPr>
          </a:p>
        </p:txBody>
      </p:sp>
      <p:sp>
        <p:nvSpPr>
          <p:cNvPr id="62" name="TextBox 61"/>
          <p:cNvSpPr txBox="1"/>
          <p:nvPr/>
        </p:nvSpPr>
        <p:spPr>
          <a:xfrm>
            <a:off x="3494973" y="5649024"/>
            <a:ext cx="5777406"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Step 1</a:t>
            </a:r>
          </a:p>
        </p:txBody>
      </p:sp>
      <p:sp>
        <p:nvSpPr>
          <p:cNvPr id="77" name="Rectangle 76"/>
          <p:cNvSpPr/>
          <p:nvPr/>
        </p:nvSpPr>
        <p:spPr>
          <a:xfrm>
            <a:off x="3494972" y="6108751"/>
            <a:ext cx="5777406" cy="1477328"/>
          </a:xfrm>
          <a:prstGeom prst="rect">
            <a:avLst/>
          </a:prstGeom>
        </p:spPr>
        <p:txBody>
          <a:bodyPr wrap="square">
            <a:spAutoFit/>
          </a:bodyPr>
          <a:lstStyle/>
          <a:p>
            <a:pPr algn="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erat condimentum fermentum. </a:t>
            </a:r>
            <a:endParaRPr lang="tr-TR" sz="2000">
              <a:solidFill>
                <a:schemeClr val="bg1">
                  <a:lumMod val="95000"/>
                </a:schemeClr>
              </a:solidFill>
            </a:endParaRPr>
          </a:p>
        </p:txBody>
      </p:sp>
      <p:sp>
        <p:nvSpPr>
          <p:cNvPr id="78" name="TextBox 77"/>
          <p:cNvSpPr txBox="1"/>
          <p:nvPr/>
        </p:nvSpPr>
        <p:spPr>
          <a:xfrm>
            <a:off x="3494973" y="10121309"/>
            <a:ext cx="5777406"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Step 4</a:t>
            </a:r>
          </a:p>
        </p:txBody>
      </p:sp>
      <p:sp>
        <p:nvSpPr>
          <p:cNvPr id="79" name="Rectangle 78"/>
          <p:cNvSpPr/>
          <p:nvPr/>
        </p:nvSpPr>
        <p:spPr>
          <a:xfrm>
            <a:off x="3494972" y="8643981"/>
            <a:ext cx="5777406" cy="1477328"/>
          </a:xfrm>
          <a:prstGeom prst="rect">
            <a:avLst/>
          </a:prstGeom>
        </p:spPr>
        <p:txBody>
          <a:bodyPr wrap="square">
            <a:spAutoFit/>
          </a:bodyPr>
          <a:lstStyle/>
          <a:p>
            <a:pPr algn="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erat condimentum fermentum. </a:t>
            </a:r>
            <a:endParaRPr lang="tr-TR" sz="2000">
              <a:solidFill>
                <a:schemeClr val="bg1">
                  <a:lumMod val="95000"/>
                </a:schemeClr>
              </a:solidFill>
            </a:endParaRPr>
          </a:p>
        </p:txBody>
      </p:sp>
      <p:sp>
        <p:nvSpPr>
          <p:cNvPr id="21" name="Isosceles Triangle 20"/>
          <p:cNvSpPr/>
          <p:nvPr/>
        </p:nvSpPr>
        <p:spPr>
          <a:xfrm rot="16200000" flipV="1">
            <a:off x="12084544" y="5496790"/>
            <a:ext cx="220470" cy="152066"/>
          </a:xfrm>
          <a:prstGeom prst="triangl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80" name="Isosceles Triangle 79"/>
          <p:cNvSpPr/>
          <p:nvPr/>
        </p:nvSpPr>
        <p:spPr>
          <a:xfrm flipV="1">
            <a:off x="14630902" y="8039966"/>
            <a:ext cx="220470" cy="152066"/>
          </a:xfrm>
          <a:prstGeom prst="triangl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81" name="Isosceles Triangle 80"/>
          <p:cNvSpPr/>
          <p:nvPr/>
        </p:nvSpPr>
        <p:spPr>
          <a:xfrm rot="10800000" flipV="1">
            <a:off x="9541766" y="8039966"/>
            <a:ext cx="220470" cy="152066"/>
          </a:xfrm>
          <a:prstGeom prst="triangl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82" name="Isosceles Triangle 81"/>
          <p:cNvSpPr/>
          <p:nvPr/>
        </p:nvSpPr>
        <p:spPr>
          <a:xfrm rot="5400000" flipV="1">
            <a:off x="12075075" y="10583143"/>
            <a:ext cx="220470" cy="152066"/>
          </a:xfrm>
          <a:prstGeom prst="triangl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Tree>
    <p:extLst>
      <p:ext uri="{BB962C8B-B14F-4D97-AF65-F5344CB8AC3E}">
        <p14:creationId xmlns:p14="http://schemas.microsoft.com/office/powerpoint/2010/main" val="1789636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7936810" y="2292777"/>
            <a:ext cx="8510407"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CREATIVE INFOGRAPHIC</a:t>
            </a:r>
          </a:p>
        </p:txBody>
      </p:sp>
      <p:grpSp>
        <p:nvGrpSpPr>
          <p:cNvPr id="17" name="Group 16"/>
          <p:cNvGrpSpPr/>
          <p:nvPr/>
        </p:nvGrpSpPr>
        <p:grpSpPr>
          <a:xfrm>
            <a:off x="11643804" y="3660830"/>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9" name="Oval 8"/>
          <p:cNvSpPr/>
          <p:nvPr/>
        </p:nvSpPr>
        <p:spPr>
          <a:xfrm>
            <a:off x="3848346" y="7978203"/>
            <a:ext cx="1656858" cy="1656858"/>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Oval 34"/>
          <p:cNvSpPr/>
          <p:nvPr/>
        </p:nvSpPr>
        <p:spPr>
          <a:xfrm>
            <a:off x="11363572" y="7978203"/>
            <a:ext cx="1656858" cy="1656858"/>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Oval 37"/>
          <p:cNvSpPr/>
          <p:nvPr/>
        </p:nvSpPr>
        <p:spPr>
          <a:xfrm>
            <a:off x="7605959" y="5044503"/>
            <a:ext cx="1656858" cy="1656858"/>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Oval 41"/>
          <p:cNvSpPr/>
          <p:nvPr/>
        </p:nvSpPr>
        <p:spPr>
          <a:xfrm>
            <a:off x="18878798" y="7978203"/>
            <a:ext cx="1656858" cy="1656858"/>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Oval 42"/>
          <p:cNvSpPr/>
          <p:nvPr/>
        </p:nvSpPr>
        <p:spPr>
          <a:xfrm>
            <a:off x="15121185" y="5044503"/>
            <a:ext cx="1656858" cy="1656858"/>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5" name="Straight Connector 14"/>
          <p:cNvCxnSpPr>
            <a:stCxn id="9" idx="7"/>
            <a:endCxn id="38" idx="3"/>
          </p:cNvCxnSpPr>
          <p:nvPr/>
        </p:nvCxnSpPr>
        <p:spPr>
          <a:xfrm flipV="1">
            <a:off x="5262563" y="6458720"/>
            <a:ext cx="2586037" cy="1762124"/>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8" idx="5"/>
            <a:endCxn id="35" idx="1"/>
          </p:cNvCxnSpPr>
          <p:nvPr/>
        </p:nvCxnSpPr>
        <p:spPr>
          <a:xfrm>
            <a:off x="9020176" y="6458720"/>
            <a:ext cx="2586037" cy="1762124"/>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5" idx="7"/>
            <a:endCxn id="43" idx="3"/>
          </p:cNvCxnSpPr>
          <p:nvPr/>
        </p:nvCxnSpPr>
        <p:spPr>
          <a:xfrm flipV="1">
            <a:off x="12777789" y="6458720"/>
            <a:ext cx="2586037" cy="1762124"/>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3" idx="5"/>
            <a:endCxn id="42" idx="1"/>
          </p:cNvCxnSpPr>
          <p:nvPr/>
        </p:nvCxnSpPr>
        <p:spPr>
          <a:xfrm>
            <a:off x="16535402" y="6458720"/>
            <a:ext cx="2586037" cy="1762124"/>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917950" y="8047807"/>
            <a:ext cx="1517650" cy="1517650"/>
          </a:xfrm>
          <a:prstGeom prst="ellipse">
            <a:avLst/>
          </a:prstGeom>
          <a:noFill/>
          <a:ln w="254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Oval 54"/>
          <p:cNvSpPr/>
          <p:nvPr/>
        </p:nvSpPr>
        <p:spPr>
          <a:xfrm>
            <a:off x="7675563" y="5114107"/>
            <a:ext cx="1517650" cy="1517650"/>
          </a:xfrm>
          <a:prstGeom prst="ellipse">
            <a:avLst/>
          </a:prstGeom>
          <a:noFill/>
          <a:ln w="254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Oval 57"/>
          <p:cNvSpPr/>
          <p:nvPr/>
        </p:nvSpPr>
        <p:spPr>
          <a:xfrm>
            <a:off x="15190789" y="5114107"/>
            <a:ext cx="1517650" cy="1517650"/>
          </a:xfrm>
          <a:prstGeom prst="ellipse">
            <a:avLst/>
          </a:prstGeom>
          <a:noFill/>
          <a:ln w="254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9" name="Oval 58"/>
          <p:cNvSpPr/>
          <p:nvPr/>
        </p:nvSpPr>
        <p:spPr>
          <a:xfrm>
            <a:off x="11429086" y="8047807"/>
            <a:ext cx="1517650" cy="1517650"/>
          </a:xfrm>
          <a:prstGeom prst="ellipse">
            <a:avLst/>
          </a:prstGeom>
          <a:noFill/>
          <a:ln w="254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 name="Oval 62"/>
          <p:cNvSpPr/>
          <p:nvPr/>
        </p:nvSpPr>
        <p:spPr>
          <a:xfrm>
            <a:off x="18948402" y="8047807"/>
            <a:ext cx="1517650" cy="1517650"/>
          </a:xfrm>
          <a:prstGeom prst="ellipse">
            <a:avLst/>
          </a:prstGeom>
          <a:noFill/>
          <a:ln w="254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Rectangle 31"/>
          <p:cNvSpPr/>
          <p:nvPr/>
        </p:nvSpPr>
        <p:spPr>
          <a:xfrm>
            <a:off x="4389102" y="8502127"/>
            <a:ext cx="612668"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33" name="Rectangle 32"/>
          <p:cNvSpPr/>
          <p:nvPr/>
        </p:nvSpPr>
        <p:spPr>
          <a:xfrm>
            <a:off x="8176945" y="5568427"/>
            <a:ext cx="514885"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34" name="Rectangle 33"/>
          <p:cNvSpPr/>
          <p:nvPr/>
        </p:nvSpPr>
        <p:spPr>
          <a:xfrm>
            <a:off x="11897607" y="8502126"/>
            <a:ext cx="580608"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44" name="Rectangle 43"/>
          <p:cNvSpPr/>
          <p:nvPr/>
        </p:nvSpPr>
        <p:spPr>
          <a:xfrm>
            <a:off x="15626448" y="5584478"/>
            <a:ext cx="646331"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45" name="Rectangle 44"/>
          <p:cNvSpPr/>
          <p:nvPr/>
        </p:nvSpPr>
        <p:spPr>
          <a:xfrm>
            <a:off x="19400893" y="8483465"/>
            <a:ext cx="612668"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47" name="TextBox 46"/>
          <p:cNvSpPr txBox="1"/>
          <p:nvPr/>
        </p:nvSpPr>
        <p:spPr>
          <a:xfrm>
            <a:off x="4347671" y="7245202"/>
            <a:ext cx="665567" cy="584775"/>
          </a:xfrm>
          <a:prstGeom prst="rect">
            <a:avLst/>
          </a:prstGeom>
          <a:noFill/>
        </p:spPr>
        <p:txBody>
          <a:bodyPr wrap="none" rtlCol="0">
            <a:spAutoFit/>
          </a:bodyPr>
          <a:lstStyle/>
          <a:p>
            <a:r>
              <a:rPr lang="tr-TR" sz="32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sp>
        <p:nvSpPr>
          <p:cNvPr id="65" name="TextBox 64"/>
          <p:cNvSpPr txBox="1"/>
          <p:nvPr/>
        </p:nvSpPr>
        <p:spPr>
          <a:xfrm>
            <a:off x="8101603" y="6876327"/>
            <a:ext cx="665567" cy="584775"/>
          </a:xfrm>
          <a:prstGeom prst="rect">
            <a:avLst/>
          </a:prstGeom>
          <a:noFill/>
        </p:spPr>
        <p:txBody>
          <a:bodyPr wrap="none" rtlCol="0">
            <a:spAutoFit/>
          </a:bodyPr>
          <a:lstStyle/>
          <a:p>
            <a:r>
              <a:rPr lang="tr-TR" sz="32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sp>
        <p:nvSpPr>
          <p:cNvPr id="66" name="TextBox 65"/>
          <p:cNvSpPr txBox="1"/>
          <p:nvPr/>
        </p:nvSpPr>
        <p:spPr>
          <a:xfrm>
            <a:off x="11855127" y="7200784"/>
            <a:ext cx="665567" cy="584775"/>
          </a:xfrm>
          <a:prstGeom prst="rect">
            <a:avLst/>
          </a:prstGeom>
          <a:noFill/>
        </p:spPr>
        <p:txBody>
          <a:bodyPr wrap="none" rtlCol="0">
            <a:spAutoFit/>
          </a:bodyPr>
          <a:lstStyle/>
          <a:p>
            <a:r>
              <a:rPr lang="tr-TR" sz="32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sp>
        <p:nvSpPr>
          <p:cNvPr id="67" name="TextBox 66"/>
          <p:cNvSpPr txBox="1"/>
          <p:nvPr/>
        </p:nvSpPr>
        <p:spPr>
          <a:xfrm>
            <a:off x="15607212" y="6884003"/>
            <a:ext cx="665567" cy="584775"/>
          </a:xfrm>
          <a:prstGeom prst="rect">
            <a:avLst/>
          </a:prstGeom>
          <a:noFill/>
        </p:spPr>
        <p:txBody>
          <a:bodyPr wrap="none" rtlCol="0">
            <a:spAutoFit/>
          </a:bodyPr>
          <a:lstStyle/>
          <a:p>
            <a:r>
              <a:rPr lang="tr-TR" sz="32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sp>
        <p:nvSpPr>
          <p:cNvPr id="68" name="TextBox 67"/>
          <p:cNvSpPr txBox="1"/>
          <p:nvPr/>
        </p:nvSpPr>
        <p:spPr>
          <a:xfrm>
            <a:off x="19347994" y="7195051"/>
            <a:ext cx="665567" cy="584775"/>
          </a:xfrm>
          <a:prstGeom prst="rect">
            <a:avLst/>
          </a:prstGeom>
          <a:noFill/>
        </p:spPr>
        <p:txBody>
          <a:bodyPr wrap="none" rtlCol="0">
            <a:spAutoFit/>
          </a:bodyPr>
          <a:lstStyle/>
          <a:p>
            <a:r>
              <a:rPr lang="tr-TR" sz="32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05</a:t>
            </a:r>
          </a:p>
        </p:txBody>
      </p:sp>
      <p:sp>
        <p:nvSpPr>
          <p:cNvPr id="69" name="Rectangle 68"/>
          <p:cNvSpPr/>
          <p:nvPr/>
        </p:nvSpPr>
        <p:spPr>
          <a:xfrm>
            <a:off x="3093563" y="6229539"/>
            <a:ext cx="3166423"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70" name="Rectangle 69"/>
          <p:cNvSpPr/>
          <p:nvPr/>
        </p:nvSpPr>
        <p:spPr>
          <a:xfrm>
            <a:off x="6848446" y="7461102"/>
            <a:ext cx="3166423"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71" name="Rectangle 70"/>
          <p:cNvSpPr/>
          <p:nvPr/>
        </p:nvSpPr>
        <p:spPr>
          <a:xfrm>
            <a:off x="14367762" y="7461102"/>
            <a:ext cx="3166423"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72" name="Rectangle 71"/>
          <p:cNvSpPr/>
          <p:nvPr/>
        </p:nvSpPr>
        <p:spPr>
          <a:xfrm>
            <a:off x="10610149" y="6229539"/>
            <a:ext cx="3166423"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73" name="Rectangle 72"/>
          <p:cNvSpPr/>
          <p:nvPr/>
        </p:nvSpPr>
        <p:spPr>
          <a:xfrm>
            <a:off x="18124015" y="6229539"/>
            <a:ext cx="3166423"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74" name="Rectangle 73"/>
          <p:cNvSpPr/>
          <p:nvPr/>
        </p:nvSpPr>
        <p:spPr>
          <a:xfrm>
            <a:off x="6096000" y="10368062"/>
            <a:ext cx="12192000" cy="1055161"/>
          </a:xfrm>
          <a:prstGeom prst="rect">
            <a:avLst/>
          </a:prstGeom>
        </p:spPr>
        <p:txBody>
          <a:bodyPr>
            <a:spAutoFit/>
          </a:bodyPr>
          <a:lstStyle/>
          <a:p>
            <a:pPr algn="ctr">
              <a:lnSpc>
                <a:spcPct val="150000"/>
              </a:lnSpc>
            </a:pPr>
            <a:r>
              <a:rPr lang="tr-TR" sz="22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a:t>
            </a:r>
            <a:endParaRPr lang="tr-TR" sz="2200">
              <a:solidFill>
                <a:schemeClr val="bg1">
                  <a:lumMod val="95000"/>
                </a:schemeClr>
              </a:solidFill>
            </a:endParaRPr>
          </a:p>
        </p:txBody>
      </p:sp>
    </p:spTree>
    <p:extLst>
      <p:ext uri="{BB962C8B-B14F-4D97-AF65-F5344CB8AC3E}">
        <p14:creationId xmlns:p14="http://schemas.microsoft.com/office/powerpoint/2010/main" val="40964488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7936810" y="3065317"/>
            <a:ext cx="8510407"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CREATIVE INFOGRAPHIC</a:t>
            </a:r>
          </a:p>
        </p:txBody>
      </p:sp>
      <p:grpSp>
        <p:nvGrpSpPr>
          <p:cNvPr id="17" name="Group 16"/>
          <p:cNvGrpSpPr/>
          <p:nvPr/>
        </p:nvGrpSpPr>
        <p:grpSpPr>
          <a:xfrm>
            <a:off x="11643804" y="4433370"/>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46" name="Oval 45"/>
          <p:cNvSpPr/>
          <p:nvPr/>
        </p:nvSpPr>
        <p:spPr>
          <a:xfrm>
            <a:off x="15597285" y="6379482"/>
            <a:ext cx="2018523" cy="2018523"/>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Oval 47"/>
          <p:cNvSpPr/>
          <p:nvPr/>
        </p:nvSpPr>
        <p:spPr>
          <a:xfrm>
            <a:off x="6756531" y="6379482"/>
            <a:ext cx="2018523" cy="2018523"/>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Oval 3"/>
          <p:cNvSpPr/>
          <p:nvPr/>
        </p:nvSpPr>
        <p:spPr>
          <a:xfrm>
            <a:off x="10782690" y="5580160"/>
            <a:ext cx="2817845" cy="2817845"/>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Oval 51"/>
          <p:cNvSpPr/>
          <p:nvPr/>
        </p:nvSpPr>
        <p:spPr>
          <a:xfrm>
            <a:off x="18911208" y="7211461"/>
            <a:ext cx="1186544" cy="1186544"/>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Oval 52"/>
          <p:cNvSpPr/>
          <p:nvPr/>
        </p:nvSpPr>
        <p:spPr>
          <a:xfrm>
            <a:off x="4286249" y="7211461"/>
            <a:ext cx="1186544" cy="1186544"/>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3" name="Group 12"/>
          <p:cNvGrpSpPr/>
          <p:nvPr/>
        </p:nvGrpSpPr>
        <p:grpSpPr>
          <a:xfrm>
            <a:off x="5338278" y="6808690"/>
            <a:ext cx="1589315" cy="1589315"/>
            <a:chOff x="5338666" y="7153750"/>
            <a:chExt cx="1589315" cy="1589315"/>
          </a:xfrm>
        </p:grpSpPr>
        <p:sp>
          <p:nvSpPr>
            <p:cNvPr id="50" name="Oval 49"/>
            <p:cNvSpPr/>
            <p:nvPr/>
          </p:nvSpPr>
          <p:spPr>
            <a:xfrm>
              <a:off x="5338666" y="7153750"/>
              <a:ext cx="1589315" cy="158931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Oval 53"/>
            <p:cNvSpPr/>
            <p:nvPr/>
          </p:nvSpPr>
          <p:spPr>
            <a:xfrm>
              <a:off x="5413585" y="7232874"/>
              <a:ext cx="1431066" cy="1431066"/>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2" name="Group 11"/>
          <p:cNvGrpSpPr/>
          <p:nvPr/>
        </p:nvGrpSpPr>
        <p:grpSpPr>
          <a:xfrm>
            <a:off x="17444746" y="6808690"/>
            <a:ext cx="1589315" cy="1589315"/>
            <a:chOff x="17445134" y="7153750"/>
            <a:chExt cx="1589315" cy="1589315"/>
          </a:xfrm>
        </p:grpSpPr>
        <p:sp>
          <p:nvSpPr>
            <p:cNvPr id="49" name="Oval 48"/>
            <p:cNvSpPr/>
            <p:nvPr/>
          </p:nvSpPr>
          <p:spPr>
            <a:xfrm>
              <a:off x="17445134" y="7153750"/>
              <a:ext cx="1589315" cy="158931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6" name="Oval 55"/>
            <p:cNvSpPr/>
            <p:nvPr/>
          </p:nvSpPr>
          <p:spPr>
            <a:xfrm>
              <a:off x="17524258" y="7232874"/>
              <a:ext cx="1431066" cy="1431066"/>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4" name="Group 13"/>
          <p:cNvGrpSpPr/>
          <p:nvPr/>
        </p:nvGrpSpPr>
        <p:grpSpPr>
          <a:xfrm>
            <a:off x="8589539" y="5999580"/>
            <a:ext cx="2398425" cy="2398425"/>
            <a:chOff x="8589927" y="6344640"/>
            <a:chExt cx="2398425" cy="2398425"/>
          </a:xfrm>
        </p:grpSpPr>
        <p:sp>
          <p:nvSpPr>
            <p:cNvPr id="41" name="Oval 40"/>
            <p:cNvSpPr/>
            <p:nvPr/>
          </p:nvSpPr>
          <p:spPr>
            <a:xfrm>
              <a:off x="8589927" y="6344640"/>
              <a:ext cx="2398425" cy="239842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8725503" y="6484879"/>
              <a:ext cx="2117946" cy="2117946"/>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1" name="Group 10"/>
          <p:cNvGrpSpPr/>
          <p:nvPr/>
        </p:nvGrpSpPr>
        <p:grpSpPr>
          <a:xfrm>
            <a:off x="13395261" y="5999580"/>
            <a:ext cx="2398425" cy="2398425"/>
            <a:chOff x="13395649" y="6344640"/>
            <a:chExt cx="2398425" cy="2398425"/>
          </a:xfrm>
        </p:grpSpPr>
        <p:sp>
          <p:nvSpPr>
            <p:cNvPr id="40" name="Oval 39"/>
            <p:cNvSpPr/>
            <p:nvPr/>
          </p:nvSpPr>
          <p:spPr>
            <a:xfrm>
              <a:off x="13395649" y="6344640"/>
              <a:ext cx="2398425" cy="239842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Oval 50"/>
            <p:cNvSpPr/>
            <p:nvPr/>
          </p:nvSpPr>
          <p:spPr>
            <a:xfrm>
              <a:off x="13540325" y="6484879"/>
              <a:ext cx="2117946" cy="2117946"/>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1" name="TextBox 20"/>
          <p:cNvSpPr txBox="1"/>
          <p:nvPr/>
        </p:nvSpPr>
        <p:spPr>
          <a:xfrm>
            <a:off x="11829975" y="6159675"/>
            <a:ext cx="723275" cy="400110"/>
          </a:xfrm>
          <a:prstGeom prst="rect">
            <a:avLst/>
          </a:prstGeom>
          <a:noFill/>
        </p:spPr>
        <p:txBody>
          <a:bodyPr wrap="none" rtlCol="0">
            <a:spAutoFit/>
          </a:bodyPr>
          <a:lstStyle/>
          <a:p>
            <a:pPr algn="ctr"/>
            <a:r>
              <a:rPr lang="tr-TR" sz="20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Title</a:t>
            </a:r>
          </a:p>
        </p:txBody>
      </p:sp>
      <p:sp>
        <p:nvSpPr>
          <p:cNvPr id="60" name="Rectangle 59"/>
          <p:cNvSpPr/>
          <p:nvPr/>
        </p:nvSpPr>
        <p:spPr>
          <a:xfrm>
            <a:off x="11124446" y="6479661"/>
            <a:ext cx="2135012" cy="1338828"/>
          </a:xfrm>
          <a:prstGeom prst="rect">
            <a:avLst/>
          </a:prstGeom>
        </p:spPr>
        <p:txBody>
          <a:bodyPr wrap="square">
            <a:spAutoFit/>
          </a:bodyPr>
          <a:lstStyle/>
          <a:p>
            <a:pPr algn="ctr">
              <a:lnSpc>
                <a:spcPct val="150000"/>
              </a:lnSpc>
            </a:pPr>
            <a:r>
              <a:rPr lang="tr-TR" sz="18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27" name="TextBox 26"/>
          <p:cNvSpPr txBox="1"/>
          <p:nvPr/>
        </p:nvSpPr>
        <p:spPr>
          <a:xfrm>
            <a:off x="9361536" y="6826740"/>
            <a:ext cx="845103" cy="769441"/>
          </a:xfrm>
          <a:prstGeom prst="rect">
            <a:avLst/>
          </a:prstGeom>
          <a:noFill/>
        </p:spPr>
        <p:txBody>
          <a:bodyPr wrap="none" rtlCol="0">
            <a:spAutoFit/>
          </a:bodyPr>
          <a:lstStyle/>
          <a:p>
            <a:pPr algn="ctr"/>
            <a:r>
              <a:rPr lang="tr-TR" sz="4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sp>
        <p:nvSpPr>
          <p:cNvPr id="28" name="Rectangle 27"/>
          <p:cNvSpPr/>
          <p:nvPr/>
        </p:nvSpPr>
        <p:spPr>
          <a:xfrm>
            <a:off x="14199973" y="6826739"/>
            <a:ext cx="788999" cy="769441"/>
          </a:xfrm>
          <a:prstGeom prst="rect">
            <a:avLst/>
          </a:prstGeom>
        </p:spPr>
        <p:txBody>
          <a:bodyPr wrap="none">
            <a:spAutoFit/>
          </a:bodyPr>
          <a:lstStyle/>
          <a:p>
            <a:r>
              <a:rPr lang="tr-TR" sz="4400">
                <a:solidFill>
                  <a:srgbClr val="CA8385"/>
                </a:solidFill>
                <a:latin typeface="FontAwesome" pitchFamily="2" charset="0"/>
              </a:rPr>
              <a:t></a:t>
            </a:r>
            <a:endParaRPr lang="tr-TR" sz="4400">
              <a:solidFill>
                <a:srgbClr val="CA8385"/>
              </a:solidFill>
            </a:endParaRPr>
          </a:p>
        </p:txBody>
      </p:sp>
      <p:sp>
        <p:nvSpPr>
          <p:cNvPr id="29" name="TextBox 28"/>
          <p:cNvSpPr txBox="1"/>
          <p:nvPr/>
        </p:nvSpPr>
        <p:spPr>
          <a:xfrm>
            <a:off x="16061448" y="7034800"/>
            <a:ext cx="1079142" cy="707886"/>
          </a:xfrm>
          <a:prstGeom prst="rect">
            <a:avLst/>
          </a:prstGeom>
          <a:noFill/>
        </p:spPr>
        <p:txBody>
          <a:bodyPr wrap="none" rtlCol="0">
            <a:spAutoFit/>
          </a:bodyPr>
          <a:lstStyle/>
          <a:p>
            <a:r>
              <a:rPr lang="tr-TR" sz="4000">
                <a:solidFill>
                  <a:schemeClr val="tx1">
                    <a:lumMod val="85000"/>
                    <a:lumOff val="1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90</a:t>
            </a:r>
            <a:r>
              <a:rPr lang="tr-TR" sz="2400">
                <a:solidFill>
                  <a:schemeClr val="tx1">
                    <a:lumMod val="85000"/>
                    <a:lumOff val="1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30" name="Rectangle 29"/>
          <p:cNvSpPr/>
          <p:nvPr/>
        </p:nvSpPr>
        <p:spPr>
          <a:xfrm>
            <a:off x="17941885" y="7310959"/>
            <a:ext cx="595035" cy="584775"/>
          </a:xfrm>
          <a:prstGeom prst="rect">
            <a:avLst/>
          </a:prstGeom>
        </p:spPr>
        <p:txBody>
          <a:bodyPr wrap="none">
            <a:spAutoFit/>
          </a:bodyPr>
          <a:lstStyle/>
          <a:p>
            <a:r>
              <a:rPr lang="tr-TR" sz="3200">
                <a:solidFill>
                  <a:srgbClr val="CA8385"/>
                </a:solidFill>
                <a:latin typeface="FontAwesome" pitchFamily="2" charset="0"/>
              </a:rPr>
              <a:t></a:t>
            </a:r>
            <a:endParaRPr lang="tr-TR" sz="3200">
              <a:solidFill>
                <a:srgbClr val="CA8385"/>
              </a:solidFill>
            </a:endParaRPr>
          </a:p>
        </p:txBody>
      </p:sp>
      <p:sp>
        <p:nvSpPr>
          <p:cNvPr id="36" name="Rectangle 35"/>
          <p:cNvSpPr/>
          <p:nvPr/>
        </p:nvSpPr>
        <p:spPr>
          <a:xfrm>
            <a:off x="7428187" y="7034800"/>
            <a:ext cx="660758" cy="707886"/>
          </a:xfrm>
          <a:prstGeom prst="rect">
            <a:avLst/>
          </a:prstGeom>
        </p:spPr>
        <p:txBody>
          <a:bodyPr wrap="none">
            <a:spAutoFit/>
          </a:bodyPr>
          <a:lstStyle/>
          <a:p>
            <a:r>
              <a:rPr lang="tr-TR" sz="4000">
                <a:solidFill>
                  <a:schemeClr val="tx1">
                    <a:lumMod val="85000"/>
                    <a:lumOff val="15000"/>
                  </a:schemeClr>
                </a:solidFill>
                <a:latin typeface="FontAwesome" pitchFamily="2" charset="0"/>
              </a:rPr>
              <a:t></a:t>
            </a:r>
            <a:endParaRPr lang="tr-TR" sz="4000">
              <a:solidFill>
                <a:schemeClr val="tx1">
                  <a:lumMod val="85000"/>
                  <a:lumOff val="15000"/>
                </a:schemeClr>
              </a:solidFill>
            </a:endParaRPr>
          </a:p>
        </p:txBody>
      </p:sp>
      <p:sp>
        <p:nvSpPr>
          <p:cNvPr id="37" name="Rectangle 36"/>
          <p:cNvSpPr/>
          <p:nvPr/>
        </p:nvSpPr>
        <p:spPr>
          <a:xfrm>
            <a:off x="5837188" y="7310959"/>
            <a:ext cx="58060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76" name="Rectangle 75"/>
          <p:cNvSpPr/>
          <p:nvPr/>
        </p:nvSpPr>
        <p:spPr>
          <a:xfrm>
            <a:off x="6095612" y="9595522"/>
            <a:ext cx="12192000" cy="1055161"/>
          </a:xfrm>
          <a:prstGeom prst="rect">
            <a:avLst/>
          </a:prstGeom>
        </p:spPr>
        <p:txBody>
          <a:bodyPr>
            <a:spAutoFit/>
          </a:bodyPr>
          <a:lstStyle/>
          <a:p>
            <a:pPr algn="ctr">
              <a:lnSpc>
                <a:spcPct val="150000"/>
              </a:lnSpc>
            </a:pPr>
            <a:r>
              <a:rPr lang="tr-TR" sz="22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a:t>
            </a:r>
            <a:endParaRPr lang="tr-TR" sz="2200">
              <a:solidFill>
                <a:schemeClr val="bg1">
                  <a:lumMod val="95000"/>
                </a:schemeClr>
              </a:solidFill>
            </a:endParaRPr>
          </a:p>
        </p:txBody>
      </p:sp>
      <p:sp>
        <p:nvSpPr>
          <p:cNvPr id="39" name="TextBox 38"/>
          <p:cNvSpPr txBox="1"/>
          <p:nvPr/>
        </p:nvSpPr>
        <p:spPr>
          <a:xfrm>
            <a:off x="11524602" y="9226154"/>
            <a:ext cx="1334020"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Subtitle</a:t>
            </a:r>
          </a:p>
        </p:txBody>
      </p:sp>
    </p:spTree>
    <p:extLst>
      <p:ext uri="{BB962C8B-B14F-4D97-AF65-F5344CB8AC3E}">
        <p14:creationId xmlns:p14="http://schemas.microsoft.com/office/powerpoint/2010/main" val="10692004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grpSp>
        <p:nvGrpSpPr>
          <p:cNvPr id="15" name="Group 14"/>
          <p:cNvGrpSpPr/>
          <p:nvPr/>
        </p:nvGrpSpPr>
        <p:grpSpPr>
          <a:xfrm>
            <a:off x="9003532" y="4912935"/>
            <a:ext cx="6376937" cy="6376934"/>
            <a:chOff x="9082341" y="5200650"/>
            <a:chExt cx="6376937" cy="6376934"/>
          </a:xfrm>
        </p:grpSpPr>
        <p:sp>
          <p:nvSpPr>
            <p:cNvPr id="10" name="Rectangle 9"/>
            <p:cNvSpPr/>
            <p:nvPr/>
          </p:nvSpPr>
          <p:spPr>
            <a:xfrm rot="18900000">
              <a:off x="9655000" y="5773309"/>
              <a:ext cx="5231618" cy="5231618"/>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4" name="Rectangle 3"/>
            <p:cNvSpPr/>
            <p:nvPr/>
          </p:nvSpPr>
          <p:spPr>
            <a:xfrm rot="18900000">
              <a:off x="10965885" y="5200650"/>
              <a:ext cx="2609850" cy="26098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25" name="Rectangle 24"/>
            <p:cNvSpPr/>
            <p:nvPr/>
          </p:nvSpPr>
          <p:spPr>
            <a:xfrm rot="18900000">
              <a:off x="12849428" y="7084192"/>
              <a:ext cx="2609850" cy="26098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28" name="Rectangle 27"/>
            <p:cNvSpPr/>
            <p:nvPr/>
          </p:nvSpPr>
          <p:spPr>
            <a:xfrm rot="18900000">
              <a:off x="9082341" y="7084192"/>
              <a:ext cx="2609850" cy="26098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29" name="Rectangle 28"/>
            <p:cNvSpPr/>
            <p:nvPr/>
          </p:nvSpPr>
          <p:spPr>
            <a:xfrm rot="18900000">
              <a:off x="10965884" y="8967734"/>
              <a:ext cx="2609850" cy="26098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grpSp>
      <p:sp>
        <p:nvSpPr>
          <p:cNvPr id="30" name="TextBox 29"/>
          <p:cNvSpPr txBox="1"/>
          <p:nvPr/>
        </p:nvSpPr>
        <p:spPr>
          <a:xfrm>
            <a:off x="7936809" y="1883400"/>
            <a:ext cx="8510407"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CREATIVE INFOGRAPHIC</a:t>
            </a:r>
          </a:p>
        </p:txBody>
      </p:sp>
      <p:grpSp>
        <p:nvGrpSpPr>
          <p:cNvPr id="31" name="Group 30"/>
          <p:cNvGrpSpPr/>
          <p:nvPr/>
        </p:nvGrpSpPr>
        <p:grpSpPr>
          <a:xfrm>
            <a:off x="11643804" y="3251453"/>
            <a:ext cx="1096395" cy="169554"/>
            <a:chOff x="11643803" y="3980625"/>
            <a:chExt cx="1096395" cy="169554"/>
          </a:xfrm>
        </p:grpSpPr>
        <p:sp>
          <p:nvSpPr>
            <p:cNvPr id="32" name="Rectangle 31"/>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Rectangle 32"/>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Rectangle 33"/>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5" name="Straight Connector 34"/>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10030161" y="7322540"/>
            <a:ext cx="546945" cy="769441"/>
          </a:xfrm>
          <a:prstGeom prst="rect">
            <a:avLst/>
          </a:prstGeom>
        </p:spPr>
        <p:txBody>
          <a:bodyPr wrap="none">
            <a:spAutoFit/>
          </a:bodyPr>
          <a:lstStyle/>
          <a:p>
            <a:r>
              <a:rPr lang="tr-TR" sz="4400">
                <a:solidFill>
                  <a:srgbClr val="CA8385"/>
                </a:solidFill>
                <a:latin typeface="FontAwesome" pitchFamily="2" charset="0"/>
              </a:rPr>
              <a:t></a:t>
            </a:r>
            <a:endParaRPr lang="tr-TR" sz="4400">
              <a:solidFill>
                <a:srgbClr val="CA8385"/>
              </a:solidFill>
            </a:endParaRPr>
          </a:p>
        </p:txBody>
      </p:sp>
      <p:sp>
        <p:nvSpPr>
          <p:cNvPr id="38" name="TextBox 37"/>
          <p:cNvSpPr txBox="1"/>
          <p:nvPr/>
        </p:nvSpPr>
        <p:spPr>
          <a:xfrm>
            <a:off x="9543310" y="8139501"/>
            <a:ext cx="1665841"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Element 2</a:t>
            </a:r>
          </a:p>
        </p:txBody>
      </p:sp>
      <p:sp>
        <p:nvSpPr>
          <p:cNvPr id="39" name="Rectangle 38"/>
          <p:cNvSpPr/>
          <p:nvPr/>
        </p:nvSpPr>
        <p:spPr>
          <a:xfrm>
            <a:off x="13767158" y="7245595"/>
            <a:ext cx="481222" cy="923330"/>
          </a:xfrm>
          <a:prstGeom prst="rect">
            <a:avLst/>
          </a:prstGeom>
        </p:spPr>
        <p:txBody>
          <a:bodyPr wrap="none">
            <a:spAutoFit/>
          </a:bodyPr>
          <a:lstStyle/>
          <a:p>
            <a:r>
              <a:rPr lang="tr-TR" sz="5400">
                <a:solidFill>
                  <a:srgbClr val="CA8385"/>
                </a:solidFill>
                <a:latin typeface="FontAwesome" pitchFamily="2" charset="0"/>
              </a:rPr>
              <a:t></a:t>
            </a:r>
            <a:endParaRPr lang="tr-TR" sz="5400">
              <a:solidFill>
                <a:srgbClr val="CA8385"/>
              </a:solidFill>
            </a:endParaRPr>
          </a:p>
        </p:txBody>
      </p:sp>
      <p:sp>
        <p:nvSpPr>
          <p:cNvPr id="40" name="TextBox 39"/>
          <p:cNvSpPr txBox="1"/>
          <p:nvPr/>
        </p:nvSpPr>
        <p:spPr>
          <a:xfrm>
            <a:off x="13174849" y="8139501"/>
            <a:ext cx="1665841"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Element 4</a:t>
            </a:r>
          </a:p>
        </p:txBody>
      </p:sp>
      <p:sp>
        <p:nvSpPr>
          <p:cNvPr id="41" name="Rectangle 40"/>
          <p:cNvSpPr/>
          <p:nvPr/>
        </p:nvSpPr>
        <p:spPr>
          <a:xfrm>
            <a:off x="11817538" y="5471681"/>
            <a:ext cx="748923" cy="769441"/>
          </a:xfrm>
          <a:prstGeom prst="rect">
            <a:avLst/>
          </a:prstGeom>
        </p:spPr>
        <p:txBody>
          <a:bodyPr wrap="none">
            <a:spAutoFit/>
          </a:bodyPr>
          <a:lstStyle/>
          <a:p>
            <a:r>
              <a:rPr lang="tr-TR" sz="4400">
                <a:solidFill>
                  <a:srgbClr val="CA8385"/>
                </a:solidFill>
                <a:latin typeface="FontAwesome" pitchFamily="2" charset="0"/>
              </a:rPr>
              <a:t></a:t>
            </a:r>
            <a:endParaRPr lang="tr-TR" sz="4400">
              <a:solidFill>
                <a:srgbClr val="CA8385"/>
              </a:solidFill>
            </a:endParaRPr>
          </a:p>
        </p:txBody>
      </p:sp>
      <p:sp>
        <p:nvSpPr>
          <p:cNvPr id="42" name="TextBox 41"/>
          <p:cNvSpPr txBox="1"/>
          <p:nvPr/>
        </p:nvSpPr>
        <p:spPr>
          <a:xfrm>
            <a:off x="11386556" y="6303479"/>
            <a:ext cx="1665841"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Element 1</a:t>
            </a:r>
          </a:p>
        </p:txBody>
      </p:sp>
      <p:sp>
        <p:nvSpPr>
          <p:cNvPr id="43" name="Rectangle 42"/>
          <p:cNvSpPr/>
          <p:nvPr/>
        </p:nvSpPr>
        <p:spPr>
          <a:xfrm>
            <a:off x="11817538" y="9336089"/>
            <a:ext cx="697627" cy="707886"/>
          </a:xfrm>
          <a:prstGeom prst="rect">
            <a:avLst/>
          </a:prstGeom>
        </p:spPr>
        <p:txBody>
          <a:bodyPr wrap="none">
            <a:spAutoFit/>
          </a:bodyPr>
          <a:lstStyle/>
          <a:p>
            <a:r>
              <a:rPr lang="tr-TR" sz="4000">
                <a:solidFill>
                  <a:srgbClr val="CA8385"/>
                </a:solidFill>
                <a:latin typeface="FontAwesome" pitchFamily="2" charset="0"/>
              </a:rPr>
              <a:t></a:t>
            </a:r>
            <a:endParaRPr lang="tr-TR" sz="4000">
              <a:solidFill>
                <a:srgbClr val="CA8385"/>
              </a:solidFill>
            </a:endParaRPr>
          </a:p>
        </p:txBody>
      </p:sp>
      <p:sp>
        <p:nvSpPr>
          <p:cNvPr id="44" name="TextBox 43"/>
          <p:cNvSpPr txBox="1"/>
          <p:nvPr/>
        </p:nvSpPr>
        <p:spPr>
          <a:xfrm>
            <a:off x="11386556" y="10120173"/>
            <a:ext cx="1665841"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Element 3</a:t>
            </a:r>
          </a:p>
        </p:txBody>
      </p:sp>
      <p:sp>
        <p:nvSpPr>
          <p:cNvPr id="45" name="TextBox 44"/>
          <p:cNvSpPr txBox="1"/>
          <p:nvPr/>
        </p:nvSpPr>
        <p:spPr>
          <a:xfrm>
            <a:off x="14840690" y="4373633"/>
            <a:ext cx="5777406" cy="461665"/>
          </a:xfrm>
          <a:prstGeom prst="rect">
            <a:avLst/>
          </a:prstGeom>
          <a:noFill/>
        </p:spPr>
        <p:txBody>
          <a:bodyPr wrap="squar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Element 4</a:t>
            </a:r>
          </a:p>
        </p:txBody>
      </p:sp>
      <p:sp>
        <p:nvSpPr>
          <p:cNvPr id="46" name="Rectangle 45"/>
          <p:cNvSpPr/>
          <p:nvPr/>
        </p:nvSpPr>
        <p:spPr>
          <a:xfrm>
            <a:off x="14840689" y="4833360"/>
            <a:ext cx="5777406" cy="1477328"/>
          </a:xfrm>
          <a:prstGeom prst="rect">
            <a:avLst/>
          </a:prstGeom>
        </p:spPr>
        <p:txBody>
          <a:bodyPr wrap="square">
            <a:spAutoFit/>
          </a:bodyPr>
          <a:lstStyle/>
          <a:p>
            <a:pP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erat condimentum fermentum. </a:t>
            </a:r>
            <a:endParaRPr lang="tr-TR" sz="2000">
              <a:solidFill>
                <a:schemeClr val="bg1">
                  <a:lumMod val="95000"/>
                </a:schemeClr>
              </a:solidFill>
            </a:endParaRPr>
          </a:p>
        </p:txBody>
      </p:sp>
      <p:sp>
        <p:nvSpPr>
          <p:cNvPr id="47" name="TextBox 46"/>
          <p:cNvSpPr txBox="1"/>
          <p:nvPr/>
        </p:nvSpPr>
        <p:spPr>
          <a:xfrm>
            <a:off x="3224040" y="4373633"/>
            <a:ext cx="5777406"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Element 1</a:t>
            </a:r>
          </a:p>
        </p:txBody>
      </p:sp>
      <p:sp>
        <p:nvSpPr>
          <p:cNvPr id="48" name="Rectangle 47"/>
          <p:cNvSpPr/>
          <p:nvPr/>
        </p:nvSpPr>
        <p:spPr>
          <a:xfrm>
            <a:off x="3224039" y="4833360"/>
            <a:ext cx="5777406" cy="1477328"/>
          </a:xfrm>
          <a:prstGeom prst="rect">
            <a:avLst/>
          </a:prstGeom>
        </p:spPr>
        <p:txBody>
          <a:bodyPr wrap="square">
            <a:spAutoFit/>
          </a:bodyPr>
          <a:lstStyle/>
          <a:p>
            <a:pPr algn="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erat condimentum fermentum. </a:t>
            </a:r>
            <a:endParaRPr lang="tr-TR" sz="2000">
              <a:solidFill>
                <a:schemeClr val="bg1">
                  <a:lumMod val="95000"/>
                </a:schemeClr>
              </a:solidFill>
            </a:endParaRPr>
          </a:p>
        </p:txBody>
      </p:sp>
      <p:sp>
        <p:nvSpPr>
          <p:cNvPr id="49" name="TextBox 48"/>
          <p:cNvSpPr txBox="1"/>
          <p:nvPr/>
        </p:nvSpPr>
        <p:spPr>
          <a:xfrm>
            <a:off x="14840690" y="9895545"/>
            <a:ext cx="5777406" cy="461665"/>
          </a:xfrm>
          <a:prstGeom prst="rect">
            <a:avLst/>
          </a:prstGeom>
          <a:noFill/>
        </p:spPr>
        <p:txBody>
          <a:bodyPr wrap="squar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Element 3</a:t>
            </a:r>
          </a:p>
        </p:txBody>
      </p:sp>
      <p:sp>
        <p:nvSpPr>
          <p:cNvPr id="50" name="Rectangle 49"/>
          <p:cNvSpPr/>
          <p:nvPr/>
        </p:nvSpPr>
        <p:spPr>
          <a:xfrm>
            <a:off x="14840689" y="10355272"/>
            <a:ext cx="5777406" cy="1477328"/>
          </a:xfrm>
          <a:prstGeom prst="rect">
            <a:avLst/>
          </a:prstGeom>
        </p:spPr>
        <p:txBody>
          <a:bodyPr wrap="square">
            <a:spAutoFit/>
          </a:bodyPr>
          <a:lstStyle/>
          <a:p>
            <a:pP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erat condimentum fermentum. </a:t>
            </a:r>
            <a:endParaRPr lang="tr-TR" sz="2000">
              <a:solidFill>
                <a:schemeClr val="bg1">
                  <a:lumMod val="95000"/>
                </a:schemeClr>
              </a:solidFill>
            </a:endParaRPr>
          </a:p>
        </p:txBody>
      </p:sp>
      <p:sp>
        <p:nvSpPr>
          <p:cNvPr id="51" name="TextBox 50"/>
          <p:cNvSpPr txBox="1"/>
          <p:nvPr/>
        </p:nvSpPr>
        <p:spPr>
          <a:xfrm>
            <a:off x="3224040" y="9895545"/>
            <a:ext cx="5777406"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Element 2</a:t>
            </a:r>
          </a:p>
        </p:txBody>
      </p:sp>
      <p:sp>
        <p:nvSpPr>
          <p:cNvPr id="52" name="Rectangle 51"/>
          <p:cNvSpPr/>
          <p:nvPr/>
        </p:nvSpPr>
        <p:spPr>
          <a:xfrm>
            <a:off x="3224039" y="10355272"/>
            <a:ext cx="5777406" cy="1477328"/>
          </a:xfrm>
          <a:prstGeom prst="rect">
            <a:avLst/>
          </a:prstGeom>
        </p:spPr>
        <p:txBody>
          <a:bodyPr wrap="square">
            <a:spAutoFit/>
          </a:bodyPr>
          <a:lstStyle/>
          <a:p>
            <a:pPr algn="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erat condimentum fermentum. </a:t>
            </a:r>
            <a:endParaRPr lang="tr-TR" sz="2000">
              <a:solidFill>
                <a:schemeClr val="bg1">
                  <a:lumMod val="95000"/>
                </a:schemeClr>
              </a:solidFill>
            </a:endParaRPr>
          </a:p>
        </p:txBody>
      </p:sp>
    </p:spTree>
    <p:extLst>
      <p:ext uri="{BB962C8B-B14F-4D97-AF65-F5344CB8AC3E}">
        <p14:creationId xmlns:p14="http://schemas.microsoft.com/office/powerpoint/2010/main" val="33836516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30" name="TextBox 29"/>
          <p:cNvSpPr txBox="1"/>
          <p:nvPr/>
        </p:nvSpPr>
        <p:spPr>
          <a:xfrm>
            <a:off x="7936809" y="2214541"/>
            <a:ext cx="8510407"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CREATIVE INFOGRAPHIC</a:t>
            </a:r>
          </a:p>
        </p:txBody>
      </p:sp>
      <p:grpSp>
        <p:nvGrpSpPr>
          <p:cNvPr id="31" name="Group 30"/>
          <p:cNvGrpSpPr/>
          <p:nvPr/>
        </p:nvGrpSpPr>
        <p:grpSpPr>
          <a:xfrm>
            <a:off x="11643804" y="3582594"/>
            <a:ext cx="1096395" cy="169554"/>
            <a:chOff x="11643803" y="3980625"/>
            <a:chExt cx="1096395" cy="169554"/>
          </a:xfrm>
        </p:grpSpPr>
        <p:sp>
          <p:nvSpPr>
            <p:cNvPr id="32" name="Rectangle 31"/>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Rectangle 32"/>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Rectangle 33"/>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5" name="Straight Connector 34"/>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2" name="Arc 1"/>
          <p:cNvSpPr/>
          <p:nvPr/>
        </p:nvSpPr>
        <p:spPr>
          <a:xfrm>
            <a:off x="8977185" y="5108415"/>
            <a:ext cx="5635690" cy="5635690"/>
          </a:xfrm>
          <a:prstGeom prst="arc">
            <a:avLst>
              <a:gd name="adj1" fmla="val 16200000"/>
              <a:gd name="adj2" fmla="val 5481836"/>
            </a:avLst>
          </a:prstGeom>
          <a:ln w="25400">
            <a:solidFill>
              <a:srgbClr val="CA83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3" name="Arc 52"/>
          <p:cNvSpPr/>
          <p:nvPr/>
        </p:nvSpPr>
        <p:spPr>
          <a:xfrm rot="10800000">
            <a:off x="10005586" y="6136816"/>
            <a:ext cx="3578888" cy="3578888"/>
          </a:xfrm>
          <a:prstGeom prst="arc">
            <a:avLst>
              <a:gd name="adj1" fmla="val 16200000"/>
              <a:gd name="adj2" fmla="val 5481836"/>
            </a:avLst>
          </a:prstGeom>
          <a:ln w="25400">
            <a:solidFill>
              <a:srgbClr val="CA83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3" name="Oval 2"/>
          <p:cNvSpPr/>
          <p:nvPr/>
        </p:nvSpPr>
        <p:spPr>
          <a:xfrm>
            <a:off x="9621953" y="7542628"/>
            <a:ext cx="767264" cy="767264"/>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14229243" y="7542628"/>
            <a:ext cx="767264" cy="767264"/>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p:cNvSpPr/>
          <p:nvPr/>
        </p:nvSpPr>
        <p:spPr>
          <a:xfrm>
            <a:off x="11411397" y="4724782"/>
            <a:ext cx="767264" cy="767264"/>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p:cNvSpPr/>
          <p:nvPr/>
        </p:nvSpPr>
        <p:spPr>
          <a:xfrm>
            <a:off x="11411397" y="10360473"/>
            <a:ext cx="767264" cy="767264"/>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p:cNvSpPr/>
          <p:nvPr/>
        </p:nvSpPr>
        <p:spPr>
          <a:xfrm>
            <a:off x="13392658" y="5561368"/>
            <a:ext cx="767264" cy="767264"/>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val 16"/>
          <p:cNvSpPr/>
          <p:nvPr/>
        </p:nvSpPr>
        <p:spPr>
          <a:xfrm>
            <a:off x="13392658" y="9523888"/>
            <a:ext cx="767264" cy="767264"/>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Rectangle 3"/>
          <p:cNvSpPr/>
          <p:nvPr/>
        </p:nvSpPr>
        <p:spPr>
          <a:xfrm>
            <a:off x="11541594" y="4834687"/>
            <a:ext cx="506870" cy="584775"/>
          </a:xfrm>
          <a:prstGeom prst="rect">
            <a:avLst/>
          </a:prstGeom>
        </p:spPr>
        <p:txBody>
          <a:bodyPr wrap="none">
            <a:spAutoFit/>
          </a:bodyPr>
          <a:lstStyle/>
          <a:p>
            <a:r>
              <a:rPr lang="tr-TR" sz="3200">
                <a:solidFill>
                  <a:srgbClr val="CA8385"/>
                </a:solidFill>
                <a:latin typeface="FontAwesome" pitchFamily="2" charset="0"/>
              </a:rPr>
              <a:t></a:t>
            </a:r>
            <a:endParaRPr lang="tr-TR" sz="3200">
              <a:solidFill>
                <a:srgbClr val="CA8385"/>
              </a:solidFill>
            </a:endParaRPr>
          </a:p>
        </p:txBody>
      </p:sp>
      <p:sp>
        <p:nvSpPr>
          <p:cNvPr id="5" name="Rectangle 4"/>
          <p:cNvSpPr/>
          <p:nvPr/>
        </p:nvSpPr>
        <p:spPr>
          <a:xfrm>
            <a:off x="13577554" y="5697159"/>
            <a:ext cx="466794" cy="523220"/>
          </a:xfrm>
          <a:prstGeom prst="rect">
            <a:avLst/>
          </a:prstGeom>
        </p:spPr>
        <p:txBody>
          <a:bodyPr wrap="none">
            <a:spAutoFit/>
          </a:bodyPr>
          <a:lstStyle/>
          <a:p>
            <a:r>
              <a:rPr lang="tr-TR" sz="2800">
                <a:solidFill>
                  <a:srgbClr val="CA8385"/>
                </a:solidFill>
                <a:latin typeface="FontAwesome" pitchFamily="2" charset="0"/>
              </a:rPr>
              <a:t></a:t>
            </a:r>
            <a:endParaRPr lang="tr-TR" sz="2800">
              <a:solidFill>
                <a:srgbClr val="CA8385"/>
              </a:solidFill>
            </a:endParaRPr>
          </a:p>
        </p:txBody>
      </p:sp>
      <p:sp>
        <p:nvSpPr>
          <p:cNvPr id="6" name="Rectangle 5"/>
          <p:cNvSpPr/>
          <p:nvPr/>
        </p:nvSpPr>
        <p:spPr>
          <a:xfrm>
            <a:off x="14366770" y="7652533"/>
            <a:ext cx="506870" cy="584775"/>
          </a:xfrm>
          <a:prstGeom prst="rect">
            <a:avLst/>
          </a:prstGeom>
        </p:spPr>
        <p:txBody>
          <a:bodyPr wrap="none">
            <a:spAutoFit/>
          </a:bodyPr>
          <a:lstStyle/>
          <a:p>
            <a:r>
              <a:rPr lang="tr-TR" sz="3200">
                <a:solidFill>
                  <a:srgbClr val="CA8385"/>
                </a:solidFill>
                <a:latin typeface="FontAwesome" pitchFamily="2" charset="0"/>
              </a:rPr>
              <a:t></a:t>
            </a:r>
            <a:endParaRPr lang="tr-TR" sz="3200">
              <a:solidFill>
                <a:srgbClr val="CA8385"/>
              </a:solidFill>
            </a:endParaRPr>
          </a:p>
        </p:txBody>
      </p:sp>
      <p:sp>
        <p:nvSpPr>
          <p:cNvPr id="7" name="Rectangle 6"/>
          <p:cNvSpPr/>
          <p:nvPr/>
        </p:nvSpPr>
        <p:spPr>
          <a:xfrm>
            <a:off x="13526485" y="9621263"/>
            <a:ext cx="535724" cy="584775"/>
          </a:xfrm>
          <a:prstGeom prst="rect">
            <a:avLst/>
          </a:prstGeom>
        </p:spPr>
        <p:txBody>
          <a:bodyPr wrap="none">
            <a:spAutoFit/>
          </a:bodyPr>
          <a:lstStyle/>
          <a:p>
            <a:r>
              <a:rPr lang="tr-TR" sz="3200">
                <a:solidFill>
                  <a:srgbClr val="CA8385"/>
                </a:solidFill>
                <a:latin typeface="FontAwesome" pitchFamily="2" charset="0"/>
              </a:rPr>
              <a:t></a:t>
            </a:r>
            <a:endParaRPr lang="tr-TR" sz="3200">
              <a:solidFill>
                <a:srgbClr val="CA8385"/>
              </a:solidFill>
            </a:endParaRPr>
          </a:p>
        </p:txBody>
      </p:sp>
      <p:sp>
        <p:nvSpPr>
          <p:cNvPr id="8" name="Rectangle 7"/>
          <p:cNvSpPr/>
          <p:nvPr/>
        </p:nvSpPr>
        <p:spPr>
          <a:xfrm>
            <a:off x="11541594" y="10447053"/>
            <a:ext cx="506870" cy="584775"/>
          </a:xfrm>
          <a:prstGeom prst="rect">
            <a:avLst/>
          </a:prstGeom>
        </p:spPr>
        <p:txBody>
          <a:bodyPr wrap="none">
            <a:spAutoFit/>
          </a:bodyPr>
          <a:lstStyle/>
          <a:p>
            <a:r>
              <a:rPr lang="tr-TR" sz="3200">
                <a:solidFill>
                  <a:srgbClr val="CA8385"/>
                </a:solidFill>
                <a:latin typeface="FontAwesome" pitchFamily="2" charset="0"/>
              </a:rPr>
              <a:t></a:t>
            </a:r>
            <a:endParaRPr lang="tr-TR" sz="3200">
              <a:solidFill>
                <a:srgbClr val="CA8385"/>
              </a:solidFill>
            </a:endParaRPr>
          </a:p>
        </p:txBody>
      </p:sp>
      <p:sp>
        <p:nvSpPr>
          <p:cNvPr id="9" name="Rectangle 8"/>
          <p:cNvSpPr/>
          <p:nvPr/>
        </p:nvSpPr>
        <p:spPr>
          <a:xfrm>
            <a:off x="9752150" y="7633872"/>
            <a:ext cx="506870" cy="584775"/>
          </a:xfrm>
          <a:prstGeom prst="rect">
            <a:avLst/>
          </a:prstGeom>
        </p:spPr>
        <p:txBody>
          <a:bodyPr wrap="none">
            <a:spAutoFit/>
          </a:bodyPr>
          <a:lstStyle/>
          <a:p>
            <a:r>
              <a:rPr lang="tr-TR" sz="3200">
                <a:solidFill>
                  <a:srgbClr val="CA8385"/>
                </a:solidFill>
                <a:latin typeface="FontAwesome" pitchFamily="2" charset="0"/>
              </a:rPr>
              <a:t></a:t>
            </a:r>
            <a:endParaRPr lang="tr-TR" sz="3200">
              <a:solidFill>
                <a:srgbClr val="CA8385"/>
              </a:solidFill>
            </a:endParaRPr>
          </a:p>
        </p:txBody>
      </p:sp>
      <p:sp>
        <p:nvSpPr>
          <p:cNvPr id="10" name="TextBox 9"/>
          <p:cNvSpPr txBox="1"/>
          <p:nvPr/>
        </p:nvSpPr>
        <p:spPr>
          <a:xfrm>
            <a:off x="6194393" y="7756982"/>
            <a:ext cx="3166423"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Leaf</a:t>
            </a:r>
          </a:p>
        </p:txBody>
      </p:sp>
      <p:sp>
        <p:nvSpPr>
          <p:cNvPr id="25" name="Rectangle 24"/>
          <p:cNvSpPr/>
          <p:nvPr/>
        </p:nvSpPr>
        <p:spPr>
          <a:xfrm>
            <a:off x="6194393" y="8218647"/>
            <a:ext cx="3166423" cy="1015663"/>
          </a:xfrm>
          <a:prstGeom prst="rect">
            <a:avLst/>
          </a:prstGeom>
        </p:spPr>
        <p:txBody>
          <a:bodyPr wrap="square">
            <a:spAutoFit/>
          </a:bodyPr>
          <a:lstStyle/>
          <a:p>
            <a:pPr algn="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26" name="TextBox 25"/>
          <p:cNvSpPr txBox="1"/>
          <p:nvPr/>
        </p:nvSpPr>
        <p:spPr>
          <a:xfrm>
            <a:off x="15257643" y="7756982"/>
            <a:ext cx="2931965" cy="461665"/>
          </a:xfrm>
          <a:prstGeom prst="rect">
            <a:avLst/>
          </a:prstGeom>
          <a:noFill/>
        </p:spPr>
        <p:txBody>
          <a:bodyPr wrap="squar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Phone</a:t>
            </a:r>
          </a:p>
        </p:txBody>
      </p:sp>
      <p:sp>
        <p:nvSpPr>
          <p:cNvPr id="27" name="Rectangle 26"/>
          <p:cNvSpPr/>
          <p:nvPr/>
        </p:nvSpPr>
        <p:spPr>
          <a:xfrm>
            <a:off x="15257643" y="8218647"/>
            <a:ext cx="2931965" cy="1015663"/>
          </a:xfrm>
          <a:prstGeom prst="rect">
            <a:avLst/>
          </a:prstGeom>
        </p:spPr>
        <p:txBody>
          <a:bodyPr wrap="square">
            <a:spAutoFit/>
          </a:bodyPr>
          <a:lstStyle/>
          <a:p>
            <a:pP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28" name="TextBox 27"/>
          <p:cNvSpPr txBox="1"/>
          <p:nvPr/>
        </p:nvSpPr>
        <p:spPr>
          <a:xfrm>
            <a:off x="8018498" y="4474170"/>
            <a:ext cx="3166423"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Plus</a:t>
            </a:r>
          </a:p>
        </p:txBody>
      </p:sp>
      <p:sp>
        <p:nvSpPr>
          <p:cNvPr id="29" name="Rectangle 28"/>
          <p:cNvSpPr/>
          <p:nvPr/>
        </p:nvSpPr>
        <p:spPr>
          <a:xfrm>
            <a:off x="8018498" y="4935835"/>
            <a:ext cx="3166423" cy="1015663"/>
          </a:xfrm>
          <a:prstGeom prst="rect">
            <a:avLst/>
          </a:prstGeom>
        </p:spPr>
        <p:txBody>
          <a:bodyPr wrap="square">
            <a:spAutoFit/>
          </a:bodyPr>
          <a:lstStyle/>
          <a:p>
            <a:pPr algn="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37" name="TextBox 36"/>
          <p:cNvSpPr txBox="1"/>
          <p:nvPr/>
        </p:nvSpPr>
        <p:spPr>
          <a:xfrm>
            <a:off x="8018498" y="10024131"/>
            <a:ext cx="3166423"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Attach</a:t>
            </a:r>
          </a:p>
        </p:txBody>
      </p:sp>
      <p:sp>
        <p:nvSpPr>
          <p:cNvPr id="38" name="Rectangle 37"/>
          <p:cNvSpPr/>
          <p:nvPr/>
        </p:nvSpPr>
        <p:spPr>
          <a:xfrm>
            <a:off x="8018498" y="10485796"/>
            <a:ext cx="3166423" cy="1015663"/>
          </a:xfrm>
          <a:prstGeom prst="rect">
            <a:avLst/>
          </a:prstGeom>
        </p:spPr>
        <p:txBody>
          <a:bodyPr wrap="square">
            <a:spAutoFit/>
          </a:bodyPr>
          <a:lstStyle/>
          <a:p>
            <a:pPr algn="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39" name="TextBox 38"/>
          <p:cNvSpPr txBox="1"/>
          <p:nvPr/>
        </p:nvSpPr>
        <p:spPr>
          <a:xfrm>
            <a:off x="14412394" y="9744373"/>
            <a:ext cx="2931965" cy="461665"/>
          </a:xfrm>
          <a:prstGeom prst="rect">
            <a:avLst/>
          </a:prstGeom>
          <a:noFill/>
        </p:spPr>
        <p:txBody>
          <a:bodyPr wrap="squar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Pencil</a:t>
            </a:r>
          </a:p>
        </p:txBody>
      </p:sp>
      <p:sp>
        <p:nvSpPr>
          <p:cNvPr id="40" name="Rectangle 39"/>
          <p:cNvSpPr/>
          <p:nvPr/>
        </p:nvSpPr>
        <p:spPr>
          <a:xfrm>
            <a:off x="14412394" y="10206038"/>
            <a:ext cx="2931965" cy="1015663"/>
          </a:xfrm>
          <a:prstGeom prst="rect">
            <a:avLst/>
          </a:prstGeom>
        </p:spPr>
        <p:txBody>
          <a:bodyPr wrap="square">
            <a:spAutoFit/>
          </a:bodyPr>
          <a:lstStyle/>
          <a:p>
            <a:pP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41" name="TextBox 40"/>
          <p:cNvSpPr txBox="1"/>
          <p:nvPr/>
        </p:nvSpPr>
        <p:spPr>
          <a:xfrm>
            <a:off x="14612874" y="5561368"/>
            <a:ext cx="2931965" cy="461665"/>
          </a:xfrm>
          <a:prstGeom prst="rect">
            <a:avLst/>
          </a:prstGeom>
          <a:noFill/>
        </p:spPr>
        <p:txBody>
          <a:bodyPr wrap="squar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Play</a:t>
            </a:r>
          </a:p>
        </p:txBody>
      </p:sp>
      <p:sp>
        <p:nvSpPr>
          <p:cNvPr id="42" name="Rectangle 41"/>
          <p:cNvSpPr/>
          <p:nvPr/>
        </p:nvSpPr>
        <p:spPr>
          <a:xfrm>
            <a:off x="14612874" y="6023033"/>
            <a:ext cx="2931965" cy="1015663"/>
          </a:xfrm>
          <a:prstGeom prst="rect">
            <a:avLst/>
          </a:prstGeom>
        </p:spPr>
        <p:txBody>
          <a:bodyPr wrap="square">
            <a:spAutoFit/>
          </a:bodyPr>
          <a:lstStyle/>
          <a:p>
            <a:pP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Tree>
    <p:extLst>
      <p:ext uri="{BB962C8B-B14F-4D97-AF65-F5344CB8AC3E}">
        <p14:creationId xmlns:p14="http://schemas.microsoft.com/office/powerpoint/2010/main" val="3419403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30" name="TextBox 29"/>
          <p:cNvSpPr txBox="1"/>
          <p:nvPr/>
        </p:nvSpPr>
        <p:spPr>
          <a:xfrm>
            <a:off x="7936809" y="2229211"/>
            <a:ext cx="8510407"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CREATIVE INFOGRAPHIC</a:t>
            </a:r>
          </a:p>
        </p:txBody>
      </p:sp>
      <p:grpSp>
        <p:nvGrpSpPr>
          <p:cNvPr id="31" name="Group 30"/>
          <p:cNvGrpSpPr/>
          <p:nvPr/>
        </p:nvGrpSpPr>
        <p:grpSpPr>
          <a:xfrm>
            <a:off x="11643804" y="3597264"/>
            <a:ext cx="1096395" cy="169554"/>
            <a:chOff x="11643803" y="3980625"/>
            <a:chExt cx="1096395" cy="169554"/>
          </a:xfrm>
        </p:grpSpPr>
        <p:sp>
          <p:nvSpPr>
            <p:cNvPr id="32" name="Rectangle 31"/>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Rectangle 32"/>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Rectangle 33"/>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5" name="Straight Connector 34"/>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11525394" y="4549715"/>
            <a:ext cx="1405812" cy="2668187"/>
            <a:chOff x="11525394" y="5169527"/>
            <a:chExt cx="1405812" cy="2668187"/>
          </a:xfrm>
        </p:grpSpPr>
        <p:grpSp>
          <p:nvGrpSpPr>
            <p:cNvPr id="47" name="Group 46"/>
            <p:cNvGrpSpPr/>
            <p:nvPr/>
          </p:nvGrpSpPr>
          <p:grpSpPr>
            <a:xfrm>
              <a:off x="11525394" y="5169527"/>
              <a:ext cx="1405812" cy="1405812"/>
              <a:chOff x="11489094" y="4971858"/>
              <a:chExt cx="1405812" cy="1405812"/>
            </a:xfrm>
          </p:grpSpPr>
          <p:sp>
            <p:nvSpPr>
              <p:cNvPr id="11" name="Teardrop 10"/>
              <p:cNvSpPr/>
              <p:nvPr/>
            </p:nvSpPr>
            <p:spPr>
              <a:xfrm rot="8100000">
                <a:off x="11489094" y="4971858"/>
                <a:ext cx="1405812" cy="1405812"/>
              </a:xfrm>
              <a:prstGeom prst="teardrop">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11590686" y="5073450"/>
                <a:ext cx="1202627" cy="1202627"/>
              </a:xfrm>
              <a:prstGeom prst="ellipse">
                <a:avLst/>
              </a:prstGeom>
              <a:solidFill>
                <a:srgbClr val="1C1C1E"/>
              </a:solidFill>
              <a:ln w="254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cxnSp>
          <p:nvCxnSpPr>
            <p:cNvPr id="22" name="Straight Connector 21"/>
            <p:cNvCxnSpPr/>
            <p:nvPr/>
          </p:nvCxnSpPr>
          <p:spPr>
            <a:xfrm>
              <a:off x="12224136" y="6670969"/>
              <a:ext cx="0" cy="1166745"/>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6509297" y="7217902"/>
            <a:ext cx="11365407" cy="0"/>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11521229" y="7217902"/>
            <a:ext cx="1405812" cy="2574703"/>
            <a:chOff x="11521229" y="7837714"/>
            <a:chExt cx="1405812" cy="2574703"/>
          </a:xfrm>
        </p:grpSpPr>
        <p:cxnSp>
          <p:nvCxnSpPr>
            <p:cNvPr id="52" name="Straight Connector 51"/>
            <p:cNvCxnSpPr/>
            <p:nvPr/>
          </p:nvCxnSpPr>
          <p:spPr>
            <a:xfrm>
              <a:off x="12224135" y="7837714"/>
              <a:ext cx="0" cy="1045029"/>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rot="10800000">
              <a:off x="11521229" y="9006605"/>
              <a:ext cx="1405812" cy="1405812"/>
              <a:chOff x="11489094" y="4971858"/>
              <a:chExt cx="1405812" cy="1405812"/>
            </a:xfrm>
          </p:grpSpPr>
          <p:sp>
            <p:nvSpPr>
              <p:cNvPr id="59" name="Teardrop 58"/>
              <p:cNvSpPr/>
              <p:nvPr/>
            </p:nvSpPr>
            <p:spPr>
              <a:xfrm rot="8100000">
                <a:off x="11489094" y="4971858"/>
                <a:ext cx="1405812" cy="1405812"/>
              </a:xfrm>
              <a:prstGeom prst="teardrop">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 name="Oval 59"/>
              <p:cNvSpPr/>
              <p:nvPr/>
            </p:nvSpPr>
            <p:spPr>
              <a:xfrm>
                <a:off x="11590686" y="5073450"/>
                <a:ext cx="1202627" cy="1202627"/>
              </a:xfrm>
              <a:prstGeom prst="ellipse">
                <a:avLst/>
              </a:prstGeom>
              <a:solidFill>
                <a:srgbClr val="1C1C1E"/>
              </a:solidFill>
              <a:ln w="254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grpSp>
        <p:nvGrpSpPr>
          <p:cNvPr id="78" name="Group 77"/>
          <p:cNvGrpSpPr/>
          <p:nvPr/>
        </p:nvGrpSpPr>
        <p:grpSpPr>
          <a:xfrm>
            <a:off x="17171798" y="7217902"/>
            <a:ext cx="1405812" cy="2574703"/>
            <a:chOff x="17171798" y="7837714"/>
            <a:chExt cx="1405812" cy="2574703"/>
          </a:xfrm>
        </p:grpSpPr>
        <p:cxnSp>
          <p:nvCxnSpPr>
            <p:cNvPr id="74" name="Straight Connector 73"/>
            <p:cNvCxnSpPr/>
            <p:nvPr/>
          </p:nvCxnSpPr>
          <p:spPr>
            <a:xfrm>
              <a:off x="17874704" y="7837714"/>
              <a:ext cx="0" cy="1045029"/>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rot="10800000">
              <a:off x="17171798" y="9006605"/>
              <a:ext cx="1405812" cy="1405812"/>
              <a:chOff x="11489094" y="4971858"/>
              <a:chExt cx="1405812" cy="1405812"/>
            </a:xfrm>
          </p:grpSpPr>
          <p:sp>
            <p:nvSpPr>
              <p:cNvPr id="76" name="Teardrop 75"/>
              <p:cNvSpPr/>
              <p:nvPr/>
            </p:nvSpPr>
            <p:spPr>
              <a:xfrm rot="8100000">
                <a:off x="11489094" y="4971858"/>
                <a:ext cx="1405812" cy="1405812"/>
              </a:xfrm>
              <a:prstGeom prst="teardrop">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7" name="Oval 76"/>
              <p:cNvSpPr/>
              <p:nvPr/>
            </p:nvSpPr>
            <p:spPr>
              <a:xfrm>
                <a:off x="11590686" y="5073450"/>
                <a:ext cx="1202627" cy="1202627"/>
              </a:xfrm>
              <a:prstGeom prst="ellipse">
                <a:avLst/>
              </a:prstGeom>
              <a:solidFill>
                <a:srgbClr val="1C1C1E"/>
              </a:solidFill>
              <a:ln w="254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grpSp>
        <p:nvGrpSpPr>
          <p:cNvPr id="81" name="Group 80"/>
          <p:cNvGrpSpPr/>
          <p:nvPr/>
        </p:nvGrpSpPr>
        <p:grpSpPr>
          <a:xfrm>
            <a:off x="5806391" y="7217902"/>
            <a:ext cx="1405812" cy="2574703"/>
            <a:chOff x="17171798" y="7837714"/>
            <a:chExt cx="1405812" cy="2574703"/>
          </a:xfrm>
        </p:grpSpPr>
        <p:cxnSp>
          <p:nvCxnSpPr>
            <p:cNvPr id="82" name="Straight Connector 81"/>
            <p:cNvCxnSpPr/>
            <p:nvPr/>
          </p:nvCxnSpPr>
          <p:spPr>
            <a:xfrm>
              <a:off x="17874704" y="7837714"/>
              <a:ext cx="0" cy="1045029"/>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rot="10800000">
              <a:off x="17171798" y="9006605"/>
              <a:ext cx="1405812" cy="1405812"/>
              <a:chOff x="11489094" y="4971858"/>
              <a:chExt cx="1405812" cy="1405812"/>
            </a:xfrm>
          </p:grpSpPr>
          <p:sp>
            <p:nvSpPr>
              <p:cNvPr id="84" name="Teardrop 83"/>
              <p:cNvSpPr/>
              <p:nvPr/>
            </p:nvSpPr>
            <p:spPr>
              <a:xfrm rot="8100000">
                <a:off x="11489094" y="4971858"/>
                <a:ext cx="1405812" cy="1405812"/>
              </a:xfrm>
              <a:prstGeom prst="teardrop">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5" name="Oval 84"/>
              <p:cNvSpPr/>
              <p:nvPr/>
            </p:nvSpPr>
            <p:spPr>
              <a:xfrm>
                <a:off x="11590686" y="5073450"/>
                <a:ext cx="1202627" cy="1202627"/>
              </a:xfrm>
              <a:prstGeom prst="ellipse">
                <a:avLst/>
              </a:prstGeom>
              <a:solidFill>
                <a:srgbClr val="1C1C1E"/>
              </a:solidFill>
              <a:ln w="254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86" name="Rectangle 85"/>
          <p:cNvSpPr/>
          <p:nvPr/>
        </p:nvSpPr>
        <p:spPr>
          <a:xfrm>
            <a:off x="11920357" y="8817501"/>
            <a:ext cx="58060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87" name="Rectangle 86"/>
          <p:cNvSpPr/>
          <p:nvPr/>
        </p:nvSpPr>
        <p:spPr>
          <a:xfrm>
            <a:off x="11993299" y="4929454"/>
            <a:ext cx="481222"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88" name="Rectangle 87"/>
          <p:cNvSpPr/>
          <p:nvPr/>
        </p:nvSpPr>
        <p:spPr>
          <a:xfrm>
            <a:off x="6235824" y="8803855"/>
            <a:ext cx="546945"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89" name="Rectangle 88"/>
          <p:cNvSpPr/>
          <p:nvPr/>
        </p:nvSpPr>
        <p:spPr>
          <a:xfrm>
            <a:off x="17568370" y="8822516"/>
            <a:ext cx="61266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90" name="TextBox 89"/>
          <p:cNvSpPr txBox="1"/>
          <p:nvPr/>
        </p:nvSpPr>
        <p:spPr>
          <a:xfrm>
            <a:off x="5842286" y="10078381"/>
            <a:ext cx="1334020"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Subtitle</a:t>
            </a:r>
          </a:p>
        </p:txBody>
      </p:sp>
      <p:sp>
        <p:nvSpPr>
          <p:cNvPr id="91" name="TextBox 90"/>
          <p:cNvSpPr txBox="1"/>
          <p:nvPr/>
        </p:nvSpPr>
        <p:spPr>
          <a:xfrm>
            <a:off x="11524990" y="10082283"/>
            <a:ext cx="1334020"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Subtitle</a:t>
            </a:r>
          </a:p>
        </p:txBody>
      </p:sp>
      <p:sp>
        <p:nvSpPr>
          <p:cNvPr id="92" name="TextBox 91"/>
          <p:cNvSpPr txBox="1"/>
          <p:nvPr/>
        </p:nvSpPr>
        <p:spPr>
          <a:xfrm>
            <a:off x="17207694" y="10082283"/>
            <a:ext cx="1334020"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Subtitle</a:t>
            </a:r>
          </a:p>
        </p:txBody>
      </p:sp>
      <p:sp>
        <p:nvSpPr>
          <p:cNvPr id="93" name="Rectangle 92"/>
          <p:cNvSpPr/>
          <p:nvPr/>
        </p:nvSpPr>
        <p:spPr>
          <a:xfrm>
            <a:off x="4926084" y="10471127"/>
            <a:ext cx="3166423"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94" name="Rectangle 93"/>
          <p:cNvSpPr/>
          <p:nvPr/>
        </p:nvSpPr>
        <p:spPr>
          <a:xfrm>
            <a:off x="10640923" y="10471127"/>
            <a:ext cx="3166423"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95" name="Rectangle 94"/>
          <p:cNvSpPr/>
          <p:nvPr/>
        </p:nvSpPr>
        <p:spPr>
          <a:xfrm>
            <a:off x="16291492" y="10471127"/>
            <a:ext cx="3166423"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Tree>
    <p:extLst>
      <p:ext uri="{BB962C8B-B14F-4D97-AF65-F5344CB8AC3E}">
        <p14:creationId xmlns:p14="http://schemas.microsoft.com/office/powerpoint/2010/main" val="25446989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7936810" y="2142409"/>
            <a:ext cx="8510408"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CREATIVE INFOGRAPHIC</a:t>
            </a:r>
          </a:p>
        </p:txBody>
      </p:sp>
      <p:grpSp>
        <p:nvGrpSpPr>
          <p:cNvPr id="17" name="Group 16"/>
          <p:cNvGrpSpPr/>
          <p:nvPr/>
        </p:nvGrpSpPr>
        <p:grpSpPr>
          <a:xfrm>
            <a:off x="11643804" y="3510462"/>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607608" y="4751601"/>
            <a:ext cx="6456783" cy="3135078"/>
            <a:chOff x="3607608" y="4751601"/>
            <a:chExt cx="6456783" cy="3135078"/>
          </a:xfrm>
        </p:grpSpPr>
        <p:sp>
          <p:nvSpPr>
            <p:cNvPr id="9" name="Round Same Side Corner Rectangle 8"/>
            <p:cNvSpPr/>
            <p:nvPr/>
          </p:nvSpPr>
          <p:spPr>
            <a:xfrm rot="16200000">
              <a:off x="3862582" y="5189163"/>
              <a:ext cx="1750006" cy="2259954"/>
            </a:xfrm>
            <a:prstGeom prst="round2SameRect">
              <a:avLst>
                <a:gd name="adj1" fmla="val 50000"/>
                <a:gd name="adj2" fmla="val 0"/>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p:cNvSpPr/>
            <p:nvPr/>
          </p:nvSpPr>
          <p:spPr>
            <a:xfrm>
              <a:off x="5430647" y="5444137"/>
              <a:ext cx="3171948" cy="17500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Isosceles Triangle 12"/>
            <p:cNvSpPr/>
            <p:nvPr/>
          </p:nvSpPr>
          <p:spPr>
            <a:xfrm rot="5400000">
              <a:off x="7765954" y="5588242"/>
              <a:ext cx="3135078" cy="1461796"/>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5" name="TextBox 14"/>
          <p:cNvSpPr txBox="1"/>
          <p:nvPr/>
        </p:nvSpPr>
        <p:spPr>
          <a:xfrm>
            <a:off x="8791607" y="5995973"/>
            <a:ext cx="726481" cy="646331"/>
          </a:xfrm>
          <a:prstGeom prst="rect">
            <a:avLst/>
          </a:prstGeom>
          <a:noFill/>
        </p:spPr>
        <p:txBody>
          <a:bodyPr wrap="none" rtlCol="0">
            <a:spAutoFit/>
          </a:bodyPr>
          <a:lstStyle>
            <a:defPPr>
              <a:defRPr lang="en-US"/>
            </a:defPPr>
            <a:lvl1pPr algn="ctr">
              <a:defRPr sz="5400">
                <a:solidFill>
                  <a:srgbClr val="F2BB6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tr-TR" sz="3600">
                <a:solidFill>
                  <a:srgbClr val="CA8385"/>
                </a:solidFill>
              </a:rPr>
              <a:t>01</a:t>
            </a:r>
          </a:p>
        </p:txBody>
      </p:sp>
      <p:sp>
        <p:nvSpPr>
          <p:cNvPr id="22" name="Rectangle 21"/>
          <p:cNvSpPr/>
          <p:nvPr/>
        </p:nvSpPr>
        <p:spPr>
          <a:xfrm>
            <a:off x="4337398" y="5995972"/>
            <a:ext cx="546945"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39" name="Rectangle 38"/>
          <p:cNvSpPr/>
          <p:nvPr/>
        </p:nvSpPr>
        <p:spPr>
          <a:xfrm>
            <a:off x="5430647" y="5835895"/>
            <a:ext cx="3171948"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grpSp>
        <p:nvGrpSpPr>
          <p:cNvPr id="33" name="Group 32"/>
          <p:cNvGrpSpPr/>
          <p:nvPr/>
        </p:nvGrpSpPr>
        <p:grpSpPr>
          <a:xfrm>
            <a:off x="14319609" y="4751601"/>
            <a:ext cx="6456783" cy="3135078"/>
            <a:chOff x="14319609" y="4751601"/>
            <a:chExt cx="6456783" cy="3135078"/>
          </a:xfrm>
        </p:grpSpPr>
        <p:sp>
          <p:nvSpPr>
            <p:cNvPr id="48" name="Round Same Side Corner Rectangle 47"/>
            <p:cNvSpPr/>
            <p:nvPr/>
          </p:nvSpPr>
          <p:spPr>
            <a:xfrm rot="5400000">
              <a:off x="18771412" y="5189163"/>
              <a:ext cx="1750006" cy="2259954"/>
            </a:xfrm>
            <a:prstGeom prst="round2SameRect">
              <a:avLst>
                <a:gd name="adj1" fmla="val 50000"/>
                <a:gd name="adj2" fmla="val 0"/>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Rectangle 48"/>
            <p:cNvSpPr/>
            <p:nvPr/>
          </p:nvSpPr>
          <p:spPr>
            <a:xfrm rot="10800000">
              <a:off x="15781405" y="5444137"/>
              <a:ext cx="3171948" cy="17500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Isosceles Triangle 49"/>
            <p:cNvSpPr/>
            <p:nvPr/>
          </p:nvSpPr>
          <p:spPr>
            <a:xfrm rot="16200000">
              <a:off x="13482968" y="5588242"/>
              <a:ext cx="3135078" cy="1461796"/>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3" name="TextBox 52"/>
          <p:cNvSpPr txBox="1"/>
          <p:nvPr/>
        </p:nvSpPr>
        <p:spPr>
          <a:xfrm>
            <a:off x="14952998" y="5995973"/>
            <a:ext cx="726482" cy="646331"/>
          </a:xfrm>
          <a:prstGeom prst="rect">
            <a:avLst/>
          </a:prstGeom>
          <a:noFill/>
        </p:spPr>
        <p:txBody>
          <a:bodyPr wrap="none" rtlCol="0">
            <a:spAutoFit/>
          </a:bodyPr>
          <a:lstStyle>
            <a:defPPr>
              <a:defRPr lang="en-US"/>
            </a:defPPr>
            <a:lvl1pPr algn="ctr">
              <a:defRPr sz="5400">
                <a:solidFill>
                  <a:srgbClr val="F2BB6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tr-TR" sz="3600">
                <a:solidFill>
                  <a:srgbClr val="CA8385"/>
                </a:solidFill>
              </a:rPr>
              <a:t>03</a:t>
            </a:r>
          </a:p>
        </p:txBody>
      </p:sp>
      <p:sp>
        <p:nvSpPr>
          <p:cNvPr id="54" name="Rectangle 53"/>
          <p:cNvSpPr/>
          <p:nvPr/>
        </p:nvSpPr>
        <p:spPr>
          <a:xfrm>
            <a:off x="19475984" y="5995972"/>
            <a:ext cx="777777"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55" name="Rectangle 54"/>
          <p:cNvSpPr/>
          <p:nvPr/>
        </p:nvSpPr>
        <p:spPr>
          <a:xfrm>
            <a:off x="15786930" y="5835895"/>
            <a:ext cx="3166423"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grpSp>
        <p:nvGrpSpPr>
          <p:cNvPr id="56" name="Group 55"/>
          <p:cNvGrpSpPr/>
          <p:nvPr/>
        </p:nvGrpSpPr>
        <p:grpSpPr>
          <a:xfrm>
            <a:off x="3607608" y="8438514"/>
            <a:ext cx="6456783" cy="3135078"/>
            <a:chOff x="4807599" y="6125550"/>
            <a:chExt cx="6456783" cy="3135078"/>
          </a:xfrm>
        </p:grpSpPr>
        <p:sp>
          <p:nvSpPr>
            <p:cNvPr id="57" name="Round Same Side Corner Rectangle 56"/>
            <p:cNvSpPr/>
            <p:nvPr/>
          </p:nvSpPr>
          <p:spPr>
            <a:xfrm rot="16200000">
              <a:off x="5062573" y="6563112"/>
              <a:ext cx="1750006" cy="2259954"/>
            </a:xfrm>
            <a:prstGeom prst="round2SameRect">
              <a:avLst>
                <a:gd name="adj1" fmla="val 50000"/>
                <a:gd name="adj2" fmla="val 0"/>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Rectangle 57"/>
            <p:cNvSpPr/>
            <p:nvPr/>
          </p:nvSpPr>
          <p:spPr>
            <a:xfrm>
              <a:off x="6630638" y="6818086"/>
              <a:ext cx="3171948" cy="17500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9" name="Isosceles Triangle 58"/>
            <p:cNvSpPr/>
            <p:nvPr/>
          </p:nvSpPr>
          <p:spPr>
            <a:xfrm rot="5400000">
              <a:off x="8965945" y="6962191"/>
              <a:ext cx="3135078" cy="1461796"/>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0" name="TextBox 59"/>
          <p:cNvSpPr txBox="1"/>
          <p:nvPr/>
        </p:nvSpPr>
        <p:spPr>
          <a:xfrm>
            <a:off x="8791606" y="9682886"/>
            <a:ext cx="726482" cy="646331"/>
          </a:xfrm>
          <a:prstGeom prst="rect">
            <a:avLst/>
          </a:prstGeom>
          <a:noFill/>
        </p:spPr>
        <p:txBody>
          <a:bodyPr wrap="none" rtlCol="0">
            <a:spAutoFit/>
          </a:bodyPr>
          <a:lstStyle>
            <a:defPPr>
              <a:defRPr lang="en-US"/>
            </a:defPPr>
            <a:lvl1pPr algn="ctr">
              <a:defRPr sz="5400">
                <a:solidFill>
                  <a:srgbClr val="F2BB6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tr-TR" sz="3600">
                <a:solidFill>
                  <a:srgbClr val="CA8385"/>
                </a:solidFill>
              </a:rPr>
              <a:t>02</a:t>
            </a:r>
          </a:p>
        </p:txBody>
      </p:sp>
      <p:sp>
        <p:nvSpPr>
          <p:cNvPr id="61" name="Rectangle 60"/>
          <p:cNvSpPr/>
          <p:nvPr/>
        </p:nvSpPr>
        <p:spPr>
          <a:xfrm>
            <a:off x="4357435" y="9621329"/>
            <a:ext cx="506870" cy="769441"/>
          </a:xfrm>
          <a:prstGeom prst="rect">
            <a:avLst/>
          </a:prstGeom>
        </p:spPr>
        <p:txBody>
          <a:bodyPr wrap="none">
            <a:spAutoFit/>
          </a:bodyPr>
          <a:lstStyle/>
          <a:p>
            <a:r>
              <a:rPr lang="tr-TR" sz="4400">
                <a:solidFill>
                  <a:schemeClr val="tx1">
                    <a:lumMod val="85000"/>
                    <a:lumOff val="15000"/>
                  </a:schemeClr>
                </a:solidFill>
                <a:latin typeface="FontAwesome" pitchFamily="2" charset="0"/>
              </a:rPr>
              <a:t></a:t>
            </a:r>
            <a:endParaRPr lang="tr-TR" sz="4400">
              <a:solidFill>
                <a:schemeClr val="tx1">
                  <a:lumMod val="85000"/>
                  <a:lumOff val="15000"/>
                </a:schemeClr>
              </a:solidFill>
            </a:endParaRPr>
          </a:p>
        </p:txBody>
      </p:sp>
      <p:sp>
        <p:nvSpPr>
          <p:cNvPr id="63" name="Rectangle 62"/>
          <p:cNvSpPr/>
          <p:nvPr/>
        </p:nvSpPr>
        <p:spPr>
          <a:xfrm>
            <a:off x="5430647" y="9522808"/>
            <a:ext cx="3171948"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grpSp>
        <p:nvGrpSpPr>
          <p:cNvPr id="32" name="Group 31"/>
          <p:cNvGrpSpPr/>
          <p:nvPr/>
        </p:nvGrpSpPr>
        <p:grpSpPr>
          <a:xfrm>
            <a:off x="14319609" y="8438514"/>
            <a:ext cx="6456783" cy="3135078"/>
            <a:chOff x="14319609" y="8438514"/>
            <a:chExt cx="6456783" cy="3135078"/>
          </a:xfrm>
        </p:grpSpPr>
        <p:sp>
          <p:nvSpPr>
            <p:cNvPr id="64" name="Round Same Side Corner Rectangle 63"/>
            <p:cNvSpPr/>
            <p:nvPr/>
          </p:nvSpPr>
          <p:spPr>
            <a:xfrm rot="5400000">
              <a:off x="18771412" y="8876076"/>
              <a:ext cx="1750006" cy="2259954"/>
            </a:xfrm>
            <a:prstGeom prst="round2SameRect">
              <a:avLst>
                <a:gd name="adj1" fmla="val 50000"/>
                <a:gd name="adj2" fmla="val 0"/>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 name="Rectangle 64"/>
            <p:cNvSpPr/>
            <p:nvPr/>
          </p:nvSpPr>
          <p:spPr>
            <a:xfrm rot="10800000">
              <a:off x="15781405" y="9131050"/>
              <a:ext cx="3171948" cy="17500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Isosceles Triangle 65"/>
            <p:cNvSpPr/>
            <p:nvPr/>
          </p:nvSpPr>
          <p:spPr>
            <a:xfrm rot="16200000">
              <a:off x="13482968" y="9275155"/>
              <a:ext cx="3135078" cy="1461796"/>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7" name="TextBox 66"/>
          <p:cNvSpPr txBox="1"/>
          <p:nvPr/>
        </p:nvSpPr>
        <p:spPr>
          <a:xfrm>
            <a:off x="14952998" y="9682886"/>
            <a:ext cx="726482" cy="646331"/>
          </a:xfrm>
          <a:prstGeom prst="rect">
            <a:avLst/>
          </a:prstGeom>
          <a:noFill/>
        </p:spPr>
        <p:txBody>
          <a:bodyPr wrap="none" rtlCol="0">
            <a:spAutoFit/>
          </a:bodyPr>
          <a:lstStyle>
            <a:defPPr>
              <a:defRPr lang="en-US"/>
            </a:defPPr>
            <a:lvl1pPr algn="ctr">
              <a:defRPr sz="5400">
                <a:solidFill>
                  <a:srgbClr val="F2BB6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tr-TR" sz="3600">
                <a:solidFill>
                  <a:srgbClr val="CA8385"/>
                </a:solidFill>
              </a:rPr>
              <a:t>04</a:t>
            </a:r>
          </a:p>
        </p:txBody>
      </p:sp>
      <p:sp>
        <p:nvSpPr>
          <p:cNvPr id="68" name="Rectangle 67"/>
          <p:cNvSpPr/>
          <p:nvPr/>
        </p:nvSpPr>
        <p:spPr>
          <a:xfrm>
            <a:off x="19475984" y="9707473"/>
            <a:ext cx="646331"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69" name="Rectangle 68"/>
          <p:cNvSpPr/>
          <p:nvPr/>
        </p:nvSpPr>
        <p:spPr>
          <a:xfrm>
            <a:off x="15786930" y="9522808"/>
            <a:ext cx="3166423" cy="101566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70" name="Rectangle 69"/>
          <p:cNvSpPr/>
          <p:nvPr/>
        </p:nvSpPr>
        <p:spPr>
          <a:xfrm>
            <a:off x="10384490" y="5862040"/>
            <a:ext cx="3686462" cy="5078313"/>
          </a:xfrm>
          <a:prstGeom prst="rect">
            <a:avLst/>
          </a:prstGeom>
        </p:spPr>
        <p:txBody>
          <a:bodyPr wrap="square">
            <a:spAutoFit/>
          </a:bodyPr>
          <a:lstStyle/>
          <a:p>
            <a:pPr algn="ct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 porttitor risus. </a:t>
            </a:r>
            <a:endParaRPr lang="tr-TR" sz="2400">
              <a:solidFill>
                <a:schemeClr val="bg1">
                  <a:lumMod val="95000"/>
                </a:schemeClr>
              </a:solidFill>
            </a:endParaRPr>
          </a:p>
        </p:txBody>
      </p:sp>
      <p:sp>
        <p:nvSpPr>
          <p:cNvPr id="71" name="TextBox 70"/>
          <p:cNvSpPr txBox="1"/>
          <p:nvPr/>
        </p:nvSpPr>
        <p:spPr>
          <a:xfrm>
            <a:off x="10313048" y="5444136"/>
            <a:ext cx="3757904" cy="461665"/>
          </a:xfrm>
          <a:prstGeom prst="rect">
            <a:avLst/>
          </a:prstGeom>
          <a:noFill/>
        </p:spPr>
        <p:txBody>
          <a:bodyPr wrap="squar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Your Subtitle</a:t>
            </a:r>
          </a:p>
        </p:txBody>
      </p:sp>
    </p:spTree>
    <p:extLst>
      <p:ext uri="{BB962C8B-B14F-4D97-AF65-F5344CB8AC3E}">
        <p14:creationId xmlns:p14="http://schemas.microsoft.com/office/powerpoint/2010/main" val="42084744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grpSp>
        <p:nvGrpSpPr>
          <p:cNvPr id="13" name="Group 12"/>
          <p:cNvGrpSpPr/>
          <p:nvPr/>
        </p:nvGrpSpPr>
        <p:grpSpPr>
          <a:xfrm>
            <a:off x="6199814" y="6510264"/>
            <a:ext cx="1983969" cy="2687216"/>
            <a:chOff x="6199814" y="6510264"/>
            <a:chExt cx="1983969" cy="2687216"/>
          </a:xfrm>
        </p:grpSpPr>
        <p:grpSp>
          <p:nvGrpSpPr>
            <p:cNvPr id="46" name="Group 45"/>
            <p:cNvGrpSpPr/>
            <p:nvPr/>
          </p:nvGrpSpPr>
          <p:grpSpPr>
            <a:xfrm>
              <a:off x="6200238" y="6510264"/>
              <a:ext cx="1983545" cy="2687216"/>
              <a:chOff x="8266919" y="5673012"/>
              <a:chExt cx="2855170" cy="4404050"/>
            </a:xfrm>
          </p:grpSpPr>
          <p:sp>
            <p:nvSpPr>
              <p:cNvPr id="51" name="Parallelogram 50"/>
              <p:cNvSpPr/>
              <p:nvPr/>
            </p:nvSpPr>
            <p:spPr>
              <a:xfrm flipH="1">
                <a:off x="8266919" y="5673012"/>
                <a:ext cx="2855170" cy="2202025"/>
              </a:xfrm>
              <a:prstGeom prst="parallelogram">
                <a:avLst>
                  <a:gd name="adj" fmla="val 61675"/>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Parallelogram 51"/>
              <p:cNvSpPr/>
              <p:nvPr/>
            </p:nvSpPr>
            <p:spPr>
              <a:xfrm rot="10800000">
                <a:off x="8266919" y="7875037"/>
                <a:ext cx="2855170" cy="2202025"/>
              </a:xfrm>
              <a:prstGeom prst="parallelogram">
                <a:avLst>
                  <a:gd name="adj" fmla="val 61675"/>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3" name="Parallelogram 52"/>
            <p:cNvSpPr/>
            <p:nvPr/>
          </p:nvSpPr>
          <p:spPr>
            <a:xfrm rot="10800000">
              <a:off x="6199814" y="7853872"/>
              <a:ext cx="1983545" cy="1343608"/>
            </a:xfrm>
            <a:prstGeom prst="parallelogram">
              <a:avLst>
                <a:gd name="adj" fmla="val 61675"/>
              </a:avLst>
            </a:prstGeom>
            <a:solidFill>
              <a:srgbClr val="1C1C1E">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0" name="Group 9"/>
          <p:cNvGrpSpPr/>
          <p:nvPr/>
        </p:nvGrpSpPr>
        <p:grpSpPr>
          <a:xfrm>
            <a:off x="7301568" y="6211684"/>
            <a:ext cx="2263145" cy="3284376"/>
            <a:chOff x="7301568" y="6211684"/>
            <a:chExt cx="2263145" cy="3284376"/>
          </a:xfrm>
        </p:grpSpPr>
        <p:grpSp>
          <p:nvGrpSpPr>
            <p:cNvPr id="43" name="Group 42"/>
            <p:cNvGrpSpPr/>
            <p:nvPr/>
          </p:nvGrpSpPr>
          <p:grpSpPr>
            <a:xfrm>
              <a:off x="7302049" y="6211684"/>
              <a:ext cx="2262664" cy="3284376"/>
              <a:chOff x="8266919" y="5673012"/>
              <a:chExt cx="2855170" cy="4404050"/>
            </a:xfrm>
          </p:grpSpPr>
          <p:sp>
            <p:nvSpPr>
              <p:cNvPr id="44" name="Parallelogram 43"/>
              <p:cNvSpPr/>
              <p:nvPr/>
            </p:nvSpPr>
            <p:spPr>
              <a:xfrm flipH="1">
                <a:off x="8266919" y="5673012"/>
                <a:ext cx="2855170" cy="2202025"/>
              </a:xfrm>
              <a:prstGeom prst="parallelogram">
                <a:avLst>
                  <a:gd name="adj" fmla="val 61675"/>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Parallelogram 44"/>
              <p:cNvSpPr/>
              <p:nvPr/>
            </p:nvSpPr>
            <p:spPr>
              <a:xfrm rot="10800000">
                <a:off x="8266919" y="7875037"/>
                <a:ext cx="2855170" cy="2202025"/>
              </a:xfrm>
              <a:prstGeom prst="parallelogram">
                <a:avLst>
                  <a:gd name="adj" fmla="val 61675"/>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0" name="Parallelogram 49"/>
            <p:cNvSpPr/>
            <p:nvPr/>
          </p:nvSpPr>
          <p:spPr>
            <a:xfrm rot="10800000">
              <a:off x="7301568" y="7853872"/>
              <a:ext cx="2262664" cy="1642188"/>
            </a:xfrm>
            <a:prstGeom prst="parallelogram">
              <a:avLst>
                <a:gd name="adj" fmla="val 61675"/>
              </a:avLst>
            </a:prstGeom>
            <a:solidFill>
              <a:srgbClr val="1C1C1E">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9" name="Group 8"/>
          <p:cNvGrpSpPr/>
          <p:nvPr/>
        </p:nvGrpSpPr>
        <p:grpSpPr>
          <a:xfrm>
            <a:off x="8507547" y="5950427"/>
            <a:ext cx="2473088" cy="3806890"/>
            <a:chOff x="8507547" y="5950427"/>
            <a:chExt cx="2473088" cy="3806890"/>
          </a:xfrm>
        </p:grpSpPr>
        <p:grpSp>
          <p:nvGrpSpPr>
            <p:cNvPr id="98" name="Group 97"/>
            <p:cNvGrpSpPr/>
            <p:nvPr/>
          </p:nvGrpSpPr>
          <p:grpSpPr>
            <a:xfrm>
              <a:off x="8508027" y="5950427"/>
              <a:ext cx="2472608" cy="3806890"/>
              <a:chOff x="8508027" y="5950427"/>
              <a:chExt cx="2472608" cy="3806890"/>
            </a:xfrm>
          </p:grpSpPr>
          <p:sp>
            <p:nvSpPr>
              <p:cNvPr id="42" name="Parallelogram 41"/>
              <p:cNvSpPr/>
              <p:nvPr/>
            </p:nvSpPr>
            <p:spPr>
              <a:xfrm rot="10800000">
                <a:off x="8508027" y="7853872"/>
                <a:ext cx="2472608" cy="1903445"/>
              </a:xfrm>
              <a:prstGeom prst="parallelogram">
                <a:avLst>
                  <a:gd name="adj" fmla="val 61675"/>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Parallelogram 40"/>
              <p:cNvSpPr/>
              <p:nvPr/>
            </p:nvSpPr>
            <p:spPr>
              <a:xfrm flipH="1">
                <a:off x="8508027" y="5950427"/>
                <a:ext cx="2472608" cy="1903445"/>
              </a:xfrm>
              <a:prstGeom prst="parallelogram">
                <a:avLst>
                  <a:gd name="adj" fmla="val 61675"/>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8" name="Parallelogram 47"/>
            <p:cNvSpPr/>
            <p:nvPr/>
          </p:nvSpPr>
          <p:spPr>
            <a:xfrm rot="10800000">
              <a:off x="8507547" y="7853872"/>
              <a:ext cx="2472608" cy="1903445"/>
            </a:xfrm>
            <a:prstGeom prst="parallelogram">
              <a:avLst>
                <a:gd name="adj" fmla="val 61675"/>
              </a:avLst>
            </a:prstGeom>
            <a:solidFill>
              <a:srgbClr val="1C1C1E">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5" name="Group 4"/>
          <p:cNvGrpSpPr/>
          <p:nvPr/>
        </p:nvGrpSpPr>
        <p:grpSpPr>
          <a:xfrm>
            <a:off x="9717434" y="5651847"/>
            <a:ext cx="2889066" cy="4404050"/>
            <a:chOff x="9717434" y="5651847"/>
            <a:chExt cx="2889066" cy="4404050"/>
          </a:xfrm>
        </p:grpSpPr>
        <p:grpSp>
          <p:nvGrpSpPr>
            <p:cNvPr id="91" name="Group 90"/>
            <p:cNvGrpSpPr/>
            <p:nvPr/>
          </p:nvGrpSpPr>
          <p:grpSpPr>
            <a:xfrm>
              <a:off x="9744333" y="5651847"/>
              <a:ext cx="2855170" cy="4404050"/>
              <a:chOff x="9744333" y="5651847"/>
              <a:chExt cx="2855170" cy="4404050"/>
            </a:xfrm>
          </p:grpSpPr>
          <p:sp>
            <p:nvSpPr>
              <p:cNvPr id="38" name="Parallelogram 37"/>
              <p:cNvSpPr/>
              <p:nvPr/>
            </p:nvSpPr>
            <p:spPr>
              <a:xfrm rot="10800000">
                <a:off x="9744333" y="7853872"/>
                <a:ext cx="2855170" cy="2202025"/>
              </a:xfrm>
              <a:prstGeom prst="parallelogram">
                <a:avLst>
                  <a:gd name="adj" fmla="val 61675"/>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Parallelogram 3"/>
              <p:cNvSpPr/>
              <p:nvPr/>
            </p:nvSpPr>
            <p:spPr>
              <a:xfrm flipH="1">
                <a:off x="9744333" y="5651847"/>
                <a:ext cx="2855170" cy="2202025"/>
              </a:xfrm>
              <a:prstGeom prst="parallelogram">
                <a:avLst>
                  <a:gd name="adj" fmla="val 61675"/>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7" name="Parallelogram 46"/>
            <p:cNvSpPr/>
            <p:nvPr/>
          </p:nvSpPr>
          <p:spPr>
            <a:xfrm rot="10800000">
              <a:off x="9717434" y="7853871"/>
              <a:ext cx="2889066" cy="2202025"/>
            </a:xfrm>
            <a:prstGeom prst="parallelogram">
              <a:avLst>
                <a:gd name="adj" fmla="val 61675"/>
              </a:avLst>
            </a:prstGeom>
            <a:solidFill>
              <a:srgbClr val="1C1C1E">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 name="TextBox 1"/>
          <p:cNvSpPr txBox="1"/>
          <p:nvPr/>
        </p:nvSpPr>
        <p:spPr>
          <a:xfrm>
            <a:off x="7936810" y="2577752"/>
            <a:ext cx="8510408"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CREATIVE INFOGRAPHIC</a:t>
            </a:r>
          </a:p>
        </p:txBody>
      </p:sp>
      <p:grpSp>
        <p:nvGrpSpPr>
          <p:cNvPr id="17" name="Group 16"/>
          <p:cNvGrpSpPr/>
          <p:nvPr/>
        </p:nvGrpSpPr>
        <p:grpSpPr>
          <a:xfrm>
            <a:off x="11643804" y="3945805"/>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058961" y="7046152"/>
            <a:ext cx="1853710" cy="1623060"/>
            <a:chOff x="6344815" y="7067317"/>
            <a:chExt cx="1853710" cy="1623060"/>
          </a:xfrm>
          <a:solidFill>
            <a:schemeClr val="tx1">
              <a:lumMod val="85000"/>
              <a:lumOff val="15000"/>
            </a:schemeClr>
          </a:solidFill>
        </p:grpSpPr>
        <p:sp>
          <p:nvSpPr>
            <p:cNvPr id="11" name="Isosceles Triangle 10"/>
            <p:cNvSpPr/>
            <p:nvPr/>
          </p:nvSpPr>
          <p:spPr>
            <a:xfrm rot="5400000">
              <a:off x="7137637" y="7629489"/>
              <a:ext cx="1623060" cy="498716"/>
            </a:xfrm>
            <a:custGeom>
              <a:avLst/>
              <a:gdLst>
                <a:gd name="connsiteX0" fmla="*/ 0 w 914400"/>
                <a:gd name="connsiteY0" fmla="*/ 788276 h 788276"/>
                <a:gd name="connsiteX1" fmla="*/ 457200 w 914400"/>
                <a:gd name="connsiteY1" fmla="*/ 0 h 788276"/>
                <a:gd name="connsiteX2" fmla="*/ 914400 w 914400"/>
                <a:gd name="connsiteY2" fmla="*/ 788276 h 788276"/>
                <a:gd name="connsiteX3" fmla="*/ 0 w 914400"/>
                <a:gd name="connsiteY3" fmla="*/ 788276 h 788276"/>
                <a:gd name="connsiteX0" fmla="*/ 0 w 1264920"/>
                <a:gd name="connsiteY0" fmla="*/ 498716 h 788276"/>
                <a:gd name="connsiteX1" fmla="*/ 807720 w 1264920"/>
                <a:gd name="connsiteY1" fmla="*/ 0 h 788276"/>
                <a:gd name="connsiteX2" fmla="*/ 1264920 w 1264920"/>
                <a:gd name="connsiteY2" fmla="*/ 788276 h 788276"/>
                <a:gd name="connsiteX3" fmla="*/ 0 w 1264920"/>
                <a:gd name="connsiteY3" fmla="*/ 498716 h 788276"/>
                <a:gd name="connsiteX0" fmla="*/ 0 w 1554480"/>
                <a:gd name="connsiteY0" fmla="*/ 498716 h 498716"/>
                <a:gd name="connsiteX1" fmla="*/ 807720 w 1554480"/>
                <a:gd name="connsiteY1" fmla="*/ 0 h 498716"/>
                <a:gd name="connsiteX2" fmla="*/ 1554480 w 1554480"/>
                <a:gd name="connsiteY2" fmla="*/ 468236 h 498716"/>
                <a:gd name="connsiteX3" fmla="*/ 0 w 1554480"/>
                <a:gd name="connsiteY3" fmla="*/ 498716 h 498716"/>
                <a:gd name="connsiteX0" fmla="*/ 0 w 1554480"/>
                <a:gd name="connsiteY0" fmla="*/ 498716 h 498716"/>
                <a:gd name="connsiteX1" fmla="*/ 807720 w 1554480"/>
                <a:gd name="connsiteY1" fmla="*/ 0 h 498716"/>
                <a:gd name="connsiteX2" fmla="*/ 1554480 w 1554480"/>
                <a:gd name="connsiteY2" fmla="*/ 475856 h 498716"/>
                <a:gd name="connsiteX3" fmla="*/ 0 w 1554480"/>
                <a:gd name="connsiteY3" fmla="*/ 498716 h 498716"/>
                <a:gd name="connsiteX0" fmla="*/ 0 w 1562100"/>
                <a:gd name="connsiteY0" fmla="*/ 498716 h 498716"/>
                <a:gd name="connsiteX1" fmla="*/ 807720 w 1562100"/>
                <a:gd name="connsiteY1" fmla="*/ 0 h 498716"/>
                <a:gd name="connsiteX2" fmla="*/ 1562100 w 1562100"/>
                <a:gd name="connsiteY2" fmla="*/ 483476 h 498716"/>
                <a:gd name="connsiteX3" fmla="*/ 0 w 1562100"/>
                <a:gd name="connsiteY3" fmla="*/ 498716 h 498716"/>
                <a:gd name="connsiteX0" fmla="*/ 0 w 1562100"/>
                <a:gd name="connsiteY0" fmla="*/ 498716 h 498716"/>
                <a:gd name="connsiteX1" fmla="*/ 807720 w 1562100"/>
                <a:gd name="connsiteY1" fmla="*/ 0 h 498716"/>
                <a:gd name="connsiteX2" fmla="*/ 1562100 w 1562100"/>
                <a:gd name="connsiteY2" fmla="*/ 498716 h 498716"/>
                <a:gd name="connsiteX3" fmla="*/ 0 w 1562100"/>
                <a:gd name="connsiteY3" fmla="*/ 498716 h 498716"/>
                <a:gd name="connsiteX0" fmla="*/ 0 w 1623060"/>
                <a:gd name="connsiteY0" fmla="*/ 498716 h 498716"/>
                <a:gd name="connsiteX1" fmla="*/ 807720 w 1623060"/>
                <a:gd name="connsiteY1" fmla="*/ 0 h 498716"/>
                <a:gd name="connsiteX2" fmla="*/ 1623060 w 1623060"/>
                <a:gd name="connsiteY2" fmla="*/ 498716 h 498716"/>
                <a:gd name="connsiteX3" fmla="*/ 0 w 1623060"/>
                <a:gd name="connsiteY3" fmla="*/ 498716 h 498716"/>
              </a:gdLst>
              <a:ahLst/>
              <a:cxnLst>
                <a:cxn ang="0">
                  <a:pos x="connsiteX0" y="connsiteY0"/>
                </a:cxn>
                <a:cxn ang="0">
                  <a:pos x="connsiteX1" y="connsiteY1"/>
                </a:cxn>
                <a:cxn ang="0">
                  <a:pos x="connsiteX2" y="connsiteY2"/>
                </a:cxn>
                <a:cxn ang="0">
                  <a:pos x="connsiteX3" y="connsiteY3"/>
                </a:cxn>
              </a:cxnLst>
              <a:rect l="l" t="t" r="r" b="b"/>
              <a:pathLst>
                <a:path w="1623060" h="498716">
                  <a:moveTo>
                    <a:pt x="0" y="498716"/>
                  </a:moveTo>
                  <a:lnTo>
                    <a:pt x="807720" y="0"/>
                  </a:lnTo>
                  <a:lnTo>
                    <a:pt x="1623060" y="498716"/>
                  </a:lnTo>
                  <a:lnTo>
                    <a:pt x="0" y="4987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ectangle 11"/>
            <p:cNvSpPr/>
            <p:nvPr/>
          </p:nvSpPr>
          <p:spPr>
            <a:xfrm>
              <a:off x="6344815" y="7067317"/>
              <a:ext cx="1353751" cy="16230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9" name="Rectangle 18"/>
          <p:cNvSpPr/>
          <p:nvPr/>
        </p:nvSpPr>
        <p:spPr>
          <a:xfrm>
            <a:off x="5590875" y="7593501"/>
            <a:ext cx="61266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20" name="Rectangle 19"/>
          <p:cNvSpPr/>
          <p:nvPr/>
        </p:nvSpPr>
        <p:spPr>
          <a:xfrm>
            <a:off x="6694652" y="6641904"/>
            <a:ext cx="612668"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21" name="Rectangle 20"/>
          <p:cNvSpPr/>
          <p:nvPr/>
        </p:nvSpPr>
        <p:spPr>
          <a:xfrm>
            <a:off x="7916901" y="8768188"/>
            <a:ext cx="595035" cy="584775"/>
          </a:xfrm>
          <a:prstGeom prst="rect">
            <a:avLst/>
          </a:prstGeom>
        </p:spPr>
        <p:txBody>
          <a:bodyPr wrap="none">
            <a:spAutoFit/>
          </a:bodyPr>
          <a:lstStyle/>
          <a:p>
            <a:r>
              <a:rPr lang="tr-TR" sz="3200">
                <a:solidFill>
                  <a:schemeClr val="tx1">
                    <a:lumMod val="85000"/>
                    <a:lumOff val="15000"/>
                  </a:schemeClr>
                </a:solidFill>
                <a:latin typeface="FontAwesome" pitchFamily="2" charset="0"/>
              </a:rPr>
              <a:t></a:t>
            </a:r>
            <a:endParaRPr lang="tr-TR" sz="3200">
              <a:solidFill>
                <a:schemeClr val="tx1">
                  <a:lumMod val="85000"/>
                  <a:lumOff val="15000"/>
                </a:schemeClr>
              </a:solidFill>
            </a:endParaRPr>
          </a:p>
        </p:txBody>
      </p:sp>
      <p:sp>
        <p:nvSpPr>
          <p:cNvPr id="25" name="Rectangle 24"/>
          <p:cNvSpPr/>
          <p:nvPr/>
        </p:nvSpPr>
        <p:spPr>
          <a:xfrm>
            <a:off x="9178149" y="6143147"/>
            <a:ext cx="566181" cy="584775"/>
          </a:xfrm>
          <a:prstGeom prst="rect">
            <a:avLst/>
          </a:prstGeom>
        </p:spPr>
        <p:txBody>
          <a:bodyPr wrap="none">
            <a:spAutoFit/>
          </a:bodyPr>
          <a:lstStyle/>
          <a:p>
            <a:r>
              <a:rPr lang="tr-TR" sz="3200">
                <a:solidFill>
                  <a:schemeClr val="tx1">
                    <a:lumMod val="85000"/>
                    <a:lumOff val="15000"/>
                  </a:schemeClr>
                </a:solidFill>
                <a:latin typeface="FontAwesome" pitchFamily="2" charset="0"/>
              </a:rPr>
              <a:t></a:t>
            </a:r>
            <a:endParaRPr lang="tr-TR" sz="3200">
              <a:solidFill>
                <a:schemeClr val="tx1">
                  <a:lumMod val="85000"/>
                  <a:lumOff val="15000"/>
                </a:schemeClr>
              </a:solidFill>
            </a:endParaRPr>
          </a:p>
        </p:txBody>
      </p:sp>
      <p:sp>
        <p:nvSpPr>
          <p:cNvPr id="27" name="Rectangle 26"/>
          <p:cNvSpPr/>
          <p:nvPr/>
        </p:nvSpPr>
        <p:spPr>
          <a:xfrm>
            <a:off x="10576947" y="5805970"/>
            <a:ext cx="514885"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62" name="Rectangle 61"/>
          <p:cNvSpPr/>
          <p:nvPr/>
        </p:nvSpPr>
        <p:spPr>
          <a:xfrm>
            <a:off x="13830060" y="6684161"/>
            <a:ext cx="5777406" cy="2862322"/>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 porttitor risus. </a:t>
            </a:r>
            <a:endParaRPr lang="tr-TR" sz="2400">
              <a:solidFill>
                <a:schemeClr val="bg1">
                  <a:lumMod val="95000"/>
                </a:schemeClr>
              </a:solidFill>
            </a:endParaRPr>
          </a:p>
        </p:txBody>
      </p:sp>
      <p:sp>
        <p:nvSpPr>
          <p:cNvPr id="77" name="TextBox 76"/>
          <p:cNvSpPr txBox="1"/>
          <p:nvPr/>
        </p:nvSpPr>
        <p:spPr>
          <a:xfrm>
            <a:off x="13830060" y="6266257"/>
            <a:ext cx="2097754"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Your Subtitle</a:t>
            </a:r>
          </a:p>
        </p:txBody>
      </p:sp>
      <p:cxnSp>
        <p:nvCxnSpPr>
          <p:cNvPr id="31" name="Elbow Connector 30"/>
          <p:cNvCxnSpPr/>
          <p:nvPr/>
        </p:nvCxnSpPr>
        <p:spPr>
          <a:xfrm rot="10800000" flipV="1">
            <a:off x="10007533" y="10055897"/>
            <a:ext cx="832119" cy="827372"/>
          </a:xfrm>
          <a:prstGeom prst="bentConnector3">
            <a:avLst>
              <a:gd name="adj1" fmla="val -1580"/>
            </a:avLst>
          </a:prstGeom>
          <a:ln w="12700">
            <a:solidFill>
              <a:srgbClr val="CA8385"/>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905947" y="10676583"/>
            <a:ext cx="1101585"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Step 4</a:t>
            </a:r>
          </a:p>
        </p:txBody>
      </p:sp>
      <p:cxnSp>
        <p:nvCxnSpPr>
          <p:cNvPr id="80" name="Elbow Connector 79"/>
          <p:cNvCxnSpPr/>
          <p:nvPr/>
        </p:nvCxnSpPr>
        <p:spPr>
          <a:xfrm rot="10800000" flipV="1">
            <a:off x="7351663" y="9439907"/>
            <a:ext cx="832119" cy="827372"/>
          </a:xfrm>
          <a:prstGeom prst="bentConnector3">
            <a:avLst>
              <a:gd name="adj1" fmla="val -1580"/>
            </a:avLst>
          </a:prstGeom>
          <a:ln w="12700">
            <a:solidFill>
              <a:srgbClr val="CA8385"/>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250077" y="10060593"/>
            <a:ext cx="1101585"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Step 2</a:t>
            </a:r>
          </a:p>
        </p:txBody>
      </p:sp>
      <p:cxnSp>
        <p:nvCxnSpPr>
          <p:cNvPr id="82" name="Elbow Connector 81"/>
          <p:cNvCxnSpPr/>
          <p:nvPr/>
        </p:nvCxnSpPr>
        <p:spPr>
          <a:xfrm rot="16200000" flipV="1">
            <a:off x="8619416" y="5106285"/>
            <a:ext cx="1013528" cy="658766"/>
          </a:xfrm>
          <a:prstGeom prst="bentConnector3">
            <a:avLst>
              <a:gd name="adj1" fmla="val 99713"/>
            </a:avLst>
          </a:prstGeom>
          <a:ln>
            <a:solidFill>
              <a:srgbClr val="CA8385"/>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632989" y="4667668"/>
            <a:ext cx="1101585"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Step 3</a:t>
            </a:r>
          </a:p>
        </p:txBody>
      </p:sp>
      <p:cxnSp>
        <p:nvCxnSpPr>
          <p:cNvPr id="87" name="Elbow Connector 86"/>
          <p:cNvCxnSpPr/>
          <p:nvPr/>
        </p:nvCxnSpPr>
        <p:spPr>
          <a:xfrm rot="16200000" flipV="1">
            <a:off x="6084657" y="5718282"/>
            <a:ext cx="1013528" cy="658766"/>
          </a:xfrm>
          <a:prstGeom prst="bentConnector3">
            <a:avLst>
              <a:gd name="adj1" fmla="val 99713"/>
            </a:avLst>
          </a:prstGeom>
          <a:ln>
            <a:solidFill>
              <a:srgbClr val="CA8385"/>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098230" y="5279665"/>
            <a:ext cx="1101585"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Step 1</a:t>
            </a:r>
          </a:p>
        </p:txBody>
      </p:sp>
      <p:sp>
        <p:nvSpPr>
          <p:cNvPr id="26" name="Rectangle 25"/>
          <p:cNvSpPr/>
          <p:nvPr/>
        </p:nvSpPr>
        <p:spPr>
          <a:xfrm>
            <a:off x="10507589" y="9184894"/>
            <a:ext cx="660758" cy="707886"/>
          </a:xfrm>
          <a:prstGeom prst="rect">
            <a:avLst/>
          </a:prstGeom>
        </p:spPr>
        <p:txBody>
          <a:bodyPr wrap="none">
            <a:spAutoFit/>
          </a:bodyPr>
          <a:lstStyle/>
          <a:p>
            <a:r>
              <a:rPr lang="tr-TR" sz="4000">
                <a:solidFill>
                  <a:schemeClr val="tx1">
                    <a:lumMod val="85000"/>
                    <a:lumOff val="15000"/>
                  </a:schemeClr>
                </a:solidFill>
                <a:latin typeface="FontAwesome" pitchFamily="2" charset="0"/>
              </a:rPr>
              <a:t></a:t>
            </a:r>
            <a:endParaRPr lang="tr-TR" sz="4000">
              <a:solidFill>
                <a:schemeClr val="tx1">
                  <a:lumMod val="85000"/>
                  <a:lumOff val="15000"/>
                </a:schemeClr>
              </a:solidFill>
            </a:endParaRPr>
          </a:p>
        </p:txBody>
      </p:sp>
    </p:spTree>
    <p:extLst>
      <p:ext uri="{BB962C8B-B14F-4D97-AF65-F5344CB8AC3E}">
        <p14:creationId xmlns:p14="http://schemas.microsoft.com/office/powerpoint/2010/main" val="4184188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7936811" y="2317889"/>
            <a:ext cx="8510407"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CREATIVE INFOGRAPHIC</a:t>
            </a:r>
          </a:p>
        </p:txBody>
      </p:sp>
      <p:grpSp>
        <p:nvGrpSpPr>
          <p:cNvPr id="17" name="Group 16"/>
          <p:cNvGrpSpPr/>
          <p:nvPr/>
        </p:nvGrpSpPr>
        <p:grpSpPr>
          <a:xfrm>
            <a:off x="11643804" y="3685942"/>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70" name="Freeform 69"/>
          <p:cNvSpPr/>
          <p:nvPr/>
        </p:nvSpPr>
        <p:spPr>
          <a:xfrm rot="10800000">
            <a:off x="15251043" y="7363612"/>
            <a:ext cx="4068436" cy="4034500"/>
          </a:xfrm>
          <a:custGeom>
            <a:avLst/>
            <a:gdLst>
              <a:gd name="connsiteX0" fmla="*/ 1688841 w 3301263"/>
              <a:gd name="connsiteY0" fmla="*/ 0 h 3273727"/>
              <a:gd name="connsiteX1" fmla="*/ 2633088 w 3301263"/>
              <a:gd name="connsiteY1" fmla="*/ 288428 h 3273727"/>
              <a:gd name="connsiteX2" fmla="*/ 2740406 w 3301263"/>
              <a:gd name="connsiteY2" fmla="*/ 368678 h 3273727"/>
              <a:gd name="connsiteX3" fmla="*/ 2681279 w 3301263"/>
              <a:gd name="connsiteY3" fmla="*/ 412892 h 3273727"/>
              <a:gd name="connsiteX4" fmla="*/ 2066698 w 3301263"/>
              <a:gd name="connsiteY4" fmla="*/ 1716084 h 3273727"/>
              <a:gd name="connsiteX5" fmla="*/ 2101009 w 3301263"/>
              <a:gd name="connsiteY5" fmla="*/ 2056444 h 3273727"/>
              <a:gd name="connsiteX6" fmla="*/ 2136810 w 3301263"/>
              <a:gd name="connsiteY6" fmla="*/ 2195676 h 3273727"/>
              <a:gd name="connsiteX7" fmla="*/ 2219980 w 3301263"/>
              <a:gd name="connsiteY7" fmla="*/ 2165235 h 3273727"/>
              <a:gd name="connsiteX8" fmla="*/ 2722190 w 3301263"/>
              <a:gd name="connsiteY8" fmla="*/ 2089308 h 3273727"/>
              <a:gd name="connsiteX9" fmla="*/ 3263850 w 3301263"/>
              <a:gd name="connsiteY9" fmla="*/ 2178043 h 3273727"/>
              <a:gd name="connsiteX10" fmla="*/ 3301263 w 3301263"/>
              <a:gd name="connsiteY10" fmla="*/ 2192396 h 3273727"/>
              <a:gd name="connsiteX11" fmla="*/ 3244964 w 3301263"/>
              <a:gd name="connsiteY11" fmla="*/ 2346214 h 3273727"/>
              <a:gd name="connsiteX12" fmla="*/ 2824380 w 3301263"/>
              <a:gd name="connsiteY12" fmla="*/ 2938952 h 3273727"/>
              <a:gd name="connsiteX13" fmla="*/ 2702378 w 3301263"/>
              <a:gd name="connsiteY13" fmla="*/ 3034813 h 3273727"/>
              <a:gd name="connsiteX14" fmla="*/ 2642677 w 3301263"/>
              <a:gd name="connsiteY14" fmla="*/ 2986439 h 3273727"/>
              <a:gd name="connsiteX15" fmla="*/ 2142624 w 3301263"/>
              <a:gd name="connsiteY15" fmla="*/ 2218294 h 3273727"/>
              <a:gd name="connsiteX16" fmla="*/ 2136809 w 3301263"/>
              <a:gd name="connsiteY16" fmla="*/ 2195676 h 3273727"/>
              <a:gd name="connsiteX17" fmla="*/ 2064816 w 3301263"/>
              <a:gd name="connsiteY17" fmla="*/ 2222026 h 3273727"/>
              <a:gd name="connsiteX18" fmla="*/ 1150492 w 3301263"/>
              <a:gd name="connsiteY18" fmla="*/ 3158894 h 3273727"/>
              <a:gd name="connsiteX19" fmla="*/ 1110054 w 3301263"/>
              <a:gd name="connsiteY19" fmla="*/ 3273727 h 3273727"/>
              <a:gd name="connsiteX20" fmla="*/ 1031468 w 3301263"/>
              <a:gd name="connsiteY20" fmla="*/ 3244964 h 3273727"/>
              <a:gd name="connsiteX21" fmla="*/ 0 w 3301263"/>
              <a:gd name="connsiteY21" fmla="*/ 1688841 h 3273727"/>
              <a:gd name="connsiteX22" fmla="*/ 1688841 w 3301263"/>
              <a:gd name="connsiteY22" fmla="*/ 0 h 327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01263" h="3273727">
                <a:moveTo>
                  <a:pt x="1688841" y="0"/>
                </a:moveTo>
                <a:cubicBezTo>
                  <a:pt x="2038612" y="0"/>
                  <a:pt x="2363547" y="106330"/>
                  <a:pt x="2633088" y="288428"/>
                </a:cubicBezTo>
                <a:lnTo>
                  <a:pt x="2740406" y="368678"/>
                </a:lnTo>
                <a:lnTo>
                  <a:pt x="2681279" y="412892"/>
                </a:lnTo>
                <a:cubicBezTo>
                  <a:pt x="2305939" y="722651"/>
                  <a:pt x="2066698" y="1191429"/>
                  <a:pt x="2066698" y="1716084"/>
                </a:cubicBezTo>
                <a:cubicBezTo>
                  <a:pt x="2066698" y="1832674"/>
                  <a:pt x="2078513" y="1946505"/>
                  <a:pt x="2101009" y="2056444"/>
                </a:cubicBezTo>
                <a:lnTo>
                  <a:pt x="2136810" y="2195676"/>
                </a:lnTo>
                <a:lnTo>
                  <a:pt x="2219980" y="2165235"/>
                </a:lnTo>
                <a:cubicBezTo>
                  <a:pt x="2378629" y="2115891"/>
                  <a:pt x="2547305" y="2089308"/>
                  <a:pt x="2722190" y="2089308"/>
                </a:cubicBezTo>
                <a:cubicBezTo>
                  <a:pt x="2911649" y="2089308"/>
                  <a:pt x="3093822" y="2120506"/>
                  <a:pt x="3263850" y="2178043"/>
                </a:cubicBezTo>
                <a:lnTo>
                  <a:pt x="3301263" y="2192396"/>
                </a:lnTo>
                <a:lnTo>
                  <a:pt x="3244964" y="2346214"/>
                </a:lnTo>
                <a:cubicBezTo>
                  <a:pt x="3148822" y="2573521"/>
                  <a:pt x="3004330" y="2775398"/>
                  <a:pt x="2824380" y="2938952"/>
                </a:cubicBezTo>
                <a:lnTo>
                  <a:pt x="2702378" y="3034813"/>
                </a:lnTo>
                <a:lnTo>
                  <a:pt x="2642677" y="2986439"/>
                </a:lnTo>
                <a:cubicBezTo>
                  <a:pt x="2411534" y="2783789"/>
                  <a:pt x="2236174" y="2519064"/>
                  <a:pt x="2142624" y="2218294"/>
                </a:cubicBezTo>
                <a:lnTo>
                  <a:pt x="2136809" y="2195676"/>
                </a:lnTo>
                <a:lnTo>
                  <a:pt x="2064816" y="2222026"/>
                </a:lnTo>
                <a:cubicBezTo>
                  <a:pt x="1648088" y="2398287"/>
                  <a:pt x="1316831" y="2737058"/>
                  <a:pt x="1150492" y="3158894"/>
                </a:cubicBezTo>
                <a:lnTo>
                  <a:pt x="1110054" y="3273727"/>
                </a:lnTo>
                <a:lnTo>
                  <a:pt x="1031468" y="3244964"/>
                </a:lnTo>
                <a:cubicBezTo>
                  <a:pt x="425318" y="2988585"/>
                  <a:pt x="0" y="2388382"/>
                  <a:pt x="0" y="1688841"/>
                </a:cubicBezTo>
                <a:cubicBezTo>
                  <a:pt x="0" y="756120"/>
                  <a:pt x="756120" y="0"/>
                  <a:pt x="1688841" y="0"/>
                </a:cubicBezTo>
                <a:close/>
              </a:path>
            </a:pathLst>
          </a:cu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 name="Freeform 68"/>
          <p:cNvSpPr/>
          <p:nvPr/>
        </p:nvSpPr>
        <p:spPr>
          <a:xfrm rot="10800000">
            <a:off x="13883381" y="4660662"/>
            <a:ext cx="4162614" cy="2997384"/>
          </a:xfrm>
          <a:custGeom>
            <a:avLst/>
            <a:gdLst>
              <a:gd name="connsiteX0" fmla="*/ 1669030 w 3377682"/>
              <a:gd name="connsiteY0" fmla="*/ 0 h 2432177"/>
              <a:gd name="connsiteX1" fmla="*/ 1711730 w 3377682"/>
              <a:gd name="connsiteY1" fmla="*/ 34599 h 2432177"/>
              <a:gd name="connsiteX2" fmla="*/ 2722190 w 3377682"/>
              <a:gd name="connsiteY2" fmla="*/ 370112 h 2432177"/>
              <a:gd name="connsiteX3" fmla="*/ 3224400 w 3377682"/>
              <a:gd name="connsiteY3" fmla="*/ 294185 h 2432177"/>
              <a:gd name="connsiteX4" fmla="*/ 3307571 w 3377682"/>
              <a:gd name="connsiteY4" fmla="*/ 263744 h 2432177"/>
              <a:gd name="connsiteX5" fmla="*/ 3343371 w 3377682"/>
              <a:gd name="connsiteY5" fmla="*/ 402976 h 2432177"/>
              <a:gd name="connsiteX6" fmla="*/ 3377682 w 3377682"/>
              <a:gd name="connsiteY6" fmla="*/ 743336 h 2432177"/>
              <a:gd name="connsiteX7" fmla="*/ 1688841 w 3377682"/>
              <a:gd name="connsiteY7" fmla="*/ 2432177 h 2432177"/>
              <a:gd name="connsiteX8" fmla="*/ 0 w 3377682"/>
              <a:gd name="connsiteY8" fmla="*/ 743336 h 2432177"/>
              <a:gd name="connsiteX9" fmla="*/ 75927 w 3377682"/>
              <a:gd name="connsiteY9" fmla="*/ 241126 h 2432177"/>
              <a:gd name="connsiteX10" fmla="*/ 76706 w 3377682"/>
              <a:gd name="connsiteY10" fmla="*/ 238914 h 2432177"/>
              <a:gd name="connsiteX11" fmla="*/ 153283 w 3377682"/>
              <a:gd name="connsiteY11" fmla="*/ 266942 h 2432177"/>
              <a:gd name="connsiteX12" fmla="*/ 655493 w 3377682"/>
              <a:gd name="connsiteY12" fmla="*/ 342869 h 2432177"/>
              <a:gd name="connsiteX13" fmla="*/ 1599740 w 3377682"/>
              <a:gd name="connsiteY13" fmla="*/ 54442 h 2432177"/>
              <a:gd name="connsiteX14" fmla="*/ 1669030 w 3377682"/>
              <a:gd name="connsiteY14" fmla="*/ 0 h 243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77682" h="2432177">
                <a:moveTo>
                  <a:pt x="1669030" y="0"/>
                </a:moveTo>
                <a:lnTo>
                  <a:pt x="1711730" y="34599"/>
                </a:lnTo>
                <a:cubicBezTo>
                  <a:pt x="1993500" y="245323"/>
                  <a:pt x="2343272" y="370112"/>
                  <a:pt x="2722190" y="370112"/>
                </a:cubicBezTo>
                <a:cubicBezTo>
                  <a:pt x="2897075" y="370112"/>
                  <a:pt x="3065752" y="343530"/>
                  <a:pt x="3224400" y="294185"/>
                </a:cubicBezTo>
                <a:lnTo>
                  <a:pt x="3307571" y="263744"/>
                </a:lnTo>
                <a:lnTo>
                  <a:pt x="3343371" y="402976"/>
                </a:lnTo>
                <a:cubicBezTo>
                  <a:pt x="3365868" y="512915"/>
                  <a:pt x="3377682" y="626746"/>
                  <a:pt x="3377682" y="743336"/>
                </a:cubicBezTo>
                <a:cubicBezTo>
                  <a:pt x="3377682" y="1676057"/>
                  <a:pt x="2621562" y="2432177"/>
                  <a:pt x="1688841" y="2432177"/>
                </a:cubicBezTo>
                <a:cubicBezTo>
                  <a:pt x="756120" y="2432177"/>
                  <a:pt x="0" y="1676057"/>
                  <a:pt x="0" y="743336"/>
                </a:cubicBezTo>
                <a:cubicBezTo>
                  <a:pt x="0" y="568451"/>
                  <a:pt x="26583" y="399774"/>
                  <a:pt x="75927" y="241126"/>
                </a:cubicBezTo>
                <a:lnTo>
                  <a:pt x="76706" y="238914"/>
                </a:lnTo>
                <a:lnTo>
                  <a:pt x="153283" y="266942"/>
                </a:lnTo>
                <a:cubicBezTo>
                  <a:pt x="311932" y="316287"/>
                  <a:pt x="480608" y="342869"/>
                  <a:pt x="655493" y="342869"/>
                </a:cubicBezTo>
                <a:cubicBezTo>
                  <a:pt x="1005264" y="342869"/>
                  <a:pt x="1330200" y="236540"/>
                  <a:pt x="1599740" y="54442"/>
                </a:cubicBezTo>
                <a:lnTo>
                  <a:pt x="1669030" y="0"/>
                </a:lnTo>
                <a:close/>
              </a:path>
            </a:pathLst>
          </a:cu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Freeform 65"/>
          <p:cNvSpPr/>
          <p:nvPr/>
        </p:nvSpPr>
        <p:spPr>
          <a:xfrm rot="10800000">
            <a:off x="12609893" y="7333013"/>
            <a:ext cx="3332344" cy="4031526"/>
          </a:xfrm>
          <a:custGeom>
            <a:avLst/>
            <a:gdLst>
              <a:gd name="connsiteX0" fmla="*/ 1015133 w 2703974"/>
              <a:gd name="connsiteY0" fmla="*/ 0 h 3271314"/>
              <a:gd name="connsiteX1" fmla="*/ 2703974 w 2703974"/>
              <a:gd name="connsiteY1" fmla="*/ 1688841 h 3271314"/>
              <a:gd name="connsiteX2" fmla="*/ 1672506 w 2703974"/>
              <a:gd name="connsiteY2" fmla="*/ 3244964 h 3271314"/>
              <a:gd name="connsiteX3" fmla="*/ 1600514 w 2703974"/>
              <a:gd name="connsiteY3" fmla="*/ 3271314 h 3271314"/>
              <a:gd name="connsiteX4" fmla="*/ 1594698 w 2703974"/>
              <a:gd name="connsiteY4" fmla="*/ 3248696 h 3271314"/>
              <a:gd name="connsiteX5" fmla="*/ 648613 w 2703974"/>
              <a:gd name="connsiteY5" fmla="*/ 2198817 h 3271314"/>
              <a:gd name="connsiteX6" fmla="*/ 560857 w 2703974"/>
              <a:gd name="connsiteY6" fmla="*/ 2165153 h 3271314"/>
              <a:gd name="connsiteX7" fmla="*/ 561349 w 2703974"/>
              <a:gd name="connsiteY7" fmla="*/ 2163808 h 3271314"/>
              <a:gd name="connsiteX8" fmla="*/ 637276 w 2703974"/>
              <a:gd name="connsiteY8" fmla="*/ 1661598 h 3271314"/>
              <a:gd name="connsiteX9" fmla="*/ 22695 w 2703974"/>
              <a:gd name="connsiteY9" fmla="*/ 358406 h 3271314"/>
              <a:gd name="connsiteX10" fmla="*/ 0 w 2703974"/>
              <a:gd name="connsiteY10" fmla="*/ 341435 h 3271314"/>
              <a:gd name="connsiteX11" fmla="*/ 70886 w 2703974"/>
              <a:gd name="connsiteY11" fmla="*/ 288428 h 3271314"/>
              <a:gd name="connsiteX12" fmla="*/ 1015133 w 2703974"/>
              <a:gd name="connsiteY12" fmla="*/ 0 h 327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3974" h="3271314">
                <a:moveTo>
                  <a:pt x="1015133" y="0"/>
                </a:moveTo>
                <a:cubicBezTo>
                  <a:pt x="1947854" y="0"/>
                  <a:pt x="2703974" y="756120"/>
                  <a:pt x="2703974" y="1688841"/>
                </a:cubicBezTo>
                <a:cubicBezTo>
                  <a:pt x="2703974" y="2388382"/>
                  <a:pt x="2278656" y="2988585"/>
                  <a:pt x="1672506" y="3244964"/>
                </a:cubicBezTo>
                <a:lnTo>
                  <a:pt x="1600514" y="3271314"/>
                </a:lnTo>
                <a:lnTo>
                  <a:pt x="1594698" y="3248696"/>
                </a:lnTo>
                <a:cubicBezTo>
                  <a:pt x="1447692" y="2776059"/>
                  <a:pt x="1098661" y="2392429"/>
                  <a:pt x="648613" y="2198817"/>
                </a:cubicBezTo>
                <a:lnTo>
                  <a:pt x="560857" y="2165153"/>
                </a:lnTo>
                <a:lnTo>
                  <a:pt x="561349" y="2163808"/>
                </a:lnTo>
                <a:cubicBezTo>
                  <a:pt x="610694" y="2005160"/>
                  <a:pt x="637276" y="1836483"/>
                  <a:pt x="637276" y="1661598"/>
                </a:cubicBezTo>
                <a:cubicBezTo>
                  <a:pt x="637276" y="1136943"/>
                  <a:pt x="398035" y="668165"/>
                  <a:pt x="22695" y="358406"/>
                </a:cubicBezTo>
                <a:lnTo>
                  <a:pt x="0" y="341435"/>
                </a:lnTo>
                <a:lnTo>
                  <a:pt x="70886" y="288428"/>
                </a:lnTo>
                <a:cubicBezTo>
                  <a:pt x="340427" y="106330"/>
                  <a:pt x="665363" y="0"/>
                  <a:pt x="1015133" y="0"/>
                </a:cubicBezTo>
                <a:close/>
              </a:path>
            </a:pathLst>
          </a:cu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2" name="TextBox 71"/>
          <p:cNvSpPr txBox="1"/>
          <p:nvPr/>
        </p:nvSpPr>
        <p:spPr>
          <a:xfrm>
            <a:off x="15546224" y="5430713"/>
            <a:ext cx="845103" cy="830997"/>
          </a:xfrm>
          <a:prstGeom prst="rect">
            <a:avLst/>
          </a:prstGeom>
          <a:noFill/>
        </p:spPr>
        <p:txBody>
          <a:bodyPr wrap="none" rtlCol="0">
            <a:spAutoFit/>
          </a:bodyPr>
          <a:lstStyle/>
          <a:p>
            <a:pPr algn="ctr"/>
            <a:r>
              <a:rPr lang="tr-TR" sz="24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Step</a:t>
            </a:r>
          </a:p>
          <a:p>
            <a:pPr algn="ctr"/>
            <a:r>
              <a:rPr lang="tr-TR" sz="24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01</a:t>
            </a:r>
          </a:p>
        </p:txBody>
      </p:sp>
      <p:sp>
        <p:nvSpPr>
          <p:cNvPr id="73" name="Rectangle 72"/>
          <p:cNvSpPr/>
          <p:nvPr/>
        </p:nvSpPr>
        <p:spPr>
          <a:xfrm>
            <a:off x="14291482" y="6202326"/>
            <a:ext cx="3394990" cy="553998"/>
          </a:xfrm>
          <a:prstGeom prst="rect">
            <a:avLst/>
          </a:prstGeom>
        </p:spPr>
        <p:txBody>
          <a:bodyPr wrap="square">
            <a:spAutoFit/>
          </a:bodyPr>
          <a:lstStyle/>
          <a:p>
            <a:pPr algn="ctr">
              <a:lnSpc>
                <a:spcPct val="150000"/>
              </a:lnSpc>
            </a:pPr>
            <a:r>
              <a:rPr lang="tr-T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a:t>
            </a:r>
          </a:p>
        </p:txBody>
      </p:sp>
      <p:sp>
        <p:nvSpPr>
          <p:cNvPr id="76" name="TextBox 75"/>
          <p:cNvSpPr txBox="1"/>
          <p:nvPr/>
        </p:nvSpPr>
        <p:spPr>
          <a:xfrm>
            <a:off x="17390022" y="8942736"/>
            <a:ext cx="925253" cy="830997"/>
          </a:xfrm>
          <a:prstGeom prst="rect">
            <a:avLst/>
          </a:prstGeom>
          <a:noFill/>
        </p:spPr>
        <p:txBody>
          <a:bodyPr wrap="none" rtlCol="0">
            <a:spAutoFit/>
          </a:bodyPr>
          <a:lstStyle/>
          <a:p>
            <a:pPr algn="ctr"/>
            <a:r>
              <a:rPr lang="tr-TR" sz="24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Step </a:t>
            </a:r>
          </a:p>
          <a:p>
            <a:pPr algn="ctr"/>
            <a:r>
              <a:rPr lang="tr-TR" sz="24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03</a:t>
            </a:r>
          </a:p>
        </p:txBody>
      </p:sp>
      <p:sp>
        <p:nvSpPr>
          <p:cNvPr id="78" name="Rectangle 77"/>
          <p:cNvSpPr/>
          <p:nvPr/>
        </p:nvSpPr>
        <p:spPr>
          <a:xfrm>
            <a:off x="16866549" y="9690329"/>
            <a:ext cx="2012600" cy="504818"/>
          </a:xfrm>
          <a:prstGeom prst="rect">
            <a:avLst/>
          </a:prstGeom>
        </p:spPr>
        <p:txBody>
          <a:bodyPr wrap="square">
            <a:spAutoFit/>
          </a:bodyPr>
          <a:lstStyle/>
          <a:p>
            <a:pPr algn="ctr">
              <a:lnSpc>
                <a:spcPct val="150000"/>
              </a:lnSpc>
            </a:pPr>
            <a:r>
              <a:rPr lang="tr-T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a:t>
            </a:r>
          </a:p>
        </p:txBody>
      </p:sp>
      <p:sp>
        <p:nvSpPr>
          <p:cNvPr id="15" name="Rectangle 14"/>
          <p:cNvSpPr/>
          <p:nvPr/>
        </p:nvSpPr>
        <p:spPr>
          <a:xfrm>
            <a:off x="14629885" y="7525176"/>
            <a:ext cx="646331"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22" name="Rectangle 21"/>
          <p:cNvSpPr/>
          <p:nvPr/>
        </p:nvSpPr>
        <p:spPr>
          <a:xfrm>
            <a:off x="16670950" y="7537936"/>
            <a:ext cx="646331"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23" name="Rectangle 22"/>
          <p:cNvSpPr/>
          <p:nvPr/>
        </p:nvSpPr>
        <p:spPr>
          <a:xfrm>
            <a:off x="15640163" y="9380862"/>
            <a:ext cx="697627" cy="707886"/>
          </a:xfrm>
          <a:prstGeom prst="rect">
            <a:avLst/>
          </a:prstGeom>
        </p:spPr>
        <p:txBody>
          <a:bodyPr wrap="none">
            <a:spAutoFit/>
          </a:bodyPr>
          <a:lstStyle/>
          <a:p>
            <a:r>
              <a:rPr lang="tr-TR" sz="4000">
                <a:solidFill>
                  <a:srgbClr val="CA8385"/>
                </a:solidFill>
                <a:latin typeface="FontAwesome" pitchFamily="2" charset="0"/>
              </a:rPr>
              <a:t></a:t>
            </a:r>
            <a:endParaRPr lang="tr-TR" sz="4000">
              <a:solidFill>
                <a:srgbClr val="CA8385"/>
              </a:solidFill>
            </a:endParaRPr>
          </a:p>
        </p:txBody>
      </p:sp>
      <p:sp>
        <p:nvSpPr>
          <p:cNvPr id="42" name="Rectangle 41"/>
          <p:cNvSpPr/>
          <p:nvPr/>
        </p:nvSpPr>
        <p:spPr>
          <a:xfrm>
            <a:off x="15697859" y="8037479"/>
            <a:ext cx="546945"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123" name="TextBox 122"/>
          <p:cNvSpPr txBox="1"/>
          <p:nvPr/>
        </p:nvSpPr>
        <p:spPr>
          <a:xfrm>
            <a:off x="13558840" y="8942736"/>
            <a:ext cx="925253" cy="830997"/>
          </a:xfrm>
          <a:prstGeom prst="rect">
            <a:avLst/>
          </a:prstGeom>
          <a:noFill/>
        </p:spPr>
        <p:txBody>
          <a:bodyPr wrap="none" rtlCol="0">
            <a:spAutoFit/>
          </a:bodyPr>
          <a:lstStyle/>
          <a:p>
            <a:pPr algn="ctr"/>
            <a:r>
              <a:rPr lang="tr-TR" sz="24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Step </a:t>
            </a:r>
          </a:p>
          <a:p>
            <a:pPr algn="ctr"/>
            <a:r>
              <a:rPr lang="tr-TR" sz="24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02</a:t>
            </a:r>
          </a:p>
        </p:txBody>
      </p:sp>
      <p:sp>
        <p:nvSpPr>
          <p:cNvPr id="124" name="Rectangle 123"/>
          <p:cNvSpPr/>
          <p:nvPr/>
        </p:nvSpPr>
        <p:spPr>
          <a:xfrm>
            <a:off x="13035367" y="9690329"/>
            <a:ext cx="2012600" cy="504818"/>
          </a:xfrm>
          <a:prstGeom prst="rect">
            <a:avLst/>
          </a:prstGeom>
        </p:spPr>
        <p:txBody>
          <a:bodyPr wrap="square">
            <a:spAutoFit/>
          </a:bodyPr>
          <a:lstStyle/>
          <a:p>
            <a:pPr algn="ctr">
              <a:lnSpc>
                <a:spcPct val="150000"/>
              </a:lnSpc>
            </a:pPr>
            <a:r>
              <a:rPr lang="tr-T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a:t>
            </a:r>
          </a:p>
        </p:txBody>
      </p:sp>
      <p:sp>
        <p:nvSpPr>
          <p:cNvPr id="48" name="TextBox 47"/>
          <p:cNvSpPr txBox="1"/>
          <p:nvPr/>
        </p:nvSpPr>
        <p:spPr>
          <a:xfrm>
            <a:off x="5064522" y="4662600"/>
            <a:ext cx="5777406" cy="461665"/>
          </a:xfrm>
          <a:prstGeom prst="rect">
            <a:avLst/>
          </a:prstGeom>
          <a:noFill/>
        </p:spPr>
        <p:txBody>
          <a:bodyPr wrap="squar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Step 1</a:t>
            </a:r>
          </a:p>
        </p:txBody>
      </p:sp>
      <p:sp>
        <p:nvSpPr>
          <p:cNvPr id="127" name="Rectangle 126"/>
          <p:cNvSpPr/>
          <p:nvPr/>
        </p:nvSpPr>
        <p:spPr>
          <a:xfrm>
            <a:off x="5064521" y="5122327"/>
            <a:ext cx="5777406" cy="1477328"/>
          </a:xfrm>
          <a:prstGeom prst="rect">
            <a:avLst/>
          </a:prstGeom>
        </p:spPr>
        <p:txBody>
          <a:bodyPr wrap="square">
            <a:spAutoFit/>
          </a:bodyPr>
          <a:lstStyle/>
          <a:p>
            <a:pP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erat condimentum fermentum. </a:t>
            </a:r>
            <a:endParaRPr lang="tr-TR" sz="2000">
              <a:solidFill>
                <a:schemeClr val="bg1">
                  <a:lumMod val="95000"/>
                </a:schemeClr>
              </a:solidFill>
            </a:endParaRPr>
          </a:p>
        </p:txBody>
      </p:sp>
      <p:sp>
        <p:nvSpPr>
          <p:cNvPr id="128" name="TextBox 127"/>
          <p:cNvSpPr txBox="1"/>
          <p:nvPr/>
        </p:nvSpPr>
        <p:spPr>
          <a:xfrm>
            <a:off x="5064522" y="7059382"/>
            <a:ext cx="5777406" cy="461665"/>
          </a:xfrm>
          <a:prstGeom prst="rect">
            <a:avLst/>
          </a:prstGeom>
          <a:noFill/>
        </p:spPr>
        <p:txBody>
          <a:bodyPr wrap="squar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Step 2</a:t>
            </a:r>
          </a:p>
        </p:txBody>
      </p:sp>
      <p:sp>
        <p:nvSpPr>
          <p:cNvPr id="129" name="Rectangle 128"/>
          <p:cNvSpPr/>
          <p:nvPr/>
        </p:nvSpPr>
        <p:spPr>
          <a:xfrm>
            <a:off x="5064521" y="7519109"/>
            <a:ext cx="5777406" cy="1477328"/>
          </a:xfrm>
          <a:prstGeom prst="rect">
            <a:avLst/>
          </a:prstGeom>
        </p:spPr>
        <p:txBody>
          <a:bodyPr wrap="square">
            <a:spAutoFit/>
          </a:bodyPr>
          <a:lstStyle/>
          <a:p>
            <a:pP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erat condimentum fermentum. </a:t>
            </a:r>
            <a:endParaRPr lang="tr-TR" sz="2000">
              <a:solidFill>
                <a:schemeClr val="bg1">
                  <a:lumMod val="95000"/>
                </a:schemeClr>
              </a:solidFill>
            </a:endParaRPr>
          </a:p>
        </p:txBody>
      </p:sp>
      <p:sp>
        <p:nvSpPr>
          <p:cNvPr id="130" name="TextBox 129"/>
          <p:cNvSpPr txBox="1"/>
          <p:nvPr/>
        </p:nvSpPr>
        <p:spPr>
          <a:xfrm>
            <a:off x="5064522" y="9453567"/>
            <a:ext cx="5777406" cy="461665"/>
          </a:xfrm>
          <a:prstGeom prst="rect">
            <a:avLst/>
          </a:prstGeom>
          <a:noFill/>
        </p:spPr>
        <p:txBody>
          <a:bodyPr wrap="squar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Step 3</a:t>
            </a:r>
          </a:p>
        </p:txBody>
      </p:sp>
      <p:sp>
        <p:nvSpPr>
          <p:cNvPr id="131" name="Rectangle 130"/>
          <p:cNvSpPr/>
          <p:nvPr/>
        </p:nvSpPr>
        <p:spPr>
          <a:xfrm>
            <a:off x="5064521" y="9913294"/>
            <a:ext cx="5777406" cy="1477328"/>
          </a:xfrm>
          <a:prstGeom prst="rect">
            <a:avLst/>
          </a:prstGeom>
        </p:spPr>
        <p:txBody>
          <a:bodyPr wrap="square">
            <a:spAutoFit/>
          </a:bodyPr>
          <a:lstStyle/>
          <a:p>
            <a:pP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erat condimentum fermentum. </a:t>
            </a:r>
            <a:endParaRPr lang="tr-TR" sz="2000">
              <a:solidFill>
                <a:schemeClr val="bg1">
                  <a:lumMod val="95000"/>
                </a:schemeClr>
              </a:solidFill>
            </a:endParaRPr>
          </a:p>
        </p:txBody>
      </p:sp>
    </p:spTree>
    <p:extLst>
      <p:ext uri="{BB962C8B-B14F-4D97-AF65-F5344CB8AC3E}">
        <p14:creationId xmlns:p14="http://schemas.microsoft.com/office/powerpoint/2010/main" val="1077133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36" name="Freeform 35"/>
          <p:cNvSpPr/>
          <p:nvPr/>
        </p:nvSpPr>
        <p:spPr>
          <a:xfrm>
            <a:off x="4466253" y="0"/>
            <a:ext cx="15451495" cy="13716000"/>
          </a:xfrm>
          <a:custGeom>
            <a:avLst/>
            <a:gdLst>
              <a:gd name="connsiteX0" fmla="*/ 4169540 w 15451495"/>
              <a:gd name="connsiteY0" fmla="*/ 0 h 13716000"/>
              <a:gd name="connsiteX1" fmla="*/ 11281954 w 15451495"/>
              <a:gd name="connsiteY1" fmla="*/ 0 h 13716000"/>
              <a:gd name="connsiteX2" fmla="*/ 11408297 w 15451495"/>
              <a:gd name="connsiteY2" fmla="*/ 64709 h 13716000"/>
              <a:gd name="connsiteX3" fmla="*/ 15451495 w 15451495"/>
              <a:gd name="connsiteY3" fmla="*/ 6858000 h 13716000"/>
              <a:gd name="connsiteX4" fmla="*/ 11408297 w 15451495"/>
              <a:gd name="connsiteY4" fmla="*/ 13651291 h 13716000"/>
              <a:gd name="connsiteX5" fmla="*/ 11281954 w 15451495"/>
              <a:gd name="connsiteY5" fmla="*/ 13716000 h 13716000"/>
              <a:gd name="connsiteX6" fmla="*/ 4169540 w 15451495"/>
              <a:gd name="connsiteY6" fmla="*/ 13716000 h 13716000"/>
              <a:gd name="connsiteX7" fmla="*/ 4043197 w 15451495"/>
              <a:gd name="connsiteY7" fmla="*/ 13651291 h 13716000"/>
              <a:gd name="connsiteX8" fmla="*/ 0 w 15451495"/>
              <a:gd name="connsiteY8" fmla="*/ 6858000 h 13716000"/>
              <a:gd name="connsiteX9" fmla="*/ 4043197 w 15451495"/>
              <a:gd name="connsiteY9" fmla="*/ 6470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51495" h="13716000">
                <a:moveTo>
                  <a:pt x="4169540" y="0"/>
                </a:moveTo>
                <a:lnTo>
                  <a:pt x="11281954" y="0"/>
                </a:lnTo>
                <a:lnTo>
                  <a:pt x="11408297" y="64709"/>
                </a:lnTo>
                <a:cubicBezTo>
                  <a:pt x="13816607" y="1372982"/>
                  <a:pt x="15451495" y="3924567"/>
                  <a:pt x="15451495" y="6858000"/>
                </a:cubicBezTo>
                <a:cubicBezTo>
                  <a:pt x="15451495" y="9791433"/>
                  <a:pt x="13816607" y="12343018"/>
                  <a:pt x="11408297" y="13651291"/>
                </a:cubicBezTo>
                <a:lnTo>
                  <a:pt x="11281954" y="13716000"/>
                </a:lnTo>
                <a:lnTo>
                  <a:pt x="4169540" y="13716000"/>
                </a:lnTo>
                <a:lnTo>
                  <a:pt x="4043197" y="13651291"/>
                </a:lnTo>
                <a:cubicBezTo>
                  <a:pt x="1634888" y="12343018"/>
                  <a:pt x="0" y="9791433"/>
                  <a:pt x="0" y="6858000"/>
                </a:cubicBezTo>
                <a:cubicBezTo>
                  <a:pt x="0" y="3924567"/>
                  <a:pt x="1634888" y="1372982"/>
                  <a:pt x="4043197" y="64709"/>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37" name="Chevron 36"/>
          <p:cNvSpPr/>
          <p:nvPr/>
        </p:nvSpPr>
        <p:spPr>
          <a:xfrm>
            <a:off x="20782648" y="6109677"/>
            <a:ext cx="724796" cy="1496646"/>
          </a:xfrm>
          <a:prstGeom prst="chevron">
            <a:avLst>
              <a:gd name="adj" fmla="val 94963"/>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 name="Chevron 37"/>
          <p:cNvSpPr/>
          <p:nvPr/>
        </p:nvSpPr>
        <p:spPr>
          <a:xfrm rot="10800000">
            <a:off x="2876557" y="6109677"/>
            <a:ext cx="724796" cy="1496646"/>
          </a:xfrm>
          <a:prstGeom prst="chevron">
            <a:avLst>
              <a:gd name="adj" fmla="val 94963"/>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22" name="Group 21"/>
          <p:cNvGrpSpPr/>
          <p:nvPr/>
        </p:nvGrpSpPr>
        <p:grpSpPr>
          <a:xfrm>
            <a:off x="11184294" y="5850294"/>
            <a:ext cx="2017412" cy="2017412"/>
            <a:chOff x="11184294" y="4094264"/>
            <a:chExt cx="2017412" cy="2017412"/>
          </a:xfrm>
        </p:grpSpPr>
        <p:sp>
          <p:nvSpPr>
            <p:cNvPr id="15" name="Oval 14"/>
            <p:cNvSpPr/>
            <p:nvPr/>
          </p:nvSpPr>
          <p:spPr>
            <a:xfrm>
              <a:off x="11184294" y="4094264"/>
              <a:ext cx="2017412" cy="2017412"/>
            </a:xfrm>
            <a:prstGeom prst="ellips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19" name="Oval 18"/>
            <p:cNvSpPr/>
            <p:nvPr/>
          </p:nvSpPr>
          <p:spPr>
            <a:xfrm>
              <a:off x="11300460" y="4210430"/>
              <a:ext cx="1783080" cy="178308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grpSp>
      <p:grpSp>
        <p:nvGrpSpPr>
          <p:cNvPr id="24" name="Group 23"/>
          <p:cNvGrpSpPr/>
          <p:nvPr/>
        </p:nvGrpSpPr>
        <p:grpSpPr>
          <a:xfrm>
            <a:off x="14670444" y="5850294"/>
            <a:ext cx="2017412" cy="2017412"/>
            <a:chOff x="14670444" y="4094264"/>
            <a:chExt cx="2017412" cy="2017412"/>
          </a:xfrm>
        </p:grpSpPr>
        <p:sp>
          <p:nvSpPr>
            <p:cNvPr id="43" name="Oval 42"/>
            <p:cNvSpPr/>
            <p:nvPr/>
          </p:nvSpPr>
          <p:spPr>
            <a:xfrm>
              <a:off x="14670444" y="4094264"/>
              <a:ext cx="2017412" cy="2017412"/>
            </a:xfrm>
            <a:prstGeom prst="ellips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44" name="Oval 43"/>
            <p:cNvSpPr/>
            <p:nvPr/>
          </p:nvSpPr>
          <p:spPr>
            <a:xfrm>
              <a:off x="14786610" y="4210430"/>
              <a:ext cx="1783080" cy="178308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grpSp>
      <p:grpSp>
        <p:nvGrpSpPr>
          <p:cNvPr id="23" name="Group 22"/>
          <p:cNvGrpSpPr/>
          <p:nvPr/>
        </p:nvGrpSpPr>
        <p:grpSpPr>
          <a:xfrm>
            <a:off x="7728726" y="5850294"/>
            <a:ext cx="2017412" cy="2017412"/>
            <a:chOff x="7728726" y="4094264"/>
            <a:chExt cx="2017412" cy="2017412"/>
          </a:xfrm>
        </p:grpSpPr>
        <p:sp>
          <p:nvSpPr>
            <p:cNvPr id="47" name="Oval 46"/>
            <p:cNvSpPr/>
            <p:nvPr/>
          </p:nvSpPr>
          <p:spPr>
            <a:xfrm>
              <a:off x="7728726" y="4094264"/>
              <a:ext cx="2017412" cy="2017412"/>
            </a:xfrm>
            <a:prstGeom prst="ellips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48" name="Oval 47"/>
            <p:cNvSpPr/>
            <p:nvPr/>
          </p:nvSpPr>
          <p:spPr>
            <a:xfrm>
              <a:off x="7844892" y="4210430"/>
              <a:ext cx="1783080" cy="178308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grpSp>
      <p:sp>
        <p:nvSpPr>
          <p:cNvPr id="54" name="TextBox 53"/>
          <p:cNvSpPr txBox="1"/>
          <p:nvPr/>
        </p:nvSpPr>
        <p:spPr>
          <a:xfrm>
            <a:off x="8930259" y="3601967"/>
            <a:ext cx="6523517"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TEXT WITH ICONS</a:t>
            </a:r>
          </a:p>
        </p:txBody>
      </p:sp>
      <p:grpSp>
        <p:nvGrpSpPr>
          <p:cNvPr id="55" name="Group 54"/>
          <p:cNvGrpSpPr/>
          <p:nvPr/>
        </p:nvGrpSpPr>
        <p:grpSpPr>
          <a:xfrm>
            <a:off x="11643804" y="4970020"/>
            <a:ext cx="1096395" cy="169554"/>
            <a:chOff x="11643803" y="3980625"/>
            <a:chExt cx="1096395" cy="169554"/>
          </a:xfrm>
        </p:grpSpPr>
        <p:sp>
          <p:nvSpPr>
            <p:cNvPr id="58" name="Rectangle 57"/>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9" name="Rectangle 58"/>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 name="Rectangle 62"/>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4" name="Straight Connector 63"/>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66" name="Rectangle 65"/>
          <p:cNvSpPr/>
          <p:nvPr/>
        </p:nvSpPr>
        <p:spPr>
          <a:xfrm>
            <a:off x="6096000" y="8541310"/>
            <a:ext cx="12192000" cy="1055161"/>
          </a:xfrm>
          <a:prstGeom prst="rect">
            <a:avLst/>
          </a:prstGeom>
        </p:spPr>
        <p:txBody>
          <a:bodyPr>
            <a:spAutoFit/>
          </a:bodyPr>
          <a:lstStyle/>
          <a:p>
            <a:pPr algn="ctr">
              <a:lnSpc>
                <a:spcPct val="150000"/>
              </a:lnSpc>
            </a:pPr>
            <a:r>
              <a:rPr lang="tr-TR" sz="22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a:t>
            </a:r>
            <a:endParaRPr lang="tr-TR" sz="2200">
              <a:solidFill>
                <a:schemeClr val="bg1">
                  <a:lumMod val="95000"/>
                </a:schemeClr>
              </a:solidFill>
            </a:endParaRPr>
          </a:p>
        </p:txBody>
      </p:sp>
      <p:sp>
        <p:nvSpPr>
          <p:cNvPr id="29" name="Rectangle 28"/>
          <p:cNvSpPr/>
          <p:nvPr/>
        </p:nvSpPr>
        <p:spPr>
          <a:xfrm>
            <a:off x="11868834" y="6534834"/>
            <a:ext cx="646331"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30" name="Rectangle 29"/>
          <p:cNvSpPr/>
          <p:nvPr/>
        </p:nvSpPr>
        <p:spPr>
          <a:xfrm>
            <a:off x="8328882" y="6553494"/>
            <a:ext cx="777777"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31" name="Rectangle 30"/>
          <p:cNvSpPr/>
          <p:nvPr/>
        </p:nvSpPr>
        <p:spPr>
          <a:xfrm>
            <a:off x="15404677" y="6473277"/>
            <a:ext cx="546945" cy="769441"/>
          </a:xfrm>
          <a:prstGeom prst="rect">
            <a:avLst/>
          </a:prstGeom>
        </p:spPr>
        <p:txBody>
          <a:bodyPr wrap="none">
            <a:spAutoFit/>
          </a:bodyPr>
          <a:lstStyle/>
          <a:p>
            <a:r>
              <a:rPr lang="tr-TR" sz="4400">
                <a:solidFill>
                  <a:srgbClr val="CA8385"/>
                </a:solidFill>
                <a:latin typeface="FontAwesome" pitchFamily="2" charset="0"/>
              </a:rPr>
              <a:t></a:t>
            </a:r>
            <a:endParaRPr lang="tr-TR" sz="4400">
              <a:solidFill>
                <a:srgbClr val="CA8385"/>
              </a:solidFill>
            </a:endParaRPr>
          </a:p>
        </p:txBody>
      </p:sp>
    </p:spTree>
    <p:extLst>
      <p:ext uri="{BB962C8B-B14F-4D97-AF65-F5344CB8AC3E}">
        <p14:creationId xmlns:p14="http://schemas.microsoft.com/office/powerpoint/2010/main" val="15680524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4" name="Rectangle 3"/>
          <p:cNvSpPr/>
          <p:nvPr/>
        </p:nvSpPr>
        <p:spPr>
          <a:xfrm>
            <a:off x="2609850" y="3350533"/>
            <a:ext cx="19164300" cy="93345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rgbClr val="CA8385"/>
              </a:solidFill>
            </a:endParaRPr>
          </a:p>
        </p:txBody>
      </p:sp>
      <p:sp>
        <p:nvSpPr>
          <p:cNvPr id="58" name="TextBox 57"/>
          <p:cNvSpPr txBox="1"/>
          <p:nvPr/>
        </p:nvSpPr>
        <p:spPr>
          <a:xfrm>
            <a:off x="8532834" y="1030967"/>
            <a:ext cx="7318350"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TABLE OF CONTENTS</a:t>
            </a:r>
          </a:p>
        </p:txBody>
      </p:sp>
      <p:grpSp>
        <p:nvGrpSpPr>
          <p:cNvPr id="59" name="Group 58"/>
          <p:cNvGrpSpPr/>
          <p:nvPr/>
        </p:nvGrpSpPr>
        <p:grpSpPr>
          <a:xfrm>
            <a:off x="11643803" y="2399020"/>
            <a:ext cx="1096395" cy="169554"/>
            <a:chOff x="11643803" y="3980625"/>
            <a:chExt cx="1096395" cy="169554"/>
          </a:xfrm>
        </p:grpSpPr>
        <p:sp>
          <p:nvSpPr>
            <p:cNvPr id="60" name="Rectangle 59"/>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61" name="Rectangle 60"/>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62" name="Rectangle 61"/>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cxnSp>
          <p:nvCxnSpPr>
            <p:cNvPr id="63" name="Straight Connector 62"/>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2609850" y="4387700"/>
            <a:ext cx="19164300" cy="1037167"/>
          </a:xfrm>
          <a:prstGeom prst="rect">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rgbClr val="CA8385"/>
              </a:solidFill>
            </a:endParaRPr>
          </a:p>
        </p:txBody>
      </p:sp>
      <p:sp>
        <p:nvSpPr>
          <p:cNvPr id="67" name="Rectangle 66"/>
          <p:cNvSpPr/>
          <p:nvPr/>
        </p:nvSpPr>
        <p:spPr>
          <a:xfrm>
            <a:off x="2609850" y="6462033"/>
            <a:ext cx="19164300" cy="1037167"/>
          </a:xfrm>
          <a:prstGeom prst="rect">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rgbClr val="CA8385"/>
              </a:solidFill>
            </a:endParaRPr>
          </a:p>
        </p:txBody>
      </p:sp>
      <p:sp>
        <p:nvSpPr>
          <p:cNvPr id="69" name="Rectangle 68"/>
          <p:cNvSpPr/>
          <p:nvPr/>
        </p:nvSpPr>
        <p:spPr>
          <a:xfrm>
            <a:off x="2609850" y="8536366"/>
            <a:ext cx="19164300" cy="1037167"/>
          </a:xfrm>
          <a:prstGeom prst="rect">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rgbClr val="CA8385"/>
              </a:solidFill>
            </a:endParaRPr>
          </a:p>
        </p:txBody>
      </p:sp>
      <p:sp>
        <p:nvSpPr>
          <p:cNvPr id="71" name="Rectangle 70"/>
          <p:cNvSpPr/>
          <p:nvPr/>
        </p:nvSpPr>
        <p:spPr>
          <a:xfrm>
            <a:off x="2609850" y="10610700"/>
            <a:ext cx="19164300" cy="1037167"/>
          </a:xfrm>
          <a:prstGeom prst="rect">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rgbClr val="CA8385"/>
              </a:solidFill>
            </a:endParaRPr>
          </a:p>
        </p:txBody>
      </p:sp>
      <p:sp>
        <p:nvSpPr>
          <p:cNvPr id="46" name="TextBox 45"/>
          <p:cNvSpPr txBox="1"/>
          <p:nvPr/>
        </p:nvSpPr>
        <p:spPr>
          <a:xfrm>
            <a:off x="1543050" y="4675450"/>
            <a:ext cx="636713"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1-5</a:t>
            </a:r>
          </a:p>
        </p:txBody>
      </p:sp>
      <p:sp>
        <p:nvSpPr>
          <p:cNvPr id="73" name="TextBox 72"/>
          <p:cNvSpPr txBox="1"/>
          <p:nvPr/>
        </p:nvSpPr>
        <p:spPr>
          <a:xfrm>
            <a:off x="2848190" y="4675451"/>
            <a:ext cx="2039597"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Introduction</a:t>
            </a:r>
          </a:p>
        </p:txBody>
      </p:sp>
      <p:sp>
        <p:nvSpPr>
          <p:cNvPr id="74" name="TextBox 73"/>
          <p:cNvSpPr txBox="1"/>
          <p:nvPr/>
        </p:nvSpPr>
        <p:spPr>
          <a:xfrm>
            <a:off x="5317873" y="4675451"/>
            <a:ext cx="1818383" cy="461665"/>
          </a:xfrm>
          <a:prstGeom prst="rect">
            <a:avLst/>
          </a:prstGeom>
          <a:noFill/>
        </p:spPr>
        <p:txBody>
          <a:bodyPr wrap="none" rtlCol="0">
            <a:spAutoFit/>
          </a:bodyPr>
          <a:lstStyle/>
          <a:p>
            <a:r>
              <a:rPr lang="tr-TR" sz="2400">
                <a:solidFill>
                  <a:srgbClr val="CA8385"/>
                </a:solidFill>
                <a:latin typeface="Open Sans Light" panose="020B0306030504020204" pitchFamily="34" charset="0"/>
                <a:ea typeface="Open Sans Light" panose="020B0306030504020204" pitchFamily="34" charset="0"/>
                <a:cs typeface="Open Sans Light" panose="020B0306030504020204" pitchFamily="34" charset="0"/>
              </a:rPr>
              <a:t>Who we are</a:t>
            </a:r>
          </a:p>
        </p:txBody>
      </p:sp>
      <p:cxnSp>
        <p:nvCxnSpPr>
          <p:cNvPr id="76" name="Straight Connector 75"/>
          <p:cNvCxnSpPr/>
          <p:nvPr/>
        </p:nvCxnSpPr>
        <p:spPr>
          <a:xfrm>
            <a:off x="5079533" y="4675450"/>
            <a:ext cx="0" cy="461665"/>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848190" y="6749783"/>
            <a:ext cx="1156086"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Charts</a:t>
            </a:r>
          </a:p>
        </p:txBody>
      </p:sp>
      <p:sp>
        <p:nvSpPr>
          <p:cNvPr id="82" name="TextBox 81"/>
          <p:cNvSpPr txBox="1"/>
          <p:nvPr/>
        </p:nvSpPr>
        <p:spPr>
          <a:xfrm>
            <a:off x="4434362" y="6749784"/>
            <a:ext cx="1085554" cy="461665"/>
          </a:xfrm>
          <a:prstGeom prst="rect">
            <a:avLst/>
          </a:prstGeom>
          <a:noFill/>
        </p:spPr>
        <p:txBody>
          <a:bodyPr wrap="none" rtlCol="0">
            <a:spAutoFit/>
          </a:bodyPr>
          <a:lstStyle/>
          <a:p>
            <a:r>
              <a:rPr lang="tr-TR" sz="2400">
                <a:solidFill>
                  <a:srgbClr val="CA8385"/>
                </a:solidFill>
                <a:latin typeface="Open Sans Light" panose="020B0306030504020204" pitchFamily="34" charset="0"/>
                <a:ea typeface="Open Sans Light" panose="020B0306030504020204" pitchFamily="34" charset="0"/>
                <a:cs typeface="Open Sans Light" panose="020B0306030504020204" pitchFamily="34" charset="0"/>
              </a:rPr>
              <a:t>Charts</a:t>
            </a:r>
          </a:p>
        </p:txBody>
      </p:sp>
      <p:sp>
        <p:nvSpPr>
          <p:cNvPr id="86" name="TextBox 85"/>
          <p:cNvSpPr txBox="1"/>
          <p:nvPr/>
        </p:nvSpPr>
        <p:spPr>
          <a:xfrm>
            <a:off x="1543050" y="6749783"/>
            <a:ext cx="813043"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6-10</a:t>
            </a:r>
          </a:p>
        </p:txBody>
      </p:sp>
      <p:sp>
        <p:nvSpPr>
          <p:cNvPr id="87" name="TextBox 86"/>
          <p:cNvSpPr txBox="1"/>
          <p:nvPr/>
        </p:nvSpPr>
        <p:spPr>
          <a:xfrm>
            <a:off x="2845484" y="8824116"/>
            <a:ext cx="1465466"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Timeline</a:t>
            </a:r>
          </a:p>
        </p:txBody>
      </p:sp>
      <p:sp>
        <p:nvSpPr>
          <p:cNvPr id="88" name="TextBox 87"/>
          <p:cNvSpPr txBox="1"/>
          <p:nvPr/>
        </p:nvSpPr>
        <p:spPr>
          <a:xfrm>
            <a:off x="4741036" y="8824116"/>
            <a:ext cx="1307987" cy="461665"/>
          </a:xfrm>
          <a:prstGeom prst="rect">
            <a:avLst/>
          </a:prstGeom>
          <a:noFill/>
        </p:spPr>
        <p:txBody>
          <a:bodyPr wrap="none" rtlCol="0">
            <a:spAutoFit/>
          </a:bodyPr>
          <a:lstStyle/>
          <a:p>
            <a:r>
              <a:rPr lang="tr-TR" sz="2400">
                <a:solidFill>
                  <a:srgbClr val="CA8385"/>
                </a:solidFill>
                <a:latin typeface="Open Sans Light" panose="020B0306030504020204" pitchFamily="34" charset="0"/>
                <a:ea typeface="Open Sans Light" panose="020B0306030504020204" pitchFamily="34" charset="0"/>
                <a:cs typeface="Open Sans Light" panose="020B0306030504020204" pitchFamily="34" charset="0"/>
              </a:rPr>
              <a:t>From To</a:t>
            </a:r>
          </a:p>
        </p:txBody>
      </p:sp>
      <p:sp>
        <p:nvSpPr>
          <p:cNvPr id="90" name="TextBox 89"/>
          <p:cNvSpPr txBox="1"/>
          <p:nvPr/>
        </p:nvSpPr>
        <p:spPr>
          <a:xfrm>
            <a:off x="1366720" y="8824115"/>
            <a:ext cx="989373"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11-15</a:t>
            </a:r>
          </a:p>
        </p:txBody>
      </p:sp>
      <p:sp>
        <p:nvSpPr>
          <p:cNvPr id="91" name="TextBox 90"/>
          <p:cNvSpPr txBox="1"/>
          <p:nvPr/>
        </p:nvSpPr>
        <p:spPr>
          <a:xfrm>
            <a:off x="2830385" y="10898450"/>
            <a:ext cx="1396536"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Services</a:t>
            </a:r>
          </a:p>
        </p:txBody>
      </p:sp>
      <p:sp>
        <p:nvSpPr>
          <p:cNvPr id="92" name="TextBox 91"/>
          <p:cNvSpPr txBox="1"/>
          <p:nvPr/>
        </p:nvSpPr>
        <p:spPr>
          <a:xfrm>
            <a:off x="4727217" y="10902413"/>
            <a:ext cx="1821332" cy="461665"/>
          </a:xfrm>
          <a:prstGeom prst="rect">
            <a:avLst/>
          </a:prstGeom>
          <a:noFill/>
        </p:spPr>
        <p:txBody>
          <a:bodyPr wrap="none" rtlCol="0">
            <a:spAutoFit/>
          </a:bodyPr>
          <a:lstStyle/>
          <a:p>
            <a:r>
              <a:rPr lang="tr-TR" sz="2400">
                <a:solidFill>
                  <a:srgbClr val="CA8385"/>
                </a:solidFill>
                <a:latin typeface="Open Sans Light" panose="020B0306030504020204" pitchFamily="34" charset="0"/>
                <a:ea typeface="Open Sans Light" panose="020B0306030504020204" pitchFamily="34" charset="0"/>
                <a:cs typeface="Open Sans Light" panose="020B0306030504020204" pitchFamily="34" charset="0"/>
              </a:rPr>
              <a:t>What we do</a:t>
            </a:r>
          </a:p>
        </p:txBody>
      </p:sp>
      <p:sp>
        <p:nvSpPr>
          <p:cNvPr id="94" name="TextBox 93"/>
          <p:cNvSpPr txBox="1"/>
          <p:nvPr/>
        </p:nvSpPr>
        <p:spPr>
          <a:xfrm>
            <a:off x="1366720" y="10902412"/>
            <a:ext cx="989373"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16-20</a:t>
            </a:r>
          </a:p>
        </p:txBody>
      </p:sp>
      <p:sp>
        <p:nvSpPr>
          <p:cNvPr id="95" name="TextBox 94"/>
          <p:cNvSpPr txBox="1"/>
          <p:nvPr/>
        </p:nvSpPr>
        <p:spPr>
          <a:xfrm>
            <a:off x="22204237" y="4675450"/>
            <a:ext cx="989373"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21-25</a:t>
            </a:r>
          </a:p>
        </p:txBody>
      </p:sp>
      <p:sp>
        <p:nvSpPr>
          <p:cNvPr id="96" name="TextBox 95"/>
          <p:cNvSpPr txBox="1"/>
          <p:nvPr/>
        </p:nvSpPr>
        <p:spPr>
          <a:xfrm>
            <a:off x="22204237" y="6749783"/>
            <a:ext cx="989373"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26-30</a:t>
            </a:r>
          </a:p>
        </p:txBody>
      </p:sp>
      <p:sp>
        <p:nvSpPr>
          <p:cNvPr id="97" name="TextBox 96"/>
          <p:cNvSpPr txBox="1"/>
          <p:nvPr/>
        </p:nvSpPr>
        <p:spPr>
          <a:xfrm>
            <a:off x="22204237" y="8824115"/>
            <a:ext cx="989373"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31-35</a:t>
            </a:r>
          </a:p>
        </p:txBody>
      </p:sp>
      <p:sp>
        <p:nvSpPr>
          <p:cNvPr id="98" name="TextBox 97"/>
          <p:cNvSpPr txBox="1"/>
          <p:nvPr/>
        </p:nvSpPr>
        <p:spPr>
          <a:xfrm>
            <a:off x="22204237" y="10902412"/>
            <a:ext cx="989373"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36-40</a:t>
            </a:r>
          </a:p>
        </p:txBody>
      </p:sp>
      <p:sp>
        <p:nvSpPr>
          <p:cNvPr id="99" name="TextBox 98"/>
          <p:cNvSpPr txBox="1"/>
          <p:nvPr/>
        </p:nvSpPr>
        <p:spPr>
          <a:xfrm>
            <a:off x="19987960" y="4675451"/>
            <a:ext cx="1473738"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Features</a:t>
            </a:r>
          </a:p>
        </p:txBody>
      </p:sp>
      <p:sp>
        <p:nvSpPr>
          <p:cNvPr id="100" name="TextBox 99"/>
          <p:cNvSpPr txBox="1"/>
          <p:nvPr/>
        </p:nvSpPr>
        <p:spPr>
          <a:xfrm>
            <a:off x="20087347" y="6749784"/>
            <a:ext cx="1374351"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Projects</a:t>
            </a:r>
          </a:p>
        </p:txBody>
      </p:sp>
      <p:sp>
        <p:nvSpPr>
          <p:cNvPr id="101" name="TextBox 100"/>
          <p:cNvSpPr txBox="1"/>
          <p:nvPr/>
        </p:nvSpPr>
        <p:spPr>
          <a:xfrm>
            <a:off x="19978599" y="8824116"/>
            <a:ext cx="1483099"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Galleries</a:t>
            </a:r>
          </a:p>
        </p:txBody>
      </p:sp>
      <p:sp>
        <p:nvSpPr>
          <p:cNvPr id="102" name="TextBox 101"/>
          <p:cNvSpPr txBox="1"/>
          <p:nvPr/>
        </p:nvSpPr>
        <p:spPr>
          <a:xfrm>
            <a:off x="19822146" y="10902413"/>
            <a:ext cx="1639552"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Our Team</a:t>
            </a:r>
          </a:p>
        </p:txBody>
      </p:sp>
      <p:cxnSp>
        <p:nvCxnSpPr>
          <p:cNvPr id="103" name="Straight Connector 102"/>
          <p:cNvCxnSpPr/>
          <p:nvPr/>
        </p:nvCxnSpPr>
        <p:spPr>
          <a:xfrm>
            <a:off x="19799162" y="4675450"/>
            <a:ext cx="0" cy="461665"/>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9895599" y="6749783"/>
            <a:ext cx="0" cy="461665"/>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9786851" y="8824115"/>
            <a:ext cx="0" cy="461665"/>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9560188" y="10902412"/>
            <a:ext cx="0" cy="461665"/>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7739491" y="4675451"/>
            <a:ext cx="1821332" cy="461665"/>
          </a:xfrm>
          <a:prstGeom prst="rect">
            <a:avLst/>
          </a:prstGeom>
          <a:noFill/>
        </p:spPr>
        <p:txBody>
          <a:bodyPr wrap="none" rtlCol="0">
            <a:spAutoFit/>
          </a:bodyPr>
          <a:lstStyle/>
          <a:p>
            <a:pPr algn="r"/>
            <a:r>
              <a:rPr lang="tr-TR" sz="2400">
                <a:solidFill>
                  <a:srgbClr val="CA8385"/>
                </a:solidFill>
                <a:latin typeface="Open Sans Light" panose="020B0306030504020204" pitchFamily="34" charset="0"/>
                <a:ea typeface="Open Sans Light" panose="020B0306030504020204" pitchFamily="34" charset="0"/>
                <a:cs typeface="Open Sans Light" panose="020B0306030504020204" pitchFamily="34" charset="0"/>
              </a:rPr>
              <a:t>What we do</a:t>
            </a:r>
          </a:p>
        </p:txBody>
      </p:sp>
      <p:sp>
        <p:nvSpPr>
          <p:cNvPr id="108" name="TextBox 107"/>
          <p:cNvSpPr txBox="1"/>
          <p:nvPr/>
        </p:nvSpPr>
        <p:spPr>
          <a:xfrm>
            <a:off x="18273548" y="6749784"/>
            <a:ext cx="1383712" cy="461665"/>
          </a:xfrm>
          <a:prstGeom prst="rect">
            <a:avLst/>
          </a:prstGeom>
          <a:noFill/>
        </p:spPr>
        <p:txBody>
          <a:bodyPr wrap="none" rtlCol="0">
            <a:spAutoFit/>
          </a:bodyPr>
          <a:lstStyle/>
          <a:p>
            <a:pPr algn="r"/>
            <a:r>
              <a:rPr lang="tr-TR" sz="2400">
                <a:solidFill>
                  <a:srgbClr val="CA8385"/>
                </a:solidFill>
                <a:latin typeface="Open Sans Light" panose="020B0306030504020204" pitchFamily="34" charset="0"/>
                <a:ea typeface="Open Sans Light" panose="020B0306030504020204" pitchFamily="34" charset="0"/>
                <a:cs typeface="Open Sans Light" panose="020B0306030504020204" pitchFamily="34" charset="0"/>
              </a:rPr>
              <a:t>Our Jobs</a:t>
            </a:r>
          </a:p>
        </p:txBody>
      </p:sp>
      <p:sp>
        <p:nvSpPr>
          <p:cNvPr id="109" name="TextBox 108"/>
          <p:cNvSpPr txBox="1"/>
          <p:nvPr/>
        </p:nvSpPr>
        <p:spPr>
          <a:xfrm>
            <a:off x="17265515" y="8824116"/>
            <a:ext cx="2282997" cy="461665"/>
          </a:xfrm>
          <a:prstGeom prst="rect">
            <a:avLst/>
          </a:prstGeom>
          <a:noFill/>
        </p:spPr>
        <p:txBody>
          <a:bodyPr wrap="none" rtlCol="0">
            <a:spAutoFit/>
          </a:bodyPr>
          <a:lstStyle/>
          <a:p>
            <a:pPr algn="r"/>
            <a:r>
              <a:rPr lang="tr-TR" sz="2400">
                <a:solidFill>
                  <a:srgbClr val="CA8385"/>
                </a:solidFill>
                <a:latin typeface="Open Sans Light" panose="020B0306030504020204" pitchFamily="34" charset="0"/>
                <a:ea typeface="Open Sans Light" panose="020B0306030504020204" pitchFamily="34" charset="0"/>
                <a:cs typeface="Open Sans Light" panose="020B0306030504020204" pitchFamily="34" charset="0"/>
              </a:rPr>
              <a:t>Photo Galleries</a:t>
            </a:r>
          </a:p>
        </p:txBody>
      </p:sp>
      <p:sp>
        <p:nvSpPr>
          <p:cNvPr id="110" name="TextBox 109"/>
          <p:cNvSpPr txBox="1"/>
          <p:nvPr/>
        </p:nvSpPr>
        <p:spPr>
          <a:xfrm>
            <a:off x="17571049" y="10902413"/>
            <a:ext cx="1750800" cy="461665"/>
          </a:xfrm>
          <a:prstGeom prst="rect">
            <a:avLst/>
          </a:prstGeom>
          <a:noFill/>
        </p:spPr>
        <p:txBody>
          <a:bodyPr wrap="none" rtlCol="0">
            <a:spAutoFit/>
          </a:bodyPr>
          <a:lstStyle/>
          <a:p>
            <a:pPr algn="r"/>
            <a:r>
              <a:rPr lang="tr-TR" sz="2400">
                <a:solidFill>
                  <a:srgbClr val="CA8385"/>
                </a:solidFill>
                <a:latin typeface="Open Sans Light" panose="020B0306030504020204" pitchFamily="34" charset="0"/>
                <a:ea typeface="Open Sans Light" panose="020B0306030504020204" pitchFamily="34" charset="0"/>
                <a:cs typeface="Open Sans Light" panose="020B0306030504020204" pitchFamily="34" charset="0"/>
              </a:rPr>
              <a:t>Our People</a:t>
            </a:r>
          </a:p>
        </p:txBody>
      </p:sp>
      <p:cxnSp>
        <p:nvCxnSpPr>
          <p:cNvPr id="47" name="Straight Connector 46"/>
          <p:cNvCxnSpPr/>
          <p:nvPr/>
        </p:nvCxnSpPr>
        <p:spPr>
          <a:xfrm>
            <a:off x="2609850" y="4675450"/>
            <a:ext cx="0" cy="461665"/>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196022" y="6749783"/>
            <a:ext cx="0" cy="461665"/>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609850" y="6749783"/>
            <a:ext cx="0" cy="461665"/>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02697" y="8824114"/>
            <a:ext cx="0" cy="461665"/>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609850" y="8824114"/>
            <a:ext cx="0" cy="461665"/>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488879" y="10898450"/>
            <a:ext cx="0" cy="461665"/>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609850" y="10898450"/>
            <a:ext cx="0" cy="461665"/>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1774150" y="4675450"/>
            <a:ext cx="0" cy="461665"/>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1774150" y="6749783"/>
            <a:ext cx="0" cy="461665"/>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1774150" y="8824114"/>
            <a:ext cx="0" cy="461665"/>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1774150" y="10898450"/>
            <a:ext cx="0" cy="461665"/>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250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8476931" y="2176048"/>
            <a:ext cx="7430176"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CLUSTERED COLUMN</a:t>
            </a:r>
          </a:p>
        </p:txBody>
      </p:sp>
      <p:grpSp>
        <p:nvGrpSpPr>
          <p:cNvPr id="17" name="Group 16"/>
          <p:cNvGrpSpPr/>
          <p:nvPr/>
        </p:nvGrpSpPr>
        <p:grpSpPr>
          <a:xfrm>
            <a:off x="11643804" y="3544101"/>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graphicFrame>
        <p:nvGraphicFramePr>
          <p:cNvPr id="15" name="Chart 14"/>
          <p:cNvGraphicFramePr/>
          <p:nvPr>
            <p:extLst>
              <p:ext uri="{D42A27DB-BD31-4B8C-83A1-F6EECF244321}">
                <p14:modId xmlns:p14="http://schemas.microsoft.com/office/powerpoint/2010/main" val="3818758124"/>
              </p:ext>
            </p:extLst>
          </p:nvPr>
        </p:nvGraphicFramePr>
        <p:xfrm>
          <a:off x="4686301" y="4662772"/>
          <a:ext cx="15011398" cy="5435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096000" y="10484792"/>
            <a:ext cx="12192000" cy="1055161"/>
          </a:xfrm>
          <a:prstGeom prst="rect">
            <a:avLst/>
          </a:prstGeom>
        </p:spPr>
        <p:txBody>
          <a:bodyPr>
            <a:spAutoFit/>
          </a:bodyPr>
          <a:lstStyle/>
          <a:p>
            <a:pPr algn="ctr">
              <a:lnSpc>
                <a:spcPct val="150000"/>
              </a:lnSpc>
            </a:pPr>
            <a:r>
              <a:rPr lang="tr-TR" sz="22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a:t>
            </a:r>
            <a:endParaRPr lang="tr-TR" sz="2200">
              <a:solidFill>
                <a:schemeClr val="bg1">
                  <a:lumMod val="95000"/>
                </a:schemeClr>
              </a:solidFill>
            </a:endParaRPr>
          </a:p>
        </p:txBody>
      </p:sp>
    </p:spTree>
    <p:extLst>
      <p:ext uri="{BB962C8B-B14F-4D97-AF65-F5344CB8AC3E}">
        <p14:creationId xmlns:p14="http://schemas.microsoft.com/office/powerpoint/2010/main" val="2522159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8902209" y="2896838"/>
            <a:ext cx="6579622"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STACKED COLUMN</a:t>
            </a:r>
          </a:p>
        </p:txBody>
      </p:sp>
      <p:grpSp>
        <p:nvGrpSpPr>
          <p:cNvPr id="17" name="Group 16"/>
          <p:cNvGrpSpPr/>
          <p:nvPr/>
        </p:nvGrpSpPr>
        <p:grpSpPr>
          <a:xfrm>
            <a:off x="11643804" y="4264891"/>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graphicFrame>
        <p:nvGraphicFramePr>
          <p:cNvPr id="15" name="Chart 14"/>
          <p:cNvGraphicFramePr/>
          <p:nvPr>
            <p:extLst>
              <p:ext uri="{D42A27DB-BD31-4B8C-83A1-F6EECF244321}">
                <p14:modId xmlns:p14="http://schemas.microsoft.com/office/powerpoint/2010/main" val="3821659238"/>
              </p:ext>
            </p:extLst>
          </p:nvPr>
        </p:nvGraphicFramePr>
        <p:xfrm>
          <a:off x="3730301" y="5383562"/>
          <a:ext cx="8053898" cy="5435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2730253" y="6816571"/>
            <a:ext cx="7923446" cy="2308324"/>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erano purus aliquam eratona averem condimentum fermentum. Phasellus sed nisl eleifend, interdum ex vel, porttitor risus. </a:t>
            </a:r>
            <a:endParaRPr lang="tr-TR" sz="2400">
              <a:solidFill>
                <a:schemeClr val="bg1">
                  <a:lumMod val="95000"/>
                </a:schemeClr>
              </a:solidFill>
            </a:endParaRPr>
          </a:p>
        </p:txBody>
      </p:sp>
      <p:sp>
        <p:nvSpPr>
          <p:cNvPr id="4" name="TextBox 3"/>
          <p:cNvSpPr txBox="1"/>
          <p:nvPr/>
        </p:nvSpPr>
        <p:spPr>
          <a:xfrm>
            <a:off x="12730254" y="6293351"/>
            <a:ext cx="7923446" cy="523220"/>
          </a:xfrm>
          <a:prstGeom prst="rect">
            <a:avLst/>
          </a:prstGeom>
          <a:noFill/>
        </p:spPr>
        <p:txBody>
          <a:bodyPr wrap="squar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Your Subtitle Here</a:t>
            </a:r>
          </a:p>
        </p:txBody>
      </p:sp>
    </p:spTree>
    <p:extLst>
      <p:ext uri="{BB962C8B-B14F-4D97-AF65-F5344CB8AC3E}">
        <p14:creationId xmlns:p14="http://schemas.microsoft.com/office/powerpoint/2010/main" val="37274613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10030212" y="2896838"/>
            <a:ext cx="4323620"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LINE CHART</a:t>
            </a:r>
          </a:p>
        </p:txBody>
      </p:sp>
      <p:grpSp>
        <p:nvGrpSpPr>
          <p:cNvPr id="17" name="Group 16"/>
          <p:cNvGrpSpPr/>
          <p:nvPr/>
        </p:nvGrpSpPr>
        <p:grpSpPr>
          <a:xfrm>
            <a:off x="11643804" y="4264891"/>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graphicFrame>
        <p:nvGraphicFramePr>
          <p:cNvPr id="15" name="Chart 14"/>
          <p:cNvGraphicFramePr/>
          <p:nvPr>
            <p:extLst>
              <p:ext uri="{D42A27DB-BD31-4B8C-83A1-F6EECF244321}">
                <p14:modId xmlns:p14="http://schemas.microsoft.com/office/powerpoint/2010/main" val="1771593343"/>
              </p:ext>
            </p:extLst>
          </p:nvPr>
        </p:nvGraphicFramePr>
        <p:xfrm>
          <a:off x="12674972" y="5383562"/>
          <a:ext cx="8053898" cy="5435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3655131" y="6816571"/>
            <a:ext cx="7923446" cy="2308324"/>
          </a:xfrm>
          <a:prstGeom prst="rect">
            <a:avLst/>
          </a:prstGeom>
        </p:spPr>
        <p:txBody>
          <a:bodyPr wrap="square">
            <a:spAutoFit/>
          </a:bodyPr>
          <a:lstStyle/>
          <a:p>
            <a:pPr algn="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erano purus aliquam eratona averem condimentum fermentum. Phasellus sed nisl eleifend, interdum ex vel, porttitor risus. </a:t>
            </a:r>
            <a:endParaRPr lang="tr-TR" sz="2400">
              <a:solidFill>
                <a:schemeClr val="bg1">
                  <a:lumMod val="95000"/>
                </a:schemeClr>
              </a:solidFill>
            </a:endParaRPr>
          </a:p>
        </p:txBody>
      </p:sp>
      <p:sp>
        <p:nvSpPr>
          <p:cNvPr id="4" name="TextBox 3"/>
          <p:cNvSpPr txBox="1"/>
          <p:nvPr/>
        </p:nvSpPr>
        <p:spPr>
          <a:xfrm>
            <a:off x="8241830" y="6293351"/>
            <a:ext cx="3336747"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Your Subtitle Here</a:t>
            </a:r>
          </a:p>
        </p:txBody>
      </p:sp>
    </p:spTree>
    <p:extLst>
      <p:ext uri="{BB962C8B-B14F-4D97-AF65-F5344CB8AC3E}">
        <p14:creationId xmlns:p14="http://schemas.microsoft.com/office/powerpoint/2010/main" val="3118004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10301120" y="2896838"/>
            <a:ext cx="3781806"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PIE CHART</a:t>
            </a:r>
          </a:p>
        </p:txBody>
      </p:sp>
      <p:grpSp>
        <p:nvGrpSpPr>
          <p:cNvPr id="17" name="Group 16"/>
          <p:cNvGrpSpPr/>
          <p:nvPr/>
        </p:nvGrpSpPr>
        <p:grpSpPr>
          <a:xfrm>
            <a:off x="11643804" y="4264891"/>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graphicFrame>
        <p:nvGraphicFramePr>
          <p:cNvPr id="15" name="Chart 14"/>
          <p:cNvGraphicFramePr/>
          <p:nvPr>
            <p:extLst>
              <p:ext uri="{D42A27DB-BD31-4B8C-83A1-F6EECF244321}">
                <p14:modId xmlns:p14="http://schemas.microsoft.com/office/powerpoint/2010/main" val="1401079457"/>
              </p:ext>
            </p:extLst>
          </p:nvPr>
        </p:nvGraphicFramePr>
        <p:xfrm>
          <a:off x="8165052" y="5383562"/>
          <a:ext cx="8053898" cy="5435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105469" y="6685942"/>
            <a:ext cx="4796740" cy="3970318"/>
          </a:xfrm>
          <a:prstGeom prst="rect">
            <a:avLst/>
          </a:prstGeom>
        </p:spPr>
        <p:txBody>
          <a:bodyPr wrap="square">
            <a:spAutoFit/>
          </a:bodyPr>
          <a:lstStyle/>
          <a:p>
            <a:pPr algn="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erano purus aliquam eratona averem condimentum fermentum. Phasellus sed nisl eleifend, interdum ex vel, porttitor risus. </a:t>
            </a:r>
            <a:endParaRPr lang="tr-TR" sz="2400">
              <a:solidFill>
                <a:schemeClr val="bg1">
                  <a:lumMod val="95000"/>
                </a:schemeClr>
              </a:solidFill>
            </a:endParaRPr>
          </a:p>
        </p:txBody>
      </p:sp>
      <p:sp>
        <p:nvSpPr>
          <p:cNvPr id="4" name="TextBox 3"/>
          <p:cNvSpPr txBox="1"/>
          <p:nvPr/>
        </p:nvSpPr>
        <p:spPr>
          <a:xfrm>
            <a:off x="5565462" y="6162722"/>
            <a:ext cx="3336747" cy="523220"/>
          </a:xfrm>
          <a:prstGeom prst="rect">
            <a:avLst/>
          </a:prstGeom>
          <a:noFill/>
        </p:spPr>
        <p:txBody>
          <a:bodyPr wrap="none" rtlCol="0">
            <a:spAutoFit/>
          </a:bodyPr>
          <a:lstStyle/>
          <a:p>
            <a:pPr algn="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Your Subtitle Here</a:t>
            </a:r>
          </a:p>
        </p:txBody>
      </p:sp>
      <p:sp>
        <p:nvSpPr>
          <p:cNvPr id="12" name="Rectangle 11"/>
          <p:cNvSpPr/>
          <p:nvPr/>
        </p:nvSpPr>
        <p:spPr>
          <a:xfrm>
            <a:off x="15690173" y="6685942"/>
            <a:ext cx="4796740" cy="3970318"/>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erano purus aliquam eratona averem condimentum fermentum. Phasellus sed nisl eleifend, interdum ex vel, porttitor risus. </a:t>
            </a:r>
            <a:endParaRPr lang="tr-TR" sz="2400">
              <a:solidFill>
                <a:schemeClr val="bg1">
                  <a:lumMod val="95000"/>
                </a:schemeClr>
              </a:solidFill>
            </a:endParaRPr>
          </a:p>
        </p:txBody>
      </p:sp>
      <p:sp>
        <p:nvSpPr>
          <p:cNvPr id="13" name="TextBox 12"/>
          <p:cNvSpPr txBox="1"/>
          <p:nvPr/>
        </p:nvSpPr>
        <p:spPr>
          <a:xfrm>
            <a:off x="15690174" y="6162722"/>
            <a:ext cx="4796740" cy="523220"/>
          </a:xfrm>
          <a:prstGeom prst="rect">
            <a:avLst/>
          </a:prstGeom>
          <a:noFill/>
        </p:spPr>
        <p:txBody>
          <a:bodyPr wrap="squar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Your Subtitle Here</a:t>
            </a:r>
          </a:p>
        </p:txBody>
      </p:sp>
    </p:spTree>
    <p:extLst>
      <p:ext uri="{BB962C8B-B14F-4D97-AF65-F5344CB8AC3E}">
        <p14:creationId xmlns:p14="http://schemas.microsoft.com/office/powerpoint/2010/main" val="42644146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9902772" y="2278684"/>
            <a:ext cx="4578497"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AREA CHART</a:t>
            </a:r>
          </a:p>
        </p:txBody>
      </p:sp>
      <p:grpSp>
        <p:nvGrpSpPr>
          <p:cNvPr id="17" name="Group 16"/>
          <p:cNvGrpSpPr/>
          <p:nvPr/>
        </p:nvGrpSpPr>
        <p:grpSpPr>
          <a:xfrm>
            <a:off x="11643804" y="3646737"/>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graphicFrame>
        <p:nvGraphicFramePr>
          <p:cNvPr id="15" name="Chart 14"/>
          <p:cNvGraphicFramePr/>
          <p:nvPr>
            <p:extLst>
              <p:ext uri="{D42A27DB-BD31-4B8C-83A1-F6EECF244321}">
                <p14:modId xmlns:p14="http://schemas.microsoft.com/office/powerpoint/2010/main" val="367759477"/>
              </p:ext>
            </p:extLst>
          </p:nvPr>
        </p:nvGraphicFramePr>
        <p:xfrm>
          <a:off x="6096000" y="4616119"/>
          <a:ext cx="12192000" cy="5435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096000" y="10382155"/>
            <a:ext cx="12192000" cy="1055161"/>
          </a:xfrm>
          <a:prstGeom prst="rect">
            <a:avLst/>
          </a:prstGeom>
        </p:spPr>
        <p:txBody>
          <a:bodyPr>
            <a:spAutoFit/>
          </a:bodyPr>
          <a:lstStyle/>
          <a:p>
            <a:pPr algn="ctr">
              <a:lnSpc>
                <a:spcPct val="150000"/>
              </a:lnSpc>
            </a:pPr>
            <a:r>
              <a:rPr lang="tr-TR" sz="22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a:t>
            </a:r>
            <a:endParaRPr lang="tr-TR" sz="2200">
              <a:solidFill>
                <a:schemeClr val="bg1">
                  <a:lumMod val="95000"/>
                </a:schemeClr>
              </a:solidFill>
            </a:endParaRPr>
          </a:p>
        </p:txBody>
      </p:sp>
    </p:spTree>
    <p:extLst>
      <p:ext uri="{BB962C8B-B14F-4D97-AF65-F5344CB8AC3E}">
        <p14:creationId xmlns:p14="http://schemas.microsoft.com/office/powerpoint/2010/main" val="2184094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8761437" y="2602265"/>
            <a:ext cx="6861174"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DOUGHNUT CHART</a:t>
            </a:r>
          </a:p>
        </p:txBody>
      </p:sp>
      <p:grpSp>
        <p:nvGrpSpPr>
          <p:cNvPr id="17" name="Group 16"/>
          <p:cNvGrpSpPr/>
          <p:nvPr/>
        </p:nvGrpSpPr>
        <p:grpSpPr>
          <a:xfrm>
            <a:off x="11643804" y="3970318"/>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graphicFrame>
        <p:nvGraphicFramePr>
          <p:cNvPr id="15" name="Chart 14"/>
          <p:cNvGraphicFramePr/>
          <p:nvPr>
            <p:extLst>
              <p:ext uri="{D42A27DB-BD31-4B8C-83A1-F6EECF244321}">
                <p14:modId xmlns:p14="http://schemas.microsoft.com/office/powerpoint/2010/main" val="825761300"/>
              </p:ext>
            </p:extLst>
          </p:nvPr>
        </p:nvGraphicFramePr>
        <p:xfrm>
          <a:off x="9170710" y="4906193"/>
          <a:ext cx="5996472" cy="40470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623575" y="6544990"/>
            <a:ext cx="1136850" cy="769441"/>
          </a:xfrm>
          <a:prstGeom prst="rect">
            <a:avLst/>
          </a:prstGeom>
          <a:noFill/>
        </p:spPr>
        <p:txBody>
          <a:bodyPr wrap="none" rtlCol="0">
            <a:spAutoFit/>
          </a:bodyPr>
          <a:lstStyle/>
          <a:p>
            <a:r>
              <a:rPr lang="tr-TR" sz="4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75</a:t>
            </a:r>
            <a:r>
              <a:rPr lang="tr-TR" sz="2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graphicFrame>
        <p:nvGraphicFramePr>
          <p:cNvPr id="18" name="Chart 17"/>
          <p:cNvGraphicFramePr/>
          <p:nvPr>
            <p:extLst>
              <p:ext uri="{D42A27DB-BD31-4B8C-83A1-F6EECF244321}">
                <p14:modId xmlns:p14="http://schemas.microsoft.com/office/powerpoint/2010/main" val="4065895404"/>
              </p:ext>
            </p:extLst>
          </p:nvPr>
        </p:nvGraphicFramePr>
        <p:xfrm>
          <a:off x="4281593" y="4906192"/>
          <a:ext cx="5996472" cy="4047036"/>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6688350" y="6544990"/>
            <a:ext cx="1136850" cy="769441"/>
          </a:xfrm>
          <a:prstGeom prst="rect">
            <a:avLst/>
          </a:prstGeom>
          <a:noFill/>
        </p:spPr>
        <p:txBody>
          <a:bodyPr wrap="none" rtlCol="0">
            <a:spAutoFit/>
          </a:bodyPr>
          <a:lstStyle/>
          <a:p>
            <a:r>
              <a:rPr lang="tr-TR" sz="4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50</a:t>
            </a:r>
            <a:r>
              <a:rPr lang="tr-TR" sz="2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graphicFrame>
        <p:nvGraphicFramePr>
          <p:cNvPr id="20" name="Chart 19"/>
          <p:cNvGraphicFramePr/>
          <p:nvPr>
            <p:extLst>
              <p:ext uri="{D42A27DB-BD31-4B8C-83A1-F6EECF244321}">
                <p14:modId xmlns:p14="http://schemas.microsoft.com/office/powerpoint/2010/main" val="2755335710"/>
              </p:ext>
            </p:extLst>
          </p:nvPr>
        </p:nvGraphicFramePr>
        <p:xfrm>
          <a:off x="14105935" y="4906192"/>
          <a:ext cx="5996472" cy="4047036"/>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16512692" y="6544990"/>
            <a:ext cx="1136850" cy="769441"/>
          </a:xfrm>
          <a:prstGeom prst="rect">
            <a:avLst/>
          </a:prstGeom>
          <a:noFill/>
        </p:spPr>
        <p:txBody>
          <a:bodyPr wrap="none" rtlCol="0">
            <a:spAutoFit/>
          </a:bodyPr>
          <a:lstStyle/>
          <a:p>
            <a:r>
              <a:rPr lang="tr-TR" sz="4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25</a:t>
            </a:r>
            <a:r>
              <a:rPr lang="tr-TR" sz="2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22" name="Rectangle 21"/>
          <p:cNvSpPr/>
          <p:nvPr/>
        </p:nvSpPr>
        <p:spPr>
          <a:xfrm>
            <a:off x="5296432" y="9684433"/>
            <a:ext cx="3966794" cy="1429302"/>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a:t>
            </a:r>
            <a:endParaRPr lang="tr-TR" sz="2000">
              <a:solidFill>
                <a:schemeClr val="bg1">
                  <a:lumMod val="95000"/>
                </a:schemeClr>
              </a:solidFill>
            </a:endParaRPr>
          </a:p>
        </p:txBody>
      </p:sp>
      <p:sp>
        <p:nvSpPr>
          <p:cNvPr id="4" name="TextBox 3"/>
          <p:cNvSpPr txBox="1"/>
          <p:nvPr/>
        </p:nvSpPr>
        <p:spPr>
          <a:xfrm>
            <a:off x="6459569" y="9222768"/>
            <a:ext cx="1594411"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Your Title</a:t>
            </a:r>
          </a:p>
        </p:txBody>
      </p:sp>
      <p:sp>
        <p:nvSpPr>
          <p:cNvPr id="23" name="Rectangle 22"/>
          <p:cNvSpPr/>
          <p:nvPr/>
        </p:nvSpPr>
        <p:spPr>
          <a:xfrm>
            <a:off x="10208603" y="9684433"/>
            <a:ext cx="3966794" cy="1429302"/>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a:t>
            </a:r>
            <a:endParaRPr lang="tr-TR" sz="2000">
              <a:solidFill>
                <a:schemeClr val="bg1">
                  <a:lumMod val="95000"/>
                </a:schemeClr>
              </a:solidFill>
            </a:endParaRPr>
          </a:p>
        </p:txBody>
      </p:sp>
      <p:sp>
        <p:nvSpPr>
          <p:cNvPr id="24" name="TextBox 23"/>
          <p:cNvSpPr txBox="1"/>
          <p:nvPr/>
        </p:nvSpPr>
        <p:spPr>
          <a:xfrm>
            <a:off x="11371740" y="9222768"/>
            <a:ext cx="1594411"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Your Title</a:t>
            </a:r>
          </a:p>
        </p:txBody>
      </p:sp>
      <p:sp>
        <p:nvSpPr>
          <p:cNvPr id="25" name="Rectangle 24"/>
          <p:cNvSpPr/>
          <p:nvPr/>
        </p:nvSpPr>
        <p:spPr>
          <a:xfrm>
            <a:off x="15120774" y="9684433"/>
            <a:ext cx="3966794" cy="1429302"/>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a:t>
            </a:r>
            <a:endParaRPr lang="tr-TR" sz="2000">
              <a:solidFill>
                <a:schemeClr val="bg1">
                  <a:lumMod val="95000"/>
                </a:schemeClr>
              </a:solidFill>
            </a:endParaRPr>
          </a:p>
        </p:txBody>
      </p:sp>
      <p:sp>
        <p:nvSpPr>
          <p:cNvPr id="26" name="TextBox 25"/>
          <p:cNvSpPr txBox="1"/>
          <p:nvPr/>
        </p:nvSpPr>
        <p:spPr>
          <a:xfrm>
            <a:off x="16283911" y="9222768"/>
            <a:ext cx="1594411"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Your Title</a:t>
            </a:r>
          </a:p>
        </p:txBody>
      </p:sp>
    </p:spTree>
    <p:extLst>
      <p:ext uri="{BB962C8B-B14F-4D97-AF65-F5344CB8AC3E}">
        <p14:creationId xmlns:p14="http://schemas.microsoft.com/office/powerpoint/2010/main" val="33170918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9136244" y="2505773"/>
            <a:ext cx="6111546"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CUSTOM CHARTS</a:t>
            </a:r>
          </a:p>
        </p:txBody>
      </p:sp>
      <p:grpSp>
        <p:nvGrpSpPr>
          <p:cNvPr id="17" name="Group 16"/>
          <p:cNvGrpSpPr/>
          <p:nvPr/>
        </p:nvGrpSpPr>
        <p:grpSpPr>
          <a:xfrm>
            <a:off x="11643804" y="3873826"/>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79" name="Arc 78"/>
          <p:cNvSpPr/>
          <p:nvPr/>
        </p:nvSpPr>
        <p:spPr>
          <a:xfrm>
            <a:off x="4556780" y="6943487"/>
            <a:ext cx="2799184" cy="2799184"/>
          </a:xfrm>
          <a:prstGeom prst="arc">
            <a:avLst>
              <a:gd name="adj1" fmla="val 16200000"/>
              <a:gd name="adj2" fmla="val 10564323"/>
            </a:avLst>
          </a:prstGeom>
          <a:ln w="25400">
            <a:solidFill>
              <a:srgbClr val="CA8385"/>
            </a:solidFill>
            <a:round/>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0" name="Arc 79"/>
          <p:cNvSpPr/>
          <p:nvPr/>
        </p:nvSpPr>
        <p:spPr>
          <a:xfrm>
            <a:off x="4096929" y="6483636"/>
            <a:ext cx="3718886" cy="3718886"/>
          </a:xfrm>
          <a:prstGeom prst="arc">
            <a:avLst>
              <a:gd name="adj1" fmla="val 16200000"/>
              <a:gd name="adj2" fmla="val 6664744"/>
            </a:avLst>
          </a:prstGeom>
          <a:ln w="25400">
            <a:solidFill>
              <a:srgbClr val="CA8385"/>
            </a:solidFill>
            <a:round/>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1" name="Arc 80"/>
          <p:cNvSpPr/>
          <p:nvPr/>
        </p:nvSpPr>
        <p:spPr>
          <a:xfrm>
            <a:off x="3586395" y="5973102"/>
            <a:ext cx="4739954" cy="4739954"/>
          </a:xfrm>
          <a:prstGeom prst="arc">
            <a:avLst>
              <a:gd name="adj1" fmla="val 16200000"/>
              <a:gd name="adj2" fmla="val 3885456"/>
            </a:avLst>
          </a:prstGeom>
          <a:ln w="25400">
            <a:solidFill>
              <a:srgbClr val="CA8385"/>
            </a:solidFill>
            <a:round/>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2" name="Arc 81"/>
          <p:cNvSpPr/>
          <p:nvPr/>
        </p:nvSpPr>
        <p:spPr>
          <a:xfrm>
            <a:off x="3089223" y="5475930"/>
            <a:ext cx="5734298" cy="5734298"/>
          </a:xfrm>
          <a:prstGeom prst="arc">
            <a:avLst>
              <a:gd name="adj1" fmla="val 16200000"/>
              <a:gd name="adj2" fmla="val 1515394"/>
            </a:avLst>
          </a:prstGeom>
          <a:ln w="25400">
            <a:solidFill>
              <a:srgbClr val="CA8385"/>
            </a:solidFill>
            <a:round/>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8" name="TextBox 17"/>
          <p:cNvSpPr txBox="1"/>
          <p:nvPr/>
        </p:nvSpPr>
        <p:spPr>
          <a:xfrm>
            <a:off x="5541033" y="7684852"/>
            <a:ext cx="830677"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Title</a:t>
            </a:r>
          </a:p>
        </p:txBody>
      </p:sp>
      <p:sp>
        <p:nvSpPr>
          <p:cNvPr id="83" name="TextBox 82"/>
          <p:cNvSpPr txBox="1"/>
          <p:nvPr/>
        </p:nvSpPr>
        <p:spPr>
          <a:xfrm>
            <a:off x="5140121" y="6712653"/>
            <a:ext cx="801823"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75%</a:t>
            </a:r>
          </a:p>
        </p:txBody>
      </p:sp>
      <p:sp>
        <p:nvSpPr>
          <p:cNvPr id="85" name="TextBox 84"/>
          <p:cNvSpPr txBox="1"/>
          <p:nvPr/>
        </p:nvSpPr>
        <p:spPr>
          <a:xfrm>
            <a:off x="5140121" y="6183241"/>
            <a:ext cx="801823"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60%</a:t>
            </a:r>
          </a:p>
        </p:txBody>
      </p:sp>
      <p:sp>
        <p:nvSpPr>
          <p:cNvPr id="86" name="TextBox 85"/>
          <p:cNvSpPr txBox="1"/>
          <p:nvPr/>
        </p:nvSpPr>
        <p:spPr>
          <a:xfrm>
            <a:off x="5140121" y="5697142"/>
            <a:ext cx="801823"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45%</a:t>
            </a:r>
          </a:p>
        </p:txBody>
      </p:sp>
      <p:sp>
        <p:nvSpPr>
          <p:cNvPr id="87" name="TextBox 86"/>
          <p:cNvSpPr txBox="1"/>
          <p:nvPr/>
        </p:nvSpPr>
        <p:spPr>
          <a:xfrm>
            <a:off x="5140121" y="5211043"/>
            <a:ext cx="801823"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30%</a:t>
            </a:r>
          </a:p>
        </p:txBody>
      </p:sp>
      <p:sp>
        <p:nvSpPr>
          <p:cNvPr id="88" name="Rectangle 87"/>
          <p:cNvSpPr/>
          <p:nvPr/>
        </p:nvSpPr>
        <p:spPr>
          <a:xfrm>
            <a:off x="4824715" y="8098536"/>
            <a:ext cx="2263312" cy="923330"/>
          </a:xfrm>
          <a:prstGeom prst="rect">
            <a:avLst/>
          </a:prstGeom>
        </p:spPr>
        <p:txBody>
          <a:bodyPr wrap="square">
            <a:spAutoFit/>
          </a:bodyPr>
          <a:lstStyle/>
          <a:p>
            <a:pPr algn="ctr">
              <a:lnSpc>
                <a:spcPct val="150000"/>
              </a:lnSpc>
            </a:pPr>
            <a:r>
              <a:rPr lang="tr-TR" sz="1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consectetur.</a:t>
            </a:r>
          </a:p>
        </p:txBody>
      </p:sp>
      <p:sp>
        <p:nvSpPr>
          <p:cNvPr id="89" name="Arc 88"/>
          <p:cNvSpPr/>
          <p:nvPr/>
        </p:nvSpPr>
        <p:spPr>
          <a:xfrm>
            <a:off x="10783204" y="6943487"/>
            <a:ext cx="2799184" cy="2799184"/>
          </a:xfrm>
          <a:prstGeom prst="arc">
            <a:avLst>
              <a:gd name="adj1" fmla="val 16200000"/>
              <a:gd name="adj2" fmla="val 240967"/>
            </a:avLst>
          </a:prstGeom>
          <a:ln w="25400">
            <a:solidFill>
              <a:srgbClr val="CA8385"/>
            </a:solidFill>
            <a:round/>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90" name="Arc 89"/>
          <p:cNvSpPr/>
          <p:nvPr/>
        </p:nvSpPr>
        <p:spPr>
          <a:xfrm>
            <a:off x="10323353" y="6483636"/>
            <a:ext cx="3718886" cy="3718886"/>
          </a:xfrm>
          <a:prstGeom prst="arc">
            <a:avLst>
              <a:gd name="adj1" fmla="val 16200000"/>
              <a:gd name="adj2" fmla="val 2718455"/>
            </a:avLst>
          </a:prstGeom>
          <a:ln w="25400">
            <a:solidFill>
              <a:srgbClr val="CA8385"/>
            </a:solidFill>
            <a:round/>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91" name="Arc 90"/>
          <p:cNvSpPr/>
          <p:nvPr/>
        </p:nvSpPr>
        <p:spPr>
          <a:xfrm>
            <a:off x="9812819" y="5973102"/>
            <a:ext cx="4739954" cy="4739954"/>
          </a:xfrm>
          <a:prstGeom prst="arc">
            <a:avLst>
              <a:gd name="adj1" fmla="val 16200000"/>
              <a:gd name="adj2" fmla="val 5262454"/>
            </a:avLst>
          </a:prstGeom>
          <a:ln w="25400">
            <a:solidFill>
              <a:srgbClr val="CA8385"/>
            </a:solidFill>
            <a:round/>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92" name="Arc 91"/>
          <p:cNvSpPr/>
          <p:nvPr/>
        </p:nvSpPr>
        <p:spPr>
          <a:xfrm>
            <a:off x="9315647" y="5475930"/>
            <a:ext cx="5734298" cy="5734298"/>
          </a:xfrm>
          <a:prstGeom prst="arc">
            <a:avLst>
              <a:gd name="adj1" fmla="val 16200000"/>
              <a:gd name="adj2" fmla="val 7640715"/>
            </a:avLst>
          </a:prstGeom>
          <a:ln w="25400">
            <a:solidFill>
              <a:srgbClr val="CA8385"/>
            </a:solidFill>
            <a:round/>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93" name="TextBox 92"/>
          <p:cNvSpPr txBox="1"/>
          <p:nvPr/>
        </p:nvSpPr>
        <p:spPr>
          <a:xfrm>
            <a:off x="11767457" y="7684852"/>
            <a:ext cx="830677"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Title</a:t>
            </a:r>
          </a:p>
        </p:txBody>
      </p:sp>
      <p:sp>
        <p:nvSpPr>
          <p:cNvPr id="94" name="TextBox 93"/>
          <p:cNvSpPr txBox="1"/>
          <p:nvPr/>
        </p:nvSpPr>
        <p:spPr>
          <a:xfrm>
            <a:off x="11366545" y="6712653"/>
            <a:ext cx="801823"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25%</a:t>
            </a:r>
          </a:p>
        </p:txBody>
      </p:sp>
      <p:sp>
        <p:nvSpPr>
          <p:cNvPr id="95" name="TextBox 94"/>
          <p:cNvSpPr txBox="1"/>
          <p:nvPr/>
        </p:nvSpPr>
        <p:spPr>
          <a:xfrm>
            <a:off x="11366545" y="6183241"/>
            <a:ext cx="801823"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35%</a:t>
            </a:r>
          </a:p>
        </p:txBody>
      </p:sp>
      <p:sp>
        <p:nvSpPr>
          <p:cNvPr id="96" name="TextBox 95"/>
          <p:cNvSpPr txBox="1"/>
          <p:nvPr/>
        </p:nvSpPr>
        <p:spPr>
          <a:xfrm>
            <a:off x="11366545" y="5697142"/>
            <a:ext cx="801823"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50%</a:t>
            </a:r>
          </a:p>
        </p:txBody>
      </p:sp>
      <p:sp>
        <p:nvSpPr>
          <p:cNvPr id="97" name="TextBox 96"/>
          <p:cNvSpPr txBox="1"/>
          <p:nvPr/>
        </p:nvSpPr>
        <p:spPr>
          <a:xfrm>
            <a:off x="11366545" y="5211043"/>
            <a:ext cx="801823"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70%</a:t>
            </a:r>
          </a:p>
        </p:txBody>
      </p:sp>
      <p:sp>
        <p:nvSpPr>
          <p:cNvPr id="98" name="Rectangle 97"/>
          <p:cNvSpPr/>
          <p:nvPr/>
        </p:nvSpPr>
        <p:spPr>
          <a:xfrm>
            <a:off x="11051139" y="8098536"/>
            <a:ext cx="2263312" cy="923330"/>
          </a:xfrm>
          <a:prstGeom prst="rect">
            <a:avLst/>
          </a:prstGeom>
        </p:spPr>
        <p:txBody>
          <a:bodyPr wrap="square">
            <a:spAutoFit/>
          </a:bodyPr>
          <a:lstStyle/>
          <a:p>
            <a:pPr algn="ctr">
              <a:lnSpc>
                <a:spcPct val="150000"/>
              </a:lnSpc>
            </a:pPr>
            <a:r>
              <a:rPr lang="tr-TR" sz="1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consectetur.</a:t>
            </a:r>
          </a:p>
        </p:txBody>
      </p:sp>
      <p:sp>
        <p:nvSpPr>
          <p:cNvPr id="99" name="Arc 98"/>
          <p:cNvSpPr/>
          <p:nvPr/>
        </p:nvSpPr>
        <p:spPr>
          <a:xfrm>
            <a:off x="17028036" y="6943487"/>
            <a:ext cx="2799184" cy="2799184"/>
          </a:xfrm>
          <a:prstGeom prst="arc">
            <a:avLst>
              <a:gd name="adj1" fmla="val 16200000"/>
              <a:gd name="adj2" fmla="val 10564323"/>
            </a:avLst>
          </a:prstGeom>
          <a:ln w="25400">
            <a:solidFill>
              <a:srgbClr val="CA8385"/>
            </a:solidFill>
            <a:round/>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0" name="Arc 99"/>
          <p:cNvSpPr/>
          <p:nvPr/>
        </p:nvSpPr>
        <p:spPr>
          <a:xfrm>
            <a:off x="16568185" y="6483636"/>
            <a:ext cx="3718886" cy="3718886"/>
          </a:xfrm>
          <a:prstGeom prst="arc">
            <a:avLst>
              <a:gd name="adj1" fmla="val 16200000"/>
              <a:gd name="adj2" fmla="val 6664744"/>
            </a:avLst>
          </a:prstGeom>
          <a:ln w="25400">
            <a:solidFill>
              <a:srgbClr val="CA8385"/>
            </a:solidFill>
            <a:round/>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1" name="Arc 100"/>
          <p:cNvSpPr/>
          <p:nvPr/>
        </p:nvSpPr>
        <p:spPr>
          <a:xfrm>
            <a:off x="16057651" y="5973102"/>
            <a:ext cx="4739954" cy="4739954"/>
          </a:xfrm>
          <a:prstGeom prst="arc">
            <a:avLst>
              <a:gd name="adj1" fmla="val 16200000"/>
              <a:gd name="adj2" fmla="val 3885456"/>
            </a:avLst>
          </a:prstGeom>
          <a:ln w="25400">
            <a:solidFill>
              <a:srgbClr val="CA8385"/>
            </a:solidFill>
            <a:round/>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2" name="Arc 101"/>
          <p:cNvSpPr/>
          <p:nvPr/>
        </p:nvSpPr>
        <p:spPr>
          <a:xfrm>
            <a:off x="15560479" y="5475930"/>
            <a:ext cx="5734298" cy="5734298"/>
          </a:xfrm>
          <a:prstGeom prst="arc">
            <a:avLst>
              <a:gd name="adj1" fmla="val 16200000"/>
              <a:gd name="adj2" fmla="val 1515394"/>
            </a:avLst>
          </a:prstGeom>
          <a:ln w="25400">
            <a:solidFill>
              <a:srgbClr val="CA8385"/>
            </a:solidFill>
            <a:round/>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3" name="TextBox 102"/>
          <p:cNvSpPr txBox="1"/>
          <p:nvPr/>
        </p:nvSpPr>
        <p:spPr>
          <a:xfrm>
            <a:off x="18012289" y="7684852"/>
            <a:ext cx="830677"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Title</a:t>
            </a:r>
          </a:p>
        </p:txBody>
      </p:sp>
      <p:sp>
        <p:nvSpPr>
          <p:cNvPr id="104" name="TextBox 103"/>
          <p:cNvSpPr txBox="1"/>
          <p:nvPr/>
        </p:nvSpPr>
        <p:spPr>
          <a:xfrm>
            <a:off x="17611377" y="6712653"/>
            <a:ext cx="801823"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75%</a:t>
            </a:r>
          </a:p>
        </p:txBody>
      </p:sp>
      <p:sp>
        <p:nvSpPr>
          <p:cNvPr id="105" name="TextBox 104"/>
          <p:cNvSpPr txBox="1"/>
          <p:nvPr/>
        </p:nvSpPr>
        <p:spPr>
          <a:xfrm>
            <a:off x="17611377" y="6183241"/>
            <a:ext cx="801823"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60%</a:t>
            </a:r>
          </a:p>
        </p:txBody>
      </p:sp>
      <p:sp>
        <p:nvSpPr>
          <p:cNvPr id="106" name="TextBox 105"/>
          <p:cNvSpPr txBox="1"/>
          <p:nvPr/>
        </p:nvSpPr>
        <p:spPr>
          <a:xfrm>
            <a:off x="17611377" y="5697142"/>
            <a:ext cx="801823"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45%</a:t>
            </a:r>
          </a:p>
        </p:txBody>
      </p:sp>
      <p:sp>
        <p:nvSpPr>
          <p:cNvPr id="107" name="TextBox 106"/>
          <p:cNvSpPr txBox="1"/>
          <p:nvPr/>
        </p:nvSpPr>
        <p:spPr>
          <a:xfrm>
            <a:off x="17611377" y="5211043"/>
            <a:ext cx="801823"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30%</a:t>
            </a:r>
          </a:p>
        </p:txBody>
      </p:sp>
      <p:sp>
        <p:nvSpPr>
          <p:cNvPr id="108" name="Rectangle 107"/>
          <p:cNvSpPr/>
          <p:nvPr/>
        </p:nvSpPr>
        <p:spPr>
          <a:xfrm>
            <a:off x="17295971" y="8098536"/>
            <a:ext cx="2263312" cy="923330"/>
          </a:xfrm>
          <a:prstGeom prst="rect">
            <a:avLst/>
          </a:prstGeom>
        </p:spPr>
        <p:txBody>
          <a:bodyPr wrap="square">
            <a:spAutoFit/>
          </a:bodyPr>
          <a:lstStyle/>
          <a:p>
            <a:pPr algn="ctr">
              <a:lnSpc>
                <a:spcPct val="150000"/>
              </a:lnSpc>
            </a:pPr>
            <a:r>
              <a:rPr lang="tr-TR" sz="1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consectetur.</a:t>
            </a:r>
          </a:p>
        </p:txBody>
      </p:sp>
    </p:spTree>
    <p:extLst>
      <p:ext uri="{BB962C8B-B14F-4D97-AF65-F5344CB8AC3E}">
        <p14:creationId xmlns:p14="http://schemas.microsoft.com/office/powerpoint/2010/main" val="22145248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9335818" y="2724607"/>
            <a:ext cx="5712398"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CUSTOM CHART</a:t>
            </a:r>
          </a:p>
        </p:txBody>
      </p:sp>
      <p:grpSp>
        <p:nvGrpSpPr>
          <p:cNvPr id="17" name="Group 16"/>
          <p:cNvGrpSpPr/>
          <p:nvPr/>
        </p:nvGrpSpPr>
        <p:grpSpPr>
          <a:xfrm>
            <a:off x="11643804" y="4092660"/>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514291" y="8012310"/>
            <a:ext cx="3800985" cy="1417439"/>
            <a:chOff x="1706563" y="4518025"/>
            <a:chExt cx="2605088" cy="1390650"/>
          </a:xfrm>
        </p:grpSpPr>
        <p:sp>
          <p:nvSpPr>
            <p:cNvPr id="56" name="Freeform 5"/>
            <p:cNvSpPr>
              <a:spLocks/>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rgbClr val="CA8385">
                <a:alpha val="75000"/>
              </a:srgb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6"/>
            <p:cNvSpPr>
              <a:spLocks/>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rgbClr val="CA8385"/>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p:nvGrpSpPr>
        <p:grpSpPr>
          <a:xfrm>
            <a:off x="7436786" y="6502676"/>
            <a:ext cx="3807936" cy="2927068"/>
            <a:chOff x="3024188" y="3378200"/>
            <a:chExt cx="2609851" cy="2530475"/>
          </a:xfrm>
        </p:grpSpPr>
        <p:sp>
          <p:nvSpPr>
            <p:cNvPr id="54" name="Freeform 7"/>
            <p:cNvSpPr>
              <a:spLocks/>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rgbClr val="CA8385">
                <a:alpha val="75000"/>
              </a:srgb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8"/>
            <p:cNvSpPr>
              <a:spLocks/>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rgbClr val="CA8385"/>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2" name="Group 41"/>
          <p:cNvGrpSpPr/>
          <p:nvPr/>
        </p:nvGrpSpPr>
        <p:grpSpPr>
          <a:xfrm>
            <a:off x="9354652" y="6969798"/>
            <a:ext cx="3800985" cy="2459947"/>
            <a:chOff x="4338638" y="2257425"/>
            <a:chExt cx="2605088" cy="3651250"/>
          </a:xfrm>
        </p:grpSpPr>
        <p:sp>
          <p:nvSpPr>
            <p:cNvPr id="52" name="Freeform 9"/>
            <p:cNvSpPr>
              <a:spLocks/>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rgbClr val="CA8385">
                <a:alpha val="75000"/>
              </a:srgb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10"/>
            <p:cNvSpPr>
              <a:spLocks/>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rgbClr val="CA8385"/>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3" name="Group 42"/>
          <p:cNvGrpSpPr/>
          <p:nvPr/>
        </p:nvGrpSpPr>
        <p:grpSpPr>
          <a:xfrm>
            <a:off x="11284099" y="5985151"/>
            <a:ext cx="3800985" cy="3444599"/>
            <a:chOff x="5661026" y="3946525"/>
            <a:chExt cx="2605088" cy="1962150"/>
          </a:xfrm>
        </p:grpSpPr>
        <p:sp>
          <p:nvSpPr>
            <p:cNvPr id="50" name="Freeform 49"/>
            <p:cNvSpPr>
              <a:spLocks/>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rgbClr val="CA8385">
                <a:alpha val="75000"/>
              </a:srgb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50"/>
            <p:cNvSpPr>
              <a:spLocks/>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rgbClr val="CA8385"/>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4" name="Group 43"/>
          <p:cNvGrpSpPr/>
          <p:nvPr/>
        </p:nvGrpSpPr>
        <p:grpSpPr>
          <a:xfrm>
            <a:off x="13183432" y="6858026"/>
            <a:ext cx="3807938" cy="2579218"/>
            <a:chOff x="3024188" y="3378200"/>
            <a:chExt cx="2609852" cy="2530475"/>
          </a:xfrm>
        </p:grpSpPr>
        <p:sp>
          <p:nvSpPr>
            <p:cNvPr id="48" name="Freeform 7"/>
            <p:cNvSpPr>
              <a:spLocks/>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rgbClr val="CA8385">
                <a:alpha val="75000"/>
              </a:srgb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8"/>
            <p:cNvSpPr>
              <a:spLocks/>
            </p:cNvSpPr>
            <p:nvPr/>
          </p:nvSpPr>
          <p:spPr bwMode="auto">
            <a:xfrm>
              <a:off x="4330702"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rgbClr val="CA8385"/>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5" name="Group 44"/>
          <p:cNvGrpSpPr/>
          <p:nvPr/>
        </p:nvGrpSpPr>
        <p:grpSpPr>
          <a:xfrm>
            <a:off x="15068724" y="6502676"/>
            <a:ext cx="3800985" cy="2934801"/>
            <a:chOff x="4338638" y="2257425"/>
            <a:chExt cx="2605088" cy="3651250"/>
          </a:xfrm>
        </p:grpSpPr>
        <p:sp>
          <p:nvSpPr>
            <p:cNvPr id="46" name="Freeform 9"/>
            <p:cNvSpPr>
              <a:spLocks/>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rgbClr val="CA8385">
                <a:alpha val="75000"/>
              </a:srgb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10"/>
            <p:cNvSpPr>
              <a:spLocks/>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rgbClr val="CA8385"/>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5" name="TextBox 4"/>
          <p:cNvSpPr txBox="1"/>
          <p:nvPr/>
        </p:nvSpPr>
        <p:spPr>
          <a:xfrm>
            <a:off x="6881624" y="7309991"/>
            <a:ext cx="1066318" cy="646331"/>
          </a:xfrm>
          <a:prstGeom prst="rect">
            <a:avLst/>
          </a:prstGeom>
          <a:noFill/>
        </p:spPr>
        <p:txBody>
          <a:bodyPr wrap="none" rtlCol="0">
            <a:spAutoFit/>
          </a:bodyPr>
          <a:lstStyle/>
          <a:p>
            <a:pPr algn="ctr"/>
            <a:r>
              <a:rPr lang="tr-TR">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30</a:t>
            </a:r>
            <a:r>
              <a:rPr lang="tr-TR" sz="28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60" name="TextBox 59"/>
          <p:cNvSpPr txBox="1"/>
          <p:nvPr/>
        </p:nvSpPr>
        <p:spPr>
          <a:xfrm>
            <a:off x="8807595" y="5800357"/>
            <a:ext cx="1066318" cy="646331"/>
          </a:xfrm>
          <a:prstGeom prst="rect">
            <a:avLst/>
          </a:prstGeom>
          <a:noFill/>
        </p:spPr>
        <p:txBody>
          <a:bodyPr wrap="none" rtlCol="0">
            <a:spAutoFit/>
          </a:bodyPr>
          <a:lstStyle/>
          <a:p>
            <a:pPr algn="ctr"/>
            <a:r>
              <a:rPr lang="tr-TR">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70</a:t>
            </a:r>
            <a:r>
              <a:rPr lang="tr-TR" sz="28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61" name="TextBox 60"/>
          <p:cNvSpPr txBox="1"/>
          <p:nvPr/>
        </p:nvSpPr>
        <p:spPr>
          <a:xfrm>
            <a:off x="10721985" y="6267479"/>
            <a:ext cx="1066318" cy="646331"/>
          </a:xfrm>
          <a:prstGeom prst="rect">
            <a:avLst/>
          </a:prstGeom>
          <a:noFill/>
        </p:spPr>
        <p:txBody>
          <a:bodyPr wrap="none" rtlCol="0">
            <a:spAutoFit/>
          </a:bodyPr>
          <a:lstStyle/>
          <a:p>
            <a:pPr algn="ctr"/>
            <a:r>
              <a:rPr lang="tr-TR">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65</a:t>
            </a:r>
            <a:r>
              <a:rPr lang="tr-TR" sz="28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62" name="TextBox 61"/>
          <p:cNvSpPr txBox="1"/>
          <p:nvPr/>
        </p:nvSpPr>
        <p:spPr>
          <a:xfrm>
            <a:off x="12651432" y="5279775"/>
            <a:ext cx="1066318" cy="646331"/>
          </a:xfrm>
          <a:prstGeom prst="rect">
            <a:avLst/>
          </a:prstGeom>
          <a:noFill/>
        </p:spPr>
        <p:txBody>
          <a:bodyPr wrap="none" rtlCol="0">
            <a:spAutoFit/>
          </a:bodyPr>
          <a:lstStyle/>
          <a:p>
            <a:pPr algn="ctr"/>
            <a:r>
              <a:rPr lang="tr-TR">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85</a:t>
            </a:r>
            <a:r>
              <a:rPr lang="tr-TR" sz="28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63" name="TextBox 62"/>
          <p:cNvSpPr txBox="1"/>
          <p:nvPr/>
        </p:nvSpPr>
        <p:spPr>
          <a:xfrm>
            <a:off x="14554242" y="6155479"/>
            <a:ext cx="1066318" cy="646331"/>
          </a:xfrm>
          <a:prstGeom prst="rect">
            <a:avLst/>
          </a:prstGeom>
          <a:noFill/>
        </p:spPr>
        <p:txBody>
          <a:bodyPr wrap="none" rtlCol="0">
            <a:spAutoFit/>
          </a:bodyPr>
          <a:lstStyle/>
          <a:p>
            <a:pPr algn="ctr"/>
            <a:r>
              <a:rPr lang="tr-TR">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60</a:t>
            </a:r>
            <a:r>
              <a:rPr lang="tr-TR" sz="28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64" name="TextBox 63"/>
          <p:cNvSpPr txBox="1"/>
          <p:nvPr/>
        </p:nvSpPr>
        <p:spPr>
          <a:xfrm>
            <a:off x="16436057" y="5789208"/>
            <a:ext cx="1066318" cy="646331"/>
          </a:xfrm>
          <a:prstGeom prst="rect">
            <a:avLst/>
          </a:prstGeom>
          <a:noFill/>
        </p:spPr>
        <p:txBody>
          <a:bodyPr wrap="none" rtlCol="0">
            <a:spAutoFit/>
          </a:bodyPr>
          <a:lstStyle/>
          <a:p>
            <a:pPr algn="ctr"/>
            <a:r>
              <a:rPr lang="tr-TR">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70</a:t>
            </a:r>
            <a:r>
              <a:rPr lang="tr-TR" sz="28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132" name="Rectangle 131"/>
          <p:cNvSpPr/>
          <p:nvPr/>
        </p:nvSpPr>
        <p:spPr>
          <a:xfrm>
            <a:off x="6072945" y="9936232"/>
            <a:ext cx="12192000" cy="1055161"/>
          </a:xfrm>
          <a:prstGeom prst="rect">
            <a:avLst/>
          </a:prstGeom>
        </p:spPr>
        <p:txBody>
          <a:bodyPr>
            <a:spAutoFit/>
          </a:bodyPr>
          <a:lstStyle/>
          <a:p>
            <a:pPr algn="ctr">
              <a:lnSpc>
                <a:spcPct val="150000"/>
              </a:lnSpc>
            </a:pPr>
            <a:r>
              <a:rPr lang="tr-TR" sz="22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a:t>
            </a:r>
            <a:endParaRPr lang="tr-TR" sz="2200">
              <a:solidFill>
                <a:schemeClr val="bg1">
                  <a:lumMod val="95000"/>
                </a:schemeClr>
              </a:solidFill>
            </a:endParaRPr>
          </a:p>
        </p:txBody>
      </p:sp>
    </p:spTree>
    <p:extLst>
      <p:ext uri="{BB962C8B-B14F-4D97-AF65-F5344CB8AC3E}">
        <p14:creationId xmlns:p14="http://schemas.microsoft.com/office/powerpoint/2010/main" val="15870336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16" name="TextBox 15"/>
          <p:cNvSpPr txBox="1"/>
          <p:nvPr/>
        </p:nvSpPr>
        <p:spPr>
          <a:xfrm>
            <a:off x="9335823" y="2592639"/>
            <a:ext cx="5712398"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CUSTOM CHART</a:t>
            </a:r>
          </a:p>
        </p:txBody>
      </p:sp>
      <p:grpSp>
        <p:nvGrpSpPr>
          <p:cNvPr id="17" name="Group 16"/>
          <p:cNvGrpSpPr/>
          <p:nvPr/>
        </p:nvGrpSpPr>
        <p:grpSpPr>
          <a:xfrm>
            <a:off x="11643804" y="3960692"/>
            <a:ext cx="1096395" cy="169554"/>
            <a:chOff x="11643803" y="3980625"/>
            <a:chExt cx="1096395" cy="169554"/>
          </a:xfrm>
        </p:grpSpPr>
        <p:sp>
          <p:nvSpPr>
            <p:cNvPr id="26" name="Rectangle 25"/>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ectangle 2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Rectangle 30"/>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2" name="Straight Connector 31"/>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rot="10800000">
            <a:off x="15449164" y="5244474"/>
            <a:ext cx="3750107" cy="14278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p:cNvSpPr/>
          <p:nvPr/>
        </p:nvSpPr>
        <p:spPr>
          <a:xfrm>
            <a:off x="3751080" y="5310140"/>
            <a:ext cx="485188" cy="3277368"/>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Rectangle 21"/>
          <p:cNvSpPr/>
          <p:nvPr/>
        </p:nvSpPr>
        <p:spPr>
          <a:xfrm>
            <a:off x="4441546" y="5753075"/>
            <a:ext cx="485188" cy="2834433"/>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Rectangle 22"/>
          <p:cNvSpPr/>
          <p:nvPr/>
        </p:nvSpPr>
        <p:spPr>
          <a:xfrm>
            <a:off x="5132012" y="6353576"/>
            <a:ext cx="485188" cy="2233932"/>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Rectangle 24"/>
          <p:cNvSpPr/>
          <p:nvPr/>
        </p:nvSpPr>
        <p:spPr>
          <a:xfrm>
            <a:off x="5822478" y="7015350"/>
            <a:ext cx="485188" cy="1572157"/>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Rectangle 26"/>
          <p:cNvSpPr/>
          <p:nvPr/>
        </p:nvSpPr>
        <p:spPr>
          <a:xfrm>
            <a:off x="6512944" y="6120728"/>
            <a:ext cx="485188" cy="2466779"/>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Rectangle 28"/>
          <p:cNvSpPr/>
          <p:nvPr/>
        </p:nvSpPr>
        <p:spPr>
          <a:xfrm>
            <a:off x="7203410" y="5753075"/>
            <a:ext cx="485188" cy="2834433"/>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Rectangle 29"/>
          <p:cNvSpPr/>
          <p:nvPr/>
        </p:nvSpPr>
        <p:spPr>
          <a:xfrm rot="10800000">
            <a:off x="7223127" y="9408601"/>
            <a:ext cx="485188" cy="171476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Rectangle 33"/>
          <p:cNvSpPr/>
          <p:nvPr/>
        </p:nvSpPr>
        <p:spPr>
          <a:xfrm rot="10800000">
            <a:off x="6532661" y="9408601"/>
            <a:ext cx="485188" cy="148301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Rectangle 34"/>
          <p:cNvSpPr/>
          <p:nvPr/>
        </p:nvSpPr>
        <p:spPr>
          <a:xfrm rot="10800000">
            <a:off x="5842195" y="9408600"/>
            <a:ext cx="485188" cy="116882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Rectangle 35"/>
          <p:cNvSpPr/>
          <p:nvPr/>
        </p:nvSpPr>
        <p:spPr>
          <a:xfrm rot="10800000">
            <a:off x="5151729" y="9408601"/>
            <a:ext cx="485188" cy="8225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Rectangle 36"/>
          <p:cNvSpPr/>
          <p:nvPr/>
        </p:nvSpPr>
        <p:spPr>
          <a:xfrm rot="10800000">
            <a:off x="4461263" y="9408601"/>
            <a:ext cx="485188" cy="129064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Rectangle 37"/>
          <p:cNvSpPr/>
          <p:nvPr/>
        </p:nvSpPr>
        <p:spPr>
          <a:xfrm rot="10800000">
            <a:off x="3770797" y="9408601"/>
            <a:ext cx="485188" cy="148301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p:cNvSpPr txBox="1"/>
          <p:nvPr/>
        </p:nvSpPr>
        <p:spPr>
          <a:xfrm>
            <a:off x="3751080" y="8797999"/>
            <a:ext cx="3937519" cy="400110"/>
          </a:xfrm>
          <a:prstGeom prst="rect">
            <a:avLst/>
          </a:prstGeom>
          <a:noFill/>
        </p:spPr>
        <p:txBody>
          <a:bodyPr wrap="square" rtlCol="0">
            <a:spAutoFit/>
          </a:bodyPr>
          <a:lstStyle/>
          <a:p>
            <a:pPr algn="ct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Sales in the First Half of 2017</a:t>
            </a:r>
          </a:p>
        </p:txBody>
      </p:sp>
      <p:sp>
        <p:nvSpPr>
          <p:cNvPr id="15" name="TextBox 14"/>
          <p:cNvSpPr txBox="1"/>
          <p:nvPr/>
        </p:nvSpPr>
        <p:spPr>
          <a:xfrm rot="16200000">
            <a:off x="3709399" y="8047061"/>
            <a:ext cx="553357" cy="400110"/>
          </a:xfrm>
          <a:prstGeom prst="rect">
            <a:avLst/>
          </a:prstGeom>
          <a:noFill/>
        </p:spPr>
        <p:txBody>
          <a:bodyPr wrap="none" rtlCol="0">
            <a:spAutoFit/>
          </a:bodyPr>
          <a:lstStyle/>
          <a:p>
            <a:pPr algn="r"/>
            <a:r>
              <a:rPr lang="tr-TR" sz="2000">
                <a:latin typeface="Open Sans" panose="020B0606030504020204" pitchFamily="34" charset="0"/>
                <a:ea typeface="Open Sans" panose="020B0606030504020204" pitchFamily="34" charset="0"/>
                <a:cs typeface="Open Sans" panose="020B0606030504020204" pitchFamily="34" charset="0"/>
              </a:rPr>
              <a:t>Jan</a:t>
            </a:r>
          </a:p>
        </p:txBody>
      </p:sp>
      <p:sp>
        <p:nvSpPr>
          <p:cNvPr id="18" name="TextBox 17"/>
          <p:cNvSpPr txBox="1"/>
          <p:nvPr/>
        </p:nvSpPr>
        <p:spPr>
          <a:xfrm>
            <a:off x="3660507" y="4875142"/>
            <a:ext cx="651140" cy="369332"/>
          </a:xfrm>
          <a:prstGeom prst="rect">
            <a:avLst/>
          </a:prstGeom>
          <a:noFill/>
        </p:spPr>
        <p:txBody>
          <a:bodyPr wrap="none" rtlCol="0">
            <a:spAutoFit/>
          </a:bodyPr>
          <a:lstStyle/>
          <a:p>
            <a:pPr algn="ctr"/>
            <a:r>
              <a:rPr lang="tr-TR" sz="180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10m</a:t>
            </a:r>
          </a:p>
        </p:txBody>
      </p:sp>
      <p:sp>
        <p:nvSpPr>
          <p:cNvPr id="42" name="TextBox 41"/>
          <p:cNvSpPr txBox="1"/>
          <p:nvPr/>
        </p:nvSpPr>
        <p:spPr>
          <a:xfrm>
            <a:off x="4424293" y="5310140"/>
            <a:ext cx="519694" cy="369332"/>
          </a:xfrm>
          <a:prstGeom prst="rect">
            <a:avLst/>
          </a:prstGeom>
          <a:noFill/>
        </p:spPr>
        <p:txBody>
          <a:bodyPr wrap="none" rtlCol="0">
            <a:spAutoFit/>
          </a:bodyPr>
          <a:lstStyle/>
          <a:p>
            <a:pPr algn="ctr"/>
            <a:r>
              <a:rPr lang="tr-TR" sz="180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9m</a:t>
            </a:r>
          </a:p>
        </p:txBody>
      </p:sp>
      <p:sp>
        <p:nvSpPr>
          <p:cNvPr id="43" name="TextBox 42"/>
          <p:cNvSpPr txBox="1"/>
          <p:nvPr/>
        </p:nvSpPr>
        <p:spPr>
          <a:xfrm>
            <a:off x="5134422" y="5878998"/>
            <a:ext cx="519694" cy="369332"/>
          </a:xfrm>
          <a:prstGeom prst="rect">
            <a:avLst/>
          </a:prstGeom>
          <a:noFill/>
        </p:spPr>
        <p:txBody>
          <a:bodyPr wrap="none" rtlCol="0">
            <a:spAutoFit/>
          </a:bodyPr>
          <a:lstStyle/>
          <a:p>
            <a:pPr algn="ctr"/>
            <a:r>
              <a:rPr lang="tr-TR" sz="180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7m</a:t>
            </a:r>
          </a:p>
        </p:txBody>
      </p:sp>
      <p:sp>
        <p:nvSpPr>
          <p:cNvPr id="44" name="TextBox 43"/>
          <p:cNvSpPr txBox="1"/>
          <p:nvPr/>
        </p:nvSpPr>
        <p:spPr>
          <a:xfrm>
            <a:off x="5804190" y="6540772"/>
            <a:ext cx="519694" cy="369332"/>
          </a:xfrm>
          <a:prstGeom prst="rect">
            <a:avLst/>
          </a:prstGeom>
          <a:noFill/>
        </p:spPr>
        <p:txBody>
          <a:bodyPr wrap="none" rtlCol="0">
            <a:spAutoFit/>
          </a:bodyPr>
          <a:lstStyle/>
          <a:p>
            <a:pPr algn="ctr"/>
            <a:r>
              <a:rPr lang="tr-TR" sz="180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5m</a:t>
            </a:r>
          </a:p>
        </p:txBody>
      </p:sp>
      <p:sp>
        <p:nvSpPr>
          <p:cNvPr id="45" name="TextBox 44"/>
          <p:cNvSpPr txBox="1"/>
          <p:nvPr/>
        </p:nvSpPr>
        <p:spPr>
          <a:xfrm>
            <a:off x="6495691" y="5646150"/>
            <a:ext cx="519694" cy="369332"/>
          </a:xfrm>
          <a:prstGeom prst="rect">
            <a:avLst/>
          </a:prstGeom>
          <a:noFill/>
        </p:spPr>
        <p:txBody>
          <a:bodyPr wrap="none" rtlCol="0">
            <a:spAutoFit/>
          </a:bodyPr>
          <a:lstStyle/>
          <a:p>
            <a:pPr algn="ctr"/>
            <a:r>
              <a:rPr lang="tr-TR" sz="180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8m</a:t>
            </a:r>
          </a:p>
        </p:txBody>
      </p:sp>
      <p:sp>
        <p:nvSpPr>
          <p:cNvPr id="46" name="TextBox 45"/>
          <p:cNvSpPr txBox="1"/>
          <p:nvPr/>
        </p:nvSpPr>
        <p:spPr>
          <a:xfrm>
            <a:off x="7186157" y="5315309"/>
            <a:ext cx="519694" cy="369332"/>
          </a:xfrm>
          <a:prstGeom prst="rect">
            <a:avLst/>
          </a:prstGeom>
          <a:noFill/>
        </p:spPr>
        <p:txBody>
          <a:bodyPr wrap="none" rtlCol="0">
            <a:spAutoFit/>
          </a:bodyPr>
          <a:lstStyle/>
          <a:p>
            <a:pPr algn="ctr"/>
            <a:r>
              <a:rPr lang="tr-TR" sz="180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9m</a:t>
            </a:r>
          </a:p>
        </p:txBody>
      </p:sp>
      <p:sp>
        <p:nvSpPr>
          <p:cNvPr id="47" name="TextBox 46"/>
          <p:cNvSpPr txBox="1"/>
          <p:nvPr/>
        </p:nvSpPr>
        <p:spPr>
          <a:xfrm rot="16200000">
            <a:off x="4372837" y="8047062"/>
            <a:ext cx="619080" cy="400110"/>
          </a:xfrm>
          <a:prstGeom prst="rect">
            <a:avLst/>
          </a:prstGeom>
          <a:noFill/>
        </p:spPr>
        <p:txBody>
          <a:bodyPr wrap="none" rtlCol="0">
            <a:spAutoFit/>
          </a:bodyPr>
          <a:lstStyle/>
          <a:p>
            <a:r>
              <a:rPr lang="tr-TR" sz="2000">
                <a:latin typeface="Open Sans" panose="020B0606030504020204" pitchFamily="34" charset="0"/>
                <a:ea typeface="Open Sans" panose="020B0606030504020204" pitchFamily="34" charset="0"/>
                <a:cs typeface="Open Sans" panose="020B0606030504020204" pitchFamily="34" charset="0"/>
              </a:rPr>
              <a:t>Feb</a:t>
            </a:r>
          </a:p>
        </p:txBody>
      </p:sp>
      <p:sp>
        <p:nvSpPr>
          <p:cNvPr id="48" name="TextBox 47"/>
          <p:cNvSpPr txBox="1"/>
          <p:nvPr/>
        </p:nvSpPr>
        <p:spPr>
          <a:xfrm rot="16200000">
            <a:off x="5051023" y="8018034"/>
            <a:ext cx="662361" cy="400110"/>
          </a:xfrm>
          <a:prstGeom prst="rect">
            <a:avLst/>
          </a:prstGeom>
          <a:noFill/>
        </p:spPr>
        <p:txBody>
          <a:bodyPr wrap="none" rtlCol="0">
            <a:spAutoFit/>
          </a:bodyPr>
          <a:lstStyle/>
          <a:p>
            <a:pPr algn="r"/>
            <a:r>
              <a:rPr lang="tr-TR" sz="2000">
                <a:latin typeface="Open Sans" panose="020B0606030504020204" pitchFamily="34" charset="0"/>
                <a:ea typeface="Open Sans" panose="020B0606030504020204" pitchFamily="34" charset="0"/>
                <a:cs typeface="Open Sans" panose="020B0606030504020204" pitchFamily="34" charset="0"/>
              </a:rPr>
              <a:t>Mar</a:t>
            </a:r>
          </a:p>
        </p:txBody>
      </p:sp>
      <p:sp>
        <p:nvSpPr>
          <p:cNvPr id="49" name="TextBox 48"/>
          <p:cNvSpPr txBox="1"/>
          <p:nvPr/>
        </p:nvSpPr>
        <p:spPr>
          <a:xfrm rot="16200000">
            <a:off x="5774948" y="8047062"/>
            <a:ext cx="607859" cy="400110"/>
          </a:xfrm>
          <a:prstGeom prst="rect">
            <a:avLst/>
          </a:prstGeom>
          <a:noFill/>
        </p:spPr>
        <p:txBody>
          <a:bodyPr wrap="none" rtlCol="0">
            <a:spAutoFit/>
          </a:bodyPr>
          <a:lstStyle/>
          <a:p>
            <a:pPr algn="r"/>
            <a:r>
              <a:rPr lang="tr-TR" sz="2000">
                <a:latin typeface="Open Sans" panose="020B0606030504020204" pitchFamily="34" charset="0"/>
                <a:ea typeface="Open Sans" panose="020B0606030504020204" pitchFamily="34" charset="0"/>
                <a:cs typeface="Open Sans" panose="020B0606030504020204" pitchFamily="34" charset="0"/>
              </a:rPr>
              <a:t>Apr</a:t>
            </a:r>
          </a:p>
        </p:txBody>
      </p:sp>
      <p:sp>
        <p:nvSpPr>
          <p:cNvPr id="50" name="TextBox 49"/>
          <p:cNvSpPr txBox="1"/>
          <p:nvPr/>
        </p:nvSpPr>
        <p:spPr>
          <a:xfrm rot="16200000">
            <a:off x="6403938" y="8018034"/>
            <a:ext cx="688009" cy="400110"/>
          </a:xfrm>
          <a:prstGeom prst="rect">
            <a:avLst/>
          </a:prstGeom>
          <a:noFill/>
        </p:spPr>
        <p:txBody>
          <a:bodyPr wrap="none" rtlCol="0">
            <a:spAutoFit/>
          </a:bodyPr>
          <a:lstStyle/>
          <a:p>
            <a:pPr algn="r"/>
            <a:r>
              <a:rPr lang="tr-TR" sz="2000">
                <a:latin typeface="Open Sans" panose="020B0606030504020204" pitchFamily="34" charset="0"/>
                <a:ea typeface="Open Sans" panose="020B0606030504020204" pitchFamily="34" charset="0"/>
                <a:cs typeface="Open Sans" panose="020B0606030504020204" pitchFamily="34" charset="0"/>
              </a:rPr>
              <a:t>May</a:t>
            </a:r>
          </a:p>
        </p:txBody>
      </p:sp>
      <p:sp>
        <p:nvSpPr>
          <p:cNvPr id="51" name="TextBox 50"/>
          <p:cNvSpPr txBox="1"/>
          <p:nvPr/>
        </p:nvSpPr>
        <p:spPr>
          <a:xfrm rot="16200000">
            <a:off x="7157280" y="8047062"/>
            <a:ext cx="567783" cy="400110"/>
          </a:xfrm>
          <a:prstGeom prst="rect">
            <a:avLst/>
          </a:prstGeom>
          <a:noFill/>
        </p:spPr>
        <p:txBody>
          <a:bodyPr wrap="none" rtlCol="0">
            <a:spAutoFit/>
          </a:bodyPr>
          <a:lstStyle/>
          <a:p>
            <a:pPr algn="r"/>
            <a:r>
              <a:rPr lang="tr-TR" sz="2000">
                <a:latin typeface="Open Sans" panose="020B0606030504020204" pitchFamily="34" charset="0"/>
                <a:ea typeface="Open Sans" panose="020B0606030504020204" pitchFamily="34" charset="0"/>
                <a:cs typeface="Open Sans" panose="020B0606030504020204" pitchFamily="34" charset="0"/>
              </a:rPr>
              <a:t>Jun</a:t>
            </a:r>
          </a:p>
        </p:txBody>
      </p:sp>
      <p:sp>
        <p:nvSpPr>
          <p:cNvPr id="52" name="Rectangle 51"/>
          <p:cNvSpPr/>
          <p:nvPr/>
        </p:nvSpPr>
        <p:spPr>
          <a:xfrm>
            <a:off x="11699058" y="5244474"/>
            <a:ext cx="3750107" cy="14278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Rectangle 52"/>
          <p:cNvSpPr/>
          <p:nvPr/>
        </p:nvSpPr>
        <p:spPr>
          <a:xfrm>
            <a:off x="11716311" y="5664811"/>
            <a:ext cx="7482959" cy="553998"/>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54" name="Round Same Side Corner Rectangle 53"/>
          <p:cNvSpPr/>
          <p:nvPr/>
        </p:nvSpPr>
        <p:spPr>
          <a:xfrm rot="16200000">
            <a:off x="10229297" y="5202529"/>
            <a:ext cx="1415298" cy="1524222"/>
          </a:xfrm>
          <a:prstGeom prst="round2Same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6" name="Round Same Side Corner Rectangle 55"/>
          <p:cNvSpPr/>
          <p:nvPr/>
        </p:nvSpPr>
        <p:spPr>
          <a:xfrm rot="5400000">
            <a:off x="19253734" y="5190013"/>
            <a:ext cx="1415298" cy="1524222"/>
          </a:xfrm>
          <a:prstGeom prst="round2Same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Rectangle 57"/>
          <p:cNvSpPr/>
          <p:nvPr/>
        </p:nvSpPr>
        <p:spPr>
          <a:xfrm>
            <a:off x="10643436" y="5648018"/>
            <a:ext cx="587020" cy="707886"/>
          </a:xfrm>
          <a:prstGeom prst="rect">
            <a:avLst/>
          </a:prstGeom>
        </p:spPr>
        <p:txBody>
          <a:bodyPr wrap="none">
            <a:spAutoFit/>
          </a:bodyPr>
          <a:lstStyle/>
          <a:p>
            <a:r>
              <a:rPr lang="tr-TR" sz="4000">
                <a:solidFill>
                  <a:schemeClr val="tx1">
                    <a:lumMod val="85000"/>
                    <a:lumOff val="15000"/>
                  </a:schemeClr>
                </a:solidFill>
                <a:latin typeface="FontAwesome" pitchFamily="2" charset="0"/>
              </a:rPr>
              <a:t></a:t>
            </a:r>
            <a:endParaRPr lang="tr-TR" sz="4000">
              <a:solidFill>
                <a:schemeClr val="tx1">
                  <a:lumMod val="85000"/>
                  <a:lumOff val="15000"/>
                </a:schemeClr>
              </a:solidFill>
            </a:endParaRPr>
          </a:p>
        </p:txBody>
      </p:sp>
      <p:sp>
        <p:nvSpPr>
          <p:cNvPr id="59" name="Rectangle 58"/>
          <p:cNvSpPr/>
          <p:nvPr/>
        </p:nvSpPr>
        <p:spPr>
          <a:xfrm>
            <a:off x="19638217" y="5656196"/>
            <a:ext cx="646331"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60" name="Rectangle 59"/>
          <p:cNvSpPr/>
          <p:nvPr/>
        </p:nvSpPr>
        <p:spPr>
          <a:xfrm rot="10800000">
            <a:off x="15449164" y="7382700"/>
            <a:ext cx="3750107" cy="14278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 name="Rectangle 60"/>
          <p:cNvSpPr/>
          <p:nvPr/>
        </p:nvSpPr>
        <p:spPr>
          <a:xfrm>
            <a:off x="11699058" y="7382700"/>
            <a:ext cx="3750107" cy="14278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Rectangle 61"/>
          <p:cNvSpPr/>
          <p:nvPr/>
        </p:nvSpPr>
        <p:spPr>
          <a:xfrm>
            <a:off x="11716311" y="7803037"/>
            <a:ext cx="7482959" cy="553998"/>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63" name="Round Same Side Corner Rectangle 62"/>
          <p:cNvSpPr/>
          <p:nvPr/>
        </p:nvSpPr>
        <p:spPr>
          <a:xfrm rot="16200000">
            <a:off x="10229297" y="7340755"/>
            <a:ext cx="1415298" cy="1524222"/>
          </a:xfrm>
          <a:prstGeom prst="round2Same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 name="Round Same Side Corner Rectangle 63"/>
          <p:cNvSpPr/>
          <p:nvPr/>
        </p:nvSpPr>
        <p:spPr>
          <a:xfrm rot="5400000">
            <a:off x="19253734" y="7328239"/>
            <a:ext cx="1415298" cy="1524222"/>
          </a:xfrm>
          <a:prstGeom prst="round2Same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 name="Rectangle 64"/>
          <p:cNvSpPr/>
          <p:nvPr/>
        </p:nvSpPr>
        <p:spPr>
          <a:xfrm>
            <a:off x="10622007" y="7748921"/>
            <a:ext cx="623889" cy="707886"/>
          </a:xfrm>
          <a:prstGeom prst="rect">
            <a:avLst/>
          </a:prstGeom>
        </p:spPr>
        <p:txBody>
          <a:bodyPr wrap="none">
            <a:spAutoFit/>
          </a:bodyPr>
          <a:lstStyle/>
          <a:p>
            <a:r>
              <a:rPr lang="tr-TR" sz="4000">
                <a:solidFill>
                  <a:schemeClr val="tx1">
                    <a:lumMod val="85000"/>
                    <a:lumOff val="15000"/>
                  </a:schemeClr>
                </a:solidFill>
                <a:latin typeface="FontAwesome" pitchFamily="2" charset="0"/>
              </a:rPr>
              <a:t></a:t>
            </a:r>
            <a:endParaRPr lang="tr-TR" sz="4000">
              <a:solidFill>
                <a:schemeClr val="tx1">
                  <a:lumMod val="85000"/>
                  <a:lumOff val="15000"/>
                </a:schemeClr>
              </a:solidFill>
            </a:endParaRPr>
          </a:p>
        </p:txBody>
      </p:sp>
      <p:sp>
        <p:nvSpPr>
          <p:cNvPr id="66" name="Rectangle 65"/>
          <p:cNvSpPr/>
          <p:nvPr/>
        </p:nvSpPr>
        <p:spPr>
          <a:xfrm>
            <a:off x="19621385" y="7773441"/>
            <a:ext cx="679994"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67" name="Rectangle 66"/>
          <p:cNvSpPr/>
          <p:nvPr/>
        </p:nvSpPr>
        <p:spPr>
          <a:xfrm rot="10800000">
            <a:off x="15449164" y="9533440"/>
            <a:ext cx="3750107" cy="14278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 name="Rectangle 67"/>
          <p:cNvSpPr/>
          <p:nvPr/>
        </p:nvSpPr>
        <p:spPr>
          <a:xfrm>
            <a:off x="11699058" y="9533440"/>
            <a:ext cx="3750107" cy="14278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 name="Rectangle 68"/>
          <p:cNvSpPr/>
          <p:nvPr/>
        </p:nvSpPr>
        <p:spPr>
          <a:xfrm>
            <a:off x="11716311" y="9953777"/>
            <a:ext cx="7482959" cy="553998"/>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70" name="Round Same Side Corner Rectangle 69"/>
          <p:cNvSpPr/>
          <p:nvPr/>
        </p:nvSpPr>
        <p:spPr>
          <a:xfrm rot="16200000">
            <a:off x="10229297" y="9491495"/>
            <a:ext cx="1415298" cy="1524222"/>
          </a:xfrm>
          <a:prstGeom prst="round2Same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 name="Round Same Side Corner Rectangle 70"/>
          <p:cNvSpPr/>
          <p:nvPr/>
        </p:nvSpPr>
        <p:spPr>
          <a:xfrm rot="5400000">
            <a:off x="19253734" y="9478979"/>
            <a:ext cx="1415298" cy="1524222"/>
          </a:xfrm>
          <a:prstGeom prst="round2Same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2" name="Rectangle 71"/>
          <p:cNvSpPr/>
          <p:nvPr/>
        </p:nvSpPr>
        <p:spPr>
          <a:xfrm>
            <a:off x="10608540" y="9977459"/>
            <a:ext cx="595035" cy="584775"/>
          </a:xfrm>
          <a:prstGeom prst="rect">
            <a:avLst/>
          </a:prstGeom>
        </p:spPr>
        <p:txBody>
          <a:bodyPr wrap="none">
            <a:spAutoFit/>
          </a:bodyPr>
          <a:lstStyle/>
          <a:p>
            <a:r>
              <a:rPr lang="tr-TR" sz="3200">
                <a:solidFill>
                  <a:schemeClr val="tx1">
                    <a:lumMod val="85000"/>
                    <a:lumOff val="15000"/>
                  </a:schemeClr>
                </a:solidFill>
                <a:latin typeface="FontAwesome" pitchFamily="2" charset="0"/>
              </a:rPr>
              <a:t></a:t>
            </a:r>
            <a:endParaRPr lang="tr-TR" sz="3200">
              <a:solidFill>
                <a:schemeClr val="tx1">
                  <a:lumMod val="85000"/>
                  <a:lumOff val="15000"/>
                </a:schemeClr>
              </a:solidFill>
            </a:endParaRPr>
          </a:p>
        </p:txBody>
      </p:sp>
      <p:sp>
        <p:nvSpPr>
          <p:cNvPr id="73" name="Rectangle 72"/>
          <p:cNvSpPr/>
          <p:nvPr/>
        </p:nvSpPr>
        <p:spPr>
          <a:xfrm>
            <a:off x="19589325" y="9977459"/>
            <a:ext cx="712054" cy="584775"/>
          </a:xfrm>
          <a:prstGeom prst="rect">
            <a:avLst/>
          </a:prstGeom>
        </p:spPr>
        <p:txBody>
          <a:bodyPr wrap="none">
            <a:spAutoFit/>
          </a:bodyPr>
          <a:lstStyle/>
          <a:p>
            <a:r>
              <a:rPr lang="tr-TR" sz="3200">
                <a:solidFill>
                  <a:schemeClr val="tx1">
                    <a:lumMod val="85000"/>
                    <a:lumOff val="15000"/>
                  </a:schemeClr>
                </a:solidFill>
                <a:latin typeface="FontAwesome" pitchFamily="2" charset="0"/>
              </a:rPr>
              <a:t></a:t>
            </a:r>
            <a:endParaRPr lang="tr-TR" sz="3200">
              <a:solidFill>
                <a:schemeClr val="tx1">
                  <a:lumMod val="85000"/>
                  <a:lumOff val="15000"/>
                </a:schemeClr>
              </a:solidFill>
            </a:endParaRPr>
          </a:p>
        </p:txBody>
      </p:sp>
    </p:spTree>
    <p:extLst>
      <p:ext uri="{BB962C8B-B14F-4D97-AF65-F5344CB8AC3E}">
        <p14:creationId xmlns:p14="http://schemas.microsoft.com/office/powerpoint/2010/main" val="5156485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9335818" y="3262894"/>
            <a:ext cx="5712398"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CUSTOM CHART</a:t>
            </a:r>
          </a:p>
        </p:txBody>
      </p:sp>
      <p:grpSp>
        <p:nvGrpSpPr>
          <p:cNvPr id="17" name="Group 16"/>
          <p:cNvGrpSpPr/>
          <p:nvPr/>
        </p:nvGrpSpPr>
        <p:grpSpPr>
          <a:xfrm>
            <a:off x="11643804" y="4630947"/>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39" name="Freeform 6"/>
          <p:cNvSpPr>
            <a:spLocks/>
          </p:cNvSpPr>
          <p:nvPr/>
        </p:nvSpPr>
        <p:spPr bwMode="auto">
          <a:xfrm>
            <a:off x="8782596" y="6863852"/>
            <a:ext cx="4921402" cy="2087799"/>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CA8385">
              <a:alpha val="80000"/>
            </a:srgbClr>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ko-KR" altLang="en-US" sz="4000" dirty="0"/>
          </a:p>
        </p:txBody>
      </p:sp>
      <p:sp>
        <p:nvSpPr>
          <p:cNvPr id="40" name="Freeform 39"/>
          <p:cNvSpPr>
            <a:spLocks/>
          </p:cNvSpPr>
          <p:nvPr/>
        </p:nvSpPr>
        <p:spPr bwMode="auto">
          <a:xfrm>
            <a:off x="12577408" y="6682081"/>
            <a:ext cx="4921402" cy="2269570"/>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CA8385">
              <a:alpha val="80000"/>
            </a:srgbClr>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ko-KR" altLang="en-US" sz="4000" dirty="0"/>
          </a:p>
        </p:txBody>
      </p:sp>
      <p:sp>
        <p:nvSpPr>
          <p:cNvPr id="41" name="Freeform 6"/>
          <p:cNvSpPr>
            <a:spLocks/>
          </p:cNvSpPr>
          <p:nvPr/>
        </p:nvSpPr>
        <p:spPr bwMode="auto">
          <a:xfrm>
            <a:off x="14474812" y="7655956"/>
            <a:ext cx="4921402" cy="1295695"/>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CA8385">
              <a:alpha val="80000"/>
            </a:srgbClr>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ko-KR" altLang="en-US" sz="4000" dirty="0"/>
          </a:p>
        </p:txBody>
      </p:sp>
      <p:sp>
        <p:nvSpPr>
          <p:cNvPr id="42" name="Freeform 41"/>
          <p:cNvSpPr>
            <a:spLocks/>
          </p:cNvSpPr>
          <p:nvPr/>
        </p:nvSpPr>
        <p:spPr bwMode="auto">
          <a:xfrm>
            <a:off x="6885192" y="7169020"/>
            <a:ext cx="4921402" cy="1782632"/>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CA8385">
              <a:alpha val="80000"/>
            </a:srgbClr>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ko-KR" altLang="en-US" sz="4000" dirty="0"/>
          </a:p>
        </p:txBody>
      </p:sp>
      <p:sp>
        <p:nvSpPr>
          <p:cNvPr id="43" name="Freeform 6"/>
          <p:cNvSpPr>
            <a:spLocks/>
          </p:cNvSpPr>
          <p:nvPr/>
        </p:nvSpPr>
        <p:spPr bwMode="auto">
          <a:xfrm>
            <a:off x="4987786" y="7786775"/>
            <a:ext cx="4921402" cy="1164877"/>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CA8385">
              <a:alpha val="80000"/>
            </a:srgbClr>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ko-KR" altLang="en-US" sz="4000" dirty="0"/>
          </a:p>
        </p:txBody>
      </p:sp>
      <p:sp>
        <p:nvSpPr>
          <p:cNvPr id="44" name="Freeform 6"/>
          <p:cNvSpPr>
            <a:spLocks/>
          </p:cNvSpPr>
          <p:nvPr/>
        </p:nvSpPr>
        <p:spPr bwMode="auto">
          <a:xfrm>
            <a:off x="10680002" y="6178052"/>
            <a:ext cx="4921402" cy="2773599"/>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CA8385">
              <a:alpha val="80000"/>
            </a:srgbClr>
          </a:solidFill>
          <a:ln>
            <a:noFill/>
          </a:ln>
          <a:effectLst>
            <a:outerShdw dist="38100" dir="5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ko-KR" altLang="en-US" sz="4000" dirty="0"/>
          </a:p>
        </p:txBody>
      </p:sp>
      <p:sp>
        <p:nvSpPr>
          <p:cNvPr id="48" name="TextBox 47"/>
          <p:cNvSpPr txBox="1"/>
          <p:nvPr/>
        </p:nvSpPr>
        <p:spPr>
          <a:xfrm>
            <a:off x="7011508" y="7980637"/>
            <a:ext cx="873957" cy="584775"/>
          </a:xfrm>
          <a:prstGeom prst="rect">
            <a:avLst/>
          </a:prstGeom>
          <a:noFill/>
        </p:spPr>
        <p:txBody>
          <a:bodyPr wrap="none" rtlCol="0">
            <a:spAutoFit/>
          </a:bodyPr>
          <a:lstStyle/>
          <a:p>
            <a:pPr algn="ctr"/>
            <a:r>
              <a:rPr lang="tr-TR" sz="32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30</a:t>
            </a:r>
            <a:r>
              <a:rPr lang="tr-TR" sz="20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t>
            </a:r>
          </a:p>
        </p:txBody>
      </p:sp>
      <p:sp>
        <p:nvSpPr>
          <p:cNvPr id="50" name="TextBox 49"/>
          <p:cNvSpPr txBox="1"/>
          <p:nvPr/>
        </p:nvSpPr>
        <p:spPr>
          <a:xfrm>
            <a:off x="8908912" y="7493700"/>
            <a:ext cx="873957" cy="584775"/>
          </a:xfrm>
          <a:prstGeom prst="rect">
            <a:avLst/>
          </a:prstGeom>
          <a:noFill/>
        </p:spPr>
        <p:txBody>
          <a:bodyPr wrap="none" rtlCol="0">
            <a:spAutoFit/>
          </a:bodyPr>
          <a:lstStyle/>
          <a:p>
            <a:pPr algn="ctr"/>
            <a:r>
              <a:rPr lang="tr-TR" sz="32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35</a:t>
            </a:r>
            <a:r>
              <a:rPr lang="tr-TR" sz="20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t>
            </a:r>
          </a:p>
        </p:txBody>
      </p:sp>
      <p:sp>
        <p:nvSpPr>
          <p:cNvPr id="52" name="TextBox 51"/>
          <p:cNvSpPr txBox="1"/>
          <p:nvPr/>
        </p:nvSpPr>
        <p:spPr>
          <a:xfrm>
            <a:off x="10806316" y="7241685"/>
            <a:ext cx="873957" cy="584775"/>
          </a:xfrm>
          <a:prstGeom prst="rect">
            <a:avLst/>
          </a:prstGeom>
          <a:noFill/>
        </p:spPr>
        <p:txBody>
          <a:bodyPr wrap="none" rtlCol="0">
            <a:spAutoFit/>
          </a:bodyPr>
          <a:lstStyle/>
          <a:p>
            <a:pPr algn="ctr"/>
            <a:r>
              <a:rPr lang="tr-TR" sz="32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40</a:t>
            </a:r>
            <a:r>
              <a:rPr lang="tr-TR" sz="20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t>
            </a:r>
          </a:p>
        </p:txBody>
      </p:sp>
      <p:sp>
        <p:nvSpPr>
          <p:cNvPr id="53" name="Rectangle 52"/>
          <p:cNvSpPr/>
          <p:nvPr/>
        </p:nvSpPr>
        <p:spPr>
          <a:xfrm>
            <a:off x="6096000" y="9397945"/>
            <a:ext cx="12192000" cy="1055161"/>
          </a:xfrm>
          <a:prstGeom prst="rect">
            <a:avLst/>
          </a:prstGeom>
        </p:spPr>
        <p:txBody>
          <a:bodyPr>
            <a:spAutoFit/>
          </a:bodyPr>
          <a:lstStyle/>
          <a:p>
            <a:pPr algn="ctr">
              <a:lnSpc>
                <a:spcPct val="150000"/>
              </a:lnSpc>
            </a:pPr>
            <a:r>
              <a:rPr lang="tr-TR" sz="22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a:t>
            </a:r>
            <a:endParaRPr lang="tr-TR" sz="2200">
              <a:solidFill>
                <a:schemeClr val="bg1">
                  <a:lumMod val="95000"/>
                </a:schemeClr>
              </a:solidFill>
            </a:endParaRPr>
          </a:p>
        </p:txBody>
      </p:sp>
      <p:sp>
        <p:nvSpPr>
          <p:cNvPr id="54" name="TextBox 53"/>
          <p:cNvSpPr txBox="1"/>
          <p:nvPr/>
        </p:nvSpPr>
        <p:spPr>
          <a:xfrm>
            <a:off x="12703720" y="6584245"/>
            <a:ext cx="873958" cy="584775"/>
          </a:xfrm>
          <a:prstGeom prst="rect">
            <a:avLst/>
          </a:prstGeom>
          <a:noFill/>
        </p:spPr>
        <p:txBody>
          <a:bodyPr wrap="none" rtlCol="0">
            <a:spAutoFit/>
          </a:bodyPr>
          <a:lstStyle/>
          <a:p>
            <a:pPr algn="ctr"/>
            <a:r>
              <a:rPr lang="tr-TR" sz="32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50</a:t>
            </a:r>
            <a:r>
              <a:rPr lang="tr-TR" sz="20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t>
            </a:r>
          </a:p>
        </p:txBody>
      </p:sp>
      <p:sp>
        <p:nvSpPr>
          <p:cNvPr id="55" name="TextBox 54"/>
          <p:cNvSpPr txBox="1"/>
          <p:nvPr/>
        </p:nvSpPr>
        <p:spPr>
          <a:xfrm>
            <a:off x="14601126" y="7076254"/>
            <a:ext cx="873958" cy="584775"/>
          </a:xfrm>
          <a:prstGeom prst="rect">
            <a:avLst/>
          </a:prstGeom>
          <a:noFill/>
        </p:spPr>
        <p:txBody>
          <a:bodyPr wrap="none" rtlCol="0">
            <a:spAutoFit/>
          </a:bodyPr>
          <a:lstStyle/>
          <a:p>
            <a:pPr algn="ctr"/>
            <a:r>
              <a:rPr lang="tr-TR" sz="32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45</a:t>
            </a:r>
            <a:r>
              <a:rPr lang="tr-TR" sz="20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t>
            </a:r>
          </a:p>
        </p:txBody>
      </p:sp>
      <p:sp>
        <p:nvSpPr>
          <p:cNvPr id="56" name="TextBox 55"/>
          <p:cNvSpPr txBox="1"/>
          <p:nvPr/>
        </p:nvSpPr>
        <p:spPr>
          <a:xfrm>
            <a:off x="16498534" y="7907751"/>
            <a:ext cx="873958" cy="584775"/>
          </a:xfrm>
          <a:prstGeom prst="rect">
            <a:avLst/>
          </a:prstGeom>
          <a:noFill/>
        </p:spPr>
        <p:txBody>
          <a:bodyPr wrap="none" rtlCol="0">
            <a:spAutoFit/>
          </a:bodyPr>
          <a:lstStyle/>
          <a:p>
            <a:pPr algn="ctr"/>
            <a:r>
              <a:rPr lang="tr-TR" sz="32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32</a:t>
            </a:r>
            <a:r>
              <a:rPr lang="tr-TR" sz="20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t>
            </a:r>
          </a:p>
        </p:txBody>
      </p:sp>
    </p:spTree>
    <p:extLst>
      <p:ext uri="{BB962C8B-B14F-4D97-AF65-F5344CB8AC3E}">
        <p14:creationId xmlns:p14="http://schemas.microsoft.com/office/powerpoint/2010/main" val="20748783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3" name="Freeform 22"/>
          <p:cNvSpPr/>
          <p:nvPr/>
        </p:nvSpPr>
        <p:spPr>
          <a:xfrm rot="10800000">
            <a:off x="-2" y="1"/>
            <a:ext cx="24384002" cy="5784979"/>
          </a:xfrm>
          <a:custGeom>
            <a:avLst/>
            <a:gdLst>
              <a:gd name="connsiteX0" fmla="*/ 24384000 w 24384002"/>
              <a:gd name="connsiteY0" fmla="*/ 5784979 h 5784979"/>
              <a:gd name="connsiteX1" fmla="*/ 0 w 24384002"/>
              <a:gd name="connsiteY1" fmla="*/ 5784979 h 5784979"/>
              <a:gd name="connsiteX2" fmla="*/ 0 w 24384002"/>
              <a:gd name="connsiteY2" fmla="*/ 2052735 h 5784979"/>
              <a:gd name="connsiteX3" fmla="*/ 2 w 24384002"/>
              <a:gd name="connsiteY3" fmla="*/ 2052735 h 5784979"/>
              <a:gd name="connsiteX4" fmla="*/ 12192002 w 24384002"/>
              <a:gd name="connsiteY4" fmla="*/ 0 h 5784979"/>
              <a:gd name="connsiteX5" fmla="*/ 24384002 w 24384002"/>
              <a:gd name="connsiteY5" fmla="*/ 2052735 h 5784979"/>
              <a:gd name="connsiteX6" fmla="*/ 24384000 w 24384002"/>
              <a:gd name="connsiteY6" fmla="*/ 2052735 h 578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4002" h="5784979">
                <a:moveTo>
                  <a:pt x="24384000" y="5784979"/>
                </a:moveTo>
                <a:lnTo>
                  <a:pt x="0" y="5784979"/>
                </a:lnTo>
                <a:lnTo>
                  <a:pt x="0" y="2052735"/>
                </a:lnTo>
                <a:lnTo>
                  <a:pt x="2" y="2052735"/>
                </a:lnTo>
                <a:lnTo>
                  <a:pt x="12192002" y="0"/>
                </a:lnTo>
                <a:lnTo>
                  <a:pt x="24384002" y="2052735"/>
                </a:lnTo>
                <a:lnTo>
                  <a:pt x="24384000" y="2052735"/>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TextBox 1"/>
          <p:cNvSpPr txBox="1"/>
          <p:nvPr/>
        </p:nvSpPr>
        <p:spPr>
          <a:xfrm>
            <a:off x="8891258" y="2264002"/>
            <a:ext cx="6601486" cy="923330"/>
          </a:xfrm>
          <a:prstGeom prst="rect">
            <a:avLst/>
          </a:prstGeom>
          <a:noFill/>
        </p:spPr>
        <p:txBody>
          <a:bodyPr wrap="none" rtlCol="0">
            <a:spAutoFit/>
          </a:bodyPr>
          <a:lstStyle/>
          <a:p>
            <a:pPr algn="ctr"/>
            <a:r>
              <a:rPr lang="tr-TR" sz="5400">
                <a:solidFill>
                  <a:schemeClr val="bg1">
                    <a:lumMod val="9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PROJECT TIMELINE</a:t>
            </a:r>
          </a:p>
        </p:txBody>
      </p:sp>
      <p:sp>
        <p:nvSpPr>
          <p:cNvPr id="9" name="TextBox 8"/>
          <p:cNvSpPr txBox="1"/>
          <p:nvPr/>
        </p:nvSpPr>
        <p:spPr>
          <a:xfrm>
            <a:off x="11694106" y="7250928"/>
            <a:ext cx="995785" cy="923330"/>
          </a:xfrm>
          <a:prstGeom prst="rect">
            <a:avLst/>
          </a:prstGeom>
          <a:noFill/>
        </p:spPr>
        <p:txBody>
          <a:bodyPr wrap="none" rtlCol="0">
            <a:spAutoFit/>
          </a:bodyPr>
          <a:lstStyle/>
          <a:p>
            <a:pPr algn="ctr"/>
            <a:r>
              <a:rPr lang="tr-TR" sz="5400">
                <a:solidFill>
                  <a:schemeClr val="bg1">
                    <a:lumMod val="9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sp>
        <p:nvSpPr>
          <p:cNvPr id="10" name="Oval 9"/>
          <p:cNvSpPr/>
          <p:nvPr/>
        </p:nvSpPr>
        <p:spPr>
          <a:xfrm>
            <a:off x="12128313" y="4888241"/>
            <a:ext cx="132132" cy="132132"/>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 name="Straight Connector 11"/>
          <p:cNvCxnSpPr>
            <a:endCxn id="10" idx="4"/>
          </p:cNvCxnSpPr>
          <p:nvPr/>
        </p:nvCxnSpPr>
        <p:spPr>
          <a:xfrm flipV="1">
            <a:off x="12191998" y="5020373"/>
            <a:ext cx="2381" cy="1751492"/>
          </a:xfrm>
          <a:prstGeom prst="line">
            <a:avLst/>
          </a:prstGeom>
          <a:ln w="19050">
            <a:solidFill>
              <a:srgbClr val="CA8385"/>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2128313" y="6672512"/>
            <a:ext cx="132132" cy="132132"/>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Rectangle 36"/>
          <p:cNvSpPr/>
          <p:nvPr/>
        </p:nvSpPr>
        <p:spPr>
          <a:xfrm>
            <a:off x="5816085" y="9217167"/>
            <a:ext cx="5777406" cy="1615827"/>
          </a:xfrm>
          <a:prstGeom prst="rect">
            <a:avLst/>
          </a:prstGeom>
        </p:spPr>
        <p:txBody>
          <a:bodyPr wrap="square">
            <a:spAutoFit/>
          </a:bodyPr>
          <a:lstStyle/>
          <a:p>
            <a:pPr algn="just">
              <a:lnSpc>
                <a:spcPct val="150000"/>
              </a:lnSpc>
            </a:pPr>
            <a:r>
              <a:rPr lang="tr-TR" sz="2200">
                <a:solidFill>
                  <a:schemeClr val="bg1">
                    <a:lumMod val="95000"/>
                  </a:schemeClr>
                </a:solidFill>
                <a:latin typeface="Open Sans" panose="020B0606030504020204" pitchFamily="34" charset="0"/>
              </a:rPr>
              <a:t>Lorem ipsum dolor sit amet, consectetur adipiscing elit. Ut lobortis purus aliquam erat condimentum fermentum. </a:t>
            </a:r>
            <a:endParaRPr lang="tr-TR" sz="2200">
              <a:solidFill>
                <a:schemeClr val="bg1">
                  <a:lumMod val="95000"/>
                </a:schemeClr>
              </a:solidFill>
            </a:endParaRPr>
          </a:p>
        </p:txBody>
      </p:sp>
      <p:sp>
        <p:nvSpPr>
          <p:cNvPr id="38" name="Rectangle 37"/>
          <p:cNvSpPr/>
          <p:nvPr/>
        </p:nvSpPr>
        <p:spPr>
          <a:xfrm>
            <a:off x="12790510" y="9217167"/>
            <a:ext cx="5777406" cy="1615827"/>
          </a:xfrm>
          <a:prstGeom prst="rect">
            <a:avLst/>
          </a:prstGeom>
        </p:spPr>
        <p:txBody>
          <a:bodyPr wrap="square">
            <a:spAutoFit/>
          </a:bodyPr>
          <a:lstStyle/>
          <a:p>
            <a:pPr algn="just">
              <a:lnSpc>
                <a:spcPct val="150000"/>
              </a:lnSpc>
            </a:pPr>
            <a:r>
              <a:rPr lang="tr-TR" sz="2200">
                <a:solidFill>
                  <a:schemeClr val="bg1">
                    <a:lumMod val="95000"/>
                  </a:schemeClr>
                </a:solidFill>
                <a:latin typeface="Open Sans" panose="020B0606030504020204" pitchFamily="34" charset="0"/>
              </a:rPr>
              <a:t>Lorem ipsum dolor sit amet, consectetur adipiscing elit. Ut lobortis purus aliquam erat condimentum fermentum. </a:t>
            </a:r>
            <a:endParaRPr lang="tr-TR" sz="2200">
              <a:solidFill>
                <a:schemeClr val="bg1">
                  <a:lumMod val="95000"/>
                </a:schemeClr>
              </a:solidFill>
            </a:endParaRPr>
          </a:p>
        </p:txBody>
      </p:sp>
      <p:sp>
        <p:nvSpPr>
          <p:cNvPr id="39" name="TextBox 38"/>
          <p:cNvSpPr txBox="1"/>
          <p:nvPr/>
        </p:nvSpPr>
        <p:spPr>
          <a:xfrm>
            <a:off x="11761246" y="6903997"/>
            <a:ext cx="845103" cy="523220"/>
          </a:xfrm>
          <a:prstGeom prst="rect">
            <a:avLst/>
          </a:prstGeom>
          <a:noFill/>
        </p:spPr>
        <p:txBody>
          <a:bodyPr wrap="none" rtlCol="0">
            <a:spAutoFit/>
          </a:bodyPr>
          <a:lstStyle/>
          <a:p>
            <a:pPr algn="ctr"/>
            <a:r>
              <a:rPr lang="tr-TR" sz="280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Part</a:t>
            </a:r>
          </a:p>
        </p:txBody>
      </p:sp>
      <p:sp>
        <p:nvSpPr>
          <p:cNvPr id="40" name="TextBox 39"/>
          <p:cNvSpPr txBox="1"/>
          <p:nvPr/>
        </p:nvSpPr>
        <p:spPr>
          <a:xfrm>
            <a:off x="11683124" y="3780484"/>
            <a:ext cx="827471" cy="923330"/>
          </a:xfrm>
          <a:prstGeom prst="rect">
            <a:avLst/>
          </a:prstGeom>
          <a:noFill/>
        </p:spPr>
        <p:txBody>
          <a:bodyPr wrap="none" rtlCol="0">
            <a:spAutoFit/>
          </a:bodyPr>
          <a:lstStyle/>
          <a:p>
            <a:pPr algn="ctr"/>
            <a:r>
              <a:rPr lang="tr-TR" sz="5400">
                <a:solidFill>
                  <a:srgbClr val="CA8385"/>
                </a:solidFill>
                <a:latin typeface="FontAwesome" pitchFamily="2" charset="0"/>
              </a:rPr>
              <a:t></a:t>
            </a:r>
            <a:endParaRPr lang="tr-TR" sz="5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41" name="Group 40"/>
          <p:cNvGrpSpPr/>
          <p:nvPr/>
        </p:nvGrpSpPr>
        <p:grpSpPr>
          <a:xfrm rot="5400000">
            <a:off x="11643803" y="9861494"/>
            <a:ext cx="1096395" cy="169554"/>
            <a:chOff x="11643803" y="3980625"/>
            <a:chExt cx="1096395" cy="169554"/>
          </a:xfrm>
        </p:grpSpPr>
        <p:sp>
          <p:nvSpPr>
            <p:cNvPr id="42" name="Rectangle 41"/>
            <p:cNvSpPr/>
            <p:nvPr/>
          </p:nvSpPr>
          <p:spPr>
            <a:xfrm rot="2700000">
              <a:off x="11908522" y="3980626"/>
              <a:ext cx="169553" cy="169553"/>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Rectangle 42"/>
            <p:cNvSpPr/>
            <p:nvPr/>
          </p:nvSpPr>
          <p:spPr>
            <a:xfrm rot="2700000">
              <a:off x="12107224" y="3980625"/>
              <a:ext cx="169553" cy="169553"/>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Rectangle 43"/>
            <p:cNvSpPr/>
            <p:nvPr/>
          </p:nvSpPr>
          <p:spPr>
            <a:xfrm rot="2700000">
              <a:off x="12305926" y="3980625"/>
              <a:ext cx="169553" cy="169553"/>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5" name="Straight Connector 44"/>
            <p:cNvCxnSpPr/>
            <p:nvPr/>
          </p:nvCxnSpPr>
          <p:spPr>
            <a:xfrm>
              <a:off x="12510595" y="4065403"/>
              <a:ext cx="229603" cy="0"/>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643803" y="4065403"/>
              <a:ext cx="229603" cy="0"/>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47" name="Oval 46"/>
          <p:cNvSpPr/>
          <p:nvPr/>
        </p:nvSpPr>
        <p:spPr>
          <a:xfrm>
            <a:off x="12128313" y="11832377"/>
            <a:ext cx="132132" cy="132132"/>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8" name="Straight Connector 47"/>
          <p:cNvCxnSpPr>
            <a:endCxn id="47" idx="4"/>
          </p:cNvCxnSpPr>
          <p:nvPr/>
        </p:nvCxnSpPr>
        <p:spPr>
          <a:xfrm flipV="1">
            <a:off x="12191998" y="11964509"/>
            <a:ext cx="2381" cy="1751492"/>
          </a:xfrm>
          <a:prstGeom prst="line">
            <a:avLst/>
          </a:prstGeom>
          <a:ln w="19050">
            <a:solidFill>
              <a:srgbClr val="CA8385"/>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0646889" y="8149773"/>
            <a:ext cx="3222357" cy="707886"/>
          </a:xfrm>
          <a:prstGeom prst="rect">
            <a:avLst/>
          </a:prstGeom>
          <a:noFill/>
        </p:spPr>
        <p:txBody>
          <a:bodyPr wrap="none" rtlCol="0">
            <a:spAutoFit/>
          </a:bodyPr>
          <a:lstStyle/>
          <a:p>
            <a:pPr algn="ctr"/>
            <a:r>
              <a:rPr lang="tr-TR" sz="40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DEFINITION</a:t>
            </a:r>
          </a:p>
        </p:txBody>
      </p:sp>
    </p:spTree>
    <p:extLst>
      <p:ext uri="{BB962C8B-B14F-4D97-AF65-F5344CB8AC3E}">
        <p14:creationId xmlns:p14="http://schemas.microsoft.com/office/powerpoint/2010/main" val="20117346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10296298" y="2212504"/>
            <a:ext cx="3791423"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MINDMAP</a:t>
            </a:r>
          </a:p>
        </p:txBody>
      </p:sp>
      <p:grpSp>
        <p:nvGrpSpPr>
          <p:cNvPr id="17" name="Group 16"/>
          <p:cNvGrpSpPr/>
          <p:nvPr/>
        </p:nvGrpSpPr>
        <p:grpSpPr>
          <a:xfrm>
            <a:off x="11643804" y="3580557"/>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37" name="Oval 36"/>
          <p:cNvSpPr/>
          <p:nvPr/>
        </p:nvSpPr>
        <p:spPr>
          <a:xfrm>
            <a:off x="5375216" y="6496791"/>
            <a:ext cx="2743200" cy="2743200"/>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Oval 42"/>
          <p:cNvSpPr/>
          <p:nvPr/>
        </p:nvSpPr>
        <p:spPr>
          <a:xfrm rot="10800000">
            <a:off x="18572012" y="6496791"/>
            <a:ext cx="2743200" cy="2743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Oval 45"/>
          <p:cNvSpPr/>
          <p:nvPr/>
        </p:nvSpPr>
        <p:spPr>
          <a:xfrm rot="10800000">
            <a:off x="16190762" y="6496791"/>
            <a:ext cx="2743200" cy="2743200"/>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Oval 44"/>
          <p:cNvSpPr/>
          <p:nvPr/>
        </p:nvSpPr>
        <p:spPr>
          <a:xfrm rot="10800000">
            <a:off x="13890110" y="6607428"/>
            <a:ext cx="2521926" cy="2521926"/>
          </a:xfrm>
          <a:prstGeom prst="ellipse">
            <a:avLst/>
          </a:prstGeom>
          <a:solidFill>
            <a:schemeClr val="tx1">
              <a:lumMod val="85000"/>
              <a:lumOff val="1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2993966" y="6496791"/>
            <a:ext cx="2743200" cy="2743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9" name="Oval 58"/>
          <p:cNvSpPr/>
          <p:nvPr/>
        </p:nvSpPr>
        <p:spPr>
          <a:xfrm>
            <a:off x="3104603" y="6607428"/>
            <a:ext cx="2521926" cy="2521926"/>
          </a:xfrm>
          <a:prstGeom prst="ellipse">
            <a:avLst/>
          </a:prstGeom>
          <a:noFill/>
          <a:ln w="381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Oval 37"/>
          <p:cNvSpPr/>
          <p:nvPr/>
        </p:nvSpPr>
        <p:spPr>
          <a:xfrm>
            <a:off x="7897142" y="6607428"/>
            <a:ext cx="2521926" cy="2521926"/>
          </a:xfrm>
          <a:prstGeom prst="ellipse">
            <a:avLst/>
          </a:prstGeom>
          <a:solidFill>
            <a:schemeClr val="tx1">
              <a:lumMod val="85000"/>
              <a:lumOff val="1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oup 3"/>
          <p:cNvGrpSpPr/>
          <p:nvPr/>
        </p:nvGrpSpPr>
        <p:grpSpPr>
          <a:xfrm>
            <a:off x="10061239" y="5911599"/>
            <a:ext cx="3989784" cy="3989784"/>
            <a:chOff x="10275919" y="5173266"/>
            <a:chExt cx="3989784" cy="3989784"/>
          </a:xfrm>
        </p:grpSpPr>
        <p:sp>
          <p:nvSpPr>
            <p:cNvPr id="40" name="Oval 39"/>
            <p:cNvSpPr/>
            <p:nvPr/>
          </p:nvSpPr>
          <p:spPr>
            <a:xfrm>
              <a:off x="10275919" y="5173266"/>
              <a:ext cx="3989784" cy="3989784"/>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Oval 40"/>
            <p:cNvSpPr/>
            <p:nvPr/>
          </p:nvSpPr>
          <p:spPr>
            <a:xfrm>
              <a:off x="10436832" y="5334179"/>
              <a:ext cx="3667958" cy="3667958"/>
            </a:xfrm>
            <a:prstGeom prst="ellipse">
              <a:avLst/>
            </a:prstGeom>
            <a:noFill/>
            <a:ln w="381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4" name="Oval 43"/>
          <p:cNvSpPr/>
          <p:nvPr/>
        </p:nvSpPr>
        <p:spPr>
          <a:xfrm rot="10800000">
            <a:off x="18682649" y="6607428"/>
            <a:ext cx="2521926" cy="2521926"/>
          </a:xfrm>
          <a:prstGeom prst="ellipse">
            <a:avLst/>
          </a:prstGeom>
          <a:noFill/>
          <a:ln w="381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Rectangle 50"/>
          <p:cNvSpPr/>
          <p:nvPr/>
        </p:nvSpPr>
        <p:spPr>
          <a:xfrm>
            <a:off x="10334206" y="7653856"/>
            <a:ext cx="3394990" cy="1107996"/>
          </a:xfrm>
          <a:prstGeom prst="rect">
            <a:avLst/>
          </a:prstGeom>
        </p:spPr>
        <p:txBody>
          <a:bodyPr wrap="square">
            <a:spAutoFit/>
          </a:bodyPr>
          <a:lstStyle/>
          <a:p>
            <a:pPr algn="ctr">
              <a:lnSpc>
                <a:spcPct val="150000"/>
              </a:lnSpc>
            </a:pPr>
            <a:r>
              <a:rPr lang="tr-TR" sz="22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52" name="Rectangle 51"/>
          <p:cNvSpPr/>
          <p:nvPr/>
        </p:nvSpPr>
        <p:spPr>
          <a:xfrm>
            <a:off x="11657239" y="6884415"/>
            <a:ext cx="748923" cy="769441"/>
          </a:xfrm>
          <a:prstGeom prst="rect">
            <a:avLst/>
          </a:prstGeom>
        </p:spPr>
        <p:txBody>
          <a:bodyPr wrap="none">
            <a:spAutoFit/>
          </a:bodyPr>
          <a:lstStyle/>
          <a:p>
            <a:r>
              <a:rPr lang="tr-TR" sz="4400">
                <a:solidFill>
                  <a:schemeClr val="tx1">
                    <a:lumMod val="85000"/>
                    <a:lumOff val="15000"/>
                  </a:schemeClr>
                </a:solidFill>
                <a:latin typeface="FontAwesome" pitchFamily="2" charset="0"/>
              </a:rPr>
              <a:t></a:t>
            </a:r>
            <a:endParaRPr lang="tr-TR" sz="4400">
              <a:solidFill>
                <a:schemeClr val="tx1">
                  <a:lumMod val="85000"/>
                  <a:lumOff val="15000"/>
                </a:schemeClr>
              </a:solidFill>
            </a:endParaRPr>
          </a:p>
        </p:txBody>
      </p:sp>
      <p:sp>
        <p:nvSpPr>
          <p:cNvPr id="11" name="Rectangle 10"/>
          <p:cNvSpPr/>
          <p:nvPr/>
        </p:nvSpPr>
        <p:spPr>
          <a:xfrm>
            <a:off x="14816685" y="7483669"/>
            <a:ext cx="668773" cy="769441"/>
          </a:xfrm>
          <a:prstGeom prst="rect">
            <a:avLst/>
          </a:prstGeom>
        </p:spPr>
        <p:txBody>
          <a:bodyPr wrap="none">
            <a:spAutoFit/>
          </a:bodyPr>
          <a:lstStyle/>
          <a:p>
            <a:r>
              <a:rPr lang="tr-TR" sz="4400">
                <a:solidFill>
                  <a:srgbClr val="CA8385"/>
                </a:solidFill>
                <a:latin typeface="FontAwesome" pitchFamily="2" charset="0"/>
              </a:rPr>
              <a:t></a:t>
            </a:r>
            <a:endParaRPr lang="tr-TR" sz="4400">
              <a:solidFill>
                <a:srgbClr val="CA8385"/>
              </a:solidFill>
            </a:endParaRPr>
          </a:p>
        </p:txBody>
      </p:sp>
      <p:sp>
        <p:nvSpPr>
          <p:cNvPr id="12" name="Rectangle 11"/>
          <p:cNvSpPr/>
          <p:nvPr/>
        </p:nvSpPr>
        <p:spPr>
          <a:xfrm>
            <a:off x="8818264" y="7552548"/>
            <a:ext cx="623889" cy="707886"/>
          </a:xfrm>
          <a:prstGeom prst="rect">
            <a:avLst/>
          </a:prstGeom>
        </p:spPr>
        <p:txBody>
          <a:bodyPr wrap="none">
            <a:spAutoFit/>
          </a:bodyPr>
          <a:lstStyle/>
          <a:p>
            <a:r>
              <a:rPr lang="tr-TR" sz="4000">
                <a:solidFill>
                  <a:srgbClr val="CA8385"/>
                </a:solidFill>
                <a:latin typeface="FontAwesome" pitchFamily="2" charset="0"/>
              </a:rPr>
              <a:t></a:t>
            </a:r>
            <a:endParaRPr lang="tr-TR" sz="4000">
              <a:solidFill>
                <a:srgbClr val="CA8385"/>
              </a:solidFill>
            </a:endParaRPr>
          </a:p>
        </p:txBody>
      </p:sp>
      <p:sp>
        <p:nvSpPr>
          <p:cNvPr id="13" name="Rectangle 12"/>
          <p:cNvSpPr/>
          <p:nvPr/>
        </p:nvSpPr>
        <p:spPr>
          <a:xfrm>
            <a:off x="6365934" y="7490993"/>
            <a:ext cx="748923" cy="769441"/>
          </a:xfrm>
          <a:prstGeom prst="rect">
            <a:avLst/>
          </a:prstGeom>
        </p:spPr>
        <p:txBody>
          <a:bodyPr wrap="none">
            <a:spAutoFit/>
          </a:bodyPr>
          <a:lstStyle/>
          <a:p>
            <a:r>
              <a:rPr lang="tr-TR" sz="4400">
                <a:solidFill>
                  <a:schemeClr val="tx1">
                    <a:lumMod val="85000"/>
                    <a:lumOff val="15000"/>
                  </a:schemeClr>
                </a:solidFill>
                <a:latin typeface="FontAwesome" pitchFamily="2" charset="0"/>
              </a:rPr>
              <a:t></a:t>
            </a:r>
            <a:endParaRPr lang="tr-TR" sz="4400">
              <a:solidFill>
                <a:schemeClr val="tx1">
                  <a:lumMod val="85000"/>
                  <a:lumOff val="15000"/>
                </a:schemeClr>
              </a:solidFill>
            </a:endParaRPr>
          </a:p>
        </p:txBody>
      </p:sp>
      <p:sp>
        <p:nvSpPr>
          <p:cNvPr id="14" name="Rectangle 13"/>
          <p:cNvSpPr/>
          <p:nvPr/>
        </p:nvSpPr>
        <p:spPr>
          <a:xfrm>
            <a:off x="3997560" y="7521770"/>
            <a:ext cx="708848" cy="769441"/>
          </a:xfrm>
          <a:prstGeom prst="rect">
            <a:avLst/>
          </a:prstGeom>
        </p:spPr>
        <p:txBody>
          <a:bodyPr wrap="none">
            <a:spAutoFit/>
          </a:bodyPr>
          <a:lstStyle/>
          <a:p>
            <a:r>
              <a:rPr lang="tr-TR" sz="4400">
                <a:solidFill>
                  <a:srgbClr val="CA8385"/>
                </a:solidFill>
                <a:latin typeface="FontAwesome" pitchFamily="2" charset="0"/>
              </a:rPr>
              <a:t></a:t>
            </a:r>
            <a:endParaRPr lang="tr-TR" sz="4400">
              <a:solidFill>
                <a:srgbClr val="CA8385"/>
              </a:solidFill>
            </a:endParaRPr>
          </a:p>
        </p:txBody>
      </p:sp>
      <p:sp>
        <p:nvSpPr>
          <p:cNvPr id="18" name="Rectangle 17"/>
          <p:cNvSpPr/>
          <p:nvPr/>
        </p:nvSpPr>
        <p:spPr>
          <a:xfrm>
            <a:off x="17167862" y="7521769"/>
            <a:ext cx="788999" cy="769441"/>
          </a:xfrm>
          <a:prstGeom prst="rect">
            <a:avLst/>
          </a:prstGeom>
        </p:spPr>
        <p:txBody>
          <a:bodyPr wrap="none">
            <a:spAutoFit/>
          </a:bodyPr>
          <a:lstStyle/>
          <a:p>
            <a:r>
              <a:rPr lang="tr-TR" sz="4400">
                <a:solidFill>
                  <a:schemeClr val="tx1">
                    <a:lumMod val="85000"/>
                    <a:lumOff val="15000"/>
                  </a:schemeClr>
                </a:solidFill>
                <a:latin typeface="FontAwesome" pitchFamily="2" charset="0"/>
              </a:rPr>
              <a:t></a:t>
            </a:r>
            <a:endParaRPr lang="tr-TR" sz="4400">
              <a:solidFill>
                <a:schemeClr val="tx1">
                  <a:lumMod val="85000"/>
                  <a:lumOff val="15000"/>
                </a:schemeClr>
              </a:solidFill>
            </a:endParaRPr>
          </a:p>
        </p:txBody>
      </p:sp>
      <p:sp>
        <p:nvSpPr>
          <p:cNvPr id="19" name="Rectangle 18"/>
          <p:cNvSpPr/>
          <p:nvPr/>
        </p:nvSpPr>
        <p:spPr>
          <a:xfrm>
            <a:off x="19568163" y="7530790"/>
            <a:ext cx="771365" cy="707886"/>
          </a:xfrm>
          <a:prstGeom prst="rect">
            <a:avLst/>
          </a:prstGeom>
        </p:spPr>
        <p:txBody>
          <a:bodyPr wrap="none">
            <a:spAutoFit/>
          </a:bodyPr>
          <a:lstStyle/>
          <a:p>
            <a:r>
              <a:rPr lang="tr-TR" sz="4000">
                <a:solidFill>
                  <a:srgbClr val="CA8385"/>
                </a:solidFill>
                <a:latin typeface="FontAwesome" pitchFamily="2" charset="0"/>
              </a:rPr>
              <a:t></a:t>
            </a:r>
            <a:endParaRPr lang="tr-TR" sz="4000">
              <a:solidFill>
                <a:srgbClr val="CA8385"/>
              </a:solidFill>
            </a:endParaRPr>
          </a:p>
        </p:txBody>
      </p:sp>
      <p:sp>
        <p:nvSpPr>
          <p:cNvPr id="20" name="Arc 19"/>
          <p:cNvSpPr/>
          <p:nvPr/>
        </p:nvSpPr>
        <p:spPr>
          <a:xfrm rot="7953600">
            <a:off x="3184008" y="7374359"/>
            <a:ext cx="2373004" cy="2373004"/>
          </a:xfrm>
          <a:prstGeom prst="arc">
            <a:avLst>
              <a:gd name="adj1" fmla="val 16364184"/>
              <a:gd name="adj2" fmla="val 105643"/>
            </a:avLst>
          </a:prstGeom>
          <a:ln w="25400">
            <a:solidFill>
              <a:srgbClr val="CA83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2" name="Arc 61"/>
          <p:cNvSpPr/>
          <p:nvPr/>
        </p:nvSpPr>
        <p:spPr>
          <a:xfrm rot="7953600">
            <a:off x="7965781" y="7374361"/>
            <a:ext cx="2373004" cy="2373004"/>
          </a:xfrm>
          <a:prstGeom prst="arc">
            <a:avLst>
              <a:gd name="adj1" fmla="val 16364184"/>
              <a:gd name="adj2" fmla="val 105643"/>
            </a:avLst>
          </a:prstGeom>
          <a:ln w="25400">
            <a:solidFill>
              <a:srgbClr val="CA83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77" name="Arc 76"/>
          <p:cNvSpPr/>
          <p:nvPr/>
        </p:nvSpPr>
        <p:spPr>
          <a:xfrm rot="7953600">
            <a:off x="13964569" y="7374362"/>
            <a:ext cx="2373004" cy="2373004"/>
          </a:xfrm>
          <a:prstGeom prst="arc">
            <a:avLst>
              <a:gd name="adj1" fmla="val 16364184"/>
              <a:gd name="adj2" fmla="val 105643"/>
            </a:avLst>
          </a:prstGeom>
          <a:ln w="25400">
            <a:solidFill>
              <a:srgbClr val="CA83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79" name="Arc 78"/>
          <p:cNvSpPr/>
          <p:nvPr/>
        </p:nvSpPr>
        <p:spPr>
          <a:xfrm rot="7953600">
            <a:off x="18787152" y="7374363"/>
            <a:ext cx="2373004" cy="2373004"/>
          </a:xfrm>
          <a:prstGeom prst="arc">
            <a:avLst>
              <a:gd name="adj1" fmla="val 16364184"/>
              <a:gd name="adj2" fmla="val 105643"/>
            </a:avLst>
          </a:prstGeom>
          <a:ln w="25400">
            <a:solidFill>
              <a:srgbClr val="CA83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1" name="Oval 20"/>
          <p:cNvSpPr/>
          <p:nvPr/>
        </p:nvSpPr>
        <p:spPr>
          <a:xfrm>
            <a:off x="4308416" y="9683320"/>
            <a:ext cx="114300" cy="114300"/>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5" name="Group 24"/>
          <p:cNvGrpSpPr/>
          <p:nvPr/>
        </p:nvGrpSpPr>
        <p:grpSpPr>
          <a:xfrm rot="10800000">
            <a:off x="5564276" y="5937139"/>
            <a:ext cx="2373004" cy="2423260"/>
            <a:chOff x="5601687" y="6636027"/>
            <a:chExt cx="2373004" cy="2423260"/>
          </a:xfrm>
        </p:grpSpPr>
        <p:sp>
          <p:nvSpPr>
            <p:cNvPr id="61" name="Arc 60"/>
            <p:cNvSpPr/>
            <p:nvPr/>
          </p:nvSpPr>
          <p:spPr>
            <a:xfrm rot="7953600">
              <a:off x="5601687" y="6636027"/>
              <a:ext cx="2373004" cy="2373004"/>
            </a:xfrm>
            <a:prstGeom prst="arc">
              <a:avLst>
                <a:gd name="adj1" fmla="val 16364184"/>
                <a:gd name="adj2" fmla="val 105643"/>
              </a:avLst>
            </a:prstGeom>
            <a:ln w="25400">
              <a:solidFill>
                <a:srgbClr val="CA83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0" name="Oval 79"/>
            <p:cNvSpPr/>
            <p:nvPr/>
          </p:nvSpPr>
          <p:spPr>
            <a:xfrm>
              <a:off x="6727077" y="8944987"/>
              <a:ext cx="114300" cy="114300"/>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81" name="Oval 80"/>
          <p:cNvSpPr/>
          <p:nvPr/>
        </p:nvSpPr>
        <p:spPr>
          <a:xfrm>
            <a:off x="9095133" y="9683320"/>
            <a:ext cx="114300" cy="114300"/>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2" name="Oval 81"/>
          <p:cNvSpPr/>
          <p:nvPr/>
        </p:nvSpPr>
        <p:spPr>
          <a:xfrm>
            <a:off x="15093921" y="9683320"/>
            <a:ext cx="114300" cy="114300"/>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4" name="Oval 83"/>
          <p:cNvSpPr/>
          <p:nvPr/>
        </p:nvSpPr>
        <p:spPr>
          <a:xfrm>
            <a:off x="19916504" y="9683320"/>
            <a:ext cx="114300" cy="114300"/>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5" name="TextBox 84"/>
          <p:cNvSpPr txBox="1"/>
          <p:nvPr/>
        </p:nvSpPr>
        <p:spPr>
          <a:xfrm>
            <a:off x="3819519" y="10097860"/>
            <a:ext cx="1080744"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Step 1</a:t>
            </a:r>
          </a:p>
        </p:txBody>
      </p:sp>
      <p:sp>
        <p:nvSpPr>
          <p:cNvPr id="86" name="Rectangle 85"/>
          <p:cNvSpPr/>
          <p:nvPr/>
        </p:nvSpPr>
        <p:spPr>
          <a:xfrm>
            <a:off x="2736162" y="10537013"/>
            <a:ext cx="3310794" cy="96648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87" name="TextBox 86"/>
          <p:cNvSpPr txBox="1"/>
          <p:nvPr/>
        </p:nvSpPr>
        <p:spPr>
          <a:xfrm>
            <a:off x="6206443" y="5147727"/>
            <a:ext cx="1080745"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Step 2</a:t>
            </a:r>
          </a:p>
        </p:txBody>
      </p:sp>
      <p:sp>
        <p:nvSpPr>
          <p:cNvPr id="88" name="Rectangle 87"/>
          <p:cNvSpPr/>
          <p:nvPr/>
        </p:nvSpPr>
        <p:spPr>
          <a:xfrm>
            <a:off x="5074332" y="4138850"/>
            <a:ext cx="3310794" cy="96648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grpSp>
        <p:nvGrpSpPr>
          <p:cNvPr id="89" name="Group 88"/>
          <p:cNvGrpSpPr/>
          <p:nvPr/>
        </p:nvGrpSpPr>
        <p:grpSpPr>
          <a:xfrm rot="10800000">
            <a:off x="16388115" y="5937139"/>
            <a:ext cx="2373004" cy="2423260"/>
            <a:chOff x="5601687" y="6636027"/>
            <a:chExt cx="2373004" cy="2423260"/>
          </a:xfrm>
        </p:grpSpPr>
        <p:sp>
          <p:nvSpPr>
            <p:cNvPr id="90" name="Arc 89"/>
            <p:cNvSpPr/>
            <p:nvPr/>
          </p:nvSpPr>
          <p:spPr>
            <a:xfrm rot="7953600">
              <a:off x="5601687" y="6636027"/>
              <a:ext cx="2373004" cy="2373004"/>
            </a:xfrm>
            <a:prstGeom prst="arc">
              <a:avLst>
                <a:gd name="adj1" fmla="val 16364184"/>
                <a:gd name="adj2" fmla="val 105643"/>
              </a:avLst>
            </a:prstGeom>
            <a:ln w="25400">
              <a:solidFill>
                <a:srgbClr val="CA83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91" name="Oval 90"/>
            <p:cNvSpPr/>
            <p:nvPr/>
          </p:nvSpPr>
          <p:spPr>
            <a:xfrm>
              <a:off x="6727077" y="8944987"/>
              <a:ext cx="114300" cy="114300"/>
            </a:xfrm>
            <a:prstGeom prst="ellipse">
              <a:avLst/>
            </a:prstGeom>
            <a:solidFill>
              <a:srgbClr val="1C1C1E"/>
            </a:solid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2" name="TextBox 91"/>
          <p:cNvSpPr txBox="1"/>
          <p:nvPr/>
        </p:nvSpPr>
        <p:spPr>
          <a:xfrm>
            <a:off x="8554760" y="10097860"/>
            <a:ext cx="1080745"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Step 3</a:t>
            </a:r>
          </a:p>
        </p:txBody>
      </p:sp>
      <p:sp>
        <p:nvSpPr>
          <p:cNvPr id="93" name="Rectangle 92"/>
          <p:cNvSpPr/>
          <p:nvPr/>
        </p:nvSpPr>
        <p:spPr>
          <a:xfrm>
            <a:off x="7471404" y="10537013"/>
            <a:ext cx="3310794" cy="96648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94" name="TextBox 93"/>
          <p:cNvSpPr txBox="1"/>
          <p:nvPr/>
        </p:nvSpPr>
        <p:spPr>
          <a:xfrm>
            <a:off x="17020917" y="5147727"/>
            <a:ext cx="1080745"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Step 5</a:t>
            </a:r>
          </a:p>
        </p:txBody>
      </p:sp>
      <p:sp>
        <p:nvSpPr>
          <p:cNvPr id="95" name="Rectangle 94"/>
          <p:cNvSpPr/>
          <p:nvPr/>
        </p:nvSpPr>
        <p:spPr>
          <a:xfrm>
            <a:off x="15888806" y="4138850"/>
            <a:ext cx="3310794" cy="96648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96" name="TextBox 95"/>
          <p:cNvSpPr txBox="1"/>
          <p:nvPr/>
        </p:nvSpPr>
        <p:spPr>
          <a:xfrm>
            <a:off x="14587201" y="10097860"/>
            <a:ext cx="1080745"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Step 4</a:t>
            </a:r>
          </a:p>
        </p:txBody>
      </p:sp>
      <p:sp>
        <p:nvSpPr>
          <p:cNvPr id="97" name="Rectangle 96"/>
          <p:cNvSpPr/>
          <p:nvPr/>
        </p:nvSpPr>
        <p:spPr>
          <a:xfrm>
            <a:off x="13503845" y="10537013"/>
            <a:ext cx="3310794" cy="96648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98" name="TextBox 97"/>
          <p:cNvSpPr txBox="1"/>
          <p:nvPr/>
        </p:nvSpPr>
        <p:spPr>
          <a:xfrm>
            <a:off x="19420400" y="10097860"/>
            <a:ext cx="1080745"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Step 6</a:t>
            </a:r>
          </a:p>
        </p:txBody>
      </p:sp>
      <p:sp>
        <p:nvSpPr>
          <p:cNvPr id="99" name="Rectangle 98"/>
          <p:cNvSpPr/>
          <p:nvPr/>
        </p:nvSpPr>
        <p:spPr>
          <a:xfrm>
            <a:off x="18337044" y="10537013"/>
            <a:ext cx="3310794" cy="966483"/>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Tree>
    <p:extLst>
      <p:ext uri="{BB962C8B-B14F-4D97-AF65-F5344CB8AC3E}">
        <p14:creationId xmlns:p14="http://schemas.microsoft.com/office/powerpoint/2010/main" val="1827063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10296298" y="2075052"/>
            <a:ext cx="3791423"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MINDMAP</a:t>
            </a:r>
          </a:p>
        </p:txBody>
      </p:sp>
      <p:grpSp>
        <p:nvGrpSpPr>
          <p:cNvPr id="17" name="Group 16"/>
          <p:cNvGrpSpPr/>
          <p:nvPr/>
        </p:nvGrpSpPr>
        <p:grpSpPr>
          <a:xfrm>
            <a:off x="11643804" y="3443105"/>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50" name="Oval 49"/>
          <p:cNvSpPr/>
          <p:nvPr/>
        </p:nvSpPr>
        <p:spPr>
          <a:xfrm>
            <a:off x="5443692" y="6133981"/>
            <a:ext cx="4029316" cy="4029316"/>
          </a:xfrm>
          <a:prstGeom prst="ellipse">
            <a:avLst/>
          </a:prstGeom>
          <a:solidFill>
            <a:srgbClr val="1C1C1E"/>
          </a:solidFill>
          <a:ln w="381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2" name="Group 71"/>
          <p:cNvGrpSpPr/>
          <p:nvPr/>
        </p:nvGrpSpPr>
        <p:grpSpPr>
          <a:xfrm>
            <a:off x="8496748" y="5405439"/>
            <a:ext cx="2743200" cy="2743200"/>
            <a:chOff x="8527379" y="5830985"/>
            <a:chExt cx="2743200" cy="2743200"/>
          </a:xfrm>
        </p:grpSpPr>
        <p:sp>
          <p:nvSpPr>
            <p:cNvPr id="48" name="Oval 47"/>
            <p:cNvSpPr/>
            <p:nvPr/>
          </p:nvSpPr>
          <p:spPr>
            <a:xfrm>
              <a:off x="8527379" y="5830985"/>
              <a:ext cx="2743200" cy="2743200"/>
            </a:xfrm>
            <a:prstGeom prst="ellipse">
              <a:avLst/>
            </a:prstGeom>
            <a:solidFill>
              <a:schemeClr val="tx1">
                <a:lumMod val="85000"/>
                <a:lumOff val="1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 name="Oval 63"/>
            <p:cNvSpPr/>
            <p:nvPr/>
          </p:nvSpPr>
          <p:spPr>
            <a:xfrm>
              <a:off x="8648473" y="5986700"/>
              <a:ext cx="2476848" cy="2476848"/>
            </a:xfrm>
            <a:prstGeom prst="ellipse">
              <a:avLst/>
            </a:prstGeom>
            <a:noFill/>
            <a:ln w="381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7" name="Oval 46"/>
          <p:cNvSpPr/>
          <p:nvPr/>
        </p:nvSpPr>
        <p:spPr>
          <a:xfrm>
            <a:off x="12956885" y="5405439"/>
            <a:ext cx="2743200" cy="2743200"/>
          </a:xfrm>
          <a:prstGeom prst="ellipse">
            <a:avLst/>
          </a:prstGeom>
          <a:blipFill>
            <a:blip r:embed="rId3"/>
            <a:stretch>
              <a:fillRect/>
            </a:stretch>
          </a:blipFill>
          <a:ln w="381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Oval 48"/>
          <p:cNvSpPr/>
          <p:nvPr/>
        </p:nvSpPr>
        <p:spPr>
          <a:xfrm>
            <a:off x="14784884" y="5971497"/>
            <a:ext cx="4354284" cy="4354284"/>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Oval 54"/>
          <p:cNvSpPr/>
          <p:nvPr/>
        </p:nvSpPr>
        <p:spPr>
          <a:xfrm>
            <a:off x="7150458" y="9545571"/>
            <a:ext cx="2095378" cy="2095378"/>
          </a:xfrm>
          <a:prstGeom prst="ellipse">
            <a:avLst/>
          </a:prstGeom>
          <a:solidFill>
            <a:schemeClr val="tx1">
              <a:lumMod val="85000"/>
              <a:lumOff val="1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4" name="Group 73"/>
          <p:cNvGrpSpPr/>
          <p:nvPr/>
        </p:nvGrpSpPr>
        <p:grpSpPr>
          <a:xfrm>
            <a:off x="3867011" y="6272869"/>
            <a:ext cx="2095378" cy="2095378"/>
            <a:chOff x="4023549" y="6698415"/>
            <a:chExt cx="2095378" cy="2095378"/>
          </a:xfrm>
        </p:grpSpPr>
        <p:sp>
          <p:nvSpPr>
            <p:cNvPr id="54" name="Oval 53"/>
            <p:cNvSpPr/>
            <p:nvPr/>
          </p:nvSpPr>
          <p:spPr>
            <a:xfrm>
              <a:off x="4023549" y="6698415"/>
              <a:ext cx="2095378" cy="2095378"/>
            </a:xfrm>
            <a:prstGeom prst="ellipse">
              <a:avLst/>
            </a:prstGeom>
            <a:solidFill>
              <a:srgbClr val="CA838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 name="Oval 62"/>
            <p:cNvSpPr/>
            <p:nvPr/>
          </p:nvSpPr>
          <p:spPr>
            <a:xfrm>
              <a:off x="4115393" y="6790259"/>
              <a:ext cx="1911690" cy="1911690"/>
            </a:xfrm>
            <a:prstGeom prst="ellipse">
              <a:avLst/>
            </a:prstGeom>
            <a:noFill/>
            <a:ln w="381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73" name="Group 72"/>
          <p:cNvGrpSpPr/>
          <p:nvPr/>
        </p:nvGrpSpPr>
        <p:grpSpPr>
          <a:xfrm>
            <a:off x="10820400" y="4577358"/>
            <a:ext cx="2743200" cy="2743200"/>
            <a:chOff x="10820401" y="5002904"/>
            <a:chExt cx="2743200" cy="2743200"/>
          </a:xfrm>
        </p:grpSpPr>
        <p:sp>
          <p:nvSpPr>
            <p:cNvPr id="10" name="Oval 9"/>
            <p:cNvSpPr/>
            <p:nvPr/>
          </p:nvSpPr>
          <p:spPr>
            <a:xfrm>
              <a:off x="10820401" y="5002904"/>
              <a:ext cx="2743200" cy="2743200"/>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9" name="Oval 58"/>
            <p:cNvSpPr/>
            <p:nvPr/>
          </p:nvSpPr>
          <p:spPr>
            <a:xfrm>
              <a:off x="10931038" y="5113541"/>
              <a:ext cx="2521926" cy="2521926"/>
            </a:xfrm>
            <a:prstGeom prst="ellipse">
              <a:avLst/>
            </a:prstGeom>
            <a:noFill/>
            <a:ln w="381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5" name="Rectangle 14"/>
          <p:cNvSpPr/>
          <p:nvPr/>
        </p:nvSpPr>
        <p:spPr>
          <a:xfrm>
            <a:off x="11703725" y="5348793"/>
            <a:ext cx="976549" cy="1200329"/>
          </a:xfrm>
          <a:prstGeom prst="rect">
            <a:avLst/>
          </a:prstGeom>
        </p:spPr>
        <p:txBody>
          <a:bodyPr wrap="none">
            <a:spAutoFit/>
          </a:bodyPr>
          <a:lstStyle/>
          <a:p>
            <a:r>
              <a:rPr lang="tr-TR" sz="7200">
                <a:solidFill>
                  <a:schemeClr val="tx1">
                    <a:lumMod val="85000"/>
                    <a:lumOff val="15000"/>
                  </a:schemeClr>
                </a:solidFill>
                <a:latin typeface="FontAwesome" pitchFamily="2" charset="0"/>
              </a:rPr>
              <a:t></a:t>
            </a:r>
            <a:endParaRPr lang="tr-TR" sz="7200">
              <a:solidFill>
                <a:schemeClr val="tx1">
                  <a:lumMod val="85000"/>
                  <a:lumOff val="15000"/>
                </a:schemeClr>
              </a:solidFill>
            </a:endParaRPr>
          </a:p>
        </p:txBody>
      </p:sp>
      <p:sp>
        <p:nvSpPr>
          <p:cNvPr id="22" name="Rectangle 21"/>
          <p:cNvSpPr/>
          <p:nvPr/>
        </p:nvSpPr>
        <p:spPr>
          <a:xfrm>
            <a:off x="9521879" y="6414857"/>
            <a:ext cx="668773" cy="769441"/>
          </a:xfrm>
          <a:prstGeom prst="rect">
            <a:avLst/>
          </a:prstGeom>
        </p:spPr>
        <p:txBody>
          <a:bodyPr wrap="none">
            <a:spAutoFit/>
          </a:bodyPr>
          <a:lstStyle/>
          <a:p>
            <a:r>
              <a:rPr lang="tr-TR" sz="4400">
                <a:solidFill>
                  <a:srgbClr val="CA8385"/>
                </a:solidFill>
                <a:latin typeface="FontAwesome" pitchFamily="2" charset="0"/>
              </a:rPr>
              <a:t></a:t>
            </a:r>
            <a:endParaRPr lang="tr-TR" sz="4400">
              <a:solidFill>
                <a:srgbClr val="CA8385"/>
              </a:solidFill>
            </a:endParaRPr>
          </a:p>
        </p:txBody>
      </p:sp>
      <p:sp>
        <p:nvSpPr>
          <p:cNvPr id="65" name="Rectangle 64"/>
          <p:cNvSpPr/>
          <p:nvPr/>
        </p:nvSpPr>
        <p:spPr>
          <a:xfrm>
            <a:off x="15264531" y="7979362"/>
            <a:ext cx="3394990" cy="1107996"/>
          </a:xfrm>
          <a:prstGeom prst="rect">
            <a:avLst/>
          </a:prstGeom>
        </p:spPr>
        <p:txBody>
          <a:bodyPr wrap="square">
            <a:spAutoFit/>
          </a:bodyPr>
          <a:lstStyle/>
          <a:p>
            <a:pPr algn="ctr">
              <a:lnSpc>
                <a:spcPct val="150000"/>
              </a:lnSpc>
            </a:pPr>
            <a:r>
              <a:rPr lang="tr-TR" sz="22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23" name="Rectangle 22"/>
          <p:cNvSpPr/>
          <p:nvPr/>
        </p:nvSpPr>
        <p:spPr>
          <a:xfrm>
            <a:off x="16627639" y="7209921"/>
            <a:ext cx="668773" cy="769441"/>
          </a:xfrm>
          <a:prstGeom prst="rect">
            <a:avLst/>
          </a:prstGeom>
        </p:spPr>
        <p:txBody>
          <a:bodyPr wrap="none">
            <a:spAutoFit/>
          </a:bodyPr>
          <a:lstStyle/>
          <a:p>
            <a:r>
              <a:rPr lang="tr-TR" sz="4400">
                <a:solidFill>
                  <a:schemeClr val="tx1">
                    <a:lumMod val="85000"/>
                    <a:lumOff val="15000"/>
                  </a:schemeClr>
                </a:solidFill>
                <a:latin typeface="FontAwesome" pitchFamily="2" charset="0"/>
              </a:rPr>
              <a:t></a:t>
            </a:r>
            <a:endParaRPr lang="tr-TR" sz="4400">
              <a:solidFill>
                <a:schemeClr val="tx1">
                  <a:lumMod val="85000"/>
                  <a:lumOff val="15000"/>
                </a:schemeClr>
              </a:solidFill>
            </a:endParaRPr>
          </a:p>
        </p:txBody>
      </p:sp>
      <p:sp>
        <p:nvSpPr>
          <p:cNvPr id="66" name="TextBox 65"/>
          <p:cNvSpPr txBox="1"/>
          <p:nvPr/>
        </p:nvSpPr>
        <p:spPr>
          <a:xfrm>
            <a:off x="6798099" y="7640807"/>
            <a:ext cx="1523174" cy="1015663"/>
          </a:xfrm>
          <a:prstGeom prst="rect">
            <a:avLst/>
          </a:prstGeom>
          <a:noFill/>
        </p:spPr>
        <p:txBody>
          <a:bodyPr wrap="none" rtlCol="0">
            <a:spAutoFit/>
          </a:bodyPr>
          <a:lstStyle/>
          <a:p>
            <a:r>
              <a:rPr lang="tr-TR" sz="60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95</a:t>
            </a:r>
            <a:r>
              <a:rPr lang="tr-TR">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67" name="Rectangle 66"/>
          <p:cNvSpPr/>
          <p:nvPr/>
        </p:nvSpPr>
        <p:spPr>
          <a:xfrm>
            <a:off x="4584892" y="7015820"/>
            <a:ext cx="646331"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68" name="Rectangle 67"/>
          <p:cNvSpPr/>
          <p:nvPr/>
        </p:nvSpPr>
        <p:spPr>
          <a:xfrm>
            <a:off x="7858150" y="10351712"/>
            <a:ext cx="679994"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69" name="Rectangle 68"/>
          <p:cNvSpPr/>
          <p:nvPr/>
        </p:nvSpPr>
        <p:spPr>
          <a:xfrm>
            <a:off x="15351271" y="10183953"/>
            <a:ext cx="697627" cy="707886"/>
          </a:xfrm>
          <a:prstGeom prst="rect">
            <a:avLst/>
          </a:prstGeom>
        </p:spPr>
        <p:txBody>
          <a:bodyPr wrap="none">
            <a:spAutoFit/>
          </a:bodyPr>
          <a:lstStyle/>
          <a:p>
            <a:r>
              <a:rPr lang="tr-TR" sz="4000">
                <a:solidFill>
                  <a:srgbClr val="F2BB61"/>
                </a:solidFill>
                <a:latin typeface="FontAwesome" pitchFamily="2" charset="0"/>
              </a:rPr>
              <a:t></a:t>
            </a:r>
            <a:endParaRPr lang="tr-TR" sz="4000">
              <a:solidFill>
                <a:srgbClr val="F2BB61"/>
              </a:solidFill>
            </a:endParaRPr>
          </a:p>
        </p:txBody>
      </p:sp>
      <p:grpSp>
        <p:nvGrpSpPr>
          <p:cNvPr id="75" name="Group 74"/>
          <p:cNvGrpSpPr/>
          <p:nvPr/>
        </p:nvGrpSpPr>
        <p:grpSpPr>
          <a:xfrm>
            <a:off x="14652396" y="9545571"/>
            <a:ext cx="2095378" cy="2095378"/>
            <a:chOff x="14808934" y="9971117"/>
            <a:chExt cx="2095378" cy="2095378"/>
          </a:xfrm>
        </p:grpSpPr>
        <p:sp>
          <p:nvSpPr>
            <p:cNvPr id="58" name="Oval 57"/>
            <p:cNvSpPr/>
            <p:nvPr/>
          </p:nvSpPr>
          <p:spPr>
            <a:xfrm>
              <a:off x="14808934" y="9971117"/>
              <a:ext cx="2095378" cy="2095378"/>
            </a:xfrm>
            <a:prstGeom prst="ellipse">
              <a:avLst/>
            </a:prstGeom>
            <a:solidFill>
              <a:schemeClr val="tx1">
                <a:lumMod val="85000"/>
                <a:lumOff val="1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 name="Oval 69"/>
            <p:cNvSpPr/>
            <p:nvPr/>
          </p:nvSpPr>
          <p:spPr>
            <a:xfrm>
              <a:off x="14929068" y="10091251"/>
              <a:ext cx="1855110" cy="1855110"/>
            </a:xfrm>
            <a:prstGeom prst="ellipse">
              <a:avLst/>
            </a:prstGeom>
            <a:noFill/>
            <a:ln w="381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76" name="Group 75"/>
          <p:cNvGrpSpPr/>
          <p:nvPr/>
        </p:nvGrpSpPr>
        <p:grpSpPr>
          <a:xfrm>
            <a:off x="18421611" y="6272869"/>
            <a:ext cx="2095378" cy="2095378"/>
            <a:chOff x="18578149" y="6698415"/>
            <a:chExt cx="2095378" cy="2095378"/>
          </a:xfrm>
        </p:grpSpPr>
        <p:sp>
          <p:nvSpPr>
            <p:cNvPr id="53" name="Oval 52"/>
            <p:cNvSpPr/>
            <p:nvPr/>
          </p:nvSpPr>
          <p:spPr>
            <a:xfrm>
              <a:off x="18578149" y="6698415"/>
              <a:ext cx="2095378" cy="2095378"/>
            </a:xfrm>
            <a:prstGeom prst="ellipse">
              <a:avLst/>
            </a:prstGeom>
            <a:blipFill>
              <a:blip r:embed="rId4"/>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 name="Oval 70"/>
            <p:cNvSpPr/>
            <p:nvPr/>
          </p:nvSpPr>
          <p:spPr>
            <a:xfrm>
              <a:off x="18669993" y="6790259"/>
              <a:ext cx="1911690" cy="1911690"/>
            </a:xfrm>
            <a:prstGeom prst="ellipse">
              <a:avLst/>
            </a:prstGeom>
            <a:noFill/>
            <a:ln w="381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9958996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9020026" y="3083146"/>
            <a:ext cx="6343981"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ICONS WITH TEXT</a:t>
            </a:r>
          </a:p>
        </p:txBody>
      </p:sp>
      <p:grpSp>
        <p:nvGrpSpPr>
          <p:cNvPr id="17" name="Group 16"/>
          <p:cNvGrpSpPr/>
          <p:nvPr/>
        </p:nvGrpSpPr>
        <p:grpSpPr>
          <a:xfrm>
            <a:off x="11643804" y="4451199"/>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919792" y="7042137"/>
            <a:ext cx="1735494" cy="1735494"/>
            <a:chOff x="15227559" y="5542384"/>
            <a:chExt cx="1735494" cy="1735494"/>
          </a:xfrm>
        </p:grpSpPr>
        <p:sp>
          <p:nvSpPr>
            <p:cNvPr id="26" name="Rectangle 25"/>
            <p:cNvSpPr/>
            <p:nvPr/>
          </p:nvSpPr>
          <p:spPr>
            <a:xfrm>
              <a:off x="15227559" y="5546576"/>
              <a:ext cx="1731302" cy="1731302"/>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Oval 26"/>
            <p:cNvSpPr/>
            <p:nvPr/>
          </p:nvSpPr>
          <p:spPr>
            <a:xfrm>
              <a:off x="15372656" y="5691673"/>
              <a:ext cx="1441108" cy="1441108"/>
            </a:xfrm>
            <a:prstGeom prst="ellips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ight Triangle 27"/>
            <p:cNvSpPr/>
            <p:nvPr/>
          </p:nvSpPr>
          <p:spPr>
            <a:xfrm rot="16200000">
              <a:off x="15227559" y="5542384"/>
              <a:ext cx="1735494" cy="1735494"/>
            </a:xfrm>
            <a:prstGeom prst="rtTriangle">
              <a:avLst/>
            </a:prstGeom>
            <a:solidFill>
              <a:srgbClr val="1C1C1E">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33" name="Group 32"/>
          <p:cNvGrpSpPr/>
          <p:nvPr/>
        </p:nvGrpSpPr>
        <p:grpSpPr>
          <a:xfrm>
            <a:off x="8654190" y="7042137"/>
            <a:ext cx="1735494" cy="1735494"/>
            <a:chOff x="15227559" y="5542384"/>
            <a:chExt cx="1735494" cy="1735494"/>
          </a:xfrm>
        </p:grpSpPr>
        <p:sp>
          <p:nvSpPr>
            <p:cNvPr id="34" name="Rectangle 33"/>
            <p:cNvSpPr/>
            <p:nvPr/>
          </p:nvSpPr>
          <p:spPr>
            <a:xfrm>
              <a:off x="15227559" y="5546576"/>
              <a:ext cx="1731302" cy="1731302"/>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Oval 34"/>
            <p:cNvSpPr/>
            <p:nvPr/>
          </p:nvSpPr>
          <p:spPr>
            <a:xfrm>
              <a:off x="15372656" y="5691673"/>
              <a:ext cx="1441108" cy="1441108"/>
            </a:xfrm>
            <a:prstGeom prst="ellips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Right Triangle 35"/>
            <p:cNvSpPr/>
            <p:nvPr/>
          </p:nvSpPr>
          <p:spPr>
            <a:xfrm rot="16200000">
              <a:off x="15227559" y="5542384"/>
              <a:ext cx="1735494" cy="1735494"/>
            </a:xfrm>
            <a:prstGeom prst="rtTriangle">
              <a:avLst/>
            </a:prstGeom>
            <a:solidFill>
              <a:srgbClr val="1C1C1E">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37" name="Group 36"/>
          <p:cNvGrpSpPr/>
          <p:nvPr/>
        </p:nvGrpSpPr>
        <p:grpSpPr>
          <a:xfrm>
            <a:off x="10258048" y="5434246"/>
            <a:ext cx="1735494" cy="1735494"/>
            <a:chOff x="15227559" y="5542384"/>
            <a:chExt cx="1735494" cy="1735494"/>
          </a:xfrm>
        </p:grpSpPr>
        <p:sp>
          <p:nvSpPr>
            <p:cNvPr id="38" name="Rectangle 37"/>
            <p:cNvSpPr/>
            <p:nvPr/>
          </p:nvSpPr>
          <p:spPr>
            <a:xfrm>
              <a:off x="15227559" y="5546576"/>
              <a:ext cx="1731302" cy="1731302"/>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Oval 38"/>
            <p:cNvSpPr/>
            <p:nvPr/>
          </p:nvSpPr>
          <p:spPr>
            <a:xfrm>
              <a:off x="15372656" y="5691673"/>
              <a:ext cx="1441108" cy="1441108"/>
            </a:xfrm>
            <a:prstGeom prst="ellips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Right Triangle 39"/>
            <p:cNvSpPr/>
            <p:nvPr/>
          </p:nvSpPr>
          <p:spPr>
            <a:xfrm rot="16200000">
              <a:off x="15227559" y="5542384"/>
              <a:ext cx="1735494" cy="1735494"/>
            </a:xfrm>
            <a:prstGeom prst="rtTriangle">
              <a:avLst/>
            </a:prstGeom>
            <a:solidFill>
              <a:srgbClr val="1C1C1E">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3" name="Rectangle 42"/>
          <p:cNvSpPr/>
          <p:nvPr/>
        </p:nvSpPr>
        <p:spPr>
          <a:xfrm>
            <a:off x="5490947" y="7586718"/>
            <a:ext cx="58060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44" name="Rectangle 43"/>
          <p:cNvSpPr/>
          <p:nvPr/>
        </p:nvSpPr>
        <p:spPr>
          <a:xfrm>
            <a:off x="9196675" y="7621421"/>
            <a:ext cx="646331"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45" name="Rectangle 44"/>
          <p:cNvSpPr/>
          <p:nvPr/>
        </p:nvSpPr>
        <p:spPr>
          <a:xfrm>
            <a:off x="10835452" y="5978827"/>
            <a:ext cx="58060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grpSp>
        <p:nvGrpSpPr>
          <p:cNvPr id="46" name="Group 45"/>
          <p:cNvGrpSpPr/>
          <p:nvPr/>
        </p:nvGrpSpPr>
        <p:grpSpPr>
          <a:xfrm>
            <a:off x="12398309" y="7042137"/>
            <a:ext cx="1735494" cy="1735494"/>
            <a:chOff x="15227559" y="5542384"/>
            <a:chExt cx="1735494" cy="1735494"/>
          </a:xfrm>
        </p:grpSpPr>
        <p:sp>
          <p:nvSpPr>
            <p:cNvPr id="47" name="Rectangle 46"/>
            <p:cNvSpPr/>
            <p:nvPr/>
          </p:nvSpPr>
          <p:spPr>
            <a:xfrm>
              <a:off x="15227559" y="5546576"/>
              <a:ext cx="1731302" cy="1731302"/>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Oval 47"/>
            <p:cNvSpPr/>
            <p:nvPr/>
          </p:nvSpPr>
          <p:spPr>
            <a:xfrm>
              <a:off x="15372656" y="5691673"/>
              <a:ext cx="1441108" cy="1441108"/>
            </a:xfrm>
            <a:prstGeom prst="ellips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Right Triangle 48"/>
            <p:cNvSpPr/>
            <p:nvPr/>
          </p:nvSpPr>
          <p:spPr>
            <a:xfrm rot="16200000">
              <a:off x="15227559" y="5542384"/>
              <a:ext cx="1735494" cy="1735494"/>
            </a:xfrm>
            <a:prstGeom prst="rtTriangle">
              <a:avLst/>
            </a:prstGeom>
            <a:solidFill>
              <a:srgbClr val="1C1C1E">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0" name="Rectangle 49"/>
          <p:cNvSpPr/>
          <p:nvPr/>
        </p:nvSpPr>
        <p:spPr>
          <a:xfrm>
            <a:off x="12973655" y="7618127"/>
            <a:ext cx="58060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grpSp>
        <p:nvGrpSpPr>
          <p:cNvPr id="51" name="Group 50"/>
          <p:cNvGrpSpPr/>
          <p:nvPr/>
        </p:nvGrpSpPr>
        <p:grpSpPr>
          <a:xfrm>
            <a:off x="6516668" y="5434247"/>
            <a:ext cx="1735494" cy="1735494"/>
            <a:chOff x="15227559" y="5542384"/>
            <a:chExt cx="1735494" cy="1735494"/>
          </a:xfrm>
        </p:grpSpPr>
        <p:sp>
          <p:nvSpPr>
            <p:cNvPr id="52" name="Rectangle 51"/>
            <p:cNvSpPr/>
            <p:nvPr/>
          </p:nvSpPr>
          <p:spPr>
            <a:xfrm>
              <a:off x="15227559" y="5546576"/>
              <a:ext cx="1731302" cy="1731302"/>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Oval 52"/>
            <p:cNvSpPr/>
            <p:nvPr/>
          </p:nvSpPr>
          <p:spPr>
            <a:xfrm>
              <a:off x="15372656" y="5691673"/>
              <a:ext cx="1441108" cy="1441108"/>
            </a:xfrm>
            <a:prstGeom prst="ellips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Right Triangle 53"/>
            <p:cNvSpPr/>
            <p:nvPr/>
          </p:nvSpPr>
          <p:spPr>
            <a:xfrm rot="16200000">
              <a:off x="15227559" y="5542384"/>
              <a:ext cx="1735494" cy="1735494"/>
            </a:xfrm>
            <a:prstGeom prst="rtTriangle">
              <a:avLst/>
            </a:prstGeom>
            <a:solidFill>
              <a:srgbClr val="1C1C1E">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5" name="Rectangle 54"/>
          <p:cNvSpPr/>
          <p:nvPr/>
        </p:nvSpPr>
        <p:spPr>
          <a:xfrm>
            <a:off x="7108846" y="6016644"/>
            <a:ext cx="546945"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grpSp>
        <p:nvGrpSpPr>
          <p:cNvPr id="56" name="Group 55"/>
          <p:cNvGrpSpPr/>
          <p:nvPr/>
        </p:nvGrpSpPr>
        <p:grpSpPr>
          <a:xfrm>
            <a:off x="16124856" y="7063823"/>
            <a:ext cx="1735494" cy="1735494"/>
            <a:chOff x="15227559" y="5542384"/>
            <a:chExt cx="1735494" cy="1735494"/>
          </a:xfrm>
        </p:grpSpPr>
        <p:sp>
          <p:nvSpPr>
            <p:cNvPr id="57" name="Rectangle 56"/>
            <p:cNvSpPr/>
            <p:nvPr/>
          </p:nvSpPr>
          <p:spPr>
            <a:xfrm>
              <a:off x="15227559" y="5546576"/>
              <a:ext cx="1731302" cy="1731302"/>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Oval 57"/>
            <p:cNvSpPr/>
            <p:nvPr/>
          </p:nvSpPr>
          <p:spPr>
            <a:xfrm>
              <a:off x="15372656" y="5691673"/>
              <a:ext cx="1441108" cy="1441108"/>
            </a:xfrm>
            <a:prstGeom prst="ellips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9" name="Right Triangle 58"/>
            <p:cNvSpPr/>
            <p:nvPr/>
          </p:nvSpPr>
          <p:spPr>
            <a:xfrm rot="16200000">
              <a:off x="15227559" y="5542384"/>
              <a:ext cx="1735494" cy="1735494"/>
            </a:xfrm>
            <a:prstGeom prst="rtTriangle">
              <a:avLst/>
            </a:prstGeom>
            <a:solidFill>
              <a:srgbClr val="1C1C1E">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60" name="Group 59"/>
          <p:cNvGrpSpPr/>
          <p:nvPr/>
        </p:nvGrpSpPr>
        <p:grpSpPr>
          <a:xfrm>
            <a:off x="17728714" y="5455932"/>
            <a:ext cx="1735494" cy="1735494"/>
            <a:chOff x="15227559" y="5542384"/>
            <a:chExt cx="1735494" cy="1735494"/>
          </a:xfrm>
        </p:grpSpPr>
        <p:sp>
          <p:nvSpPr>
            <p:cNvPr id="61" name="Rectangle 60"/>
            <p:cNvSpPr/>
            <p:nvPr/>
          </p:nvSpPr>
          <p:spPr>
            <a:xfrm>
              <a:off x="15227559" y="5546576"/>
              <a:ext cx="1731302" cy="1731302"/>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Oval 61"/>
            <p:cNvSpPr/>
            <p:nvPr/>
          </p:nvSpPr>
          <p:spPr>
            <a:xfrm>
              <a:off x="15372656" y="5691673"/>
              <a:ext cx="1441108" cy="1441108"/>
            </a:xfrm>
            <a:prstGeom prst="ellips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 name="Right Triangle 62"/>
            <p:cNvSpPr/>
            <p:nvPr/>
          </p:nvSpPr>
          <p:spPr>
            <a:xfrm rot="16200000">
              <a:off x="15227559" y="5542384"/>
              <a:ext cx="1735494" cy="1735494"/>
            </a:xfrm>
            <a:prstGeom prst="rtTriangle">
              <a:avLst/>
            </a:prstGeom>
            <a:solidFill>
              <a:srgbClr val="1C1C1E">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4" name="Rectangle 63"/>
          <p:cNvSpPr/>
          <p:nvPr/>
        </p:nvSpPr>
        <p:spPr>
          <a:xfrm>
            <a:off x="16667341" y="7643107"/>
            <a:ext cx="61266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65" name="Rectangle 64"/>
          <p:cNvSpPr/>
          <p:nvPr/>
        </p:nvSpPr>
        <p:spPr>
          <a:xfrm>
            <a:off x="18288031" y="6000513"/>
            <a:ext cx="612668" cy="646331"/>
          </a:xfrm>
          <a:prstGeom prst="rect">
            <a:avLst/>
          </a:prstGeom>
        </p:spPr>
        <p:txBody>
          <a:bodyPr wrap="none">
            <a:spAutoFit/>
          </a:bodyPr>
          <a:lstStyle/>
          <a:p>
            <a:r>
              <a:rPr lang="tr-TR">
                <a:solidFill>
                  <a:srgbClr val="CA8385"/>
                </a:solidFill>
                <a:latin typeface="FontAwesome" pitchFamily="2" charset="0"/>
              </a:rPr>
              <a:t></a:t>
            </a:r>
          </a:p>
        </p:txBody>
      </p:sp>
      <p:grpSp>
        <p:nvGrpSpPr>
          <p:cNvPr id="67" name="Group 66"/>
          <p:cNvGrpSpPr/>
          <p:nvPr/>
        </p:nvGrpSpPr>
        <p:grpSpPr>
          <a:xfrm>
            <a:off x="13988787" y="5455933"/>
            <a:ext cx="1735494" cy="1735494"/>
            <a:chOff x="15227559" y="5542384"/>
            <a:chExt cx="1735494" cy="1735494"/>
          </a:xfrm>
        </p:grpSpPr>
        <p:sp>
          <p:nvSpPr>
            <p:cNvPr id="68" name="Rectangle 67"/>
            <p:cNvSpPr/>
            <p:nvPr/>
          </p:nvSpPr>
          <p:spPr>
            <a:xfrm>
              <a:off x="15227559" y="5546576"/>
              <a:ext cx="1731302" cy="1731302"/>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 name="Oval 70"/>
            <p:cNvSpPr/>
            <p:nvPr/>
          </p:nvSpPr>
          <p:spPr>
            <a:xfrm>
              <a:off x="15372656" y="5691673"/>
              <a:ext cx="1441108" cy="1441108"/>
            </a:xfrm>
            <a:prstGeom prst="ellips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 name="Right Triangle 73"/>
            <p:cNvSpPr/>
            <p:nvPr/>
          </p:nvSpPr>
          <p:spPr>
            <a:xfrm rot="16200000">
              <a:off x="15227559" y="5542384"/>
              <a:ext cx="1735494" cy="1735494"/>
            </a:xfrm>
            <a:prstGeom prst="rtTriangle">
              <a:avLst/>
            </a:prstGeom>
            <a:solidFill>
              <a:srgbClr val="1C1C1E">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75" name="Rectangle 74"/>
          <p:cNvSpPr/>
          <p:nvPr/>
        </p:nvSpPr>
        <p:spPr>
          <a:xfrm>
            <a:off x="14580965" y="6038330"/>
            <a:ext cx="58060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77" name="Rectangle 76"/>
          <p:cNvSpPr/>
          <p:nvPr/>
        </p:nvSpPr>
        <p:spPr>
          <a:xfrm>
            <a:off x="5795443" y="9577694"/>
            <a:ext cx="12192000" cy="1055161"/>
          </a:xfrm>
          <a:prstGeom prst="rect">
            <a:avLst/>
          </a:prstGeom>
        </p:spPr>
        <p:txBody>
          <a:bodyPr>
            <a:spAutoFit/>
          </a:bodyPr>
          <a:lstStyle/>
          <a:p>
            <a:pPr algn="ctr">
              <a:lnSpc>
                <a:spcPct val="150000"/>
              </a:lnSpc>
            </a:pPr>
            <a:r>
              <a:rPr lang="tr-TR" sz="22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a:t>
            </a:r>
            <a:endParaRPr lang="tr-TR" sz="2200">
              <a:solidFill>
                <a:schemeClr val="bg1">
                  <a:lumMod val="95000"/>
                </a:schemeClr>
              </a:solidFill>
            </a:endParaRPr>
          </a:p>
        </p:txBody>
      </p:sp>
    </p:spTree>
    <p:extLst>
      <p:ext uri="{BB962C8B-B14F-4D97-AF65-F5344CB8AC3E}">
        <p14:creationId xmlns:p14="http://schemas.microsoft.com/office/powerpoint/2010/main" val="30117762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a:off x="7792629" y="3693051"/>
            <a:ext cx="10239549" cy="57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7643001" y="3588118"/>
            <a:ext cx="9748028" cy="6084350"/>
          </a:xfrm>
          <a:custGeom>
            <a:avLst/>
            <a:gdLst>
              <a:gd name="T0" fmla="*/ 0 w 1845"/>
              <a:gd name="T1" fmla="*/ 856 h 1150"/>
              <a:gd name="T2" fmla="*/ 1265 w 1845"/>
              <a:gd name="T3" fmla="*/ 136 h 1150"/>
              <a:gd name="T4" fmla="*/ 1845 w 1845"/>
              <a:gd name="T5" fmla="*/ 832 h 1150"/>
              <a:gd name="T6" fmla="*/ 1195 w 1845"/>
              <a:gd name="T7" fmla="*/ 1123 h 1150"/>
              <a:gd name="T8" fmla="*/ 0 w 1845"/>
              <a:gd name="T9" fmla="*/ 856 h 1150"/>
            </a:gdLst>
            <a:ahLst/>
            <a:cxnLst>
              <a:cxn ang="0">
                <a:pos x="T0" y="T1"/>
              </a:cxn>
              <a:cxn ang="0">
                <a:pos x="T2" y="T3"/>
              </a:cxn>
              <a:cxn ang="0">
                <a:pos x="T4" y="T5"/>
              </a:cxn>
              <a:cxn ang="0">
                <a:pos x="T6" y="T7"/>
              </a:cxn>
              <a:cxn ang="0">
                <a:pos x="T8" y="T9"/>
              </a:cxn>
            </a:cxnLst>
            <a:rect l="0" t="0" r="r" b="b"/>
            <a:pathLst>
              <a:path w="1845" h="1150">
                <a:moveTo>
                  <a:pt x="0" y="856"/>
                </a:moveTo>
                <a:cubicBezTo>
                  <a:pt x="0" y="856"/>
                  <a:pt x="995" y="0"/>
                  <a:pt x="1265" y="136"/>
                </a:cubicBezTo>
                <a:cubicBezTo>
                  <a:pt x="1535" y="272"/>
                  <a:pt x="1845" y="832"/>
                  <a:pt x="1845" y="832"/>
                </a:cubicBezTo>
                <a:cubicBezTo>
                  <a:pt x="1845" y="832"/>
                  <a:pt x="1600" y="1096"/>
                  <a:pt x="1195" y="1123"/>
                </a:cubicBezTo>
                <a:cubicBezTo>
                  <a:pt x="789" y="1150"/>
                  <a:pt x="326" y="1083"/>
                  <a:pt x="0" y="856"/>
                </a:cubicBezTo>
                <a:close/>
              </a:path>
            </a:pathLst>
          </a:custGeom>
          <a:noFill/>
          <a:ln>
            <a:solidFill>
              <a:srgbClr val="CA8385"/>
            </a:solidFill>
          </a:ln>
        </p:spPr>
        <p:txBody>
          <a:bodyPr vert="horz" wrap="square" lIns="91440" tIns="45720" rIns="91440" bIns="45720" numCol="1" anchor="t" anchorCtr="0" compatLnSpc="1">
            <a:prstTxWarp prst="textNoShape">
              <a:avLst/>
            </a:prstTxWarp>
          </a:bodyPr>
          <a:lstStyle/>
          <a:p>
            <a:endParaRPr lang="zh-CN" altLang="en-US"/>
          </a:p>
        </p:txBody>
      </p:sp>
      <p:sp>
        <p:nvSpPr>
          <p:cNvPr id="8" name="Rectangle 5"/>
          <p:cNvSpPr>
            <a:spLocks noChangeArrowheads="1"/>
          </p:cNvSpPr>
          <p:nvPr/>
        </p:nvSpPr>
        <p:spPr bwMode="auto">
          <a:xfrm>
            <a:off x="7024523" y="2545840"/>
            <a:ext cx="3155944" cy="79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51800" b="0" i="0" u="none" strike="noStrike" cap="none" normalizeH="0" baseline="0" dirty="0">
                <a:ln>
                  <a:noFill/>
                </a:ln>
                <a:solidFill>
                  <a:srgbClr val="CA8385"/>
                </a:solidFill>
                <a:effectLst/>
                <a:latin typeface="★懐風体" panose="02000600000000000000" pitchFamily="2" charset="-128"/>
                <a:ea typeface="★懐風体" panose="02000600000000000000" pitchFamily="2" charset="-128"/>
              </a:rPr>
              <a:t>4</a:t>
            </a:r>
            <a:endParaRPr kumimoji="0" lang="zh-CN" altLang="zh-CN" sz="51800" b="0" i="0" u="none" strike="noStrike" cap="none" normalizeH="0" baseline="0" dirty="0">
              <a:ln>
                <a:noFill/>
              </a:ln>
              <a:solidFill>
                <a:srgbClr val="CA8385"/>
              </a:solidFill>
              <a:effectLst/>
              <a:latin typeface="★懐風体" panose="02000600000000000000" pitchFamily="2" charset="-128"/>
              <a:ea typeface="★懐風体" panose="02000600000000000000" pitchFamily="2" charset="-128"/>
            </a:endParaRPr>
          </a:p>
        </p:txBody>
      </p:sp>
      <p:sp>
        <p:nvSpPr>
          <p:cNvPr id="9" name="Freeform 6"/>
          <p:cNvSpPr>
            <a:spLocks/>
          </p:cNvSpPr>
          <p:nvPr/>
        </p:nvSpPr>
        <p:spPr bwMode="auto">
          <a:xfrm>
            <a:off x="7880319" y="3565631"/>
            <a:ext cx="9748028" cy="6078667"/>
          </a:xfrm>
          <a:custGeom>
            <a:avLst/>
            <a:gdLst>
              <a:gd name="T0" fmla="*/ 0 w 1845"/>
              <a:gd name="T1" fmla="*/ 856 h 1149"/>
              <a:gd name="T2" fmla="*/ 1265 w 1845"/>
              <a:gd name="T3" fmla="*/ 136 h 1149"/>
              <a:gd name="T4" fmla="*/ 1845 w 1845"/>
              <a:gd name="T5" fmla="*/ 832 h 1149"/>
              <a:gd name="T6" fmla="*/ 1194 w 1845"/>
              <a:gd name="T7" fmla="*/ 1123 h 1149"/>
              <a:gd name="T8" fmla="*/ 0 w 1845"/>
              <a:gd name="T9" fmla="*/ 856 h 1149"/>
            </a:gdLst>
            <a:ahLst/>
            <a:cxnLst>
              <a:cxn ang="0">
                <a:pos x="T0" y="T1"/>
              </a:cxn>
              <a:cxn ang="0">
                <a:pos x="T2" y="T3"/>
              </a:cxn>
              <a:cxn ang="0">
                <a:pos x="T4" y="T5"/>
              </a:cxn>
              <a:cxn ang="0">
                <a:pos x="T6" y="T7"/>
              </a:cxn>
              <a:cxn ang="0">
                <a:pos x="T8" y="T9"/>
              </a:cxn>
            </a:cxnLst>
            <a:rect l="0" t="0" r="r" b="b"/>
            <a:pathLst>
              <a:path w="1845" h="1149">
                <a:moveTo>
                  <a:pt x="0" y="856"/>
                </a:moveTo>
                <a:cubicBezTo>
                  <a:pt x="0" y="856"/>
                  <a:pt x="995" y="0"/>
                  <a:pt x="1265" y="136"/>
                </a:cubicBezTo>
                <a:cubicBezTo>
                  <a:pt x="1534" y="272"/>
                  <a:pt x="1845" y="832"/>
                  <a:pt x="1845" y="832"/>
                </a:cubicBezTo>
                <a:cubicBezTo>
                  <a:pt x="1845" y="832"/>
                  <a:pt x="1600" y="1096"/>
                  <a:pt x="1194" y="1123"/>
                </a:cubicBezTo>
                <a:cubicBezTo>
                  <a:pt x="789" y="1149"/>
                  <a:pt x="326" y="1083"/>
                  <a:pt x="0" y="856"/>
                </a:cubicBezTo>
                <a:close/>
              </a:path>
            </a:pathLst>
          </a:custGeom>
          <a:solidFill>
            <a:srgbClr val="1C1C1E">
              <a:alpha val="96000"/>
            </a:srgbClr>
          </a:solidFill>
          <a:ln w="23813" cap="flat">
            <a:solidFill>
              <a:srgbClr val="CA8385"/>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矩形 9"/>
          <p:cNvSpPr/>
          <p:nvPr/>
        </p:nvSpPr>
        <p:spPr>
          <a:xfrm>
            <a:off x="10975305" y="7086160"/>
            <a:ext cx="4826923" cy="1696683"/>
          </a:xfrm>
          <a:prstGeom prst="rect">
            <a:avLst/>
          </a:prstGeom>
        </p:spPr>
        <p:txBody>
          <a:bodyPr wrap="square">
            <a:spAutoFit/>
          </a:bodyPr>
          <a:lstStyle/>
          <a:p>
            <a:pPr>
              <a:lnSpc>
                <a:spcPct val="150000"/>
              </a:lnSpc>
            </a:pPr>
            <a:r>
              <a:rPr lang="tr-TR" altLang="zh-CN" sz="2400" dirty="0">
                <a:solidFill>
                  <a:schemeClr val="bg1">
                    <a:lumMod val="95000"/>
                  </a:schemeClr>
                </a:solidFill>
                <a:latin typeface="Open Sans" panose="020B0606030504020204" pitchFamily="34" charset="0"/>
              </a:rPr>
              <a:t>Lorem ipsum dolor sit amet, consectetur adipiscing elit. Ut lobortis.</a:t>
            </a:r>
            <a:endParaRPr lang="tr-TR" altLang="zh-CN" sz="2400" dirty="0">
              <a:solidFill>
                <a:schemeClr val="bg1">
                  <a:lumMod val="95000"/>
                </a:schemeClr>
              </a:solidFill>
            </a:endParaRPr>
          </a:p>
        </p:txBody>
      </p:sp>
      <p:sp>
        <p:nvSpPr>
          <p:cNvPr id="11" name="矩形 10"/>
          <p:cNvSpPr/>
          <p:nvPr/>
        </p:nvSpPr>
        <p:spPr>
          <a:xfrm>
            <a:off x="10950724" y="5793217"/>
            <a:ext cx="4826923" cy="1197507"/>
          </a:xfrm>
          <a:prstGeom prst="rect">
            <a:avLst/>
          </a:prstGeom>
        </p:spPr>
        <p:txBody>
          <a:bodyPr wrap="square">
            <a:spAutoFit/>
          </a:bodyPr>
          <a:lstStyle/>
          <a:p>
            <a:pPr>
              <a:lnSpc>
                <a:spcPct val="150000"/>
              </a:lnSpc>
            </a:pPr>
            <a:r>
              <a:rPr lang="en-US" altLang="zh-CN" sz="5400" dirty="0">
                <a:solidFill>
                  <a:schemeClr val="bg1"/>
                </a:solidFill>
                <a:latin typeface="微软雅黑 Light" panose="020B0502040204020203" pitchFamily="34" charset="-122"/>
                <a:ea typeface="微软雅黑 Light" panose="020B0502040204020203" pitchFamily="34" charset="-122"/>
              </a:rPr>
              <a:t>Page  four</a:t>
            </a:r>
            <a:endParaRPr lang="tr-TR" altLang="zh-CN" sz="4000" dirty="0">
              <a:solidFill>
                <a:schemeClr val="bg1"/>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7114908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10501480" y="3555060"/>
            <a:ext cx="3381055"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SERVICES</a:t>
            </a:r>
          </a:p>
        </p:txBody>
      </p:sp>
      <p:grpSp>
        <p:nvGrpSpPr>
          <p:cNvPr id="17" name="Group 16"/>
          <p:cNvGrpSpPr/>
          <p:nvPr/>
        </p:nvGrpSpPr>
        <p:grpSpPr>
          <a:xfrm>
            <a:off x="11643804" y="4923113"/>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3375679" y="6036811"/>
            <a:ext cx="1903445" cy="1903445"/>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Rectangle 24"/>
          <p:cNvSpPr/>
          <p:nvPr/>
        </p:nvSpPr>
        <p:spPr>
          <a:xfrm>
            <a:off x="5279124" y="6036811"/>
            <a:ext cx="3750107" cy="190344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9364517" y="6036811"/>
            <a:ext cx="1903445" cy="1903445"/>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Rectangle 26"/>
          <p:cNvSpPr/>
          <p:nvPr/>
        </p:nvSpPr>
        <p:spPr>
          <a:xfrm>
            <a:off x="11267962" y="6036811"/>
            <a:ext cx="3750107" cy="190344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ectangle 27"/>
          <p:cNvSpPr/>
          <p:nvPr/>
        </p:nvSpPr>
        <p:spPr>
          <a:xfrm>
            <a:off x="15354770" y="6036811"/>
            <a:ext cx="1903445" cy="1903445"/>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Rectangle 28"/>
          <p:cNvSpPr/>
          <p:nvPr/>
        </p:nvSpPr>
        <p:spPr>
          <a:xfrm>
            <a:off x="17258215" y="6036811"/>
            <a:ext cx="3750107" cy="190344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Rectangle 35"/>
          <p:cNvSpPr/>
          <p:nvPr/>
        </p:nvSpPr>
        <p:spPr>
          <a:xfrm>
            <a:off x="6370098" y="8257496"/>
            <a:ext cx="1903445" cy="1903445"/>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Rectangle 36"/>
          <p:cNvSpPr/>
          <p:nvPr/>
        </p:nvSpPr>
        <p:spPr>
          <a:xfrm>
            <a:off x="8273543" y="8257496"/>
            <a:ext cx="3750107" cy="190344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Rectangle 37"/>
          <p:cNvSpPr/>
          <p:nvPr/>
        </p:nvSpPr>
        <p:spPr>
          <a:xfrm>
            <a:off x="12360351" y="8257496"/>
            <a:ext cx="1903445" cy="1903445"/>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ectangle 38"/>
          <p:cNvSpPr/>
          <p:nvPr/>
        </p:nvSpPr>
        <p:spPr>
          <a:xfrm>
            <a:off x="14263796" y="8257496"/>
            <a:ext cx="3750107" cy="190344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Rectangle 14"/>
          <p:cNvSpPr/>
          <p:nvPr/>
        </p:nvSpPr>
        <p:spPr>
          <a:xfrm>
            <a:off x="3938512" y="6702689"/>
            <a:ext cx="777777"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40" name="Rectangle 39"/>
          <p:cNvSpPr/>
          <p:nvPr/>
        </p:nvSpPr>
        <p:spPr>
          <a:xfrm>
            <a:off x="5456682" y="6471856"/>
            <a:ext cx="3394990" cy="1053878"/>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41" name="Rectangle 40"/>
          <p:cNvSpPr/>
          <p:nvPr/>
        </p:nvSpPr>
        <p:spPr>
          <a:xfrm>
            <a:off x="11445520" y="6471856"/>
            <a:ext cx="3394990" cy="1053878"/>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42" name="Rectangle 41"/>
          <p:cNvSpPr/>
          <p:nvPr/>
        </p:nvSpPr>
        <p:spPr>
          <a:xfrm>
            <a:off x="17435773" y="6471856"/>
            <a:ext cx="3394990" cy="1053878"/>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43" name="Rectangle 42"/>
          <p:cNvSpPr/>
          <p:nvPr/>
        </p:nvSpPr>
        <p:spPr>
          <a:xfrm>
            <a:off x="14441354" y="8655220"/>
            <a:ext cx="3394990" cy="1053878"/>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44" name="Rectangle 43"/>
          <p:cNvSpPr/>
          <p:nvPr/>
        </p:nvSpPr>
        <p:spPr>
          <a:xfrm>
            <a:off x="8451101" y="8655220"/>
            <a:ext cx="3394990" cy="1053878"/>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45" name="Rectangle 44"/>
          <p:cNvSpPr/>
          <p:nvPr/>
        </p:nvSpPr>
        <p:spPr>
          <a:xfrm>
            <a:off x="9993073" y="6702689"/>
            <a:ext cx="646331"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46" name="Rectangle 45"/>
          <p:cNvSpPr/>
          <p:nvPr/>
        </p:nvSpPr>
        <p:spPr>
          <a:xfrm>
            <a:off x="16000159" y="6702688"/>
            <a:ext cx="612668"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47" name="Rectangle 46"/>
          <p:cNvSpPr/>
          <p:nvPr/>
        </p:nvSpPr>
        <p:spPr>
          <a:xfrm>
            <a:off x="7031517" y="8886052"/>
            <a:ext cx="580608"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48" name="Rectangle 47"/>
          <p:cNvSpPr/>
          <p:nvPr/>
        </p:nvSpPr>
        <p:spPr>
          <a:xfrm>
            <a:off x="12988907" y="8886052"/>
            <a:ext cx="646331"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Tree>
    <p:extLst>
      <p:ext uri="{BB962C8B-B14F-4D97-AF65-F5344CB8AC3E}">
        <p14:creationId xmlns:p14="http://schemas.microsoft.com/office/powerpoint/2010/main" val="1781509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10257025" y="2979154"/>
            <a:ext cx="3869970"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OUR TEAM</a:t>
            </a:r>
          </a:p>
        </p:txBody>
      </p:sp>
      <p:grpSp>
        <p:nvGrpSpPr>
          <p:cNvPr id="17" name="Group 16"/>
          <p:cNvGrpSpPr/>
          <p:nvPr/>
        </p:nvGrpSpPr>
        <p:grpSpPr>
          <a:xfrm>
            <a:off x="11643804" y="4347207"/>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5687084" y="9167187"/>
            <a:ext cx="1962397" cy="523220"/>
          </a:xfrm>
          <a:prstGeom prst="rect">
            <a:avLst/>
          </a:prstGeom>
          <a:noFill/>
        </p:spPr>
        <p:txBody>
          <a:bodyPr wrap="none" rtlCol="0">
            <a:spAutoFit/>
          </a:bodyPr>
          <a:lstStyle/>
          <a:p>
            <a:pPr algn="ct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JOHN DOE</a:t>
            </a:r>
          </a:p>
        </p:txBody>
      </p:sp>
      <p:sp>
        <p:nvSpPr>
          <p:cNvPr id="30" name="TextBox 29"/>
          <p:cNvSpPr txBox="1"/>
          <p:nvPr/>
        </p:nvSpPr>
        <p:spPr>
          <a:xfrm>
            <a:off x="6220884" y="9690407"/>
            <a:ext cx="894797" cy="523220"/>
          </a:xfrm>
          <a:prstGeom prst="rect">
            <a:avLst/>
          </a:prstGeom>
          <a:noFill/>
        </p:spPr>
        <p:txBody>
          <a:bodyPr wrap="none" rtlCol="0">
            <a:spAutoFit/>
          </a:bodyPr>
          <a:lstStyle/>
          <a:p>
            <a:pPr algn="ctr"/>
            <a:r>
              <a:rPr lang="tr-TR" sz="28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CEO</a:t>
            </a:r>
          </a:p>
        </p:txBody>
      </p:sp>
      <p:sp>
        <p:nvSpPr>
          <p:cNvPr id="28" name="TextBox 27"/>
          <p:cNvSpPr txBox="1"/>
          <p:nvPr/>
        </p:nvSpPr>
        <p:spPr>
          <a:xfrm>
            <a:off x="11267708" y="9167187"/>
            <a:ext cx="1848584" cy="523220"/>
          </a:xfrm>
          <a:prstGeom prst="rect">
            <a:avLst/>
          </a:prstGeom>
          <a:noFill/>
        </p:spPr>
        <p:txBody>
          <a:bodyPr wrap="none" rtlCol="0">
            <a:spAutoFit/>
          </a:bodyPr>
          <a:lstStyle/>
          <a:p>
            <a:pPr algn="ct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JANE DOE</a:t>
            </a:r>
          </a:p>
        </p:txBody>
      </p:sp>
      <p:sp>
        <p:nvSpPr>
          <p:cNvPr id="31" name="TextBox 30"/>
          <p:cNvSpPr txBox="1"/>
          <p:nvPr/>
        </p:nvSpPr>
        <p:spPr>
          <a:xfrm>
            <a:off x="11790287" y="9690407"/>
            <a:ext cx="803425" cy="523220"/>
          </a:xfrm>
          <a:prstGeom prst="rect">
            <a:avLst/>
          </a:prstGeom>
          <a:noFill/>
        </p:spPr>
        <p:txBody>
          <a:bodyPr wrap="none" rtlCol="0">
            <a:spAutoFit/>
          </a:bodyPr>
          <a:lstStyle/>
          <a:p>
            <a:pPr algn="ctr"/>
            <a:r>
              <a:rPr lang="tr-TR" sz="28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CIO</a:t>
            </a:r>
          </a:p>
        </p:txBody>
      </p:sp>
      <p:sp>
        <p:nvSpPr>
          <p:cNvPr id="29" name="TextBox 28"/>
          <p:cNvSpPr txBox="1"/>
          <p:nvPr/>
        </p:nvSpPr>
        <p:spPr>
          <a:xfrm>
            <a:off x="16734520" y="9161144"/>
            <a:ext cx="1962397" cy="523220"/>
          </a:xfrm>
          <a:prstGeom prst="rect">
            <a:avLst/>
          </a:prstGeom>
          <a:noFill/>
        </p:spPr>
        <p:txBody>
          <a:bodyPr wrap="none" rtlCol="0">
            <a:spAutoFit/>
          </a:bodyPr>
          <a:lstStyle/>
          <a:p>
            <a:pPr algn="ct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JOHN DOE</a:t>
            </a:r>
          </a:p>
        </p:txBody>
      </p:sp>
      <p:sp>
        <p:nvSpPr>
          <p:cNvPr id="32" name="TextBox 31"/>
          <p:cNvSpPr txBox="1"/>
          <p:nvPr/>
        </p:nvSpPr>
        <p:spPr>
          <a:xfrm>
            <a:off x="17273129" y="9684364"/>
            <a:ext cx="885179" cy="523220"/>
          </a:xfrm>
          <a:prstGeom prst="rect">
            <a:avLst/>
          </a:prstGeom>
          <a:noFill/>
        </p:spPr>
        <p:txBody>
          <a:bodyPr wrap="none" rtlCol="0">
            <a:spAutoFit/>
          </a:bodyPr>
          <a:lstStyle/>
          <a:p>
            <a:pPr algn="ctr"/>
            <a:r>
              <a:rPr lang="tr-TR" sz="28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CFO</a:t>
            </a:r>
          </a:p>
        </p:txBody>
      </p:sp>
      <p:sp>
        <p:nvSpPr>
          <p:cNvPr id="4" name="Rectangle 3"/>
          <p:cNvSpPr/>
          <p:nvPr/>
        </p:nvSpPr>
        <p:spPr>
          <a:xfrm>
            <a:off x="10049901" y="5386260"/>
            <a:ext cx="4284198" cy="32597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Rectangle 24"/>
          <p:cNvSpPr/>
          <p:nvPr/>
        </p:nvSpPr>
        <p:spPr>
          <a:xfrm>
            <a:off x="15573619" y="5386260"/>
            <a:ext cx="4284198" cy="325971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4526183" y="5386260"/>
            <a:ext cx="4284198" cy="325971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4"/>
          <p:cNvSpPr/>
          <p:nvPr/>
        </p:nvSpPr>
        <p:spPr>
          <a:xfrm>
            <a:off x="4341305" y="5181601"/>
            <a:ext cx="4653954" cy="3667124"/>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Rectangle 20"/>
          <p:cNvSpPr/>
          <p:nvPr/>
        </p:nvSpPr>
        <p:spPr>
          <a:xfrm>
            <a:off x="9864778" y="5181601"/>
            <a:ext cx="4653954" cy="3667124"/>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Rectangle 21"/>
          <p:cNvSpPr/>
          <p:nvPr/>
        </p:nvSpPr>
        <p:spPr>
          <a:xfrm>
            <a:off x="15388741" y="5181601"/>
            <a:ext cx="4653954" cy="3667124"/>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08603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10257025" y="1803229"/>
            <a:ext cx="3869970"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OUR TEAM</a:t>
            </a:r>
          </a:p>
        </p:txBody>
      </p:sp>
      <p:grpSp>
        <p:nvGrpSpPr>
          <p:cNvPr id="17" name="Group 16"/>
          <p:cNvGrpSpPr/>
          <p:nvPr/>
        </p:nvGrpSpPr>
        <p:grpSpPr>
          <a:xfrm>
            <a:off x="11643804" y="3171282"/>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5505927" y="6721647"/>
            <a:ext cx="2294313" cy="461665"/>
          </a:xfrm>
          <a:prstGeom prst="rect">
            <a:avLst/>
          </a:prstGeom>
          <a:noFill/>
        </p:spPr>
        <p:txBody>
          <a:bodyPr wrap="squar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JANE DOE</a:t>
            </a:r>
          </a:p>
        </p:txBody>
      </p:sp>
      <p:sp>
        <p:nvSpPr>
          <p:cNvPr id="36" name="TextBox 35"/>
          <p:cNvSpPr txBox="1"/>
          <p:nvPr/>
        </p:nvSpPr>
        <p:spPr>
          <a:xfrm>
            <a:off x="5505927" y="7151562"/>
            <a:ext cx="2294313" cy="400110"/>
          </a:xfrm>
          <a:prstGeom prst="rect">
            <a:avLst/>
          </a:prstGeom>
          <a:noFill/>
        </p:spPr>
        <p:txBody>
          <a:bodyPr wrap="square" rtlCol="0">
            <a:spAutoFit/>
          </a:bodyPr>
          <a:lstStyle/>
          <a:p>
            <a:pPr algn="ctr"/>
            <a:r>
              <a:rPr lang="tr-TR" sz="20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LAWYER</a:t>
            </a:r>
          </a:p>
        </p:txBody>
      </p:sp>
      <p:sp>
        <p:nvSpPr>
          <p:cNvPr id="5" name="Rectangle 4"/>
          <p:cNvSpPr/>
          <p:nvPr/>
        </p:nvSpPr>
        <p:spPr>
          <a:xfrm>
            <a:off x="5505927" y="4177471"/>
            <a:ext cx="2294313" cy="229431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Rectangle 36"/>
          <p:cNvSpPr/>
          <p:nvPr/>
        </p:nvSpPr>
        <p:spPr>
          <a:xfrm>
            <a:off x="9198538" y="4177471"/>
            <a:ext cx="2294313" cy="229431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Rectangle 39"/>
          <p:cNvSpPr/>
          <p:nvPr/>
        </p:nvSpPr>
        <p:spPr>
          <a:xfrm>
            <a:off x="12891149" y="4177471"/>
            <a:ext cx="2294313" cy="229431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Rectangle 40"/>
          <p:cNvSpPr/>
          <p:nvPr/>
        </p:nvSpPr>
        <p:spPr>
          <a:xfrm>
            <a:off x="16583760" y="4177471"/>
            <a:ext cx="2294313" cy="229431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TextBox 41"/>
          <p:cNvSpPr txBox="1"/>
          <p:nvPr/>
        </p:nvSpPr>
        <p:spPr>
          <a:xfrm>
            <a:off x="9198538" y="6721647"/>
            <a:ext cx="2294313" cy="461665"/>
          </a:xfrm>
          <a:prstGeom prst="rect">
            <a:avLst/>
          </a:prstGeom>
          <a:noFill/>
        </p:spPr>
        <p:txBody>
          <a:bodyPr wrap="squar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JOHN DOE</a:t>
            </a:r>
          </a:p>
        </p:txBody>
      </p:sp>
      <p:sp>
        <p:nvSpPr>
          <p:cNvPr id="43" name="TextBox 42"/>
          <p:cNvSpPr txBox="1"/>
          <p:nvPr/>
        </p:nvSpPr>
        <p:spPr>
          <a:xfrm>
            <a:off x="9198538" y="7151562"/>
            <a:ext cx="2294313" cy="400110"/>
          </a:xfrm>
          <a:prstGeom prst="rect">
            <a:avLst/>
          </a:prstGeom>
          <a:noFill/>
        </p:spPr>
        <p:txBody>
          <a:bodyPr wrap="square" rtlCol="0">
            <a:spAutoFit/>
          </a:bodyPr>
          <a:lstStyle/>
          <a:p>
            <a:pPr algn="ctr"/>
            <a:r>
              <a:rPr lang="tr-TR" sz="20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SALESMAN</a:t>
            </a:r>
          </a:p>
        </p:txBody>
      </p:sp>
      <p:sp>
        <p:nvSpPr>
          <p:cNvPr id="44" name="TextBox 43"/>
          <p:cNvSpPr txBox="1"/>
          <p:nvPr/>
        </p:nvSpPr>
        <p:spPr>
          <a:xfrm>
            <a:off x="12891149" y="6721647"/>
            <a:ext cx="2294313" cy="461665"/>
          </a:xfrm>
          <a:prstGeom prst="rect">
            <a:avLst/>
          </a:prstGeom>
          <a:noFill/>
        </p:spPr>
        <p:txBody>
          <a:bodyPr wrap="squar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JANE DOE</a:t>
            </a:r>
          </a:p>
        </p:txBody>
      </p:sp>
      <p:sp>
        <p:nvSpPr>
          <p:cNvPr id="45" name="TextBox 44"/>
          <p:cNvSpPr txBox="1"/>
          <p:nvPr/>
        </p:nvSpPr>
        <p:spPr>
          <a:xfrm>
            <a:off x="12891149" y="7151562"/>
            <a:ext cx="2294313" cy="400110"/>
          </a:xfrm>
          <a:prstGeom prst="rect">
            <a:avLst/>
          </a:prstGeom>
          <a:noFill/>
        </p:spPr>
        <p:txBody>
          <a:bodyPr wrap="square" rtlCol="0">
            <a:spAutoFit/>
          </a:bodyPr>
          <a:lstStyle/>
          <a:p>
            <a:pPr algn="ctr"/>
            <a:r>
              <a:rPr lang="tr-TR" sz="20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ACCOUNTANT</a:t>
            </a:r>
          </a:p>
        </p:txBody>
      </p:sp>
      <p:sp>
        <p:nvSpPr>
          <p:cNvPr id="46" name="TextBox 45"/>
          <p:cNvSpPr txBox="1"/>
          <p:nvPr/>
        </p:nvSpPr>
        <p:spPr>
          <a:xfrm>
            <a:off x="16583760" y="6721647"/>
            <a:ext cx="2294313" cy="461665"/>
          </a:xfrm>
          <a:prstGeom prst="rect">
            <a:avLst/>
          </a:prstGeom>
          <a:noFill/>
        </p:spPr>
        <p:txBody>
          <a:bodyPr wrap="squar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JOHN DOE</a:t>
            </a:r>
          </a:p>
        </p:txBody>
      </p:sp>
      <p:sp>
        <p:nvSpPr>
          <p:cNvPr id="47" name="TextBox 46"/>
          <p:cNvSpPr txBox="1"/>
          <p:nvPr/>
        </p:nvSpPr>
        <p:spPr>
          <a:xfrm>
            <a:off x="16334078" y="7151562"/>
            <a:ext cx="2793678" cy="400110"/>
          </a:xfrm>
          <a:prstGeom prst="rect">
            <a:avLst/>
          </a:prstGeom>
          <a:noFill/>
        </p:spPr>
        <p:txBody>
          <a:bodyPr wrap="square" rtlCol="0">
            <a:spAutoFit/>
          </a:bodyPr>
          <a:lstStyle/>
          <a:p>
            <a:pPr algn="ctr"/>
            <a:r>
              <a:rPr lang="tr-TR" sz="20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PHOTOGRAPHER</a:t>
            </a:r>
          </a:p>
        </p:txBody>
      </p:sp>
      <p:sp>
        <p:nvSpPr>
          <p:cNvPr id="48" name="TextBox 47"/>
          <p:cNvSpPr txBox="1"/>
          <p:nvPr/>
        </p:nvSpPr>
        <p:spPr>
          <a:xfrm>
            <a:off x="5505927" y="10927887"/>
            <a:ext cx="2294313" cy="461665"/>
          </a:xfrm>
          <a:prstGeom prst="rect">
            <a:avLst/>
          </a:prstGeom>
          <a:noFill/>
        </p:spPr>
        <p:txBody>
          <a:bodyPr wrap="squar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JANE DOE</a:t>
            </a:r>
          </a:p>
        </p:txBody>
      </p:sp>
      <p:sp>
        <p:nvSpPr>
          <p:cNvPr id="49" name="TextBox 48"/>
          <p:cNvSpPr txBox="1"/>
          <p:nvPr/>
        </p:nvSpPr>
        <p:spPr>
          <a:xfrm>
            <a:off x="5319163" y="11357802"/>
            <a:ext cx="2667842" cy="400110"/>
          </a:xfrm>
          <a:prstGeom prst="rect">
            <a:avLst/>
          </a:prstGeom>
          <a:noFill/>
        </p:spPr>
        <p:txBody>
          <a:bodyPr wrap="square" rtlCol="0">
            <a:spAutoFit/>
          </a:bodyPr>
          <a:lstStyle/>
          <a:p>
            <a:pPr algn="ctr"/>
            <a:r>
              <a:rPr lang="tr-TR" sz="20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SPECIALIST</a:t>
            </a:r>
          </a:p>
        </p:txBody>
      </p:sp>
      <p:sp>
        <p:nvSpPr>
          <p:cNvPr id="50" name="Rectangle 49"/>
          <p:cNvSpPr/>
          <p:nvPr/>
        </p:nvSpPr>
        <p:spPr>
          <a:xfrm>
            <a:off x="5505927" y="8383711"/>
            <a:ext cx="2294313" cy="229431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Rectangle 50"/>
          <p:cNvSpPr/>
          <p:nvPr/>
        </p:nvSpPr>
        <p:spPr>
          <a:xfrm>
            <a:off x="9198538" y="8383711"/>
            <a:ext cx="2294313" cy="2294313"/>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Rectangle 51"/>
          <p:cNvSpPr/>
          <p:nvPr/>
        </p:nvSpPr>
        <p:spPr>
          <a:xfrm>
            <a:off x="12891149" y="8383711"/>
            <a:ext cx="2294313" cy="2294313"/>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Rectangle 52"/>
          <p:cNvSpPr/>
          <p:nvPr/>
        </p:nvSpPr>
        <p:spPr>
          <a:xfrm>
            <a:off x="16583760" y="8383711"/>
            <a:ext cx="2294313" cy="2294313"/>
          </a:xfrm>
          <a:prstGeom prst="rect">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TextBox 53"/>
          <p:cNvSpPr txBox="1"/>
          <p:nvPr/>
        </p:nvSpPr>
        <p:spPr>
          <a:xfrm>
            <a:off x="9198538" y="10927887"/>
            <a:ext cx="2294313" cy="461665"/>
          </a:xfrm>
          <a:prstGeom prst="rect">
            <a:avLst/>
          </a:prstGeom>
          <a:noFill/>
        </p:spPr>
        <p:txBody>
          <a:bodyPr wrap="squar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JOHN DOE</a:t>
            </a:r>
          </a:p>
        </p:txBody>
      </p:sp>
      <p:sp>
        <p:nvSpPr>
          <p:cNvPr id="55" name="TextBox 54"/>
          <p:cNvSpPr txBox="1"/>
          <p:nvPr/>
        </p:nvSpPr>
        <p:spPr>
          <a:xfrm>
            <a:off x="9198538" y="11357802"/>
            <a:ext cx="2294313" cy="400110"/>
          </a:xfrm>
          <a:prstGeom prst="rect">
            <a:avLst/>
          </a:prstGeom>
          <a:noFill/>
        </p:spPr>
        <p:txBody>
          <a:bodyPr wrap="square" rtlCol="0">
            <a:spAutoFit/>
          </a:bodyPr>
          <a:lstStyle/>
          <a:p>
            <a:pPr algn="ctr"/>
            <a:r>
              <a:rPr lang="tr-TR" sz="20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DRIVER</a:t>
            </a:r>
          </a:p>
        </p:txBody>
      </p:sp>
      <p:sp>
        <p:nvSpPr>
          <p:cNvPr id="56" name="TextBox 55"/>
          <p:cNvSpPr txBox="1"/>
          <p:nvPr/>
        </p:nvSpPr>
        <p:spPr>
          <a:xfrm>
            <a:off x="12891149" y="10927887"/>
            <a:ext cx="2294313" cy="461665"/>
          </a:xfrm>
          <a:prstGeom prst="rect">
            <a:avLst/>
          </a:prstGeom>
          <a:noFill/>
        </p:spPr>
        <p:txBody>
          <a:bodyPr wrap="squar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JOHN DOE</a:t>
            </a:r>
          </a:p>
        </p:txBody>
      </p:sp>
      <p:sp>
        <p:nvSpPr>
          <p:cNvPr id="57" name="TextBox 56"/>
          <p:cNvSpPr txBox="1"/>
          <p:nvPr/>
        </p:nvSpPr>
        <p:spPr>
          <a:xfrm>
            <a:off x="12891149" y="11357802"/>
            <a:ext cx="2294313" cy="400110"/>
          </a:xfrm>
          <a:prstGeom prst="rect">
            <a:avLst/>
          </a:prstGeom>
          <a:noFill/>
        </p:spPr>
        <p:txBody>
          <a:bodyPr wrap="square" rtlCol="0">
            <a:spAutoFit/>
          </a:bodyPr>
          <a:lstStyle/>
          <a:p>
            <a:pPr algn="ctr"/>
            <a:r>
              <a:rPr lang="tr-TR" sz="20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DESIGNER</a:t>
            </a:r>
          </a:p>
        </p:txBody>
      </p:sp>
      <p:sp>
        <p:nvSpPr>
          <p:cNvPr id="58" name="TextBox 57"/>
          <p:cNvSpPr txBox="1"/>
          <p:nvPr/>
        </p:nvSpPr>
        <p:spPr>
          <a:xfrm>
            <a:off x="16583760" y="10927887"/>
            <a:ext cx="2294313" cy="461665"/>
          </a:xfrm>
          <a:prstGeom prst="rect">
            <a:avLst/>
          </a:prstGeom>
          <a:noFill/>
        </p:spPr>
        <p:txBody>
          <a:bodyPr wrap="squar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JANE DOE</a:t>
            </a:r>
          </a:p>
        </p:txBody>
      </p:sp>
      <p:sp>
        <p:nvSpPr>
          <p:cNvPr id="59" name="TextBox 58"/>
          <p:cNvSpPr txBox="1"/>
          <p:nvPr/>
        </p:nvSpPr>
        <p:spPr>
          <a:xfrm>
            <a:off x="16583760" y="11357802"/>
            <a:ext cx="2294313" cy="400110"/>
          </a:xfrm>
          <a:prstGeom prst="rect">
            <a:avLst/>
          </a:prstGeom>
          <a:noFill/>
        </p:spPr>
        <p:txBody>
          <a:bodyPr wrap="square" rtlCol="0">
            <a:spAutoFit/>
          </a:bodyPr>
          <a:lstStyle/>
          <a:p>
            <a:pPr algn="ctr"/>
            <a:r>
              <a:rPr lang="tr-TR" sz="20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EDITOR</a:t>
            </a:r>
          </a:p>
        </p:txBody>
      </p:sp>
      <p:sp>
        <p:nvSpPr>
          <p:cNvPr id="4" name="Rectangle 3"/>
          <p:cNvSpPr/>
          <p:nvPr/>
        </p:nvSpPr>
        <p:spPr>
          <a:xfrm>
            <a:off x="5442327" y="4113870"/>
            <a:ext cx="2421514" cy="2421514"/>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 name="Rectangle 63"/>
          <p:cNvSpPr/>
          <p:nvPr/>
        </p:nvSpPr>
        <p:spPr>
          <a:xfrm>
            <a:off x="9134937" y="4113870"/>
            <a:ext cx="2421514" cy="2421514"/>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 name="Rectangle 64"/>
          <p:cNvSpPr/>
          <p:nvPr/>
        </p:nvSpPr>
        <p:spPr>
          <a:xfrm>
            <a:off x="12827548" y="4113870"/>
            <a:ext cx="2421514" cy="2421514"/>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Rectangle 65"/>
          <p:cNvSpPr/>
          <p:nvPr/>
        </p:nvSpPr>
        <p:spPr>
          <a:xfrm>
            <a:off x="16520179" y="4113870"/>
            <a:ext cx="2421514" cy="2421514"/>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 name="Rectangle 66"/>
          <p:cNvSpPr/>
          <p:nvPr/>
        </p:nvSpPr>
        <p:spPr>
          <a:xfrm>
            <a:off x="5442327" y="8316816"/>
            <a:ext cx="2421514" cy="2421514"/>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 name="Rectangle 67"/>
          <p:cNvSpPr/>
          <p:nvPr/>
        </p:nvSpPr>
        <p:spPr>
          <a:xfrm>
            <a:off x="9134937" y="8316816"/>
            <a:ext cx="2421514" cy="2421514"/>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 name="Rectangle 68"/>
          <p:cNvSpPr/>
          <p:nvPr/>
        </p:nvSpPr>
        <p:spPr>
          <a:xfrm>
            <a:off x="12827548" y="8316816"/>
            <a:ext cx="2421514" cy="2421514"/>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 name="Rectangle 69"/>
          <p:cNvSpPr/>
          <p:nvPr/>
        </p:nvSpPr>
        <p:spPr>
          <a:xfrm>
            <a:off x="16520179" y="8316816"/>
            <a:ext cx="2421514" cy="2421514"/>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858127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9511630" y="2702423"/>
            <a:ext cx="5360763"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TEAM MEMBER</a:t>
            </a:r>
          </a:p>
        </p:txBody>
      </p:sp>
      <p:grpSp>
        <p:nvGrpSpPr>
          <p:cNvPr id="17" name="Group 16"/>
          <p:cNvGrpSpPr/>
          <p:nvPr/>
        </p:nvGrpSpPr>
        <p:grpSpPr>
          <a:xfrm>
            <a:off x="11643804" y="4070476"/>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9958875" y="5135486"/>
            <a:ext cx="4466252" cy="446625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 name="Rectangle 60"/>
          <p:cNvSpPr/>
          <p:nvPr/>
        </p:nvSpPr>
        <p:spPr>
          <a:xfrm>
            <a:off x="9958875" y="10014853"/>
            <a:ext cx="4466252" cy="461665"/>
          </a:xfrm>
          <a:prstGeom prst="rect">
            <a:avLst/>
          </a:prstGeom>
        </p:spPr>
        <p:txBody>
          <a:bodyPr wrap="square">
            <a:spAutoFit/>
          </a:bodyPr>
          <a:lstStyle/>
          <a:p>
            <a:pPr algn="ctr"/>
            <a:r>
              <a:rPr lang="tr-TR" sz="2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JOHN DOE</a:t>
            </a:r>
          </a:p>
        </p:txBody>
      </p:sp>
      <p:sp>
        <p:nvSpPr>
          <p:cNvPr id="62" name="Rectangle 61"/>
          <p:cNvSpPr/>
          <p:nvPr/>
        </p:nvSpPr>
        <p:spPr>
          <a:xfrm>
            <a:off x="9958875" y="10476518"/>
            <a:ext cx="4466252" cy="461665"/>
          </a:xfrm>
          <a:prstGeom prst="rect">
            <a:avLst/>
          </a:prstGeom>
        </p:spPr>
        <p:txBody>
          <a:bodyPr wrap="square">
            <a:spAutoFit/>
          </a:bodyPr>
          <a:lstStyle/>
          <a:p>
            <a:pPr algn="ctr"/>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CEO</a:t>
            </a:r>
          </a:p>
        </p:txBody>
      </p:sp>
      <p:sp>
        <p:nvSpPr>
          <p:cNvPr id="104" name="Rectangle 103"/>
          <p:cNvSpPr/>
          <p:nvPr/>
        </p:nvSpPr>
        <p:spPr>
          <a:xfrm>
            <a:off x="4136573" y="6127462"/>
            <a:ext cx="4712784" cy="16182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TextBox 33"/>
          <p:cNvSpPr txBox="1"/>
          <p:nvPr/>
        </p:nvSpPr>
        <p:spPr>
          <a:xfrm>
            <a:off x="4174917" y="5668458"/>
            <a:ext cx="4712783" cy="400110"/>
          </a:xfrm>
          <a:prstGeom prst="rect">
            <a:avLst/>
          </a:prstGeom>
          <a:noFill/>
        </p:spPr>
        <p:txBody>
          <a:bodyPr wrap="square" rtlCol="0">
            <a:spAutoFit/>
          </a:bodyPr>
          <a:lstStyle>
            <a:defPPr>
              <a:defRPr lang="en-US"/>
            </a:defPPr>
            <a:lvl1pPr algn="ctr">
              <a:defRPr sz="2400">
                <a:latin typeface="Playfair Display" panose="00000500000000000000" pitchFamily="50" charset="-94"/>
                <a:ea typeface="Lato" panose="020F0502020204030203" pitchFamily="34" charset="0"/>
                <a:cs typeface="Lato" panose="020F0502020204030203" pitchFamily="34" charset="0"/>
              </a:defRPr>
            </a:lvl1pPr>
          </a:lstStyle>
          <a:p>
            <a:pPr algn="r"/>
            <a:r>
              <a:rPr lang="tr-TR" sz="2000" dirty="0">
                <a:solidFill>
                  <a:srgbClr val="CA8385"/>
                </a:solidFill>
                <a:latin typeface="Open Sans" panose="020B0606030504020204" pitchFamily="34" charset="0"/>
                <a:ea typeface="Open Sans" panose="020B0606030504020204" pitchFamily="34" charset="0"/>
                <a:cs typeface="Open Sans" panose="020B0606030504020204" pitchFamily="34" charset="0"/>
              </a:rPr>
              <a:t>COMMUNICATION</a:t>
            </a:r>
          </a:p>
        </p:txBody>
      </p:sp>
      <p:sp>
        <p:nvSpPr>
          <p:cNvPr id="38" name="TextBox 37"/>
          <p:cNvSpPr txBox="1"/>
          <p:nvPr/>
        </p:nvSpPr>
        <p:spPr>
          <a:xfrm>
            <a:off x="4174917" y="6587900"/>
            <a:ext cx="4674440" cy="400110"/>
          </a:xfrm>
          <a:prstGeom prst="rect">
            <a:avLst/>
          </a:prstGeom>
          <a:noFill/>
        </p:spPr>
        <p:txBody>
          <a:bodyPr wrap="square" rtlCol="0">
            <a:spAutoFit/>
          </a:bodyPr>
          <a:lstStyle>
            <a:defPPr>
              <a:defRPr lang="en-US"/>
            </a:defPPr>
            <a:lvl1pPr algn="ctr">
              <a:defRPr sz="2400">
                <a:latin typeface="Playfair Display" panose="00000500000000000000" pitchFamily="50" charset="-94"/>
                <a:ea typeface="Lato" panose="020F0502020204030203" pitchFamily="34" charset="0"/>
                <a:cs typeface="Lato" panose="020F0502020204030203" pitchFamily="34" charset="0"/>
              </a:defRPr>
            </a:lvl1pPr>
          </a:lstStyle>
          <a:p>
            <a:pPr algn="r"/>
            <a:r>
              <a:rPr lang="tr-TR" sz="2000">
                <a:solidFill>
                  <a:srgbClr val="CA8385"/>
                </a:solidFill>
                <a:latin typeface="Open Sans" panose="020B0606030504020204" pitchFamily="34" charset="0"/>
                <a:ea typeface="Open Sans" panose="020B0606030504020204" pitchFamily="34" charset="0"/>
                <a:cs typeface="Open Sans" panose="020B0606030504020204" pitchFamily="34" charset="0"/>
              </a:rPr>
              <a:t>MANAGEMENT</a:t>
            </a:r>
            <a:endParaRPr lang="tr-TR" sz="2000" dirty="0">
              <a:solidFill>
                <a:srgbClr val="CA838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38"/>
          <p:cNvSpPr txBox="1"/>
          <p:nvPr/>
        </p:nvSpPr>
        <p:spPr>
          <a:xfrm>
            <a:off x="4174918" y="7520978"/>
            <a:ext cx="4674440" cy="400110"/>
          </a:xfrm>
          <a:prstGeom prst="rect">
            <a:avLst/>
          </a:prstGeom>
          <a:noFill/>
        </p:spPr>
        <p:txBody>
          <a:bodyPr wrap="square" rtlCol="0">
            <a:spAutoFit/>
          </a:bodyPr>
          <a:lstStyle>
            <a:defPPr>
              <a:defRPr lang="en-US"/>
            </a:defPPr>
            <a:lvl1pPr algn="ctr">
              <a:defRPr sz="2400">
                <a:latin typeface="Playfair Display" panose="00000500000000000000" pitchFamily="50" charset="-94"/>
                <a:ea typeface="Lato" panose="020F0502020204030203" pitchFamily="34" charset="0"/>
                <a:cs typeface="Lato" panose="020F0502020204030203" pitchFamily="34" charset="0"/>
              </a:defRPr>
            </a:lvl1pPr>
          </a:lstStyle>
          <a:p>
            <a:pPr algn="r"/>
            <a:r>
              <a:rPr lang="tr-TR" sz="2000" dirty="0">
                <a:solidFill>
                  <a:srgbClr val="CA8385"/>
                </a:solidFill>
                <a:latin typeface="Open Sans" panose="020B0606030504020204" pitchFamily="34" charset="0"/>
                <a:ea typeface="Open Sans" panose="020B0606030504020204" pitchFamily="34" charset="0"/>
                <a:cs typeface="Open Sans" panose="020B0606030504020204" pitchFamily="34" charset="0"/>
              </a:rPr>
              <a:t>CREATIVITY</a:t>
            </a:r>
          </a:p>
        </p:txBody>
      </p:sp>
      <p:sp>
        <p:nvSpPr>
          <p:cNvPr id="60" name="TextBox 59"/>
          <p:cNvSpPr txBox="1"/>
          <p:nvPr/>
        </p:nvSpPr>
        <p:spPr>
          <a:xfrm>
            <a:off x="4136573" y="8447471"/>
            <a:ext cx="4712783" cy="400110"/>
          </a:xfrm>
          <a:prstGeom prst="rect">
            <a:avLst/>
          </a:prstGeom>
          <a:noFill/>
        </p:spPr>
        <p:txBody>
          <a:bodyPr wrap="square" rtlCol="0">
            <a:spAutoFit/>
          </a:bodyPr>
          <a:lstStyle>
            <a:defPPr>
              <a:defRPr lang="en-US"/>
            </a:defPPr>
            <a:lvl1pPr algn="ctr">
              <a:defRPr sz="2400">
                <a:latin typeface="Playfair Display" panose="00000500000000000000" pitchFamily="50" charset="-94"/>
                <a:ea typeface="Lato" panose="020F0502020204030203" pitchFamily="34" charset="0"/>
                <a:cs typeface="Lato" panose="020F0502020204030203" pitchFamily="34" charset="0"/>
              </a:defRPr>
            </a:lvl1pPr>
          </a:lstStyle>
          <a:p>
            <a:pPr algn="r"/>
            <a:r>
              <a:rPr lang="tr-TR" sz="2000" dirty="0">
                <a:solidFill>
                  <a:srgbClr val="CA8385"/>
                </a:solidFill>
                <a:latin typeface="Open Sans" panose="020B0606030504020204" pitchFamily="34" charset="0"/>
                <a:ea typeface="Open Sans" panose="020B0606030504020204" pitchFamily="34" charset="0"/>
                <a:cs typeface="Open Sans" panose="020B0606030504020204" pitchFamily="34" charset="0"/>
              </a:rPr>
              <a:t>SOCIAL SKILLS</a:t>
            </a:r>
          </a:p>
        </p:txBody>
      </p:sp>
      <p:sp>
        <p:nvSpPr>
          <p:cNvPr id="4" name="Rectangle 3"/>
          <p:cNvSpPr/>
          <p:nvPr/>
        </p:nvSpPr>
        <p:spPr>
          <a:xfrm>
            <a:off x="5173094" y="6125267"/>
            <a:ext cx="3676262" cy="161826"/>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5" name="Rectangle 104"/>
          <p:cNvSpPr/>
          <p:nvPr/>
        </p:nvSpPr>
        <p:spPr>
          <a:xfrm>
            <a:off x="4136573" y="7053955"/>
            <a:ext cx="4712784" cy="16182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6" name="Rectangle 105"/>
          <p:cNvSpPr/>
          <p:nvPr/>
        </p:nvSpPr>
        <p:spPr>
          <a:xfrm>
            <a:off x="4527730" y="7051760"/>
            <a:ext cx="4311470" cy="161826"/>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7" name="Rectangle 106"/>
          <p:cNvSpPr/>
          <p:nvPr/>
        </p:nvSpPr>
        <p:spPr>
          <a:xfrm>
            <a:off x="4136573" y="7982643"/>
            <a:ext cx="4712784" cy="16182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8" name="Rectangle 107"/>
          <p:cNvSpPr/>
          <p:nvPr/>
        </p:nvSpPr>
        <p:spPr>
          <a:xfrm>
            <a:off x="5467530" y="7980448"/>
            <a:ext cx="3371670" cy="161826"/>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9" name="Rectangle 108"/>
          <p:cNvSpPr/>
          <p:nvPr/>
        </p:nvSpPr>
        <p:spPr>
          <a:xfrm>
            <a:off x="4136573" y="8906941"/>
            <a:ext cx="4712784" cy="16182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0" name="Rectangle 109"/>
          <p:cNvSpPr/>
          <p:nvPr/>
        </p:nvSpPr>
        <p:spPr>
          <a:xfrm>
            <a:off x="5061130" y="8904746"/>
            <a:ext cx="3778070" cy="161826"/>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 name="Rectangle 62"/>
          <p:cNvSpPr/>
          <p:nvPr/>
        </p:nvSpPr>
        <p:spPr>
          <a:xfrm>
            <a:off x="15496302" y="5891285"/>
            <a:ext cx="4712784" cy="3416320"/>
          </a:xfrm>
          <a:prstGeom prst="rect">
            <a:avLst/>
          </a:prstGeom>
        </p:spPr>
        <p:txBody>
          <a:bodyPr wrap="square">
            <a:spAutoFit/>
          </a:bodyPr>
          <a:lstStyle/>
          <a:p>
            <a:pPr algn="just">
              <a:lnSpc>
                <a:spcPct val="150000"/>
              </a:lnSpc>
            </a:pPr>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Integer enim lacus, auctor nec molestie in, congue ultrices dolor. Aenean vitae nisl velit. Suspendisse aver non tempus mauris, quis hendrerit erano massa. Nullam vitae ligula ace.</a:t>
            </a:r>
          </a:p>
        </p:txBody>
      </p:sp>
      <p:sp>
        <p:nvSpPr>
          <p:cNvPr id="9" name="TextBox 8"/>
          <p:cNvSpPr txBox="1"/>
          <p:nvPr/>
        </p:nvSpPr>
        <p:spPr>
          <a:xfrm>
            <a:off x="15496302" y="5429620"/>
            <a:ext cx="1594411"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Your Title</a:t>
            </a:r>
          </a:p>
        </p:txBody>
      </p:sp>
      <p:sp>
        <p:nvSpPr>
          <p:cNvPr id="5" name="Rectangle 4"/>
          <p:cNvSpPr/>
          <p:nvPr/>
        </p:nvSpPr>
        <p:spPr>
          <a:xfrm>
            <a:off x="9883480" y="5060091"/>
            <a:ext cx="4617042" cy="4617042"/>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932025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10405429" y="2987843"/>
            <a:ext cx="3573159"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FEATURES</a:t>
            </a:r>
          </a:p>
        </p:txBody>
      </p:sp>
      <p:grpSp>
        <p:nvGrpSpPr>
          <p:cNvPr id="17" name="Group 16"/>
          <p:cNvGrpSpPr/>
          <p:nvPr/>
        </p:nvGrpSpPr>
        <p:grpSpPr>
          <a:xfrm>
            <a:off x="11643804" y="4355896"/>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12189035" y="5510974"/>
            <a:ext cx="4309333" cy="3746847"/>
          </a:xfrm>
          <a:prstGeom prst="rect">
            <a:avLst/>
          </a:prstGeom>
          <a:solidFill>
            <a:schemeClr val="tx1">
              <a:lumMod val="75000"/>
              <a:lumOff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Rectangle 17"/>
          <p:cNvSpPr/>
          <p:nvPr/>
        </p:nvSpPr>
        <p:spPr>
          <a:xfrm>
            <a:off x="7891562" y="5510974"/>
            <a:ext cx="4309333" cy="3746847"/>
          </a:xfrm>
          <a:prstGeom prst="rect">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4"/>
          <p:cNvSpPr/>
          <p:nvPr/>
        </p:nvSpPr>
        <p:spPr>
          <a:xfrm>
            <a:off x="3592925" y="5510974"/>
            <a:ext cx="4309333" cy="3746847"/>
          </a:xfrm>
          <a:prstGeom prst="rect">
            <a:avLst/>
          </a:prstGeom>
          <a:solidFill>
            <a:schemeClr val="tx1">
              <a:lumMod val="75000"/>
              <a:lumOff val="2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p:cNvSpPr/>
          <p:nvPr/>
        </p:nvSpPr>
        <p:spPr>
          <a:xfrm>
            <a:off x="5382112" y="6241862"/>
            <a:ext cx="771366" cy="707886"/>
          </a:xfrm>
          <a:prstGeom prst="rect">
            <a:avLst/>
          </a:prstGeom>
        </p:spPr>
        <p:txBody>
          <a:bodyPr wrap="none">
            <a:spAutoFit/>
          </a:bodyPr>
          <a:lstStyle/>
          <a:p>
            <a:pPr algn="ctr"/>
            <a:r>
              <a:rPr lang="tr-TR" sz="4000">
                <a:solidFill>
                  <a:srgbClr val="CA8385"/>
                </a:solidFill>
                <a:latin typeface="FontAwesome" pitchFamily="2" charset="0"/>
              </a:rPr>
              <a:t></a:t>
            </a:r>
            <a:endParaRPr lang="tr-TR" sz="4000">
              <a:solidFill>
                <a:srgbClr val="CA8385"/>
              </a:solidFill>
            </a:endParaRPr>
          </a:p>
        </p:txBody>
      </p:sp>
      <p:sp>
        <p:nvSpPr>
          <p:cNvPr id="9" name="TextBox 8"/>
          <p:cNvSpPr txBox="1"/>
          <p:nvPr/>
        </p:nvSpPr>
        <p:spPr>
          <a:xfrm>
            <a:off x="4731130" y="6991363"/>
            <a:ext cx="2032929" cy="523220"/>
          </a:xfrm>
          <a:prstGeom prst="rect">
            <a:avLst/>
          </a:prstGeom>
          <a:noFill/>
        </p:spPr>
        <p:txBody>
          <a:bodyPr wrap="none" rtlCol="0">
            <a:spAutoFit/>
          </a:bodyPr>
          <a:lstStyle/>
          <a:p>
            <a:pPr algn="ct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Monitoring</a:t>
            </a:r>
          </a:p>
        </p:txBody>
      </p:sp>
      <p:sp>
        <p:nvSpPr>
          <p:cNvPr id="12" name="Rectangle 11"/>
          <p:cNvSpPr/>
          <p:nvPr/>
        </p:nvSpPr>
        <p:spPr>
          <a:xfrm>
            <a:off x="9778366" y="6160366"/>
            <a:ext cx="535723" cy="830997"/>
          </a:xfrm>
          <a:prstGeom prst="rect">
            <a:avLst/>
          </a:prstGeom>
        </p:spPr>
        <p:txBody>
          <a:bodyPr wrap="none">
            <a:spAutoFit/>
          </a:bodyPr>
          <a:lstStyle/>
          <a:p>
            <a:pPr algn="ctr"/>
            <a:r>
              <a:rPr lang="tr-TR" sz="4800">
                <a:solidFill>
                  <a:srgbClr val="CA8385"/>
                </a:solidFill>
                <a:latin typeface="FontAwesome" pitchFamily="2" charset="0"/>
              </a:rPr>
              <a:t></a:t>
            </a:r>
            <a:endParaRPr lang="tr-TR" sz="4800">
              <a:solidFill>
                <a:srgbClr val="CA8385"/>
              </a:solidFill>
            </a:endParaRPr>
          </a:p>
        </p:txBody>
      </p:sp>
      <p:sp>
        <p:nvSpPr>
          <p:cNvPr id="20" name="TextBox 19"/>
          <p:cNvSpPr txBox="1"/>
          <p:nvPr/>
        </p:nvSpPr>
        <p:spPr>
          <a:xfrm>
            <a:off x="9141558" y="6991363"/>
            <a:ext cx="1809341" cy="523220"/>
          </a:xfrm>
          <a:prstGeom prst="rect">
            <a:avLst/>
          </a:prstGeom>
          <a:noFill/>
        </p:spPr>
        <p:txBody>
          <a:bodyPr wrap="none" rtlCol="0">
            <a:spAutoFit/>
          </a:bodyPr>
          <a:lstStyle/>
          <a:p>
            <a:pPr algn="ct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Profitable</a:t>
            </a:r>
          </a:p>
        </p:txBody>
      </p:sp>
      <p:sp>
        <p:nvSpPr>
          <p:cNvPr id="21" name="TextBox 20"/>
          <p:cNvSpPr txBox="1"/>
          <p:nvPr/>
        </p:nvSpPr>
        <p:spPr>
          <a:xfrm>
            <a:off x="13140171" y="6991363"/>
            <a:ext cx="2395207" cy="523220"/>
          </a:xfrm>
          <a:prstGeom prst="rect">
            <a:avLst/>
          </a:prstGeom>
          <a:noFill/>
        </p:spPr>
        <p:txBody>
          <a:bodyPr wrap="none" rtlCol="0">
            <a:spAutoFit/>
          </a:bodyPr>
          <a:lstStyle/>
          <a:p>
            <a:pPr algn="ct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User Friendly</a:t>
            </a:r>
          </a:p>
        </p:txBody>
      </p:sp>
      <p:sp>
        <p:nvSpPr>
          <p:cNvPr id="22" name="Rectangle 21"/>
          <p:cNvSpPr/>
          <p:nvPr/>
        </p:nvSpPr>
        <p:spPr>
          <a:xfrm>
            <a:off x="4070299" y="7426479"/>
            <a:ext cx="3394990" cy="1053878"/>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25" name="Rectangle 24"/>
          <p:cNvSpPr/>
          <p:nvPr/>
        </p:nvSpPr>
        <p:spPr>
          <a:xfrm>
            <a:off x="8336874" y="7426479"/>
            <a:ext cx="3394990" cy="1107996"/>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26" name="Rectangle 25"/>
          <p:cNvSpPr/>
          <p:nvPr/>
        </p:nvSpPr>
        <p:spPr>
          <a:xfrm>
            <a:off x="12640276" y="7426479"/>
            <a:ext cx="3394990" cy="1053878"/>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15" name="Isosceles Triangle 14"/>
          <p:cNvSpPr/>
          <p:nvPr/>
        </p:nvSpPr>
        <p:spPr>
          <a:xfrm rot="10800000">
            <a:off x="5217915" y="5500217"/>
            <a:ext cx="1059351" cy="468118"/>
          </a:xfrm>
          <a:prstGeom prst="triangl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Isosceles Triangle 26"/>
          <p:cNvSpPr/>
          <p:nvPr/>
        </p:nvSpPr>
        <p:spPr>
          <a:xfrm>
            <a:off x="9510623" y="8786263"/>
            <a:ext cx="1059351" cy="468118"/>
          </a:xfrm>
          <a:prstGeom prst="triangl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Isosceles Triangle 27"/>
          <p:cNvSpPr/>
          <p:nvPr/>
        </p:nvSpPr>
        <p:spPr>
          <a:xfrm rot="10800000">
            <a:off x="13808095" y="5500217"/>
            <a:ext cx="1059351" cy="468118"/>
          </a:xfrm>
          <a:prstGeom prst="triangl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Rectangle 28"/>
          <p:cNvSpPr/>
          <p:nvPr/>
        </p:nvSpPr>
        <p:spPr>
          <a:xfrm>
            <a:off x="16498368" y="5510974"/>
            <a:ext cx="4309333" cy="3746847"/>
          </a:xfrm>
          <a:prstGeom prst="rect">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Rectangle 29"/>
          <p:cNvSpPr/>
          <p:nvPr/>
        </p:nvSpPr>
        <p:spPr>
          <a:xfrm>
            <a:off x="18274565" y="6160366"/>
            <a:ext cx="756938" cy="830997"/>
          </a:xfrm>
          <a:prstGeom prst="rect">
            <a:avLst/>
          </a:prstGeom>
        </p:spPr>
        <p:txBody>
          <a:bodyPr wrap="none">
            <a:spAutoFit/>
          </a:bodyPr>
          <a:lstStyle/>
          <a:p>
            <a:pPr algn="ctr"/>
            <a:r>
              <a:rPr lang="tr-TR" sz="4800">
                <a:solidFill>
                  <a:srgbClr val="CA8385"/>
                </a:solidFill>
                <a:latin typeface="FontAwesome" pitchFamily="2" charset="0"/>
              </a:rPr>
              <a:t></a:t>
            </a:r>
            <a:endParaRPr lang="tr-TR" sz="4800">
              <a:solidFill>
                <a:srgbClr val="CA8385"/>
              </a:solidFill>
            </a:endParaRPr>
          </a:p>
        </p:txBody>
      </p:sp>
      <p:sp>
        <p:nvSpPr>
          <p:cNvPr id="31" name="TextBox 30"/>
          <p:cNvSpPr txBox="1"/>
          <p:nvPr/>
        </p:nvSpPr>
        <p:spPr>
          <a:xfrm>
            <a:off x="17476656" y="6991363"/>
            <a:ext cx="2352760" cy="523220"/>
          </a:xfrm>
          <a:prstGeom prst="rect">
            <a:avLst/>
          </a:prstGeom>
          <a:noFill/>
        </p:spPr>
        <p:txBody>
          <a:bodyPr wrap="none" rtlCol="0">
            <a:spAutoFit/>
          </a:bodyPr>
          <a:lstStyle/>
          <a:p>
            <a:pPr algn="ct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Achievement</a:t>
            </a:r>
          </a:p>
        </p:txBody>
      </p:sp>
      <p:sp>
        <p:nvSpPr>
          <p:cNvPr id="32" name="Rectangle 31"/>
          <p:cNvSpPr/>
          <p:nvPr/>
        </p:nvSpPr>
        <p:spPr>
          <a:xfrm>
            <a:off x="16943680" y="7426479"/>
            <a:ext cx="3394990" cy="1053878"/>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33" name="Isosceles Triangle 32"/>
          <p:cNvSpPr/>
          <p:nvPr/>
        </p:nvSpPr>
        <p:spPr>
          <a:xfrm>
            <a:off x="18117429" y="8786263"/>
            <a:ext cx="1059351" cy="468118"/>
          </a:xfrm>
          <a:prstGeom prst="triangl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Rectangle 33"/>
          <p:cNvSpPr/>
          <p:nvPr/>
        </p:nvSpPr>
        <p:spPr>
          <a:xfrm>
            <a:off x="6096000" y="9672996"/>
            <a:ext cx="12192000" cy="1055161"/>
          </a:xfrm>
          <a:prstGeom prst="rect">
            <a:avLst/>
          </a:prstGeom>
        </p:spPr>
        <p:txBody>
          <a:bodyPr>
            <a:spAutoFit/>
          </a:bodyPr>
          <a:lstStyle/>
          <a:p>
            <a:pPr algn="ctr">
              <a:lnSpc>
                <a:spcPct val="150000"/>
              </a:lnSpc>
            </a:pPr>
            <a:r>
              <a:rPr lang="tr-TR" sz="22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a:t>
            </a:r>
            <a:endParaRPr lang="tr-TR" sz="2200">
              <a:solidFill>
                <a:schemeClr val="bg1">
                  <a:lumMod val="95000"/>
                </a:schemeClr>
              </a:solidFill>
            </a:endParaRPr>
          </a:p>
        </p:txBody>
      </p:sp>
      <p:sp>
        <p:nvSpPr>
          <p:cNvPr id="13" name="Rectangle 12"/>
          <p:cNvSpPr/>
          <p:nvPr/>
        </p:nvSpPr>
        <p:spPr>
          <a:xfrm>
            <a:off x="14003385" y="6180307"/>
            <a:ext cx="668773" cy="830997"/>
          </a:xfrm>
          <a:prstGeom prst="rect">
            <a:avLst/>
          </a:prstGeom>
        </p:spPr>
        <p:txBody>
          <a:bodyPr wrap="none">
            <a:spAutoFit/>
          </a:bodyPr>
          <a:lstStyle/>
          <a:p>
            <a:pPr algn="ctr"/>
            <a:r>
              <a:rPr lang="tr-TR" sz="4800">
                <a:solidFill>
                  <a:srgbClr val="CA8385"/>
                </a:solidFill>
                <a:latin typeface="FontAwesome" pitchFamily="2" charset="0"/>
              </a:rPr>
              <a:t></a:t>
            </a:r>
            <a:endParaRPr lang="tr-TR" sz="4800">
              <a:solidFill>
                <a:srgbClr val="CA8385"/>
              </a:solidFill>
            </a:endParaRPr>
          </a:p>
        </p:txBody>
      </p:sp>
    </p:spTree>
    <p:extLst>
      <p:ext uri="{BB962C8B-B14F-4D97-AF65-F5344CB8AC3E}">
        <p14:creationId xmlns:p14="http://schemas.microsoft.com/office/powerpoint/2010/main" val="2889888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TextBox 1"/>
          <p:cNvSpPr txBox="1"/>
          <p:nvPr/>
        </p:nvSpPr>
        <p:spPr>
          <a:xfrm>
            <a:off x="10424663" y="4053781"/>
            <a:ext cx="3573159"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FEATURES</a:t>
            </a:r>
          </a:p>
        </p:txBody>
      </p:sp>
      <p:grpSp>
        <p:nvGrpSpPr>
          <p:cNvPr id="17" name="Group 16"/>
          <p:cNvGrpSpPr/>
          <p:nvPr/>
        </p:nvGrpSpPr>
        <p:grpSpPr>
          <a:xfrm>
            <a:off x="11663040" y="5421834"/>
            <a:ext cx="1096395" cy="169554"/>
            <a:chOff x="11643803" y="3980625"/>
            <a:chExt cx="1096395" cy="169554"/>
          </a:xfrm>
        </p:grpSpPr>
        <p:sp>
          <p:nvSpPr>
            <p:cNvPr id="3" name="Rectangle 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Straight Connector 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6096000" y="8607059"/>
            <a:ext cx="12192000" cy="1055161"/>
          </a:xfrm>
          <a:prstGeom prst="rect">
            <a:avLst/>
          </a:prstGeom>
        </p:spPr>
        <p:txBody>
          <a:bodyPr>
            <a:spAutoFit/>
          </a:bodyPr>
          <a:lstStyle/>
          <a:p>
            <a:pPr algn="ctr">
              <a:lnSpc>
                <a:spcPct val="150000"/>
              </a:lnSpc>
            </a:pPr>
            <a:r>
              <a:rPr lang="tr-TR" sz="22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a:t>
            </a:r>
            <a:endParaRPr lang="tr-TR" sz="2200">
              <a:solidFill>
                <a:schemeClr val="bg1">
                  <a:lumMod val="95000"/>
                </a:schemeClr>
              </a:solidFill>
            </a:endParaRPr>
          </a:p>
        </p:txBody>
      </p:sp>
      <p:sp>
        <p:nvSpPr>
          <p:cNvPr id="26" name="Rectangle 25"/>
          <p:cNvSpPr/>
          <p:nvPr/>
        </p:nvSpPr>
        <p:spPr>
          <a:xfrm>
            <a:off x="4004658" y="6809400"/>
            <a:ext cx="877163" cy="923330"/>
          </a:xfrm>
          <a:prstGeom prst="rect">
            <a:avLst/>
          </a:prstGeom>
        </p:spPr>
        <p:txBody>
          <a:bodyPr wrap="none">
            <a:spAutoFit/>
          </a:bodyPr>
          <a:lstStyle/>
          <a:p>
            <a:pPr algn="ctr"/>
            <a:r>
              <a:rPr lang="tr-TR" sz="5400">
                <a:solidFill>
                  <a:srgbClr val="CA8385"/>
                </a:solidFill>
                <a:latin typeface="FontAwesome" pitchFamily="2" charset="0"/>
              </a:rPr>
              <a:t></a:t>
            </a:r>
          </a:p>
        </p:txBody>
      </p:sp>
      <p:sp>
        <p:nvSpPr>
          <p:cNvPr id="27" name="Rectangle 26"/>
          <p:cNvSpPr/>
          <p:nvPr/>
        </p:nvSpPr>
        <p:spPr>
          <a:xfrm>
            <a:off x="10451075" y="6806923"/>
            <a:ext cx="976549" cy="923330"/>
          </a:xfrm>
          <a:prstGeom prst="rect">
            <a:avLst/>
          </a:prstGeom>
        </p:spPr>
        <p:txBody>
          <a:bodyPr wrap="none">
            <a:spAutoFit/>
          </a:bodyPr>
          <a:lstStyle/>
          <a:p>
            <a:pPr algn="ctr"/>
            <a:r>
              <a:rPr lang="tr-TR" sz="5400">
                <a:solidFill>
                  <a:srgbClr val="CA8385"/>
                </a:solidFill>
                <a:latin typeface="FontAwesome" pitchFamily="2" charset="0"/>
              </a:rPr>
              <a:t></a:t>
            </a:r>
          </a:p>
        </p:txBody>
      </p:sp>
      <p:sp>
        <p:nvSpPr>
          <p:cNvPr id="28" name="Rectangle 27"/>
          <p:cNvSpPr/>
          <p:nvPr/>
        </p:nvSpPr>
        <p:spPr>
          <a:xfrm>
            <a:off x="17004891" y="6786762"/>
            <a:ext cx="788998" cy="1015663"/>
          </a:xfrm>
          <a:prstGeom prst="rect">
            <a:avLst/>
          </a:prstGeom>
        </p:spPr>
        <p:txBody>
          <a:bodyPr wrap="none">
            <a:spAutoFit/>
          </a:bodyPr>
          <a:lstStyle/>
          <a:p>
            <a:pPr algn="ctr"/>
            <a:r>
              <a:rPr lang="tr-TR" sz="6000">
                <a:solidFill>
                  <a:srgbClr val="CA8385"/>
                </a:solidFill>
                <a:latin typeface="FontAwesome" pitchFamily="2" charset="0"/>
              </a:rPr>
              <a:t></a:t>
            </a:r>
          </a:p>
        </p:txBody>
      </p:sp>
      <p:sp>
        <p:nvSpPr>
          <p:cNvPr id="29" name="TextBox 28"/>
          <p:cNvSpPr txBox="1"/>
          <p:nvPr/>
        </p:nvSpPr>
        <p:spPr>
          <a:xfrm>
            <a:off x="5482435" y="7067828"/>
            <a:ext cx="2186817" cy="523220"/>
          </a:xfrm>
          <a:prstGeom prst="rect">
            <a:avLst/>
          </a:prstGeom>
          <a:noFill/>
        </p:spPr>
        <p:txBody>
          <a:bodyPr wrap="none" rtlCol="0">
            <a:spAutoFit/>
          </a:bodyPr>
          <a:lstStyle/>
          <a:p>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Anticipation</a:t>
            </a:r>
          </a:p>
        </p:txBody>
      </p:sp>
      <p:sp>
        <p:nvSpPr>
          <p:cNvPr id="30" name="TextBox 29"/>
          <p:cNvSpPr txBox="1"/>
          <p:nvPr/>
        </p:nvSpPr>
        <p:spPr>
          <a:xfrm>
            <a:off x="12022627" y="7067828"/>
            <a:ext cx="2435282" cy="523220"/>
          </a:xfrm>
          <a:prstGeom prst="rect">
            <a:avLst/>
          </a:prstGeom>
          <a:noFill/>
        </p:spPr>
        <p:txBody>
          <a:bodyPr wrap="none" rtlCol="0">
            <a:spAutoFit/>
          </a:bodyPr>
          <a:lstStyle/>
          <a:p>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Maximization</a:t>
            </a:r>
          </a:p>
        </p:txBody>
      </p:sp>
      <p:sp>
        <p:nvSpPr>
          <p:cNvPr id="31" name="TextBox 30"/>
          <p:cNvSpPr txBox="1"/>
          <p:nvPr/>
        </p:nvSpPr>
        <p:spPr>
          <a:xfrm>
            <a:off x="18402519" y="7067828"/>
            <a:ext cx="1976823" cy="523220"/>
          </a:xfrm>
          <a:prstGeom prst="rect">
            <a:avLst/>
          </a:prstGeom>
          <a:noFill/>
        </p:spPr>
        <p:txBody>
          <a:bodyPr wrap="none" rtlCol="0">
            <a:spAutoFit/>
          </a:bodyPr>
          <a:lstStyle/>
          <a:p>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Motivation</a:t>
            </a:r>
          </a:p>
        </p:txBody>
      </p:sp>
      <p:sp>
        <p:nvSpPr>
          <p:cNvPr id="32" name="Chevron 31"/>
          <p:cNvSpPr/>
          <p:nvPr/>
        </p:nvSpPr>
        <p:spPr>
          <a:xfrm>
            <a:off x="8447343" y="6884046"/>
            <a:ext cx="576795" cy="783771"/>
          </a:xfrm>
          <a:prstGeom prst="chevron">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 name="Chevron 32"/>
          <p:cNvSpPr/>
          <p:nvPr/>
        </p:nvSpPr>
        <p:spPr>
          <a:xfrm>
            <a:off x="15236000" y="6884046"/>
            <a:ext cx="576795" cy="783771"/>
          </a:xfrm>
          <a:prstGeom prst="chevron">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992617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3" name="Trapezoid 2"/>
          <p:cNvSpPr/>
          <p:nvPr/>
        </p:nvSpPr>
        <p:spPr>
          <a:xfrm rot="5400000">
            <a:off x="5334000" y="-5334001"/>
            <a:ext cx="13716000" cy="24384002"/>
          </a:xfrm>
          <a:prstGeom prst="trapezoid">
            <a:avLst/>
          </a:pr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12125934" y="2933201"/>
            <a:ext cx="132132" cy="132132"/>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2" name="Straight Connector 21"/>
          <p:cNvCxnSpPr>
            <a:stCxn id="21" idx="0"/>
          </p:cNvCxnSpPr>
          <p:nvPr/>
        </p:nvCxnSpPr>
        <p:spPr>
          <a:xfrm flipV="1">
            <a:off x="12192000" y="1"/>
            <a:ext cx="1191" cy="2933200"/>
          </a:xfrm>
          <a:prstGeom prst="line">
            <a:avLst/>
          </a:prstGeom>
          <a:ln w="19050">
            <a:solidFill>
              <a:srgbClr val="CA8385"/>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694106" y="3593328"/>
            <a:ext cx="995786"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sp>
        <p:nvSpPr>
          <p:cNvPr id="28" name="TextBox 27"/>
          <p:cNvSpPr txBox="1"/>
          <p:nvPr/>
        </p:nvSpPr>
        <p:spPr>
          <a:xfrm>
            <a:off x="11761246" y="3246397"/>
            <a:ext cx="845103" cy="523220"/>
          </a:xfrm>
          <a:prstGeom prst="rect">
            <a:avLst/>
          </a:prstGeom>
          <a:noFill/>
        </p:spPr>
        <p:txBody>
          <a:bodyPr wrap="none" rtlCol="0">
            <a:spAutoFit/>
          </a:bodyPr>
          <a:lstStyle/>
          <a:p>
            <a:pPr algn="ctr"/>
            <a:r>
              <a:rPr lang="tr-TR" sz="2800">
                <a:solidFill>
                  <a:srgbClr val="CA8385"/>
                </a:solidFill>
                <a:latin typeface="Open Sans Light" panose="020B0306030504020204" pitchFamily="34" charset="0"/>
                <a:ea typeface="Open Sans Light" panose="020B0306030504020204" pitchFamily="34" charset="0"/>
                <a:cs typeface="Open Sans Light" panose="020B0306030504020204" pitchFamily="34" charset="0"/>
              </a:rPr>
              <a:t>Part</a:t>
            </a:r>
          </a:p>
        </p:txBody>
      </p:sp>
      <p:sp>
        <p:nvSpPr>
          <p:cNvPr id="29" name="TextBox 28"/>
          <p:cNvSpPr txBox="1"/>
          <p:nvPr/>
        </p:nvSpPr>
        <p:spPr>
          <a:xfrm>
            <a:off x="10909267" y="4516658"/>
            <a:ext cx="2697598" cy="707886"/>
          </a:xfrm>
          <a:prstGeom prst="rect">
            <a:avLst/>
          </a:prstGeom>
          <a:noFill/>
        </p:spPr>
        <p:txBody>
          <a:bodyPr wrap="none" rtlCol="0">
            <a:spAutoFit/>
          </a:bodyPr>
          <a:lstStyle/>
          <a:p>
            <a:pPr algn="ctr"/>
            <a:r>
              <a:rPr lang="tr-TR" sz="4000">
                <a:solidFill>
                  <a:schemeClr val="bg1">
                    <a:lumMod val="9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FEATURES</a:t>
            </a:r>
          </a:p>
        </p:txBody>
      </p:sp>
      <p:sp>
        <p:nvSpPr>
          <p:cNvPr id="30" name="Rectangle 29"/>
          <p:cNvSpPr/>
          <p:nvPr/>
        </p:nvSpPr>
        <p:spPr>
          <a:xfrm>
            <a:off x="7482239" y="6792826"/>
            <a:ext cx="788999" cy="769441"/>
          </a:xfrm>
          <a:prstGeom prst="rect">
            <a:avLst/>
          </a:prstGeom>
        </p:spPr>
        <p:txBody>
          <a:bodyPr wrap="none">
            <a:spAutoFit/>
          </a:bodyPr>
          <a:lstStyle/>
          <a:p>
            <a:pPr algn="ctr"/>
            <a:r>
              <a:rPr lang="tr-TR" sz="4400">
                <a:solidFill>
                  <a:srgbClr val="CA8385"/>
                </a:solidFill>
                <a:latin typeface="FontAwesome" pitchFamily="2" charset="0"/>
              </a:rPr>
              <a:t></a:t>
            </a:r>
          </a:p>
        </p:txBody>
      </p:sp>
      <p:sp>
        <p:nvSpPr>
          <p:cNvPr id="31" name="Rectangle 30"/>
          <p:cNvSpPr/>
          <p:nvPr/>
        </p:nvSpPr>
        <p:spPr>
          <a:xfrm>
            <a:off x="11880054" y="6762047"/>
            <a:ext cx="623889" cy="830997"/>
          </a:xfrm>
          <a:prstGeom prst="rect">
            <a:avLst/>
          </a:prstGeom>
        </p:spPr>
        <p:txBody>
          <a:bodyPr wrap="none">
            <a:spAutoFit/>
          </a:bodyPr>
          <a:lstStyle/>
          <a:p>
            <a:pPr algn="ctr"/>
            <a:r>
              <a:rPr lang="tr-TR" sz="4800">
                <a:solidFill>
                  <a:srgbClr val="CA8385"/>
                </a:solidFill>
                <a:latin typeface="FontAwesome" pitchFamily="2" charset="0"/>
              </a:rPr>
              <a:t></a:t>
            </a:r>
          </a:p>
        </p:txBody>
      </p:sp>
      <p:sp>
        <p:nvSpPr>
          <p:cNvPr id="32" name="Rectangle 31"/>
          <p:cNvSpPr/>
          <p:nvPr/>
        </p:nvSpPr>
        <p:spPr>
          <a:xfrm>
            <a:off x="16169896" y="6731270"/>
            <a:ext cx="712054" cy="830997"/>
          </a:xfrm>
          <a:prstGeom prst="rect">
            <a:avLst/>
          </a:prstGeom>
        </p:spPr>
        <p:txBody>
          <a:bodyPr wrap="none">
            <a:spAutoFit/>
          </a:bodyPr>
          <a:lstStyle/>
          <a:p>
            <a:pPr algn="ctr"/>
            <a:r>
              <a:rPr lang="tr-TR" sz="4800">
                <a:solidFill>
                  <a:srgbClr val="CA8385"/>
                </a:solidFill>
                <a:latin typeface="FontAwesome" pitchFamily="2" charset="0"/>
              </a:rPr>
              <a:t></a:t>
            </a:r>
          </a:p>
        </p:txBody>
      </p:sp>
      <p:sp>
        <p:nvSpPr>
          <p:cNvPr id="33" name="Oval 32"/>
          <p:cNvSpPr/>
          <p:nvPr/>
        </p:nvSpPr>
        <p:spPr>
          <a:xfrm>
            <a:off x="6868554" y="6138586"/>
            <a:ext cx="2017370" cy="201737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Oval 33"/>
          <p:cNvSpPr/>
          <p:nvPr/>
        </p:nvSpPr>
        <p:spPr>
          <a:xfrm>
            <a:off x="11183816" y="6138586"/>
            <a:ext cx="2017370" cy="201737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Oval 34"/>
          <p:cNvSpPr/>
          <p:nvPr/>
        </p:nvSpPr>
        <p:spPr>
          <a:xfrm>
            <a:off x="15499078" y="6138586"/>
            <a:ext cx="2017370" cy="201737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TextBox 48"/>
          <p:cNvSpPr txBox="1"/>
          <p:nvPr/>
        </p:nvSpPr>
        <p:spPr>
          <a:xfrm>
            <a:off x="7414847" y="8579335"/>
            <a:ext cx="923779" cy="523220"/>
          </a:xfrm>
          <a:prstGeom prst="rect">
            <a:avLst/>
          </a:prstGeom>
          <a:noFill/>
        </p:spPr>
        <p:txBody>
          <a:bodyPr wrap="none" rtlCol="0">
            <a:spAutoFit/>
          </a:bodyPr>
          <a:lstStyle/>
          <a:p>
            <a:pPr algn="ct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Tags</a:t>
            </a:r>
          </a:p>
        </p:txBody>
      </p:sp>
      <p:sp>
        <p:nvSpPr>
          <p:cNvPr id="50" name="TextBox 49"/>
          <p:cNvSpPr txBox="1"/>
          <p:nvPr/>
        </p:nvSpPr>
        <p:spPr>
          <a:xfrm>
            <a:off x="11236837" y="8579335"/>
            <a:ext cx="1910331" cy="523220"/>
          </a:xfrm>
          <a:prstGeom prst="rect">
            <a:avLst/>
          </a:prstGeom>
          <a:noFill/>
        </p:spPr>
        <p:txBody>
          <a:bodyPr wrap="none" rtlCol="0">
            <a:spAutoFit/>
          </a:bodyPr>
          <a:lstStyle/>
          <a:p>
            <a:pPr algn="ct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Protection</a:t>
            </a:r>
          </a:p>
        </p:txBody>
      </p:sp>
      <p:sp>
        <p:nvSpPr>
          <p:cNvPr id="51" name="TextBox 50"/>
          <p:cNvSpPr txBox="1"/>
          <p:nvPr/>
        </p:nvSpPr>
        <p:spPr>
          <a:xfrm>
            <a:off x="15281610" y="8579335"/>
            <a:ext cx="2451312" cy="523220"/>
          </a:xfrm>
          <a:prstGeom prst="rect">
            <a:avLst/>
          </a:prstGeom>
          <a:noFill/>
        </p:spPr>
        <p:txBody>
          <a:bodyPr wrap="none" rtlCol="0">
            <a:spAutoFit/>
          </a:bodyPr>
          <a:lstStyle/>
          <a:p>
            <a:pPr algn="ct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Customizable</a:t>
            </a:r>
          </a:p>
        </p:txBody>
      </p:sp>
      <p:sp>
        <p:nvSpPr>
          <p:cNvPr id="52" name="Rectangle 51"/>
          <p:cNvSpPr/>
          <p:nvPr/>
        </p:nvSpPr>
        <p:spPr>
          <a:xfrm>
            <a:off x="6179241" y="9093756"/>
            <a:ext cx="3394990" cy="1107996"/>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53" name="Rectangle 52"/>
          <p:cNvSpPr/>
          <p:nvPr/>
        </p:nvSpPr>
        <p:spPr>
          <a:xfrm>
            <a:off x="10494505" y="9093756"/>
            <a:ext cx="3394990" cy="1107996"/>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t>
            </a:r>
          </a:p>
        </p:txBody>
      </p:sp>
      <p:sp>
        <p:nvSpPr>
          <p:cNvPr id="54" name="Rectangle 53"/>
          <p:cNvSpPr/>
          <p:nvPr/>
        </p:nvSpPr>
        <p:spPr>
          <a:xfrm>
            <a:off x="14809769" y="9093756"/>
            <a:ext cx="3394990" cy="1107996"/>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55" name="Oval 54"/>
          <p:cNvSpPr/>
          <p:nvPr/>
        </p:nvSpPr>
        <p:spPr>
          <a:xfrm>
            <a:off x="12128313" y="11225518"/>
            <a:ext cx="132132" cy="132132"/>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6" name="Straight Connector 55"/>
          <p:cNvCxnSpPr>
            <a:endCxn id="55" idx="4"/>
          </p:cNvCxnSpPr>
          <p:nvPr/>
        </p:nvCxnSpPr>
        <p:spPr>
          <a:xfrm flipV="1">
            <a:off x="12194379" y="11357650"/>
            <a:ext cx="0" cy="2358350"/>
          </a:xfrm>
          <a:prstGeom prst="line">
            <a:avLst/>
          </a:prstGeom>
          <a:ln w="19050">
            <a:solidFill>
              <a:srgbClr val="CA83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915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4" name="Rectangle 3"/>
          <p:cNvSpPr/>
          <p:nvPr/>
        </p:nvSpPr>
        <p:spPr>
          <a:xfrm>
            <a:off x="0" y="0"/>
            <a:ext cx="24384000" cy="535577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0" y="9685176"/>
            <a:ext cx="24384000" cy="403082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Rectangle 19"/>
          <p:cNvSpPr/>
          <p:nvPr/>
        </p:nvSpPr>
        <p:spPr>
          <a:xfrm>
            <a:off x="4385381" y="6345860"/>
            <a:ext cx="15414178" cy="2862322"/>
          </a:xfrm>
          <a:prstGeom prst="rect">
            <a:avLst/>
          </a:prstGeom>
        </p:spPr>
        <p:txBody>
          <a:bodyPr wrap="square">
            <a:spAutoFit/>
          </a:bodyPr>
          <a:lstStyle/>
          <a:p>
            <a:pPr algn="ct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 porttitor risus. Lorem ipsum dolor sit amet, consectetur adipiscing elit. Ut lobortis purus aliquam erat condimentum fermentum. Phasellus sed nisl eleifend, interdum ex vel, porttitor risus. </a:t>
            </a:r>
          </a:p>
          <a:p>
            <a:pPr algn="ctr">
              <a:lnSpc>
                <a:spcPct val="150000"/>
              </a:lnSpc>
            </a:pPr>
            <a:endParaRPr lang="tr-TR" sz="2400">
              <a:solidFill>
                <a:schemeClr val="bg1">
                  <a:lumMod val="95000"/>
                </a:schemeClr>
              </a:solidFill>
              <a:latin typeface="Open Sans" panose="020B0606030504020204" pitchFamily="34" charset="0"/>
            </a:endParaRPr>
          </a:p>
        </p:txBody>
      </p:sp>
      <p:sp>
        <p:nvSpPr>
          <p:cNvPr id="22" name="TextBox 21"/>
          <p:cNvSpPr txBox="1"/>
          <p:nvPr/>
        </p:nvSpPr>
        <p:spPr>
          <a:xfrm>
            <a:off x="6985190" y="10682535"/>
            <a:ext cx="1372492" cy="923330"/>
          </a:xfrm>
          <a:prstGeom prst="rect">
            <a:avLst/>
          </a:prstGeom>
          <a:noFill/>
        </p:spPr>
        <p:txBody>
          <a:bodyPr wrap="none" rtlCol="0">
            <a:spAutoFit/>
          </a:bodyPr>
          <a:lstStyle/>
          <a:p>
            <a:pPr algn="ctr"/>
            <a:r>
              <a:rPr lang="tr-TR" sz="5400">
                <a:solidFill>
                  <a:srgbClr val="CA8385"/>
                </a:solidFill>
                <a:latin typeface="Open Sans Light" panose="020B0306030504020204" pitchFamily="34" charset="0"/>
                <a:ea typeface="Open Sans Light" panose="020B0306030504020204" pitchFamily="34" charset="0"/>
                <a:cs typeface="Open Sans Light" panose="020B0306030504020204" pitchFamily="34" charset="0"/>
              </a:rPr>
              <a:t>120</a:t>
            </a:r>
          </a:p>
        </p:txBody>
      </p:sp>
      <p:sp>
        <p:nvSpPr>
          <p:cNvPr id="23" name="TextBox 22"/>
          <p:cNvSpPr txBox="1"/>
          <p:nvPr/>
        </p:nvSpPr>
        <p:spPr>
          <a:xfrm>
            <a:off x="11505754" y="10682535"/>
            <a:ext cx="1372492" cy="923330"/>
          </a:xfrm>
          <a:prstGeom prst="rect">
            <a:avLst/>
          </a:prstGeom>
          <a:noFill/>
        </p:spPr>
        <p:txBody>
          <a:bodyPr wrap="none" rtlCol="0">
            <a:spAutoFit/>
          </a:bodyPr>
          <a:lstStyle/>
          <a:p>
            <a:pPr algn="ctr"/>
            <a:r>
              <a:rPr lang="tr-TR" sz="5400">
                <a:solidFill>
                  <a:srgbClr val="CA8385"/>
                </a:solidFill>
                <a:latin typeface="Open Sans Light" panose="020B0306030504020204" pitchFamily="34" charset="0"/>
                <a:ea typeface="Open Sans Light" panose="020B0306030504020204" pitchFamily="34" charset="0"/>
                <a:cs typeface="Open Sans Light" panose="020B0306030504020204" pitchFamily="34" charset="0"/>
              </a:rPr>
              <a:t>200</a:t>
            </a:r>
          </a:p>
        </p:txBody>
      </p:sp>
      <p:sp>
        <p:nvSpPr>
          <p:cNvPr id="24" name="TextBox 23"/>
          <p:cNvSpPr txBox="1"/>
          <p:nvPr/>
        </p:nvSpPr>
        <p:spPr>
          <a:xfrm>
            <a:off x="16026317" y="10682535"/>
            <a:ext cx="1372492" cy="923330"/>
          </a:xfrm>
          <a:prstGeom prst="rect">
            <a:avLst/>
          </a:prstGeom>
          <a:noFill/>
        </p:spPr>
        <p:txBody>
          <a:bodyPr wrap="none" rtlCol="0">
            <a:spAutoFit/>
          </a:bodyPr>
          <a:lstStyle/>
          <a:p>
            <a:pPr algn="ctr"/>
            <a:r>
              <a:rPr lang="tr-TR" sz="5400">
                <a:solidFill>
                  <a:srgbClr val="CA8385"/>
                </a:solidFill>
                <a:latin typeface="Open Sans Light" panose="020B0306030504020204" pitchFamily="34" charset="0"/>
                <a:ea typeface="Open Sans Light" panose="020B0306030504020204" pitchFamily="34" charset="0"/>
                <a:cs typeface="Open Sans Light" panose="020B0306030504020204" pitchFamily="34" charset="0"/>
              </a:rPr>
              <a:t>180</a:t>
            </a:r>
          </a:p>
        </p:txBody>
      </p:sp>
      <p:sp>
        <p:nvSpPr>
          <p:cNvPr id="34" name="Rectangle 33"/>
          <p:cNvSpPr/>
          <p:nvPr/>
        </p:nvSpPr>
        <p:spPr>
          <a:xfrm>
            <a:off x="5962337" y="11610645"/>
            <a:ext cx="3394990" cy="1107996"/>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35" name="Rectangle 34"/>
          <p:cNvSpPr/>
          <p:nvPr/>
        </p:nvSpPr>
        <p:spPr>
          <a:xfrm>
            <a:off x="10486301" y="11610645"/>
            <a:ext cx="3394990" cy="1107996"/>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36" name="Rectangle 35"/>
          <p:cNvSpPr/>
          <p:nvPr/>
        </p:nvSpPr>
        <p:spPr>
          <a:xfrm>
            <a:off x="15010265" y="11610645"/>
            <a:ext cx="3394990" cy="1107996"/>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cxnSp>
        <p:nvCxnSpPr>
          <p:cNvPr id="9" name="Straight Connector 8"/>
          <p:cNvCxnSpPr/>
          <p:nvPr/>
        </p:nvCxnSpPr>
        <p:spPr>
          <a:xfrm flipV="1">
            <a:off x="9818992" y="10728638"/>
            <a:ext cx="233106" cy="831123"/>
          </a:xfrm>
          <a:prstGeom prst="line">
            <a:avLst/>
          </a:prstGeom>
          <a:ln>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4331902" y="10728638"/>
            <a:ext cx="233106" cy="831123"/>
          </a:xfrm>
          <a:prstGeom prst="line">
            <a:avLst/>
          </a:prstGeom>
          <a:ln>
            <a:solidFill>
              <a:srgbClr val="CA8385"/>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898900" y="2216220"/>
            <a:ext cx="6586227"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TEXT WITH PHOTO</a:t>
            </a:r>
          </a:p>
        </p:txBody>
      </p:sp>
    </p:spTree>
    <p:extLst>
      <p:ext uri="{BB962C8B-B14F-4D97-AF65-F5344CB8AC3E}">
        <p14:creationId xmlns:p14="http://schemas.microsoft.com/office/powerpoint/2010/main" val="42192732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a:xfrm rot="5400000">
            <a:off x="11429997" y="762002"/>
            <a:ext cx="13716003" cy="12192001"/>
          </a:xfrm>
          <a:prstGeom prst="rect">
            <a:avLst/>
          </a:pr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Rectangle 21"/>
          <p:cNvSpPr/>
          <p:nvPr/>
        </p:nvSpPr>
        <p:spPr>
          <a:xfrm rot="5400000">
            <a:off x="11429996" y="762002"/>
            <a:ext cx="13716003" cy="12192001"/>
          </a:xfrm>
          <a:prstGeom prst="rect">
            <a:avLst/>
          </a:prstGeom>
          <a:solidFill>
            <a:srgbClr val="1C1C1E">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Rectangle 3"/>
          <p:cNvSpPr/>
          <p:nvPr/>
        </p:nvSpPr>
        <p:spPr>
          <a:xfrm rot="5400000">
            <a:off x="-762003" y="762002"/>
            <a:ext cx="13716003" cy="12192001"/>
          </a:xfrm>
          <a:prstGeom prst="rect">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Trapezoid 20"/>
          <p:cNvSpPr/>
          <p:nvPr/>
        </p:nvSpPr>
        <p:spPr>
          <a:xfrm rot="5400000">
            <a:off x="-762001" y="762002"/>
            <a:ext cx="13716003" cy="12192001"/>
          </a:xfrm>
          <a:prstGeom prst="trapezoid">
            <a:avLst>
              <a:gd name="adj" fmla="val 0"/>
            </a:avLst>
          </a:prstGeom>
          <a:solidFill>
            <a:srgbClr val="1C1C1E">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Rectangle 22"/>
          <p:cNvSpPr/>
          <p:nvPr/>
        </p:nvSpPr>
        <p:spPr>
          <a:xfrm>
            <a:off x="2488161" y="6527143"/>
            <a:ext cx="7215678" cy="2308324"/>
          </a:xfrm>
          <a:prstGeom prst="rect">
            <a:avLst/>
          </a:prstGeom>
        </p:spPr>
        <p:txBody>
          <a:bodyPr wrap="square">
            <a:spAutoFit/>
          </a:bodyPr>
          <a:lstStyle/>
          <a:p>
            <a:pPr algn="ct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 porttitor risus. </a:t>
            </a:r>
            <a:endParaRPr lang="tr-TR" sz="2400">
              <a:solidFill>
                <a:schemeClr val="bg1">
                  <a:lumMod val="95000"/>
                </a:schemeClr>
              </a:solidFill>
            </a:endParaRPr>
          </a:p>
        </p:txBody>
      </p:sp>
      <p:sp>
        <p:nvSpPr>
          <p:cNvPr id="9" name="Rectangle 8"/>
          <p:cNvSpPr/>
          <p:nvPr/>
        </p:nvSpPr>
        <p:spPr>
          <a:xfrm>
            <a:off x="5707109" y="4880538"/>
            <a:ext cx="777777" cy="923330"/>
          </a:xfrm>
          <a:prstGeom prst="rect">
            <a:avLst/>
          </a:prstGeom>
        </p:spPr>
        <p:txBody>
          <a:bodyPr wrap="none">
            <a:spAutoFit/>
          </a:bodyPr>
          <a:lstStyle/>
          <a:p>
            <a:r>
              <a:rPr lang="tr-TR" sz="5400">
                <a:solidFill>
                  <a:srgbClr val="CA8385"/>
                </a:solidFill>
                <a:latin typeface="FontAwesome" pitchFamily="2" charset="0"/>
              </a:rPr>
              <a:t></a:t>
            </a:r>
            <a:endParaRPr lang="tr-TR" sz="5400">
              <a:solidFill>
                <a:srgbClr val="CA8385"/>
              </a:solidFill>
            </a:endParaRPr>
          </a:p>
        </p:txBody>
      </p:sp>
      <p:sp>
        <p:nvSpPr>
          <p:cNvPr id="34" name="TextBox 33"/>
          <p:cNvSpPr txBox="1"/>
          <p:nvPr/>
        </p:nvSpPr>
        <p:spPr>
          <a:xfrm>
            <a:off x="5269075" y="6003923"/>
            <a:ext cx="1653851" cy="523220"/>
          </a:xfrm>
          <a:prstGeom prst="rect">
            <a:avLst/>
          </a:prstGeom>
          <a:noFill/>
        </p:spPr>
        <p:txBody>
          <a:bodyPr wrap="none" rtlCol="0">
            <a:spAutoFit/>
          </a:bodyPr>
          <a:lstStyle/>
          <a:p>
            <a:pPr algn="ct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Checked</a:t>
            </a:r>
          </a:p>
        </p:txBody>
      </p:sp>
      <p:sp>
        <p:nvSpPr>
          <p:cNvPr id="35" name="Rectangle 34"/>
          <p:cNvSpPr/>
          <p:nvPr/>
        </p:nvSpPr>
        <p:spPr>
          <a:xfrm>
            <a:off x="14680158" y="6527143"/>
            <a:ext cx="7215678" cy="2308324"/>
          </a:xfrm>
          <a:prstGeom prst="rect">
            <a:avLst/>
          </a:prstGeom>
        </p:spPr>
        <p:txBody>
          <a:bodyPr wrap="square">
            <a:spAutoFit/>
          </a:bodyPr>
          <a:lstStyle/>
          <a:p>
            <a:pPr algn="ct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 porttitor risus. </a:t>
            </a:r>
            <a:endParaRPr lang="tr-TR" sz="2400">
              <a:solidFill>
                <a:schemeClr val="bg1">
                  <a:lumMod val="95000"/>
                </a:schemeClr>
              </a:solidFill>
            </a:endParaRPr>
          </a:p>
        </p:txBody>
      </p:sp>
      <p:sp>
        <p:nvSpPr>
          <p:cNvPr id="36" name="Rectangle 35"/>
          <p:cNvSpPr/>
          <p:nvPr/>
        </p:nvSpPr>
        <p:spPr>
          <a:xfrm>
            <a:off x="18022540" y="4880538"/>
            <a:ext cx="530915" cy="923330"/>
          </a:xfrm>
          <a:prstGeom prst="rect">
            <a:avLst/>
          </a:prstGeom>
        </p:spPr>
        <p:txBody>
          <a:bodyPr wrap="none">
            <a:spAutoFit/>
          </a:bodyPr>
          <a:lstStyle/>
          <a:p>
            <a:r>
              <a:rPr lang="tr-TR" sz="5400">
                <a:solidFill>
                  <a:srgbClr val="CA8385"/>
                </a:solidFill>
                <a:latin typeface="FontAwesome" pitchFamily="2" charset="0"/>
              </a:rPr>
              <a:t></a:t>
            </a:r>
            <a:endParaRPr lang="tr-TR" sz="5400">
              <a:solidFill>
                <a:srgbClr val="CA8385"/>
              </a:solidFill>
            </a:endParaRPr>
          </a:p>
        </p:txBody>
      </p:sp>
      <p:sp>
        <p:nvSpPr>
          <p:cNvPr id="37" name="TextBox 36"/>
          <p:cNvSpPr txBox="1"/>
          <p:nvPr/>
        </p:nvSpPr>
        <p:spPr>
          <a:xfrm>
            <a:off x="17847009" y="6003923"/>
            <a:ext cx="881973" cy="523220"/>
          </a:xfrm>
          <a:prstGeom prst="rect">
            <a:avLst/>
          </a:prstGeom>
          <a:noFill/>
        </p:spPr>
        <p:txBody>
          <a:bodyPr wrap="none" rtlCol="0">
            <a:spAutoFit/>
          </a:bodyPr>
          <a:lstStyle/>
          <a:p>
            <a:pPr algn="ct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Bolt</a:t>
            </a:r>
          </a:p>
        </p:txBody>
      </p:sp>
      <p:sp>
        <p:nvSpPr>
          <p:cNvPr id="2" name="Rectangle 1"/>
          <p:cNvSpPr/>
          <p:nvPr/>
        </p:nvSpPr>
        <p:spPr>
          <a:xfrm>
            <a:off x="12123577" y="0"/>
            <a:ext cx="136846" cy="13716000"/>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Rectangle 15"/>
          <p:cNvSpPr/>
          <p:nvPr/>
        </p:nvSpPr>
        <p:spPr>
          <a:xfrm rot="5400000">
            <a:off x="5993364" y="7587441"/>
            <a:ext cx="136846" cy="12123581"/>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Rectangle 16"/>
          <p:cNvSpPr/>
          <p:nvPr/>
        </p:nvSpPr>
        <p:spPr>
          <a:xfrm rot="5400000">
            <a:off x="18253789" y="-5993368"/>
            <a:ext cx="136846" cy="12123581"/>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5953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13" name="Rectangle 12"/>
          <p:cNvSpPr/>
          <p:nvPr/>
        </p:nvSpPr>
        <p:spPr>
          <a:xfrm flipH="1">
            <a:off x="8879633" y="2254897"/>
            <a:ext cx="6624735" cy="92062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Rectangle 14"/>
          <p:cNvSpPr/>
          <p:nvPr/>
        </p:nvSpPr>
        <p:spPr>
          <a:xfrm>
            <a:off x="15504368" y="2254897"/>
            <a:ext cx="6624735" cy="920620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TextBox 17"/>
          <p:cNvSpPr txBox="1"/>
          <p:nvPr/>
        </p:nvSpPr>
        <p:spPr>
          <a:xfrm>
            <a:off x="3939846" y="4015013"/>
            <a:ext cx="4232249" cy="2123658"/>
          </a:xfrm>
          <a:prstGeom prst="rect">
            <a:avLst/>
          </a:prstGeom>
          <a:noFill/>
        </p:spPr>
        <p:txBody>
          <a:bodyPr wrap="none" rtlCol="0">
            <a:spAutoFit/>
          </a:bodyPr>
          <a:lstStyle/>
          <a:p>
            <a:pPr algn="r"/>
            <a:r>
              <a:rPr lang="tr-TR" sz="66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TWO</a:t>
            </a:r>
          </a:p>
          <a:p>
            <a:pPr algn="r"/>
            <a:r>
              <a:rPr lang="tr-TR" sz="66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PICTURES</a:t>
            </a:r>
          </a:p>
        </p:txBody>
      </p:sp>
      <p:grpSp>
        <p:nvGrpSpPr>
          <p:cNvPr id="19" name="Group 18"/>
          <p:cNvGrpSpPr/>
          <p:nvPr/>
        </p:nvGrpSpPr>
        <p:grpSpPr>
          <a:xfrm>
            <a:off x="6881272" y="6343945"/>
            <a:ext cx="1096395" cy="169554"/>
            <a:chOff x="11643803" y="3980625"/>
            <a:chExt cx="1096395" cy="169554"/>
          </a:xfrm>
        </p:grpSpPr>
        <p:sp>
          <p:nvSpPr>
            <p:cNvPr id="20" name="Rectangle 19"/>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Rectangle 20"/>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Rectangle 21"/>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3" name="Straight Connector 22"/>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2394689" y="6838666"/>
            <a:ext cx="5777406" cy="2862322"/>
          </a:xfrm>
          <a:prstGeom prst="rect">
            <a:avLst/>
          </a:prstGeom>
        </p:spPr>
        <p:txBody>
          <a:bodyPr wrap="square">
            <a:spAutoFit/>
          </a:bodyPr>
          <a:lstStyle/>
          <a:p>
            <a:pPr algn="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 porttitor risus. </a:t>
            </a:r>
            <a:endParaRPr lang="tr-TR" sz="2400">
              <a:solidFill>
                <a:schemeClr val="bg1">
                  <a:lumMod val="95000"/>
                </a:schemeClr>
              </a:solidFill>
            </a:endParaRPr>
          </a:p>
        </p:txBody>
      </p:sp>
      <p:sp>
        <p:nvSpPr>
          <p:cNvPr id="27" name="Rectangle 26"/>
          <p:cNvSpPr/>
          <p:nvPr/>
        </p:nvSpPr>
        <p:spPr>
          <a:xfrm>
            <a:off x="15504368" y="2254897"/>
            <a:ext cx="6624735" cy="9206205"/>
          </a:xfrm>
          <a:prstGeom prst="rect">
            <a:avLst/>
          </a:prstGeom>
          <a:solidFill>
            <a:schemeClr val="tx1">
              <a:lumMod val="85000"/>
              <a:lumOff val="1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Rectangle 28"/>
          <p:cNvSpPr/>
          <p:nvPr/>
        </p:nvSpPr>
        <p:spPr>
          <a:xfrm>
            <a:off x="15818498" y="2525486"/>
            <a:ext cx="5996474" cy="8626360"/>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Rectangle 29"/>
          <p:cNvSpPr/>
          <p:nvPr/>
        </p:nvSpPr>
        <p:spPr>
          <a:xfrm>
            <a:off x="18462311" y="6453944"/>
            <a:ext cx="708848" cy="769441"/>
          </a:xfrm>
          <a:prstGeom prst="rect">
            <a:avLst/>
          </a:prstGeom>
        </p:spPr>
        <p:txBody>
          <a:bodyPr wrap="none">
            <a:spAutoFit/>
          </a:bodyPr>
          <a:lstStyle/>
          <a:p>
            <a:r>
              <a:rPr lang="tr-TR" sz="4400">
                <a:solidFill>
                  <a:schemeClr val="bg1">
                    <a:lumMod val="95000"/>
                  </a:schemeClr>
                </a:solidFill>
                <a:latin typeface="FontAwesome" pitchFamily="2" charset="0"/>
              </a:rPr>
              <a:t></a:t>
            </a:r>
            <a:endParaRPr lang="tr-TR" sz="4400">
              <a:solidFill>
                <a:schemeClr val="bg1">
                  <a:lumMod val="95000"/>
                </a:schemeClr>
              </a:solidFill>
            </a:endParaRPr>
          </a:p>
        </p:txBody>
      </p:sp>
    </p:spTree>
    <p:extLst>
      <p:ext uri="{BB962C8B-B14F-4D97-AF65-F5344CB8AC3E}">
        <p14:creationId xmlns:p14="http://schemas.microsoft.com/office/powerpoint/2010/main" val="4180303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4" name="Rectangle 3"/>
          <p:cNvSpPr/>
          <p:nvPr/>
        </p:nvSpPr>
        <p:spPr>
          <a:xfrm>
            <a:off x="0" y="-1"/>
            <a:ext cx="24384000" cy="1031965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Rectangle 19"/>
          <p:cNvSpPr/>
          <p:nvPr/>
        </p:nvSpPr>
        <p:spPr>
          <a:xfrm>
            <a:off x="4385381" y="11085810"/>
            <a:ext cx="15414178" cy="1200329"/>
          </a:xfrm>
          <a:prstGeom prst="rect">
            <a:avLst/>
          </a:prstGeom>
        </p:spPr>
        <p:txBody>
          <a:bodyPr wrap="square">
            <a:spAutoFit/>
          </a:bodyPr>
          <a:lstStyle/>
          <a:p>
            <a:pPr algn="ct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 porttitor risus. Lorem ipsum dolor sit amet.</a:t>
            </a:r>
          </a:p>
        </p:txBody>
      </p:sp>
      <p:sp>
        <p:nvSpPr>
          <p:cNvPr id="39" name="TextBox 38"/>
          <p:cNvSpPr txBox="1"/>
          <p:nvPr/>
        </p:nvSpPr>
        <p:spPr>
          <a:xfrm>
            <a:off x="8898900" y="2234881"/>
            <a:ext cx="6586227"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TEXT WITH PHOTO</a:t>
            </a:r>
          </a:p>
        </p:txBody>
      </p:sp>
    </p:spTree>
    <p:extLst>
      <p:ext uri="{BB962C8B-B14F-4D97-AF65-F5344CB8AC3E}">
        <p14:creationId xmlns:p14="http://schemas.microsoft.com/office/powerpoint/2010/main" val="34885496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16" name="TextBox 15"/>
          <p:cNvSpPr txBox="1"/>
          <p:nvPr/>
        </p:nvSpPr>
        <p:spPr>
          <a:xfrm>
            <a:off x="8976228" y="1390358"/>
            <a:ext cx="6431569"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PROJECT GALLERY</a:t>
            </a:r>
          </a:p>
        </p:txBody>
      </p:sp>
      <p:grpSp>
        <p:nvGrpSpPr>
          <p:cNvPr id="17" name="Group 16"/>
          <p:cNvGrpSpPr/>
          <p:nvPr/>
        </p:nvGrpSpPr>
        <p:grpSpPr>
          <a:xfrm>
            <a:off x="11643804" y="2758411"/>
            <a:ext cx="1096395" cy="169554"/>
            <a:chOff x="11643803" y="3980625"/>
            <a:chExt cx="1096395" cy="169554"/>
          </a:xfrm>
        </p:grpSpPr>
        <p:sp>
          <p:nvSpPr>
            <p:cNvPr id="26" name="Rectangle 25"/>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ectangle 2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Rectangle 30"/>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2" name="Straight Connector 31"/>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flipH="1">
            <a:off x="8879633" y="3663724"/>
            <a:ext cx="6624735" cy="866191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Rectangle 2"/>
          <p:cNvSpPr/>
          <p:nvPr/>
        </p:nvSpPr>
        <p:spPr>
          <a:xfrm>
            <a:off x="3953070" y="5531401"/>
            <a:ext cx="4926563" cy="492656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Rectangle 35"/>
          <p:cNvSpPr/>
          <p:nvPr/>
        </p:nvSpPr>
        <p:spPr>
          <a:xfrm flipH="1">
            <a:off x="15504368" y="5531401"/>
            <a:ext cx="4926563" cy="492656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Rectangle 3"/>
          <p:cNvSpPr/>
          <p:nvPr/>
        </p:nvSpPr>
        <p:spPr>
          <a:xfrm>
            <a:off x="8879633" y="7498509"/>
            <a:ext cx="6624735" cy="992348"/>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TextBox 36"/>
          <p:cNvSpPr txBox="1"/>
          <p:nvPr/>
        </p:nvSpPr>
        <p:spPr>
          <a:xfrm>
            <a:off x="10756449" y="7702294"/>
            <a:ext cx="2871107" cy="584775"/>
          </a:xfrm>
          <a:prstGeom prst="rect">
            <a:avLst/>
          </a:prstGeom>
          <a:noFill/>
        </p:spPr>
        <p:txBody>
          <a:bodyPr wrap="none" rtlCol="0">
            <a:spAutoFit/>
          </a:bodyPr>
          <a:lstStyle/>
          <a:p>
            <a:pPr algn="ctr"/>
            <a:r>
              <a:rPr lang="tr-TR" sz="32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Project Name</a:t>
            </a:r>
          </a:p>
        </p:txBody>
      </p:sp>
    </p:spTree>
    <p:extLst>
      <p:ext uri="{BB962C8B-B14F-4D97-AF65-F5344CB8AC3E}">
        <p14:creationId xmlns:p14="http://schemas.microsoft.com/office/powerpoint/2010/main" val="3064201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4" name="Rectangle 3"/>
          <p:cNvSpPr/>
          <p:nvPr/>
        </p:nvSpPr>
        <p:spPr>
          <a:xfrm>
            <a:off x="0" y="2985795"/>
            <a:ext cx="12192000" cy="77817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5" name="Rectangle 4"/>
          <p:cNvSpPr/>
          <p:nvPr/>
        </p:nvSpPr>
        <p:spPr>
          <a:xfrm>
            <a:off x="12428375" y="2985795"/>
            <a:ext cx="3752261" cy="375872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32" name="Rectangle 31"/>
          <p:cNvSpPr/>
          <p:nvPr/>
        </p:nvSpPr>
        <p:spPr>
          <a:xfrm>
            <a:off x="12428375" y="7008803"/>
            <a:ext cx="3752261" cy="375872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34" name="Rectangle 33"/>
          <p:cNvSpPr/>
          <p:nvPr/>
        </p:nvSpPr>
        <p:spPr>
          <a:xfrm>
            <a:off x="16411869" y="2985795"/>
            <a:ext cx="3752261" cy="375872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35" name="Rectangle 34"/>
          <p:cNvSpPr/>
          <p:nvPr/>
        </p:nvSpPr>
        <p:spPr>
          <a:xfrm>
            <a:off x="16411869" y="7008803"/>
            <a:ext cx="3752261" cy="3758724"/>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39" name="Rectangle 38"/>
          <p:cNvSpPr/>
          <p:nvPr/>
        </p:nvSpPr>
        <p:spPr>
          <a:xfrm>
            <a:off x="20395363" y="2985795"/>
            <a:ext cx="3752261" cy="3758724"/>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40" name="Rectangle 39"/>
          <p:cNvSpPr/>
          <p:nvPr/>
        </p:nvSpPr>
        <p:spPr>
          <a:xfrm>
            <a:off x="20395363" y="7008803"/>
            <a:ext cx="3752261" cy="3758724"/>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46" name="TextBox 45"/>
          <p:cNvSpPr txBox="1"/>
          <p:nvPr/>
        </p:nvSpPr>
        <p:spPr>
          <a:xfrm>
            <a:off x="1291271" y="4442371"/>
            <a:ext cx="3122971" cy="1754326"/>
          </a:xfrm>
          <a:prstGeom prst="rect">
            <a:avLst/>
          </a:prstGeom>
          <a:noFill/>
        </p:spPr>
        <p:txBody>
          <a:bodyPr wrap="none" rtlCol="0">
            <a:spAutoFit/>
          </a:bodyPr>
          <a:lstStyle/>
          <a:p>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PROJECT</a:t>
            </a:r>
          </a:p>
          <a:p>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PAGE</a:t>
            </a:r>
          </a:p>
        </p:txBody>
      </p:sp>
      <p:sp>
        <p:nvSpPr>
          <p:cNvPr id="49" name="Rectangle 48"/>
          <p:cNvSpPr/>
          <p:nvPr/>
        </p:nvSpPr>
        <p:spPr>
          <a:xfrm>
            <a:off x="1339598" y="6411307"/>
            <a:ext cx="9353284" cy="2862322"/>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Ut lobortis purus aliquam erat condimentum fermentum. Phasellus sed nisl eleifend, interdum ex vel, porttitor risus. Aenean ullamcorper rhoncus sodales. In tincidunt, ligula sed ultricies venenatis, ligula.</a:t>
            </a:r>
            <a:endParaRPr lang="tr-TR" sz="16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p:cNvSpPr/>
          <p:nvPr/>
        </p:nvSpPr>
        <p:spPr>
          <a:xfrm>
            <a:off x="17953612" y="8503444"/>
            <a:ext cx="668773" cy="769441"/>
          </a:xfrm>
          <a:prstGeom prst="rect">
            <a:avLst/>
          </a:prstGeom>
        </p:spPr>
        <p:txBody>
          <a:bodyPr wrap="none">
            <a:spAutoFit/>
          </a:bodyPr>
          <a:lstStyle/>
          <a:p>
            <a:r>
              <a:rPr lang="tr-TR" sz="4400">
                <a:solidFill>
                  <a:srgbClr val="CA8385"/>
                </a:solidFill>
                <a:latin typeface="FontAwesome" pitchFamily="2" charset="0"/>
              </a:rPr>
              <a:t></a:t>
            </a:r>
            <a:endParaRPr lang="tr-TR" sz="4400">
              <a:solidFill>
                <a:srgbClr val="CA8385"/>
              </a:solidFill>
            </a:endParaRPr>
          </a:p>
        </p:txBody>
      </p:sp>
      <p:sp>
        <p:nvSpPr>
          <p:cNvPr id="14" name="Rectangle 13"/>
          <p:cNvSpPr/>
          <p:nvPr/>
        </p:nvSpPr>
        <p:spPr>
          <a:xfrm>
            <a:off x="21959548" y="4511214"/>
            <a:ext cx="623889" cy="707886"/>
          </a:xfrm>
          <a:prstGeom prst="rect">
            <a:avLst/>
          </a:prstGeom>
        </p:spPr>
        <p:txBody>
          <a:bodyPr wrap="none">
            <a:spAutoFit/>
          </a:bodyPr>
          <a:lstStyle/>
          <a:p>
            <a:r>
              <a:rPr lang="tr-TR" sz="4000">
                <a:solidFill>
                  <a:srgbClr val="CA8385"/>
                </a:solidFill>
                <a:latin typeface="FontAwesome" pitchFamily="2" charset="0"/>
              </a:rPr>
              <a:t></a:t>
            </a:r>
            <a:endParaRPr lang="tr-TR" sz="4000">
              <a:solidFill>
                <a:srgbClr val="CA8385"/>
              </a:solidFill>
            </a:endParaRPr>
          </a:p>
        </p:txBody>
      </p:sp>
    </p:spTree>
    <p:extLst>
      <p:ext uri="{BB962C8B-B14F-4D97-AF65-F5344CB8AC3E}">
        <p14:creationId xmlns:p14="http://schemas.microsoft.com/office/powerpoint/2010/main" val="2505153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Rectangle 1"/>
          <p:cNvSpPr/>
          <p:nvPr/>
        </p:nvSpPr>
        <p:spPr>
          <a:xfrm>
            <a:off x="-1" y="-1"/>
            <a:ext cx="8128000" cy="811763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Rectangle 15"/>
          <p:cNvSpPr/>
          <p:nvPr/>
        </p:nvSpPr>
        <p:spPr>
          <a:xfrm>
            <a:off x="8127999" y="-1"/>
            <a:ext cx="8128000" cy="811763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Rectangle 16"/>
          <p:cNvSpPr/>
          <p:nvPr/>
        </p:nvSpPr>
        <p:spPr>
          <a:xfrm>
            <a:off x="16256000" y="-1"/>
            <a:ext cx="8128000" cy="811763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Rectangle 3"/>
          <p:cNvSpPr/>
          <p:nvPr/>
        </p:nvSpPr>
        <p:spPr>
          <a:xfrm>
            <a:off x="0" y="8117632"/>
            <a:ext cx="13697339" cy="559836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4"/>
          <p:cNvSpPr/>
          <p:nvPr/>
        </p:nvSpPr>
        <p:spPr>
          <a:xfrm>
            <a:off x="13697339" y="8117632"/>
            <a:ext cx="10686661" cy="5598368"/>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p:cNvSpPr/>
          <p:nvPr/>
        </p:nvSpPr>
        <p:spPr>
          <a:xfrm>
            <a:off x="-1" y="0"/>
            <a:ext cx="3265715" cy="3265715"/>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TextBox 25"/>
          <p:cNvSpPr txBox="1"/>
          <p:nvPr/>
        </p:nvSpPr>
        <p:spPr>
          <a:xfrm>
            <a:off x="1439857" y="1968759"/>
            <a:ext cx="1594412" cy="461665"/>
          </a:xfrm>
          <a:prstGeom prst="rect">
            <a:avLst/>
          </a:prstGeom>
          <a:noFill/>
        </p:spPr>
        <p:txBody>
          <a:bodyPr wrap="none" rtlCol="0">
            <a:spAutoFit/>
          </a:bodyPr>
          <a:lstStyle/>
          <a:p>
            <a:pPr algn="r"/>
            <a:r>
              <a:rPr lang="tr-TR" sz="24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Your Title</a:t>
            </a:r>
          </a:p>
        </p:txBody>
      </p:sp>
      <p:sp>
        <p:nvSpPr>
          <p:cNvPr id="28" name="Rectangle 27"/>
          <p:cNvSpPr/>
          <p:nvPr/>
        </p:nvSpPr>
        <p:spPr>
          <a:xfrm>
            <a:off x="473623" y="2386945"/>
            <a:ext cx="2560645" cy="505972"/>
          </a:xfrm>
          <a:prstGeom prst="rect">
            <a:avLst/>
          </a:prstGeom>
        </p:spPr>
        <p:txBody>
          <a:bodyPr wrap="square">
            <a:spAutoFit/>
          </a:bodyPr>
          <a:lstStyle/>
          <a:p>
            <a:pPr algn="r">
              <a:lnSpc>
                <a:spcPct val="150000"/>
              </a:lnSpc>
            </a:pPr>
            <a:r>
              <a:rPr lang="tr-TR" sz="2000">
                <a:solidFill>
                  <a:schemeClr val="tx1">
                    <a:lumMod val="85000"/>
                    <a:lumOff val="15000"/>
                  </a:schemeClr>
                </a:solidFill>
                <a:latin typeface="Open Sans" panose="020B0606030504020204" pitchFamily="34" charset="0"/>
              </a:rPr>
              <a:t>Lorem ipsum dolor.</a:t>
            </a:r>
            <a:endParaRPr lang="tr-TR" sz="2000">
              <a:solidFill>
                <a:schemeClr val="tx1">
                  <a:lumMod val="85000"/>
                  <a:lumOff val="15000"/>
                </a:schemeClr>
              </a:solidFill>
            </a:endParaRPr>
          </a:p>
        </p:txBody>
      </p:sp>
      <p:sp>
        <p:nvSpPr>
          <p:cNvPr id="31" name="Rectangle 30"/>
          <p:cNvSpPr/>
          <p:nvPr/>
        </p:nvSpPr>
        <p:spPr>
          <a:xfrm>
            <a:off x="8127998" y="4851917"/>
            <a:ext cx="3265715" cy="3265715"/>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TextBox 31"/>
          <p:cNvSpPr txBox="1"/>
          <p:nvPr/>
        </p:nvSpPr>
        <p:spPr>
          <a:xfrm>
            <a:off x="8351030" y="6410130"/>
            <a:ext cx="1594412" cy="461665"/>
          </a:xfrm>
          <a:prstGeom prst="rect">
            <a:avLst/>
          </a:prstGeom>
          <a:noFill/>
        </p:spPr>
        <p:txBody>
          <a:bodyPr wrap="none" rtlCol="0">
            <a:spAutoFit/>
          </a:bodyPr>
          <a:lstStyle/>
          <a:p>
            <a:r>
              <a:rPr lang="tr-TR" sz="24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Your Title</a:t>
            </a:r>
          </a:p>
        </p:txBody>
      </p:sp>
      <p:sp>
        <p:nvSpPr>
          <p:cNvPr id="33" name="Rectangle 32"/>
          <p:cNvSpPr/>
          <p:nvPr/>
        </p:nvSpPr>
        <p:spPr>
          <a:xfrm>
            <a:off x="8351031" y="6828316"/>
            <a:ext cx="2733736" cy="966483"/>
          </a:xfrm>
          <a:prstGeom prst="rect">
            <a:avLst/>
          </a:prstGeom>
        </p:spPr>
        <p:txBody>
          <a:bodyPr wrap="square">
            <a:spAutoFit/>
          </a:bodyPr>
          <a:lstStyle/>
          <a:p>
            <a:pPr>
              <a:lnSpc>
                <a:spcPct val="150000"/>
              </a:lnSpc>
            </a:pPr>
            <a:r>
              <a:rPr lang="sv-SE" sz="2000">
                <a:solidFill>
                  <a:schemeClr val="tx1">
                    <a:lumMod val="85000"/>
                    <a:lumOff val="15000"/>
                  </a:schemeClr>
                </a:solidFill>
                <a:latin typeface="Open Sans" panose="020B0606030504020204" pitchFamily="34" charset="0"/>
              </a:rPr>
              <a:t>Lorem ipsum dolor sit amet, consectetur</a:t>
            </a:r>
            <a:r>
              <a:rPr lang="tr-TR" sz="2000">
                <a:solidFill>
                  <a:schemeClr val="tx1">
                    <a:lumMod val="85000"/>
                    <a:lumOff val="15000"/>
                  </a:schemeClr>
                </a:solidFill>
                <a:latin typeface="Open Sans" panose="020B0606030504020204" pitchFamily="34" charset="0"/>
              </a:rPr>
              <a:t>.</a:t>
            </a:r>
            <a:endParaRPr lang="sv-SE" sz="2000">
              <a:solidFill>
                <a:schemeClr val="tx1">
                  <a:lumMod val="85000"/>
                  <a:lumOff val="15000"/>
                </a:schemeClr>
              </a:solidFill>
              <a:latin typeface="Open Sans" panose="020B0606030504020204" pitchFamily="34" charset="0"/>
            </a:endParaRPr>
          </a:p>
        </p:txBody>
      </p:sp>
      <p:sp>
        <p:nvSpPr>
          <p:cNvPr id="34" name="Rectangle 33"/>
          <p:cNvSpPr/>
          <p:nvPr/>
        </p:nvSpPr>
        <p:spPr>
          <a:xfrm>
            <a:off x="21118284" y="0"/>
            <a:ext cx="3265715" cy="3265715"/>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TextBox 34"/>
          <p:cNvSpPr txBox="1"/>
          <p:nvPr/>
        </p:nvSpPr>
        <p:spPr>
          <a:xfrm>
            <a:off x="21384272" y="685100"/>
            <a:ext cx="2733737" cy="461665"/>
          </a:xfrm>
          <a:prstGeom prst="rect">
            <a:avLst/>
          </a:prstGeom>
          <a:noFill/>
        </p:spPr>
        <p:txBody>
          <a:bodyPr wrap="square" rtlCol="0">
            <a:spAutoFit/>
          </a:bodyPr>
          <a:lstStyle/>
          <a:p>
            <a:pPr algn="ctr"/>
            <a:r>
              <a:rPr lang="tr-TR" sz="24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Your Title</a:t>
            </a:r>
          </a:p>
        </p:txBody>
      </p:sp>
      <p:sp>
        <p:nvSpPr>
          <p:cNvPr id="36" name="Rectangle 35"/>
          <p:cNvSpPr/>
          <p:nvPr/>
        </p:nvSpPr>
        <p:spPr>
          <a:xfrm>
            <a:off x="21384274" y="1103286"/>
            <a:ext cx="2733736" cy="1477328"/>
          </a:xfrm>
          <a:prstGeom prst="rect">
            <a:avLst/>
          </a:prstGeom>
        </p:spPr>
        <p:txBody>
          <a:bodyPr wrap="square">
            <a:spAutoFit/>
          </a:bodyPr>
          <a:lstStyle/>
          <a:p>
            <a:pPr algn="ctr">
              <a:lnSpc>
                <a:spcPct val="150000"/>
              </a:lnSpc>
            </a:pPr>
            <a:r>
              <a:rPr lang="sv-SE" sz="2000">
                <a:solidFill>
                  <a:schemeClr val="tx1">
                    <a:lumMod val="85000"/>
                    <a:lumOff val="15000"/>
                  </a:schemeClr>
                </a:solidFill>
                <a:latin typeface="Open Sans" panose="020B0606030504020204" pitchFamily="34" charset="0"/>
              </a:rPr>
              <a:t>Lorem ipsum dolor sit amet, consectetur adipiscing elit.</a:t>
            </a:r>
          </a:p>
        </p:txBody>
      </p:sp>
      <p:sp>
        <p:nvSpPr>
          <p:cNvPr id="37" name="Rectangle 36"/>
          <p:cNvSpPr/>
          <p:nvPr/>
        </p:nvSpPr>
        <p:spPr>
          <a:xfrm>
            <a:off x="-3" y="8117632"/>
            <a:ext cx="3265715" cy="3265715"/>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Rectangle 39"/>
          <p:cNvSpPr/>
          <p:nvPr/>
        </p:nvSpPr>
        <p:spPr>
          <a:xfrm>
            <a:off x="13697336" y="10450285"/>
            <a:ext cx="3265715" cy="3265715"/>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TextBox 40"/>
          <p:cNvSpPr txBox="1"/>
          <p:nvPr/>
        </p:nvSpPr>
        <p:spPr>
          <a:xfrm>
            <a:off x="13963326" y="12451901"/>
            <a:ext cx="2733737" cy="461665"/>
          </a:xfrm>
          <a:prstGeom prst="rect">
            <a:avLst/>
          </a:prstGeom>
          <a:noFill/>
        </p:spPr>
        <p:txBody>
          <a:bodyPr wrap="square" rtlCol="0">
            <a:spAutoFit/>
          </a:bodyPr>
          <a:lstStyle/>
          <a:p>
            <a:r>
              <a:rPr lang="tr-TR" sz="24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Your Title</a:t>
            </a:r>
          </a:p>
        </p:txBody>
      </p:sp>
      <p:sp>
        <p:nvSpPr>
          <p:cNvPr id="42" name="Rectangle 41"/>
          <p:cNvSpPr/>
          <p:nvPr/>
        </p:nvSpPr>
        <p:spPr>
          <a:xfrm>
            <a:off x="13963328" y="12870087"/>
            <a:ext cx="2733736" cy="553998"/>
          </a:xfrm>
          <a:prstGeom prst="rect">
            <a:avLst/>
          </a:prstGeom>
        </p:spPr>
        <p:txBody>
          <a:bodyPr wrap="square">
            <a:spAutoFit/>
          </a:bodyPr>
          <a:lstStyle/>
          <a:p>
            <a:pPr>
              <a:lnSpc>
                <a:spcPct val="150000"/>
              </a:lnSpc>
            </a:pPr>
            <a:r>
              <a:rPr lang="sv-SE" sz="2000">
                <a:solidFill>
                  <a:schemeClr val="tx1">
                    <a:lumMod val="85000"/>
                    <a:lumOff val="15000"/>
                  </a:schemeClr>
                </a:solidFill>
                <a:latin typeface="Open Sans" panose="020B0606030504020204" pitchFamily="34" charset="0"/>
              </a:rPr>
              <a:t>Lorem ipsum dolor.</a:t>
            </a:r>
          </a:p>
        </p:txBody>
      </p:sp>
      <p:sp>
        <p:nvSpPr>
          <p:cNvPr id="38" name="TextBox 37"/>
          <p:cNvSpPr txBox="1"/>
          <p:nvPr/>
        </p:nvSpPr>
        <p:spPr>
          <a:xfrm>
            <a:off x="265985" y="9674458"/>
            <a:ext cx="2733737" cy="461665"/>
          </a:xfrm>
          <a:prstGeom prst="rect">
            <a:avLst/>
          </a:prstGeom>
          <a:noFill/>
        </p:spPr>
        <p:txBody>
          <a:bodyPr wrap="square" rtlCol="0">
            <a:spAutoFit/>
          </a:bodyPr>
          <a:lstStyle/>
          <a:p>
            <a:pPr algn="ctr"/>
            <a:r>
              <a:rPr lang="tr-TR" sz="24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Your Title</a:t>
            </a:r>
          </a:p>
        </p:txBody>
      </p:sp>
      <p:sp>
        <p:nvSpPr>
          <p:cNvPr id="39" name="Rectangle 38"/>
          <p:cNvSpPr/>
          <p:nvPr/>
        </p:nvSpPr>
        <p:spPr>
          <a:xfrm>
            <a:off x="265987" y="10092644"/>
            <a:ext cx="2733736" cy="553998"/>
          </a:xfrm>
          <a:prstGeom prst="rect">
            <a:avLst/>
          </a:prstGeom>
        </p:spPr>
        <p:txBody>
          <a:bodyPr wrap="square">
            <a:spAutoFit/>
          </a:bodyPr>
          <a:lstStyle/>
          <a:p>
            <a:pPr algn="ctr">
              <a:lnSpc>
                <a:spcPct val="150000"/>
              </a:lnSpc>
            </a:pPr>
            <a:r>
              <a:rPr lang="sv-SE" sz="2000">
                <a:solidFill>
                  <a:schemeClr val="tx1">
                    <a:lumMod val="85000"/>
                    <a:lumOff val="15000"/>
                  </a:schemeClr>
                </a:solidFill>
                <a:latin typeface="Open Sans" panose="020B0606030504020204" pitchFamily="34" charset="0"/>
              </a:rPr>
              <a:t>Lorem ipsum dolor.</a:t>
            </a:r>
          </a:p>
        </p:txBody>
      </p:sp>
      <p:sp>
        <p:nvSpPr>
          <p:cNvPr id="14" name="Rectangle 13"/>
          <p:cNvSpPr/>
          <p:nvPr/>
        </p:nvSpPr>
        <p:spPr>
          <a:xfrm>
            <a:off x="1276826" y="8910320"/>
            <a:ext cx="712054"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43" name="Rectangle 42"/>
          <p:cNvSpPr/>
          <p:nvPr/>
        </p:nvSpPr>
        <p:spPr>
          <a:xfrm>
            <a:off x="2519457" y="1201957"/>
            <a:ext cx="449162"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44" name="Rectangle 43"/>
          <p:cNvSpPr/>
          <p:nvPr/>
        </p:nvSpPr>
        <p:spPr>
          <a:xfrm>
            <a:off x="13906600" y="11652460"/>
            <a:ext cx="646331"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
        <p:nvSpPr>
          <p:cNvPr id="46" name="Rectangle 45"/>
          <p:cNvSpPr/>
          <p:nvPr/>
        </p:nvSpPr>
        <p:spPr>
          <a:xfrm>
            <a:off x="8310315" y="5640566"/>
            <a:ext cx="646331" cy="646331"/>
          </a:xfrm>
          <a:prstGeom prst="rect">
            <a:avLst/>
          </a:prstGeom>
        </p:spPr>
        <p:txBody>
          <a:bodyPr wrap="none">
            <a:spAutoFit/>
          </a:bodyPr>
          <a:lstStyle/>
          <a:p>
            <a:r>
              <a:rPr lang="tr-TR">
                <a:solidFill>
                  <a:schemeClr val="tx1">
                    <a:lumMod val="85000"/>
                    <a:lumOff val="15000"/>
                  </a:schemeClr>
                </a:solidFill>
                <a:latin typeface="FontAwesome" pitchFamily="2" charset="0"/>
              </a:rPr>
              <a:t></a:t>
            </a:r>
            <a:endParaRPr lang="tr-TR">
              <a:solidFill>
                <a:schemeClr val="tx1">
                  <a:lumMod val="85000"/>
                  <a:lumOff val="15000"/>
                </a:schemeClr>
              </a:solidFill>
            </a:endParaRPr>
          </a:p>
        </p:txBody>
      </p:sp>
    </p:spTree>
    <p:extLst>
      <p:ext uri="{BB962C8B-B14F-4D97-AF65-F5344CB8AC3E}">
        <p14:creationId xmlns:p14="http://schemas.microsoft.com/office/powerpoint/2010/main" val="3117063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18" name="TextBox 17"/>
          <p:cNvSpPr txBox="1"/>
          <p:nvPr/>
        </p:nvSpPr>
        <p:spPr>
          <a:xfrm>
            <a:off x="3230720" y="4015013"/>
            <a:ext cx="4232249" cy="2123658"/>
          </a:xfrm>
          <a:prstGeom prst="rect">
            <a:avLst/>
          </a:prstGeom>
          <a:noFill/>
        </p:spPr>
        <p:txBody>
          <a:bodyPr wrap="none" rtlCol="0">
            <a:spAutoFit/>
          </a:bodyPr>
          <a:lstStyle/>
          <a:p>
            <a:pPr algn="r"/>
            <a:r>
              <a:rPr lang="tr-TR" sz="66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TWO</a:t>
            </a:r>
          </a:p>
          <a:p>
            <a:pPr algn="r"/>
            <a:r>
              <a:rPr lang="tr-TR" sz="66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PICTURES</a:t>
            </a:r>
          </a:p>
        </p:txBody>
      </p:sp>
      <p:grpSp>
        <p:nvGrpSpPr>
          <p:cNvPr id="19" name="Group 18"/>
          <p:cNvGrpSpPr/>
          <p:nvPr/>
        </p:nvGrpSpPr>
        <p:grpSpPr>
          <a:xfrm>
            <a:off x="6172146" y="6343945"/>
            <a:ext cx="1096395" cy="169554"/>
            <a:chOff x="11643803" y="3980625"/>
            <a:chExt cx="1096395" cy="169554"/>
          </a:xfrm>
        </p:grpSpPr>
        <p:sp>
          <p:nvSpPr>
            <p:cNvPr id="20" name="Rectangle 19"/>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Rectangle 20"/>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Rectangle 21"/>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3" name="Straight Connector 22"/>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1685563" y="6838666"/>
            <a:ext cx="5777406" cy="2862322"/>
          </a:xfrm>
          <a:prstGeom prst="rect">
            <a:avLst/>
          </a:prstGeom>
        </p:spPr>
        <p:txBody>
          <a:bodyPr wrap="square">
            <a:spAutoFit/>
          </a:bodyPr>
          <a:lstStyle/>
          <a:p>
            <a:pPr algn="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 porttitor risus. </a:t>
            </a:r>
            <a:endParaRPr lang="tr-TR" sz="2400">
              <a:solidFill>
                <a:schemeClr val="bg1">
                  <a:lumMod val="95000"/>
                </a:schemeClr>
              </a:solidFill>
            </a:endParaRPr>
          </a:p>
        </p:txBody>
      </p:sp>
      <p:sp>
        <p:nvSpPr>
          <p:cNvPr id="2" name="Rectangle 1"/>
          <p:cNvSpPr/>
          <p:nvPr/>
        </p:nvSpPr>
        <p:spPr>
          <a:xfrm>
            <a:off x="16256000" y="0"/>
            <a:ext cx="8128000" cy="13716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Rectangle 15"/>
          <p:cNvSpPr/>
          <p:nvPr/>
        </p:nvSpPr>
        <p:spPr>
          <a:xfrm>
            <a:off x="8128000" y="0"/>
            <a:ext cx="8128000" cy="1371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ectangle 11"/>
          <p:cNvSpPr/>
          <p:nvPr/>
        </p:nvSpPr>
        <p:spPr>
          <a:xfrm rot="16200000">
            <a:off x="12123575" y="1455576"/>
            <a:ext cx="136846" cy="24384004"/>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957044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17" name="Freeform 16"/>
          <p:cNvSpPr/>
          <p:nvPr/>
        </p:nvSpPr>
        <p:spPr>
          <a:xfrm>
            <a:off x="0" y="0"/>
            <a:ext cx="24384000" cy="9144000"/>
          </a:xfrm>
          <a:custGeom>
            <a:avLst/>
            <a:gdLst>
              <a:gd name="connsiteX0" fmla="*/ 0 w 24520848"/>
              <a:gd name="connsiteY0" fmla="*/ 0 h 9144000"/>
              <a:gd name="connsiteX1" fmla="*/ 24520848 w 24520848"/>
              <a:gd name="connsiteY1" fmla="*/ 0 h 9144000"/>
              <a:gd name="connsiteX2" fmla="*/ 24520848 w 24520848"/>
              <a:gd name="connsiteY2" fmla="*/ 4572000 h 9144000"/>
              <a:gd name="connsiteX3" fmla="*/ 24520848 w 24520848"/>
              <a:gd name="connsiteY3" fmla="*/ 9144000 h 9144000"/>
              <a:gd name="connsiteX4" fmla="*/ 0 w 24520848"/>
              <a:gd name="connsiteY4" fmla="*/ 9144000 h 9144000"/>
              <a:gd name="connsiteX5" fmla="*/ 0 w 24520848"/>
              <a:gd name="connsiteY5" fmla="*/ 4572000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20848" h="9144000">
                <a:moveTo>
                  <a:pt x="0" y="0"/>
                </a:moveTo>
                <a:lnTo>
                  <a:pt x="24520848" y="0"/>
                </a:lnTo>
                <a:lnTo>
                  <a:pt x="24520848" y="4572000"/>
                </a:lnTo>
                <a:lnTo>
                  <a:pt x="24520848" y="9144000"/>
                </a:lnTo>
                <a:lnTo>
                  <a:pt x="0" y="9144000"/>
                </a:lnTo>
                <a:lnTo>
                  <a:pt x="0" y="4572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4"/>
          <p:cNvSpPr/>
          <p:nvPr/>
        </p:nvSpPr>
        <p:spPr>
          <a:xfrm>
            <a:off x="6083559" y="9144000"/>
            <a:ext cx="6885992" cy="4572000"/>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TextBox 25"/>
          <p:cNvSpPr txBox="1"/>
          <p:nvPr/>
        </p:nvSpPr>
        <p:spPr>
          <a:xfrm>
            <a:off x="7639980" y="9894455"/>
            <a:ext cx="3773149" cy="707886"/>
          </a:xfrm>
          <a:prstGeom prst="rect">
            <a:avLst/>
          </a:prstGeom>
          <a:noFill/>
        </p:spPr>
        <p:txBody>
          <a:bodyPr wrap="none" rtlCol="0">
            <a:spAutoFit/>
          </a:bodyPr>
          <a:lstStyle/>
          <a:p>
            <a:pPr algn="ctr"/>
            <a:r>
              <a:rPr lang="tr-TR" sz="4000">
                <a:solidFill>
                  <a:schemeClr val="tx1">
                    <a:lumMod val="85000"/>
                    <a:lumOff val="1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Project Name</a:t>
            </a:r>
          </a:p>
        </p:txBody>
      </p:sp>
      <p:sp>
        <p:nvSpPr>
          <p:cNvPr id="33" name="Rectangle 32"/>
          <p:cNvSpPr/>
          <p:nvPr/>
        </p:nvSpPr>
        <p:spPr>
          <a:xfrm>
            <a:off x="6637851" y="10657222"/>
            <a:ext cx="5777406" cy="2308324"/>
          </a:xfrm>
          <a:prstGeom prst="rect">
            <a:avLst/>
          </a:prstGeom>
        </p:spPr>
        <p:txBody>
          <a:bodyPr wrap="square">
            <a:spAutoFit/>
          </a:bodyPr>
          <a:lstStyle/>
          <a:p>
            <a:pPr algn="ctr">
              <a:lnSpc>
                <a:spcPct val="150000"/>
              </a:lnSpc>
            </a:pPr>
            <a:r>
              <a:rPr lang="tr-TR" sz="2400">
                <a:solidFill>
                  <a:schemeClr val="tx1">
                    <a:lumMod val="85000"/>
                    <a:lumOff val="15000"/>
                  </a:schemeClr>
                </a:solidFill>
                <a:latin typeface="Open Sans" panose="020B0606030504020204" pitchFamily="34" charset="0"/>
              </a:rPr>
              <a:t>Lorem ipsum dolor sit amet, consectetur adipiscing elit. Ut lobortis purus aliquam erat condimentum fermentum. Phasellus sed nisl eleifend.</a:t>
            </a:r>
            <a:endParaRPr lang="tr-TR" sz="2400">
              <a:solidFill>
                <a:schemeClr val="tx1">
                  <a:lumMod val="85000"/>
                  <a:lumOff val="15000"/>
                </a:schemeClr>
              </a:solidFill>
            </a:endParaRPr>
          </a:p>
        </p:txBody>
      </p:sp>
      <p:sp>
        <p:nvSpPr>
          <p:cNvPr id="7" name="Rectangle 6"/>
          <p:cNvSpPr/>
          <p:nvPr/>
        </p:nvSpPr>
        <p:spPr>
          <a:xfrm>
            <a:off x="0" y="13548049"/>
            <a:ext cx="6083559" cy="186611"/>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15178626" y="10690671"/>
            <a:ext cx="777777" cy="923330"/>
          </a:xfrm>
          <a:prstGeom prst="rect">
            <a:avLst/>
          </a:prstGeom>
        </p:spPr>
        <p:txBody>
          <a:bodyPr wrap="none">
            <a:spAutoFit/>
          </a:bodyPr>
          <a:lstStyle/>
          <a:p>
            <a:r>
              <a:rPr lang="tr-TR" sz="5400">
                <a:solidFill>
                  <a:schemeClr val="bg1">
                    <a:lumMod val="95000"/>
                  </a:schemeClr>
                </a:solidFill>
                <a:latin typeface="FontAwesome" pitchFamily="2" charset="0"/>
              </a:rPr>
              <a:t></a:t>
            </a:r>
            <a:endParaRPr lang="tr-TR" sz="5400">
              <a:solidFill>
                <a:schemeClr val="bg1">
                  <a:lumMod val="95000"/>
                </a:schemeClr>
              </a:solidFill>
            </a:endParaRPr>
          </a:p>
        </p:txBody>
      </p:sp>
      <p:sp>
        <p:nvSpPr>
          <p:cNvPr id="34" name="TextBox 33"/>
          <p:cNvSpPr txBox="1"/>
          <p:nvPr/>
        </p:nvSpPr>
        <p:spPr>
          <a:xfrm>
            <a:off x="14943786" y="11646109"/>
            <a:ext cx="1247457" cy="523220"/>
          </a:xfrm>
          <a:prstGeom prst="rect">
            <a:avLst/>
          </a:prstGeom>
          <a:noFill/>
        </p:spPr>
        <p:txBody>
          <a:bodyPr wrap="none" rtlCol="0">
            <a:spAutoFit/>
          </a:bodyPr>
          <a:lstStyle/>
          <a:p>
            <a:pPr algn="ct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Gifted</a:t>
            </a:r>
          </a:p>
        </p:txBody>
      </p:sp>
      <p:sp>
        <p:nvSpPr>
          <p:cNvPr id="35" name="Rectangle 34"/>
          <p:cNvSpPr/>
          <p:nvPr/>
        </p:nvSpPr>
        <p:spPr>
          <a:xfrm>
            <a:off x="18286406" y="10767615"/>
            <a:ext cx="668773" cy="769441"/>
          </a:xfrm>
          <a:prstGeom prst="rect">
            <a:avLst/>
          </a:prstGeom>
        </p:spPr>
        <p:txBody>
          <a:bodyPr wrap="none">
            <a:spAutoFit/>
          </a:bodyPr>
          <a:lstStyle/>
          <a:p>
            <a:r>
              <a:rPr lang="tr-TR" sz="4400">
                <a:solidFill>
                  <a:schemeClr val="bg1">
                    <a:lumMod val="95000"/>
                  </a:schemeClr>
                </a:solidFill>
                <a:latin typeface="FontAwesome" pitchFamily="2" charset="0"/>
              </a:rPr>
              <a:t></a:t>
            </a:r>
            <a:endParaRPr lang="tr-TR" sz="4400">
              <a:solidFill>
                <a:schemeClr val="bg1">
                  <a:lumMod val="95000"/>
                </a:schemeClr>
              </a:solidFill>
            </a:endParaRPr>
          </a:p>
        </p:txBody>
      </p:sp>
      <p:sp>
        <p:nvSpPr>
          <p:cNvPr id="36" name="TextBox 35"/>
          <p:cNvSpPr txBox="1"/>
          <p:nvPr/>
        </p:nvSpPr>
        <p:spPr>
          <a:xfrm>
            <a:off x="18013895" y="11646109"/>
            <a:ext cx="1213795" cy="523220"/>
          </a:xfrm>
          <a:prstGeom prst="rect">
            <a:avLst/>
          </a:prstGeom>
          <a:noFill/>
        </p:spPr>
        <p:txBody>
          <a:bodyPr wrap="none" rtlCol="0">
            <a:spAutoFit/>
          </a:bodyPr>
          <a:lstStyle/>
          <a:p>
            <a:pPr algn="ct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Photo</a:t>
            </a:r>
          </a:p>
        </p:txBody>
      </p:sp>
      <p:sp>
        <p:nvSpPr>
          <p:cNvPr id="37" name="Rectangle 36"/>
          <p:cNvSpPr/>
          <p:nvPr/>
        </p:nvSpPr>
        <p:spPr>
          <a:xfrm>
            <a:off x="21285182" y="10772126"/>
            <a:ext cx="668773" cy="769441"/>
          </a:xfrm>
          <a:prstGeom prst="rect">
            <a:avLst/>
          </a:prstGeom>
        </p:spPr>
        <p:txBody>
          <a:bodyPr wrap="none">
            <a:spAutoFit/>
          </a:bodyPr>
          <a:lstStyle/>
          <a:p>
            <a:r>
              <a:rPr lang="tr-TR" sz="4400">
                <a:solidFill>
                  <a:schemeClr val="bg1">
                    <a:lumMod val="95000"/>
                  </a:schemeClr>
                </a:solidFill>
                <a:latin typeface="FontAwesome" pitchFamily="2" charset="0"/>
              </a:rPr>
              <a:t></a:t>
            </a:r>
            <a:endParaRPr lang="tr-TR" sz="4400">
              <a:solidFill>
                <a:schemeClr val="bg1">
                  <a:lumMod val="95000"/>
                </a:schemeClr>
              </a:solidFill>
            </a:endParaRPr>
          </a:p>
        </p:txBody>
      </p:sp>
      <p:sp>
        <p:nvSpPr>
          <p:cNvPr id="38" name="TextBox 37"/>
          <p:cNvSpPr txBox="1"/>
          <p:nvPr/>
        </p:nvSpPr>
        <p:spPr>
          <a:xfrm>
            <a:off x="20764208" y="11646109"/>
            <a:ext cx="1819729" cy="523220"/>
          </a:xfrm>
          <a:prstGeom prst="rect">
            <a:avLst/>
          </a:prstGeom>
          <a:noFill/>
        </p:spPr>
        <p:txBody>
          <a:bodyPr wrap="none" rtlCol="0">
            <a:spAutoFit/>
          </a:bodyPr>
          <a:lstStyle/>
          <a:p>
            <a:pPr algn="ct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Database</a:t>
            </a:r>
          </a:p>
        </p:txBody>
      </p:sp>
    </p:spTree>
    <p:extLst>
      <p:ext uri="{BB962C8B-B14F-4D97-AF65-F5344CB8AC3E}">
        <p14:creationId xmlns:p14="http://schemas.microsoft.com/office/powerpoint/2010/main" val="2537252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6" name="Rectangle 5"/>
          <p:cNvSpPr/>
          <p:nvPr/>
        </p:nvSpPr>
        <p:spPr>
          <a:xfrm>
            <a:off x="0" y="5262465"/>
            <a:ext cx="6686939" cy="3228392"/>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p:nvPr/>
        </p:nvSpPr>
        <p:spPr>
          <a:xfrm>
            <a:off x="6686939" y="0"/>
            <a:ext cx="11010123" cy="13716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Rectangle 2"/>
          <p:cNvSpPr/>
          <p:nvPr/>
        </p:nvSpPr>
        <p:spPr>
          <a:xfrm>
            <a:off x="1287919" y="2461765"/>
            <a:ext cx="748923" cy="769441"/>
          </a:xfrm>
          <a:prstGeom prst="rect">
            <a:avLst/>
          </a:prstGeom>
        </p:spPr>
        <p:txBody>
          <a:bodyPr wrap="none">
            <a:spAutoFit/>
          </a:bodyPr>
          <a:lstStyle/>
          <a:p>
            <a:r>
              <a:rPr lang="tr-TR" sz="4400">
                <a:solidFill>
                  <a:srgbClr val="CA8385"/>
                </a:solidFill>
                <a:latin typeface="FontAwesome" pitchFamily="2" charset="0"/>
              </a:rPr>
              <a:t></a:t>
            </a:r>
            <a:endParaRPr lang="tr-TR" sz="4400">
              <a:solidFill>
                <a:srgbClr val="CA8385"/>
              </a:solidFill>
            </a:endParaRPr>
          </a:p>
        </p:txBody>
      </p:sp>
      <p:sp>
        <p:nvSpPr>
          <p:cNvPr id="15" name="TextBox 14"/>
          <p:cNvSpPr txBox="1"/>
          <p:nvPr/>
        </p:nvSpPr>
        <p:spPr>
          <a:xfrm>
            <a:off x="1269258" y="3430248"/>
            <a:ext cx="1762021"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Envelope</a:t>
            </a:r>
          </a:p>
        </p:txBody>
      </p:sp>
      <p:sp>
        <p:nvSpPr>
          <p:cNvPr id="16" name="Rectangle 15"/>
          <p:cNvSpPr/>
          <p:nvPr/>
        </p:nvSpPr>
        <p:spPr>
          <a:xfrm>
            <a:off x="1269258" y="3953468"/>
            <a:ext cx="3526677" cy="967637"/>
          </a:xfrm>
          <a:prstGeom prst="rect">
            <a:avLst/>
          </a:prstGeom>
        </p:spPr>
        <p:txBody>
          <a:bodyPr wrap="square">
            <a:spAutoFit/>
          </a:bodyPr>
          <a:lstStyle/>
          <a:p>
            <a:pPr>
              <a:lnSpc>
                <a:spcPct val="150000"/>
              </a:lnSpc>
            </a:pPr>
            <a:r>
              <a:rPr lang="tr-TR" sz="2000">
                <a:solidFill>
                  <a:srgbClr val="CA8385"/>
                </a:solidFill>
                <a:latin typeface="Open Sans" panose="020B0606030504020204" pitchFamily="34" charset="0"/>
              </a:rPr>
              <a:t>Lorem ipsum dolor sit amet, consectetur.</a:t>
            </a:r>
            <a:endParaRPr lang="tr-TR" sz="2000">
              <a:solidFill>
                <a:srgbClr val="CA8385"/>
              </a:solidFill>
            </a:endParaRPr>
          </a:p>
        </p:txBody>
      </p:sp>
      <p:sp>
        <p:nvSpPr>
          <p:cNvPr id="18" name="Rectangle 17"/>
          <p:cNvSpPr/>
          <p:nvPr/>
        </p:nvSpPr>
        <p:spPr>
          <a:xfrm>
            <a:off x="1287919" y="5604317"/>
            <a:ext cx="829073" cy="769441"/>
          </a:xfrm>
          <a:prstGeom prst="rect">
            <a:avLst/>
          </a:prstGeom>
        </p:spPr>
        <p:txBody>
          <a:bodyPr wrap="none">
            <a:spAutoFit/>
          </a:bodyPr>
          <a:lstStyle/>
          <a:p>
            <a:r>
              <a:rPr lang="tr-TR" sz="4400">
                <a:solidFill>
                  <a:schemeClr val="tx1">
                    <a:lumMod val="85000"/>
                    <a:lumOff val="15000"/>
                  </a:schemeClr>
                </a:solidFill>
                <a:latin typeface="FontAwesome" pitchFamily="2" charset="0"/>
              </a:rPr>
              <a:t></a:t>
            </a:r>
            <a:endParaRPr lang="tr-TR" sz="4400">
              <a:solidFill>
                <a:schemeClr val="tx1">
                  <a:lumMod val="85000"/>
                  <a:lumOff val="15000"/>
                </a:schemeClr>
              </a:solidFill>
            </a:endParaRPr>
          </a:p>
        </p:txBody>
      </p:sp>
      <p:sp>
        <p:nvSpPr>
          <p:cNvPr id="19" name="TextBox 18"/>
          <p:cNvSpPr txBox="1"/>
          <p:nvPr/>
        </p:nvSpPr>
        <p:spPr>
          <a:xfrm>
            <a:off x="1269258" y="6572800"/>
            <a:ext cx="1770036" cy="523220"/>
          </a:xfrm>
          <a:prstGeom prst="rect">
            <a:avLst/>
          </a:prstGeom>
          <a:noFill/>
        </p:spPr>
        <p:txBody>
          <a:bodyPr wrap="none" rtlCol="0">
            <a:spAutoFit/>
          </a:bodyPr>
          <a:lstStyle/>
          <a:p>
            <a:r>
              <a:rPr lang="tr-TR" sz="28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Diamond</a:t>
            </a:r>
          </a:p>
        </p:txBody>
      </p:sp>
      <p:sp>
        <p:nvSpPr>
          <p:cNvPr id="20" name="Rectangle 19"/>
          <p:cNvSpPr/>
          <p:nvPr/>
        </p:nvSpPr>
        <p:spPr>
          <a:xfrm>
            <a:off x="1269258" y="7096020"/>
            <a:ext cx="3526677" cy="1015663"/>
          </a:xfrm>
          <a:prstGeom prst="rect">
            <a:avLst/>
          </a:prstGeom>
        </p:spPr>
        <p:txBody>
          <a:bodyPr wrap="square">
            <a:spAutoFit/>
          </a:bodyPr>
          <a:lstStyle/>
          <a:p>
            <a:pPr>
              <a:lnSpc>
                <a:spcPct val="150000"/>
              </a:lnSpc>
            </a:pPr>
            <a:r>
              <a:rPr lang="tr-TR" sz="2000">
                <a:solidFill>
                  <a:srgbClr val="000000"/>
                </a:solidFill>
                <a:latin typeface="Open Sans" panose="020B0606030504020204" pitchFamily="34" charset="0"/>
              </a:rPr>
              <a:t>Lorem ipsum dolor sit amet, consectetur.</a:t>
            </a:r>
            <a:endParaRPr lang="tr-TR" sz="2000"/>
          </a:p>
        </p:txBody>
      </p:sp>
      <p:sp>
        <p:nvSpPr>
          <p:cNvPr id="21" name="Rectangle 20"/>
          <p:cNvSpPr/>
          <p:nvPr/>
        </p:nvSpPr>
        <p:spPr>
          <a:xfrm>
            <a:off x="1287919" y="8746869"/>
            <a:ext cx="748923" cy="769441"/>
          </a:xfrm>
          <a:prstGeom prst="rect">
            <a:avLst/>
          </a:prstGeom>
        </p:spPr>
        <p:txBody>
          <a:bodyPr wrap="none">
            <a:spAutoFit/>
          </a:bodyPr>
          <a:lstStyle/>
          <a:p>
            <a:r>
              <a:rPr lang="tr-TR" sz="4400">
                <a:solidFill>
                  <a:srgbClr val="CA8385"/>
                </a:solidFill>
                <a:latin typeface="FontAwesome" pitchFamily="2" charset="0"/>
              </a:rPr>
              <a:t></a:t>
            </a:r>
            <a:endParaRPr lang="tr-TR" sz="4400">
              <a:solidFill>
                <a:srgbClr val="CA8385"/>
              </a:solidFill>
            </a:endParaRPr>
          </a:p>
        </p:txBody>
      </p:sp>
      <p:sp>
        <p:nvSpPr>
          <p:cNvPr id="22" name="TextBox 21"/>
          <p:cNvSpPr txBox="1"/>
          <p:nvPr/>
        </p:nvSpPr>
        <p:spPr>
          <a:xfrm>
            <a:off x="1269258" y="9715352"/>
            <a:ext cx="1893467"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Comment</a:t>
            </a:r>
          </a:p>
        </p:txBody>
      </p:sp>
      <p:sp>
        <p:nvSpPr>
          <p:cNvPr id="23" name="Rectangle 22"/>
          <p:cNvSpPr/>
          <p:nvPr/>
        </p:nvSpPr>
        <p:spPr>
          <a:xfrm>
            <a:off x="1269258" y="10238572"/>
            <a:ext cx="3526677" cy="967637"/>
          </a:xfrm>
          <a:prstGeom prst="rect">
            <a:avLst/>
          </a:prstGeom>
        </p:spPr>
        <p:txBody>
          <a:bodyPr wrap="square">
            <a:spAutoFit/>
          </a:bodyPr>
          <a:lstStyle/>
          <a:p>
            <a:pPr>
              <a:lnSpc>
                <a:spcPct val="150000"/>
              </a:lnSpc>
            </a:pPr>
            <a:r>
              <a:rPr lang="tr-TR" sz="2000">
                <a:solidFill>
                  <a:srgbClr val="CA8385"/>
                </a:solidFill>
                <a:latin typeface="Open Sans" panose="020B0606030504020204" pitchFamily="34" charset="0"/>
              </a:rPr>
              <a:t>Lorem ipsum dolor sit amet, consectetur.</a:t>
            </a:r>
            <a:endParaRPr lang="tr-TR" sz="2000">
              <a:solidFill>
                <a:srgbClr val="CA8385"/>
              </a:solidFill>
            </a:endParaRPr>
          </a:p>
        </p:txBody>
      </p:sp>
      <p:sp>
        <p:nvSpPr>
          <p:cNvPr id="25" name="TextBox 24"/>
          <p:cNvSpPr txBox="1"/>
          <p:nvPr/>
        </p:nvSpPr>
        <p:spPr>
          <a:xfrm>
            <a:off x="19588066" y="3757152"/>
            <a:ext cx="3122970" cy="1754326"/>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PROJECT</a:t>
            </a:r>
          </a:p>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NAME</a:t>
            </a:r>
          </a:p>
        </p:txBody>
      </p:sp>
      <p:grpSp>
        <p:nvGrpSpPr>
          <p:cNvPr id="27" name="Group 26"/>
          <p:cNvGrpSpPr/>
          <p:nvPr/>
        </p:nvGrpSpPr>
        <p:grpSpPr>
          <a:xfrm>
            <a:off x="20601353" y="5865144"/>
            <a:ext cx="1096395" cy="169554"/>
            <a:chOff x="11643803" y="3980625"/>
            <a:chExt cx="1096395" cy="169554"/>
          </a:xfrm>
        </p:grpSpPr>
        <p:sp>
          <p:nvSpPr>
            <p:cNvPr id="28" name="Rectangle 27"/>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Rectangle 28"/>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Rectangle 29"/>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1" name="Straight Connector 30"/>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18841941" y="6542529"/>
            <a:ext cx="4615218" cy="3416320"/>
          </a:xfrm>
          <a:prstGeom prst="rect">
            <a:avLst/>
          </a:prstGeom>
        </p:spPr>
        <p:txBody>
          <a:bodyPr wrap="square">
            <a:spAutoFit/>
          </a:bodyPr>
          <a:lstStyle/>
          <a:p>
            <a:pPr algn="just">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era fermentum. Phasellus sed nisl eleifend, interdum ex vel, porttitor risus. </a:t>
            </a:r>
            <a:endParaRPr lang="tr-TR" sz="2400">
              <a:solidFill>
                <a:schemeClr val="bg1">
                  <a:lumMod val="95000"/>
                </a:schemeClr>
              </a:solidFill>
            </a:endParaRPr>
          </a:p>
        </p:txBody>
      </p:sp>
    </p:spTree>
    <p:extLst>
      <p:ext uri="{BB962C8B-B14F-4D97-AF65-F5344CB8AC3E}">
        <p14:creationId xmlns:p14="http://schemas.microsoft.com/office/powerpoint/2010/main" val="866917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3" name="Trapezoid 2"/>
          <p:cNvSpPr/>
          <p:nvPr/>
        </p:nvSpPr>
        <p:spPr>
          <a:xfrm rot="16200000" flipH="1">
            <a:off x="5334000" y="-5334001"/>
            <a:ext cx="13716000" cy="24384002"/>
          </a:xfrm>
          <a:prstGeom prst="trapezoid">
            <a:avLst/>
          </a:pr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12125934" y="2933201"/>
            <a:ext cx="132132" cy="132132"/>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2" name="Straight Connector 21"/>
          <p:cNvCxnSpPr>
            <a:stCxn id="21" idx="0"/>
          </p:cNvCxnSpPr>
          <p:nvPr/>
        </p:nvCxnSpPr>
        <p:spPr>
          <a:xfrm flipV="1">
            <a:off x="12192000" y="1"/>
            <a:ext cx="1191" cy="2933200"/>
          </a:xfrm>
          <a:prstGeom prst="line">
            <a:avLst/>
          </a:prstGeom>
          <a:ln w="19050">
            <a:solidFill>
              <a:srgbClr val="CA8385"/>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694106" y="3593328"/>
            <a:ext cx="995786"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sp>
        <p:nvSpPr>
          <p:cNvPr id="28" name="TextBox 27"/>
          <p:cNvSpPr txBox="1"/>
          <p:nvPr/>
        </p:nvSpPr>
        <p:spPr>
          <a:xfrm>
            <a:off x="11761246" y="3246397"/>
            <a:ext cx="845103" cy="523220"/>
          </a:xfrm>
          <a:prstGeom prst="rect">
            <a:avLst/>
          </a:prstGeom>
          <a:noFill/>
        </p:spPr>
        <p:txBody>
          <a:bodyPr wrap="none" rtlCol="0">
            <a:spAutoFit/>
          </a:bodyPr>
          <a:lstStyle/>
          <a:p>
            <a:pPr algn="ctr"/>
            <a:r>
              <a:rPr lang="tr-TR" sz="2800">
                <a:solidFill>
                  <a:srgbClr val="CA8385"/>
                </a:solidFill>
                <a:latin typeface="Open Sans Light" panose="020B0306030504020204" pitchFamily="34" charset="0"/>
                <a:ea typeface="Open Sans Light" panose="020B0306030504020204" pitchFamily="34" charset="0"/>
                <a:cs typeface="Open Sans Light" panose="020B0306030504020204" pitchFamily="34" charset="0"/>
              </a:rPr>
              <a:t>Part</a:t>
            </a:r>
          </a:p>
        </p:txBody>
      </p:sp>
      <p:sp>
        <p:nvSpPr>
          <p:cNvPr id="29" name="TextBox 28"/>
          <p:cNvSpPr txBox="1"/>
          <p:nvPr/>
        </p:nvSpPr>
        <p:spPr>
          <a:xfrm>
            <a:off x="10843064" y="4516658"/>
            <a:ext cx="2830005" cy="707886"/>
          </a:xfrm>
          <a:prstGeom prst="rect">
            <a:avLst/>
          </a:prstGeom>
          <a:noFill/>
        </p:spPr>
        <p:txBody>
          <a:bodyPr wrap="none" rtlCol="0">
            <a:spAutoFit/>
          </a:bodyPr>
          <a:lstStyle/>
          <a:p>
            <a:pPr algn="ctr"/>
            <a:r>
              <a:rPr lang="tr-TR" sz="4000">
                <a:solidFill>
                  <a:schemeClr val="bg1">
                    <a:lumMod val="9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CREATORS</a:t>
            </a:r>
          </a:p>
        </p:txBody>
      </p:sp>
      <p:sp>
        <p:nvSpPr>
          <p:cNvPr id="33" name="Oval 32"/>
          <p:cNvSpPr/>
          <p:nvPr/>
        </p:nvSpPr>
        <p:spPr>
          <a:xfrm>
            <a:off x="6868554" y="6138586"/>
            <a:ext cx="2017370" cy="2017370"/>
          </a:xfrm>
          <a:prstGeom prst="ellipse">
            <a:avLst/>
          </a:prstGeom>
          <a:blipFill>
            <a:blip r:embed="rId4"/>
            <a:stretch>
              <a:fillRect/>
            </a:stretch>
          </a:blip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Oval 33"/>
          <p:cNvSpPr/>
          <p:nvPr/>
        </p:nvSpPr>
        <p:spPr>
          <a:xfrm>
            <a:off x="11183816" y="6138586"/>
            <a:ext cx="2017370" cy="2017370"/>
          </a:xfrm>
          <a:prstGeom prst="ellipse">
            <a:avLst/>
          </a:prstGeom>
          <a:blipFill>
            <a:blip r:embed="rId5"/>
            <a:stretch>
              <a:fillRect/>
            </a:stretch>
          </a:blip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Oval 34"/>
          <p:cNvSpPr/>
          <p:nvPr/>
        </p:nvSpPr>
        <p:spPr>
          <a:xfrm>
            <a:off x="15499078" y="6138586"/>
            <a:ext cx="2017370" cy="2017370"/>
          </a:xfrm>
          <a:prstGeom prst="ellipse">
            <a:avLst/>
          </a:prstGeom>
          <a:blipFill>
            <a:blip r:embed="rId6"/>
            <a:stretch>
              <a:fillRect/>
            </a:stretch>
          </a:blip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TextBox 48"/>
          <p:cNvSpPr txBox="1"/>
          <p:nvPr/>
        </p:nvSpPr>
        <p:spPr>
          <a:xfrm>
            <a:off x="7035000" y="8579335"/>
            <a:ext cx="1683474"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JOHN DOE</a:t>
            </a:r>
          </a:p>
        </p:txBody>
      </p:sp>
      <p:sp>
        <p:nvSpPr>
          <p:cNvPr id="50" name="TextBox 49"/>
          <p:cNvSpPr txBox="1"/>
          <p:nvPr/>
        </p:nvSpPr>
        <p:spPr>
          <a:xfrm>
            <a:off x="11350266" y="8579335"/>
            <a:ext cx="1683474"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JOHN DOE</a:t>
            </a:r>
          </a:p>
        </p:txBody>
      </p:sp>
      <p:sp>
        <p:nvSpPr>
          <p:cNvPr id="51" name="TextBox 50"/>
          <p:cNvSpPr txBox="1"/>
          <p:nvPr/>
        </p:nvSpPr>
        <p:spPr>
          <a:xfrm>
            <a:off x="15716025" y="8579335"/>
            <a:ext cx="1582484"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JANE DOE</a:t>
            </a:r>
          </a:p>
        </p:txBody>
      </p:sp>
      <p:sp>
        <p:nvSpPr>
          <p:cNvPr id="55" name="Oval 54"/>
          <p:cNvSpPr/>
          <p:nvPr/>
        </p:nvSpPr>
        <p:spPr>
          <a:xfrm>
            <a:off x="12128313" y="11225518"/>
            <a:ext cx="132132" cy="132132"/>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6" name="Straight Connector 55"/>
          <p:cNvCxnSpPr>
            <a:endCxn id="55" idx="4"/>
          </p:cNvCxnSpPr>
          <p:nvPr/>
        </p:nvCxnSpPr>
        <p:spPr>
          <a:xfrm flipV="1">
            <a:off x="12194379" y="11357650"/>
            <a:ext cx="0" cy="2358350"/>
          </a:xfrm>
          <a:prstGeom prst="line">
            <a:avLst/>
          </a:prstGeom>
          <a:ln w="19050">
            <a:solidFill>
              <a:srgbClr val="CA8385"/>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86245" y="9203920"/>
            <a:ext cx="780983" cy="461665"/>
          </a:xfrm>
          <a:prstGeom prst="rect">
            <a:avLst/>
          </a:prstGeom>
          <a:noFill/>
        </p:spPr>
        <p:txBody>
          <a:bodyPr wrap="none" rtlCol="0">
            <a:spAutoFit/>
          </a:bodyPr>
          <a:lstStyle/>
          <a:p>
            <a:pPr algn="ctr"/>
            <a:r>
              <a:rPr lang="tr-TR" sz="240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CEO</a:t>
            </a:r>
          </a:p>
        </p:txBody>
      </p:sp>
      <p:sp>
        <p:nvSpPr>
          <p:cNvPr id="24" name="TextBox 23"/>
          <p:cNvSpPr txBox="1"/>
          <p:nvPr/>
        </p:nvSpPr>
        <p:spPr>
          <a:xfrm>
            <a:off x="11809526" y="9203920"/>
            <a:ext cx="764953" cy="461665"/>
          </a:xfrm>
          <a:prstGeom prst="rect">
            <a:avLst/>
          </a:prstGeom>
          <a:noFill/>
        </p:spPr>
        <p:txBody>
          <a:bodyPr wrap="none" rtlCol="0">
            <a:spAutoFit/>
          </a:bodyPr>
          <a:lstStyle/>
          <a:p>
            <a:pPr algn="ctr"/>
            <a:r>
              <a:rPr lang="tr-TR" sz="240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CFO</a:t>
            </a:r>
          </a:p>
        </p:txBody>
      </p:sp>
      <p:sp>
        <p:nvSpPr>
          <p:cNvPr id="25" name="TextBox 24"/>
          <p:cNvSpPr txBox="1"/>
          <p:nvPr/>
        </p:nvSpPr>
        <p:spPr>
          <a:xfrm>
            <a:off x="16163264" y="9203920"/>
            <a:ext cx="688009" cy="461665"/>
          </a:xfrm>
          <a:prstGeom prst="rect">
            <a:avLst/>
          </a:prstGeom>
          <a:noFill/>
        </p:spPr>
        <p:txBody>
          <a:bodyPr wrap="none" rtlCol="0">
            <a:spAutoFit/>
          </a:bodyPr>
          <a:lstStyle/>
          <a:p>
            <a:pPr algn="ctr"/>
            <a:r>
              <a:rPr lang="tr-TR" sz="240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CIO</a:t>
            </a:r>
          </a:p>
        </p:txBody>
      </p:sp>
    </p:spTree>
    <p:extLst>
      <p:ext uri="{BB962C8B-B14F-4D97-AF65-F5344CB8AC3E}">
        <p14:creationId xmlns:p14="http://schemas.microsoft.com/office/powerpoint/2010/main" val="1757255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7053943" cy="4572000"/>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17330057" y="9143999"/>
            <a:ext cx="7053943" cy="4572000"/>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4"/>
          <p:cNvSpPr/>
          <p:nvPr/>
        </p:nvSpPr>
        <p:spPr>
          <a:xfrm>
            <a:off x="0" y="4572000"/>
            <a:ext cx="24384000" cy="457199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5400">
              <a:solidFill>
                <a:schemeClr val="bg1">
                  <a:lumMod val="95000"/>
                </a:schemeClr>
              </a:solidFill>
            </a:endParaRPr>
          </a:p>
        </p:txBody>
      </p:sp>
      <p:sp>
        <p:nvSpPr>
          <p:cNvPr id="28" name="Rectangle 27"/>
          <p:cNvSpPr/>
          <p:nvPr/>
        </p:nvSpPr>
        <p:spPr>
          <a:xfrm>
            <a:off x="7053942" y="1"/>
            <a:ext cx="17330057" cy="457199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Rectangle 30"/>
          <p:cNvSpPr/>
          <p:nvPr/>
        </p:nvSpPr>
        <p:spPr>
          <a:xfrm>
            <a:off x="0" y="9144001"/>
            <a:ext cx="17330057" cy="4571999"/>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p:cNvSpPr/>
          <p:nvPr/>
        </p:nvSpPr>
        <p:spPr>
          <a:xfrm>
            <a:off x="3192584" y="816212"/>
            <a:ext cx="668773" cy="769441"/>
          </a:xfrm>
          <a:prstGeom prst="rect">
            <a:avLst/>
          </a:prstGeom>
        </p:spPr>
        <p:txBody>
          <a:bodyPr wrap="none">
            <a:spAutoFit/>
          </a:bodyPr>
          <a:lstStyle/>
          <a:p>
            <a:r>
              <a:rPr lang="tr-TR" sz="4400">
                <a:solidFill>
                  <a:schemeClr val="tx1">
                    <a:lumMod val="85000"/>
                    <a:lumOff val="15000"/>
                  </a:schemeClr>
                </a:solidFill>
                <a:latin typeface="FontAwesome" pitchFamily="2" charset="0"/>
              </a:rPr>
              <a:t></a:t>
            </a:r>
            <a:endParaRPr lang="tr-TR" sz="4400">
              <a:solidFill>
                <a:schemeClr val="tx1">
                  <a:lumMod val="85000"/>
                  <a:lumOff val="15000"/>
                </a:schemeClr>
              </a:solidFill>
            </a:endParaRPr>
          </a:p>
        </p:txBody>
      </p:sp>
      <p:sp>
        <p:nvSpPr>
          <p:cNvPr id="32" name="TextBox 31"/>
          <p:cNvSpPr txBox="1"/>
          <p:nvPr/>
        </p:nvSpPr>
        <p:spPr>
          <a:xfrm>
            <a:off x="2320678" y="1755221"/>
            <a:ext cx="2412584" cy="523220"/>
          </a:xfrm>
          <a:prstGeom prst="rect">
            <a:avLst/>
          </a:prstGeom>
          <a:noFill/>
        </p:spPr>
        <p:txBody>
          <a:bodyPr wrap="none" rtlCol="0">
            <a:spAutoFit/>
          </a:bodyPr>
          <a:lstStyle/>
          <a:p>
            <a:pPr algn="ctr"/>
            <a:r>
              <a:rPr lang="tr-TR" sz="28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Your Subtitle</a:t>
            </a:r>
          </a:p>
        </p:txBody>
      </p:sp>
      <p:sp>
        <p:nvSpPr>
          <p:cNvPr id="33" name="Rectangle 32"/>
          <p:cNvSpPr/>
          <p:nvPr/>
        </p:nvSpPr>
        <p:spPr>
          <a:xfrm>
            <a:off x="1910744" y="2278461"/>
            <a:ext cx="3232451" cy="1477328"/>
          </a:xfrm>
          <a:prstGeom prst="rect">
            <a:avLst/>
          </a:prstGeom>
        </p:spPr>
        <p:txBody>
          <a:bodyPr wrap="square">
            <a:spAutoFit/>
          </a:bodyPr>
          <a:lstStyle/>
          <a:p>
            <a:pPr algn="ctr">
              <a:lnSpc>
                <a:spcPct val="150000"/>
              </a:lnSpc>
            </a:pPr>
            <a:r>
              <a:rPr lang="tr-TR" sz="2000">
                <a:solidFill>
                  <a:schemeClr val="tx1">
                    <a:lumMod val="85000"/>
                    <a:lumOff val="15000"/>
                  </a:schemeClr>
                </a:solidFill>
                <a:latin typeface="Open Sans" panose="020B0606030504020204" pitchFamily="34" charset="0"/>
              </a:rPr>
              <a:t>Lorem ipsum dolor sit amet, consectetur adipiscing elit. Ut loborti. </a:t>
            </a:r>
            <a:endParaRPr lang="tr-TR" sz="2000">
              <a:solidFill>
                <a:schemeClr val="tx1">
                  <a:lumMod val="85000"/>
                  <a:lumOff val="15000"/>
                </a:schemeClr>
              </a:solidFill>
            </a:endParaRPr>
          </a:p>
        </p:txBody>
      </p:sp>
      <p:sp>
        <p:nvSpPr>
          <p:cNvPr id="34" name="Rectangle 33"/>
          <p:cNvSpPr/>
          <p:nvPr/>
        </p:nvSpPr>
        <p:spPr>
          <a:xfrm>
            <a:off x="20426584" y="9960211"/>
            <a:ext cx="748923" cy="769441"/>
          </a:xfrm>
          <a:prstGeom prst="rect">
            <a:avLst/>
          </a:prstGeom>
        </p:spPr>
        <p:txBody>
          <a:bodyPr wrap="none">
            <a:spAutoFit/>
          </a:bodyPr>
          <a:lstStyle/>
          <a:p>
            <a:r>
              <a:rPr lang="tr-TR" sz="4400">
                <a:solidFill>
                  <a:schemeClr val="tx1">
                    <a:lumMod val="85000"/>
                    <a:lumOff val="15000"/>
                  </a:schemeClr>
                </a:solidFill>
                <a:latin typeface="FontAwesome" pitchFamily="2" charset="0"/>
              </a:rPr>
              <a:t></a:t>
            </a:r>
            <a:endParaRPr lang="tr-TR" sz="4400">
              <a:solidFill>
                <a:schemeClr val="tx1">
                  <a:lumMod val="85000"/>
                  <a:lumOff val="15000"/>
                </a:schemeClr>
              </a:solidFill>
            </a:endParaRPr>
          </a:p>
        </p:txBody>
      </p:sp>
      <p:sp>
        <p:nvSpPr>
          <p:cNvPr id="35" name="TextBox 34"/>
          <p:cNvSpPr txBox="1"/>
          <p:nvPr/>
        </p:nvSpPr>
        <p:spPr>
          <a:xfrm>
            <a:off x="19650737" y="10899220"/>
            <a:ext cx="2412584" cy="523220"/>
          </a:xfrm>
          <a:prstGeom prst="rect">
            <a:avLst/>
          </a:prstGeom>
          <a:noFill/>
        </p:spPr>
        <p:txBody>
          <a:bodyPr wrap="none" rtlCol="0">
            <a:spAutoFit/>
          </a:bodyPr>
          <a:lstStyle/>
          <a:p>
            <a:pPr algn="ctr"/>
            <a:r>
              <a:rPr lang="tr-TR" sz="28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Your Subtitle</a:t>
            </a:r>
          </a:p>
        </p:txBody>
      </p:sp>
      <p:sp>
        <p:nvSpPr>
          <p:cNvPr id="36" name="Rectangle 35"/>
          <p:cNvSpPr/>
          <p:nvPr/>
        </p:nvSpPr>
        <p:spPr>
          <a:xfrm>
            <a:off x="19240803" y="11422460"/>
            <a:ext cx="3232451" cy="1477328"/>
          </a:xfrm>
          <a:prstGeom prst="rect">
            <a:avLst/>
          </a:prstGeom>
        </p:spPr>
        <p:txBody>
          <a:bodyPr wrap="square">
            <a:spAutoFit/>
          </a:bodyPr>
          <a:lstStyle/>
          <a:p>
            <a:pPr algn="ctr">
              <a:lnSpc>
                <a:spcPct val="150000"/>
              </a:lnSpc>
            </a:pPr>
            <a:r>
              <a:rPr lang="tr-TR" sz="2000">
                <a:solidFill>
                  <a:schemeClr val="tx1">
                    <a:lumMod val="85000"/>
                    <a:lumOff val="15000"/>
                  </a:schemeClr>
                </a:solidFill>
                <a:latin typeface="Open Sans" panose="020B0606030504020204" pitchFamily="34" charset="0"/>
              </a:rPr>
              <a:t>Lorem ipsum dolor sit amet, consectetur adipiscing elit. Ut loborti. </a:t>
            </a:r>
            <a:endParaRPr lang="tr-TR" sz="2000">
              <a:solidFill>
                <a:schemeClr val="tx1">
                  <a:lumMod val="85000"/>
                  <a:lumOff val="15000"/>
                </a:schemeClr>
              </a:solidFill>
            </a:endParaRPr>
          </a:p>
        </p:txBody>
      </p:sp>
      <p:sp>
        <p:nvSpPr>
          <p:cNvPr id="9" name="Rectangle 8"/>
          <p:cNvSpPr/>
          <p:nvPr/>
        </p:nvSpPr>
        <p:spPr>
          <a:xfrm>
            <a:off x="4840855" y="5879352"/>
            <a:ext cx="1042273" cy="1200329"/>
          </a:xfrm>
          <a:prstGeom prst="rect">
            <a:avLst/>
          </a:prstGeom>
        </p:spPr>
        <p:txBody>
          <a:bodyPr wrap="none">
            <a:spAutoFit/>
          </a:bodyPr>
          <a:lstStyle/>
          <a:p>
            <a:pPr algn="ctr"/>
            <a:r>
              <a:rPr lang="tr-TR" sz="7200">
                <a:solidFill>
                  <a:srgbClr val="CA8385"/>
                </a:solidFill>
                <a:latin typeface="FontAwesome" pitchFamily="2" charset="0"/>
              </a:rPr>
              <a:t></a:t>
            </a:r>
            <a:endParaRPr lang="tr-TR" sz="7200">
              <a:solidFill>
                <a:srgbClr val="CA8385"/>
              </a:solidFill>
            </a:endParaRPr>
          </a:p>
        </p:txBody>
      </p:sp>
      <p:sp>
        <p:nvSpPr>
          <p:cNvPr id="37" name="TextBox 36"/>
          <p:cNvSpPr txBox="1"/>
          <p:nvPr/>
        </p:nvSpPr>
        <p:spPr>
          <a:xfrm>
            <a:off x="4709796" y="7079681"/>
            <a:ext cx="1304396" cy="523220"/>
          </a:xfrm>
          <a:prstGeom prst="rect">
            <a:avLst/>
          </a:prstGeom>
          <a:noFill/>
        </p:spPr>
        <p:txBody>
          <a:bodyPr wrap="none" rtlCol="0">
            <a:spAutoFit/>
          </a:bodyPr>
          <a:lstStyle/>
          <a:p>
            <a:pPr algn="ctr"/>
            <a:r>
              <a:rPr lang="tr-TR" sz="28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Stereo</a:t>
            </a:r>
          </a:p>
        </p:txBody>
      </p:sp>
      <p:sp>
        <p:nvSpPr>
          <p:cNvPr id="38" name="Rectangle 37"/>
          <p:cNvSpPr/>
          <p:nvPr/>
        </p:nvSpPr>
        <p:spPr>
          <a:xfrm>
            <a:off x="9394189" y="5879352"/>
            <a:ext cx="1042273" cy="1200329"/>
          </a:xfrm>
          <a:prstGeom prst="rect">
            <a:avLst/>
          </a:prstGeom>
        </p:spPr>
        <p:txBody>
          <a:bodyPr wrap="none">
            <a:spAutoFit/>
          </a:bodyPr>
          <a:lstStyle/>
          <a:p>
            <a:pPr algn="ctr"/>
            <a:r>
              <a:rPr lang="tr-TR" sz="7200">
                <a:solidFill>
                  <a:srgbClr val="CA8385"/>
                </a:solidFill>
                <a:latin typeface="FontAwesome" pitchFamily="2" charset="0"/>
              </a:rPr>
              <a:t></a:t>
            </a:r>
            <a:endParaRPr lang="tr-TR" sz="7200">
              <a:solidFill>
                <a:srgbClr val="CA8385"/>
              </a:solidFill>
            </a:endParaRPr>
          </a:p>
        </p:txBody>
      </p:sp>
      <p:sp>
        <p:nvSpPr>
          <p:cNvPr id="39" name="TextBox 38"/>
          <p:cNvSpPr txBox="1"/>
          <p:nvPr/>
        </p:nvSpPr>
        <p:spPr>
          <a:xfrm>
            <a:off x="9303627" y="7079681"/>
            <a:ext cx="1223413" cy="523220"/>
          </a:xfrm>
          <a:prstGeom prst="rect">
            <a:avLst/>
          </a:prstGeom>
          <a:noFill/>
        </p:spPr>
        <p:txBody>
          <a:bodyPr wrap="none" rtlCol="0">
            <a:spAutoFit/>
          </a:bodyPr>
          <a:lstStyle/>
          <a:p>
            <a:pPr algn="ctr"/>
            <a:r>
              <a:rPr lang="tr-TR" sz="28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Home</a:t>
            </a:r>
          </a:p>
        </p:txBody>
      </p:sp>
      <p:sp>
        <p:nvSpPr>
          <p:cNvPr id="40" name="Rectangle 39"/>
          <p:cNvSpPr/>
          <p:nvPr/>
        </p:nvSpPr>
        <p:spPr>
          <a:xfrm>
            <a:off x="13860552" y="6010514"/>
            <a:ext cx="954107" cy="1015663"/>
          </a:xfrm>
          <a:prstGeom prst="rect">
            <a:avLst/>
          </a:prstGeom>
        </p:spPr>
        <p:txBody>
          <a:bodyPr wrap="none">
            <a:spAutoFit/>
          </a:bodyPr>
          <a:lstStyle/>
          <a:p>
            <a:pPr algn="ctr"/>
            <a:r>
              <a:rPr lang="tr-TR" sz="6000">
                <a:solidFill>
                  <a:srgbClr val="CA8385"/>
                </a:solidFill>
                <a:latin typeface="FontAwesome" pitchFamily="2" charset="0"/>
              </a:rPr>
              <a:t></a:t>
            </a:r>
            <a:endParaRPr lang="tr-TR" sz="6000">
              <a:solidFill>
                <a:srgbClr val="CA8385"/>
              </a:solidFill>
            </a:endParaRPr>
          </a:p>
        </p:txBody>
      </p:sp>
      <p:sp>
        <p:nvSpPr>
          <p:cNvPr id="41" name="TextBox 40"/>
          <p:cNvSpPr txBox="1"/>
          <p:nvPr/>
        </p:nvSpPr>
        <p:spPr>
          <a:xfrm>
            <a:off x="13842505" y="7079681"/>
            <a:ext cx="990207" cy="523220"/>
          </a:xfrm>
          <a:prstGeom prst="rect">
            <a:avLst/>
          </a:prstGeom>
          <a:noFill/>
        </p:spPr>
        <p:txBody>
          <a:bodyPr wrap="none" rtlCol="0">
            <a:spAutoFit/>
          </a:bodyPr>
          <a:lstStyle/>
          <a:p>
            <a:pPr algn="ctr"/>
            <a:r>
              <a:rPr lang="tr-TR" sz="28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Love</a:t>
            </a:r>
          </a:p>
        </p:txBody>
      </p:sp>
      <p:sp>
        <p:nvSpPr>
          <p:cNvPr id="42" name="Rectangle 41"/>
          <p:cNvSpPr/>
          <p:nvPr/>
        </p:nvSpPr>
        <p:spPr>
          <a:xfrm>
            <a:off x="18583422" y="6056680"/>
            <a:ext cx="877163" cy="923330"/>
          </a:xfrm>
          <a:prstGeom prst="rect">
            <a:avLst/>
          </a:prstGeom>
        </p:spPr>
        <p:txBody>
          <a:bodyPr wrap="none">
            <a:spAutoFit/>
          </a:bodyPr>
          <a:lstStyle/>
          <a:p>
            <a:pPr algn="ctr"/>
            <a:r>
              <a:rPr lang="tr-TR" sz="5400">
                <a:solidFill>
                  <a:srgbClr val="CA8385"/>
                </a:solidFill>
                <a:latin typeface="FontAwesome" pitchFamily="2" charset="0"/>
              </a:rPr>
              <a:t></a:t>
            </a:r>
            <a:endParaRPr lang="tr-TR" sz="5400">
              <a:solidFill>
                <a:srgbClr val="CA8385"/>
              </a:solidFill>
            </a:endParaRPr>
          </a:p>
        </p:txBody>
      </p:sp>
      <p:sp>
        <p:nvSpPr>
          <p:cNvPr id="43" name="TextBox 42"/>
          <p:cNvSpPr txBox="1"/>
          <p:nvPr/>
        </p:nvSpPr>
        <p:spPr>
          <a:xfrm>
            <a:off x="18454383" y="7079681"/>
            <a:ext cx="1135247" cy="523220"/>
          </a:xfrm>
          <a:prstGeom prst="rect">
            <a:avLst/>
          </a:prstGeom>
          <a:noFill/>
        </p:spPr>
        <p:txBody>
          <a:bodyPr wrap="none" rtlCol="0">
            <a:spAutoFit/>
          </a:bodyPr>
          <a:lstStyle/>
          <a:p>
            <a:pPr algn="ctr"/>
            <a:r>
              <a:rPr lang="tr-TR" sz="28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Drink</a:t>
            </a:r>
          </a:p>
        </p:txBody>
      </p:sp>
    </p:spTree>
    <p:extLst>
      <p:ext uri="{BB962C8B-B14F-4D97-AF65-F5344CB8AC3E}">
        <p14:creationId xmlns:p14="http://schemas.microsoft.com/office/powerpoint/2010/main" val="1082344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4" name="Rectangle 3"/>
          <p:cNvSpPr/>
          <p:nvPr/>
        </p:nvSpPr>
        <p:spPr>
          <a:xfrm>
            <a:off x="0" y="0"/>
            <a:ext cx="16256001" cy="1371599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rapezoid 6"/>
          <p:cNvSpPr/>
          <p:nvPr/>
        </p:nvSpPr>
        <p:spPr>
          <a:xfrm rot="5400000">
            <a:off x="1124339" y="928396"/>
            <a:ext cx="4618651" cy="6867332"/>
          </a:xfrm>
          <a:prstGeom prst="trapezoid">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TextBox 17"/>
          <p:cNvSpPr txBox="1"/>
          <p:nvPr/>
        </p:nvSpPr>
        <p:spPr>
          <a:xfrm>
            <a:off x="1066066" y="3513532"/>
            <a:ext cx="2530693"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Project Name</a:t>
            </a:r>
          </a:p>
        </p:txBody>
      </p:sp>
      <p:sp>
        <p:nvSpPr>
          <p:cNvPr id="19" name="Rectangle 18"/>
          <p:cNvSpPr/>
          <p:nvPr/>
        </p:nvSpPr>
        <p:spPr>
          <a:xfrm>
            <a:off x="1066065" y="4102597"/>
            <a:ext cx="3879159" cy="1053878"/>
          </a:xfrm>
          <a:prstGeom prst="rect">
            <a:avLst/>
          </a:prstGeom>
        </p:spPr>
        <p:txBody>
          <a:bodyPr wrap="square">
            <a:spAutoFit/>
          </a:bodyPr>
          <a:lstStyle/>
          <a:p>
            <a:pP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a:t>
            </a:r>
          </a:p>
        </p:txBody>
      </p:sp>
      <p:sp>
        <p:nvSpPr>
          <p:cNvPr id="20" name="TextBox 19"/>
          <p:cNvSpPr txBox="1"/>
          <p:nvPr/>
        </p:nvSpPr>
        <p:spPr>
          <a:xfrm>
            <a:off x="18533423" y="2331347"/>
            <a:ext cx="3573158" cy="1754326"/>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PROJECT</a:t>
            </a:r>
          </a:p>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FEATURES</a:t>
            </a:r>
          </a:p>
        </p:txBody>
      </p:sp>
      <p:sp>
        <p:nvSpPr>
          <p:cNvPr id="8" name="Rectangle 7"/>
          <p:cNvSpPr/>
          <p:nvPr/>
        </p:nvSpPr>
        <p:spPr>
          <a:xfrm>
            <a:off x="18299687" y="5389159"/>
            <a:ext cx="800219" cy="830997"/>
          </a:xfrm>
          <a:prstGeom prst="rect">
            <a:avLst/>
          </a:prstGeom>
        </p:spPr>
        <p:txBody>
          <a:bodyPr wrap="none">
            <a:spAutoFit/>
          </a:bodyPr>
          <a:lstStyle/>
          <a:p>
            <a:r>
              <a:rPr lang="tr-TR" sz="4800">
                <a:solidFill>
                  <a:srgbClr val="CA8385"/>
                </a:solidFill>
                <a:latin typeface="FontAwesome" pitchFamily="2" charset="0"/>
              </a:rPr>
              <a:t></a:t>
            </a:r>
            <a:endParaRPr lang="tr-TR" sz="4800">
              <a:solidFill>
                <a:srgbClr val="CA8385"/>
              </a:solidFill>
            </a:endParaRPr>
          </a:p>
        </p:txBody>
      </p:sp>
      <p:sp>
        <p:nvSpPr>
          <p:cNvPr id="22" name="TextBox 21"/>
          <p:cNvSpPr txBox="1"/>
          <p:nvPr/>
        </p:nvSpPr>
        <p:spPr>
          <a:xfrm>
            <a:off x="17583946" y="6384268"/>
            <a:ext cx="2188420"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Determined</a:t>
            </a:r>
          </a:p>
        </p:txBody>
      </p:sp>
      <p:sp>
        <p:nvSpPr>
          <p:cNvPr id="23" name="Rectangle 22"/>
          <p:cNvSpPr/>
          <p:nvPr/>
        </p:nvSpPr>
        <p:spPr>
          <a:xfrm>
            <a:off x="21539293" y="5389159"/>
            <a:ext cx="800219" cy="830997"/>
          </a:xfrm>
          <a:prstGeom prst="rect">
            <a:avLst/>
          </a:prstGeom>
        </p:spPr>
        <p:txBody>
          <a:bodyPr wrap="none">
            <a:spAutoFit/>
          </a:bodyPr>
          <a:lstStyle/>
          <a:p>
            <a:r>
              <a:rPr lang="tr-TR" sz="4800">
                <a:solidFill>
                  <a:srgbClr val="CA8385"/>
                </a:solidFill>
                <a:latin typeface="FontAwesome" pitchFamily="2" charset="0"/>
              </a:rPr>
              <a:t></a:t>
            </a:r>
            <a:endParaRPr lang="tr-TR" sz="4800">
              <a:solidFill>
                <a:srgbClr val="CA8385"/>
              </a:solidFill>
            </a:endParaRPr>
          </a:p>
        </p:txBody>
      </p:sp>
      <p:sp>
        <p:nvSpPr>
          <p:cNvPr id="24" name="TextBox 23"/>
          <p:cNvSpPr txBox="1"/>
          <p:nvPr/>
        </p:nvSpPr>
        <p:spPr>
          <a:xfrm>
            <a:off x="21005878" y="6384268"/>
            <a:ext cx="1911934"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Innovative</a:t>
            </a:r>
          </a:p>
        </p:txBody>
      </p:sp>
      <p:sp>
        <p:nvSpPr>
          <p:cNvPr id="27" name="Rectangle 26"/>
          <p:cNvSpPr/>
          <p:nvPr/>
        </p:nvSpPr>
        <p:spPr>
          <a:xfrm>
            <a:off x="18299687" y="7596117"/>
            <a:ext cx="535724" cy="830997"/>
          </a:xfrm>
          <a:prstGeom prst="rect">
            <a:avLst/>
          </a:prstGeom>
        </p:spPr>
        <p:txBody>
          <a:bodyPr wrap="none">
            <a:spAutoFit/>
          </a:bodyPr>
          <a:lstStyle/>
          <a:p>
            <a:r>
              <a:rPr lang="tr-TR" sz="4800">
                <a:solidFill>
                  <a:srgbClr val="CA8385"/>
                </a:solidFill>
                <a:latin typeface="FontAwesome" pitchFamily="2" charset="0"/>
              </a:rPr>
              <a:t></a:t>
            </a:r>
            <a:endParaRPr lang="tr-TR" sz="4800">
              <a:solidFill>
                <a:srgbClr val="CA8385"/>
              </a:solidFill>
            </a:endParaRPr>
          </a:p>
        </p:txBody>
      </p:sp>
      <p:sp>
        <p:nvSpPr>
          <p:cNvPr id="29" name="TextBox 28"/>
          <p:cNvSpPr txBox="1"/>
          <p:nvPr/>
        </p:nvSpPr>
        <p:spPr>
          <a:xfrm>
            <a:off x="17926187" y="8591226"/>
            <a:ext cx="1503938"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Reliable</a:t>
            </a:r>
          </a:p>
        </p:txBody>
      </p:sp>
      <p:sp>
        <p:nvSpPr>
          <p:cNvPr id="30" name="Rectangle 29"/>
          <p:cNvSpPr/>
          <p:nvPr/>
        </p:nvSpPr>
        <p:spPr>
          <a:xfrm>
            <a:off x="21671540" y="7596117"/>
            <a:ext cx="535724" cy="830997"/>
          </a:xfrm>
          <a:prstGeom prst="rect">
            <a:avLst/>
          </a:prstGeom>
        </p:spPr>
        <p:txBody>
          <a:bodyPr wrap="none">
            <a:spAutoFit/>
          </a:bodyPr>
          <a:lstStyle/>
          <a:p>
            <a:r>
              <a:rPr lang="tr-TR" sz="4800">
                <a:solidFill>
                  <a:srgbClr val="CA8385"/>
                </a:solidFill>
                <a:latin typeface="FontAwesome" pitchFamily="2" charset="0"/>
              </a:rPr>
              <a:t></a:t>
            </a:r>
            <a:endParaRPr lang="tr-TR" sz="4800">
              <a:solidFill>
                <a:srgbClr val="CA8385"/>
              </a:solidFill>
            </a:endParaRPr>
          </a:p>
        </p:txBody>
      </p:sp>
      <p:sp>
        <p:nvSpPr>
          <p:cNvPr id="37" name="TextBox 36"/>
          <p:cNvSpPr txBox="1"/>
          <p:nvPr/>
        </p:nvSpPr>
        <p:spPr>
          <a:xfrm>
            <a:off x="21064003" y="8591226"/>
            <a:ext cx="1795683"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Discipline</a:t>
            </a:r>
          </a:p>
        </p:txBody>
      </p:sp>
      <p:sp>
        <p:nvSpPr>
          <p:cNvPr id="38" name="Rectangle 37"/>
          <p:cNvSpPr/>
          <p:nvPr/>
        </p:nvSpPr>
        <p:spPr>
          <a:xfrm>
            <a:off x="18278046" y="9866324"/>
            <a:ext cx="800219" cy="830997"/>
          </a:xfrm>
          <a:prstGeom prst="rect">
            <a:avLst/>
          </a:prstGeom>
        </p:spPr>
        <p:txBody>
          <a:bodyPr wrap="none">
            <a:spAutoFit/>
          </a:bodyPr>
          <a:lstStyle/>
          <a:p>
            <a:r>
              <a:rPr lang="tr-TR" sz="4800">
                <a:solidFill>
                  <a:srgbClr val="CA8385"/>
                </a:solidFill>
                <a:latin typeface="FontAwesome" pitchFamily="2" charset="0"/>
              </a:rPr>
              <a:t></a:t>
            </a:r>
            <a:endParaRPr lang="tr-TR" sz="4800">
              <a:solidFill>
                <a:srgbClr val="CA8385"/>
              </a:solidFill>
            </a:endParaRPr>
          </a:p>
        </p:txBody>
      </p:sp>
      <p:sp>
        <p:nvSpPr>
          <p:cNvPr id="39" name="TextBox 38"/>
          <p:cNvSpPr txBox="1"/>
          <p:nvPr/>
        </p:nvSpPr>
        <p:spPr>
          <a:xfrm>
            <a:off x="18046413" y="10861433"/>
            <a:ext cx="1263486"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Justice</a:t>
            </a:r>
          </a:p>
        </p:txBody>
      </p:sp>
      <p:sp>
        <p:nvSpPr>
          <p:cNvPr id="40" name="Rectangle 39"/>
          <p:cNvSpPr/>
          <p:nvPr/>
        </p:nvSpPr>
        <p:spPr>
          <a:xfrm>
            <a:off x="21583376" y="9866324"/>
            <a:ext cx="712054" cy="830997"/>
          </a:xfrm>
          <a:prstGeom prst="rect">
            <a:avLst/>
          </a:prstGeom>
        </p:spPr>
        <p:txBody>
          <a:bodyPr wrap="none">
            <a:spAutoFit/>
          </a:bodyPr>
          <a:lstStyle/>
          <a:p>
            <a:r>
              <a:rPr lang="tr-TR" sz="4800">
                <a:solidFill>
                  <a:srgbClr val="CA8385"/>
                </a:solidFill>
                <a:latin typeface="FontAwesome" pitchFamily="2" charset="0"/>
              </a:rPr>
              <a:t></a:t>
            </a:r>
            <a:endParaRPr lang="tr-TR" sz="4800">
              <a:solidFill>
                <a:srgbClr val="CA8385"/>
              </a:solidFill>
            </a:endParaRPr>
          </a:p>
        </p:txBody>
      </p:sp>
      <p:sp>
        <p:nvSpPr>
          <p:cNvPr id="41" name="TextBox 40"/>
          <p:cNvSpPr txBox="1"/>
          <p:nvPr/>
        </p:nvSpPr>
        <p:spPr>
          <a:xfrm>
            <a:off x="21201861" y="10861433"/>
            <a:ext cx="1519967"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Security</a:t>
            </a:r>
          </a:p>
        </p:txBody>
      </p:sp>
      <p:grpSp>
        <p:nvGrpSpPr>
          <p:cNvPr id="42" name="Group 41"/>
          <p:cNvGrpSpPr/>
          <p:nvPr/>
        </p:nvGrpSpPr>
        <p:grpSpPr>
          <a:xfrm>
            <a:off x="19771803" y="4436432"/>
            <a:ext cx="1096395" cy="169554"/>
            <a:chOff x="11643803" y="3980625"/>
            <a:chExt cx="1096395" cy="169554"/>
          </a:xfrm>
        </p:grpSpPr>
        <p:sp>
          <p:nvSpPr>
            <p:cNvPr id="43" name="Rectangle 42"/>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2BB61"/>
                </a:solidFill>
              </a:endParaRPr>
            </a:p>
          </p:txBody>
        </p:sp>
        <p:sp>
          <p:nvSpPr>
            <p:cNvPr id="44" name="Rectangle 43"/>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2BB61"/>
                </a:solidFill>
              </a:endParaRPr>
            </a:p>
          </p:txBody>
        </p:sp>
        <p:sp>
          <p:nvSpPr>
            <p:cNvPr id="45" name="Rectangle 44"/>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2BB61"/>
                </a:solidFill>
              </a:endParaRPr>
            </a:p>
          </p:txBody>
        </p:sp>
        <p:cxnSp>
          <p:nvCxnSpPr>
            <p:cNvPr id="46" name="Straight Connector 45"/>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57614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Rectangle 1"/>
          <p:cNvSpPr/>
          <p:nvPr/>
        </p:nvSpPr>
        <p:spPr>
          <a:xfrm>
            <a:off x="4802156" y="5113548"/>
            <a:ext cx="3694922" cy="369492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Rectangle 15"/>
          <p:cNvSpPr/>
          <p:nvPr/>
        </p:nvSpPr>
        <p:spPr>
          <a:xfrm>
            <a:off x="4802156" y="8808470"/>
            <a:ext cx="3694922" cy="369492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8497078" y="5113548"/>
            <a:ext cx="3694922" cy="369492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ectangle 27"/>
          <p:cNvSpPr/>
          <p:nvPr/>
        </p:nvSpPr>
        <p:spPr>
          <a:xfrm>
            <a:off x="8497078" y="8808470"/>
            <a:ext cx="3694922" cy="369492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Rectangle 30"/>
          <p:cNvSpPr/>
          <p:nvPr/>
        </p:nvSpPr>
        <p:spPr>
          <a:xfrm>
            <a:off x="12192000" y="5113548"/>
            <a:ext cx="3694922" cy="369492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Rectangle 31"/>
          <p:cNvSpPr/>
          <p:nvPr/>
        </p:nvSpPr>
        <p:spPr>
          <a:xfrm>
            <a:off x="12192000" y="8808470"/>
            <a:ext cx="3694922" cy="369492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Rectangle 32"/>
          <p:cNvSpPr/>
          <p:nvPr/>
        </p:nvSpPr>
        <p:spPr>
          <a:xfrm>
            <a:off x="15886922" y="5113548"/>
            <a:ext cx="3694922" cy="3694922"/>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Rectangle 33"/>
          <p:cNvSpPr/>
          <p:nvPr/>
        </p:nvSpPr>
        <p:spPr>
          <a:xfrm>
            <a:off x="15886922" y="8808470"/>
            <a:ext cx="3694922" cy="3694922"/>
          </a:xfrm>
          <a:prstGeom prst="rect">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TextBox 34"/>
          <p:cNvSpPr txBox="1"/>
          <p:nvPr/>
        </p:nvSpPr>
        <p:spPr>
          <a:xfrm>
            <a:off x="9222705" y="1400421"/>
            <a:ext cx="5938613"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PHOTO GALLERY</a:t>
            </a:r>
          </a:p>
        </p:txBody>
      </p:sp>
      <p:grpSp>
        <p:nvGrpSpPr>
          <p:cNvPr id="36" name="Group 35"/>
          <p:cNvGrpSpPr/>
          <p:nvPr/>
        </p:nvGrpSpPr>
        <p:grpSpPr>
          <a:xfrm>
            <a:off x="11643804" y="2768474"/>
            <a:ext cx="1096395" cy="169554"/>
            <a:chOff x="11643803" y="3980625"/>
            <a:chExt cx="1096395" cy="169554"/>
          </a:xfrm>
        </p:grpSpPr>
        <p:sp>
          <p:nvSpPr>
            <p:cNvPr id="37" name="Rectangle 36"/>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Rectangle 3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ectangle 38"/>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0" name="Straight Connector 39"/>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42" name="Rectangle 41"/>
          <p:cNvSpPr/>
          <p:nvPr/>
        </p:nvSpPr>
        <p:spPr>
          <a:xfrm>
            <a:off x="6115236" y="3455820"/>
            <a:ext cx="12192000" cy="1055161"/>
          </a:xfrm>
          <a:prstGeom prst="rect">
            <a:avLst/>
          </a:prstGeom>
        </p:spPr>
        <p:txBody>
          <a:bodyPr>
            <a:spAutoFit/>
          </a:bodyPr>
          <a:lstStyle/>
          <a:p>
            <a:pPr algn="ctr">
              <a:lnSpc>
                <a:spcPct val="150000"/>
              </a:lnSpc>
            </a:pPr>
            <a:r>
              <a:rPr lang="tr-TR" sz="22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a:t>
            </a:r>
            <a:endParaRPr lang="tr-TR" sz="2200">
              <a:solidFill>
                <a:schemeClr val="bg1">
                  <a:lumMod val="95000"/>
                </a:schemeClr>
              </a:solidFill>
            </a:endParaRPr>
          </a:p>
        </p:txBody>
      </p:sp>
      <p:sp>
        <p:nvSpPr>
          <p:cNvPr id="7" name="Rectangle 6"/>
          <p:cNvSpPr/>
          <p:nvPr/>
        </p:nvSpPr>
        <p:spPr>
          <a:xfrm>
            <a:off x="9944429" y="10271208"/>
            <a:ext cx="800219" cy="830997"/>
          </a:xfrm>
          <a:prstGeom prst="rect">
            <a:avLst/>
          </a:prstGeom>
        </p:spPr>
        <p:txBody>
          <a:bodyPr wrap="none">
            <a:spAutoFit/>
          </a:bodyPr>
          <a:lstStyle/>
          <a:p>
            <a:r>
              <a:rPr lang="tr-TR" sz="4800">
                <a:solidFill>
                  <a:srgbClr val="CA8385"/>
                </a:solidFill>
                <a:latin typeface="FontAwesome" pitchFamily="2" charset="0"/>
              </a:rPr>
              <a:t></a:t>
            </a:r>
            <a:endParaRPr lang="tr-TR" sz="4800">
              <a:solidFill>
                <a:srgbClr val="CA8385"/>
              </a:solidFill>
            </a:endParaRPr>
          </a:p>
        </p:txBody>
      </p:sp>
      <p:sp>
        <p:nvSpPr>
          <p:cNvPr id="8" name="Rectangle 7"/>
          <p:cNvSpPr/>
          <p:nvPr/>
        </p:nvSpPr>
        <p:spPr>
          <a:xfrm>
            <a:off x="13639351" y="10240432"/>
            <a:ext cx="800219" cy="830997"/>
          </a:xfrm>
          <a:prstGeom prst="rect">
            <a:avLst/>
          </a:prstGeom>
        </p:spPr>
        <p:txBody>
          <a:bodyPr wrap="none">
            <a:spAutoFit/>
          </a:bodyPr>
          <a:lstStyle/>
          <a:p>
            <a:r>
              <a:rPr lang="tr-TR" sz="4800">
                <a:solidFill>
                  <a:srgbClr val="CA8385"/>
                </a:solidFill>
                <a:latin typeface="FontAwesome" pitchFamily="2" charset="0"/>
              </a:rPr>
              <a:t></a:t>
            </a:r>
            <a:endParaRPr lang="tr-TR" sz="4800">
              <a:solidFill>
                <a:srgbClr val="CA8385"/>
              </a:solidFill>
            </a:endParaRPr>
          </a:p>
        </p:txBody>
      </p:sp>
      <p:sp>
        <p:nvSpPr>
          <p:cNvPr id="6" name="Rectangle 5"/>
          <p:cNvSpPr/>
          <p:nvPr/>
        </p:nvSpPr>
        <p:spPr>
          <a:xfrm>
            <a:off x="8497078" y="12316408"/>
            <a:ext cx="7389844" cy="186984"/>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18733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35" name="TextBox 34"/>
          <p:cNvSpPr txBox="1"/>
          <p:nvPr/>
        </p:nvSpPr>
        <p:spPr>
          <a:xfrm>
            <a:off x="9648020" y="2409305"/>
            <a:ext cx="5087996"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PROJECT PAGE</a:t>
            </a:r>
          </a:p>
        </p:txBody>
      </p:sp>
      <p:grpSp>
        <p:nvGrpSpPr>
          <p:cNvPr id="36" name="Group 35"/>
          <p:cNvGrpSpPr/>
          <p:nvPr/>
        </p:nvGrpSpPr>
        <p:grpSpPr>
          <a:xfrm>
            <a:off x="11643804" y="3777358"/>
            <a:ext cx="1096395" cy="169554"/>
            <a:chOff x="11643803" y="3980625"/>
            <a:chExt cx="1096395" cy="169554"/>
          </a:xfrm>
        </p:grpSpPr>
        <p:sp>
          <p:nvSpPr>
            <p:cNvPr id="37" name="Rectangle 36"/>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Rectangle 3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ectangle 38"/>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0" name="Straight Connector 39"/>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12309161" y="4868573"/>
            <a:ext cx="4057760" cy="643812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p:cNvSpPr/>
          <p:nvPr/>
        </p:nvSpPr>
        <p:spPr>
          <a:xfrm>
            <a:off x="16601243" y="4868573"/>
            <a:ext cx="4057760" cy="6438122"/>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Rectangle 23"/>
          <p:cNvSpPr/>
          <p:nvPr/>
        </p:nvSpPr>
        <p:spPr>
          <a:xfrm>
            <a:off x="18295738" y="6617846"/>
            <a:ext cx="668773" cy="769441"/>
          </a:xfrm>
          <a:prstGeom prst="rect">
            <a:avLst/>
          </a:prstGeom>
        </p:spPr>
        <p:txBody>
          <a:bodyPr wrap="none">
            <a:spAutoFit/>
          </a:bodyPr>
          <a:lstStyle/>
          <a:p>
            <a:r>
              <a:rPr lang="tr-TR" sz="4400">
                <a:solidFill>
                  <a:schemeClr val="tx1">
                    <a:lumMod val="85000"/>
                    <a:lumOff val="15000"/>
                  </a:schemeClr>
                </a:solidFill>
                <a:latin typeface="FontAwesome" pitchFamily="2" charset="0"/>
              </a:rPr>
              <a:t></a:t>
            </a:r>
            <a:endParaRPr lang="tr-TR" sz="4400">
              <a:solidFill>
                <a:schemeClr val="tx1">
                  <a:lumMod val="85000"/>
                  <a:lumOff val="15000"/>
                </a:schemeClr>
              </a:solidFill>
            </a:endParaRPr>
          </a:p>
        </p:txBody>
      </p:sp>
      <p:sp>
        <p:nvSpPr>
          <p:cNvPr id="27" name="TextBox 26"/>
          <p:cNvSpPr txBox="1"/>
          <p:nvPr/>
        </p:nvSpPr>
        <p:spPr>
          <a:xfrm>
            <a:off x="17423832" y="7556855"/>
            <a:ext cx="2412584" cy="523220"/>
          </a:xfrm>
          <a:prstGeom prst="rect">
            <a:avLst/>
          </a:prstGeom>
          <a:noFill/>
        </p:spPr>
        <p:txBody>
          <a:bodyPr wrap="none" rtlCol="0">
            <a:spAutoFit/>
          </a:bodyPr>
          <a:lstStyle/>
          <a:p>
            <a:pPr algn="ctr"/>
            <a:r>
              <a:rPr lang="tr-TR" sz="28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Your Subtitle</a:t>
            </a:r>
          </a:p>
        </p:txBody>
      </p:sp>
      <p:sp>
        <p:nvSpPr>
          <p:cNvPr id="29" name="Rectangle 28"/>
          <p:cNvSpPr/>
          <p:nvPr/>
        </p:nvSpPr>
        <p:spPr>
          <a:xfrm>
            <a:off x="17013898" y="8080095"/>
            <a:ext cx="3232451" cy="1477328"/>
          </a:xfrm>
          <a:prstGeom prst="rect">
            <a:avLst/>
          </a:prstGeom>
        </p:spPr>
        <p:txBody>
          <a:bodyPr wrap="square">
            <a:spAutoFit/>
          </a:bodyPr>
          <a:lstStyle/>
          <a:p>
            <a:pPr algn="ctr">
              <a:lnSpc>
                <a:spcPct val="150000"/>
              </a:lnSpc>
            </a:pPr>
            <a:r>
              <a:rPr lang="tr-TR" sz="2000">
                <a:solidFill>
                  <a:schemeClr val="tx1">
                    <a:lumMod val="85000"/>
                    <a:lumOff val="15000"/>
                  </a:schemeClr>
                </a:solidFill>
                <a:latin typeface="Open Sans" panose="020B0606030504020204" pitchFamily="34" charset="0"/>
              </a:rPr>
              <a:t>Lorem ipsum dolor sit amet, consectetur adipiscing elit. Ut loborti. </a:t>
            </a:r>
            <a:endParaRPr lang="tr-TR" sz="2000">
              <a:solidFill>
                <a:schemeClr val="tx1">
                  <a:lumMod val="85000"/>
                  <a:lumOff val="15000"/>
                </a:schemeClr>
              </a:solidFill>
            </a:endParaRPr>
          </a:p>
        </p:txBody>
      </p:sp>
      <p:sp>
        <p:nvSpPr>
          <p:cNvPr id="42" name="Rectangle 41"/>
          <p:cNvSpPr/>
          <p:nvPr/>
        </p:nvSpPr>
        <p:spPr>
          <a:xfrm>
            <a:off x="3724997" y="6163725"/>
            <a:ext cx="7782230" cy="1754326"/>
          </a:xfrm>
          <a:prstGeom prst="rect">
            <a:avLst/>
          </a:prstGeom>
        </p:spPr>
        <p:txBody>
          <a:bodyPr wrap="square">
            <a:spAutoFit/>
          </a:bodyPr>
          <a:lstStyle/>
          <a:p>
            <a:pPr algn="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a:t>
            </a:r>
            <a:endParaRPr lang="tr-TR" sz="2400">
              <a:solidFill>
                <a:schemeClr val="bg1">
                  <a:lumMod val="95000"/>
                </a:schemeClr>
              </a:solidFill>
            </a:endParaRPr>
          </a:p>
        </p:txBody>
      </p:sp>
      <p:sp>
        <p:nvSpPr>
          <p:cNvPr id="7" name="TextBox 6"/>
          <p:cNvSpPr txBox="1"/>
          <p:nvPr/>
        </p:nvSpPr>
        <p:spPr>
          <a:xfrm>
            <a:off x="8976534" y="5640505"/>
            <a:ext cx="2530693" cy="523220"/>
          </a:xfrm>
          <a:prstGeom prst="rect">
            <a:avLst/>
          </a:prstGeom>
          <a:noFill/>
        </p:spPr>
        <p:txBody>
          <a:bodyPr wrap="none" rtlCol="0">
            <a:spAutoFit/>
          </a:bodyPr>
          <a:lstStyle/>
          <a:p>
            <a:pPr algn="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Project Name</a:t>
            </a:r>
          </a:p>
        </p:txBody>
      </p:sp>
      <p:sp>
        <p:nvSpPr>
          <p:cNvPr id="45" name="Rectangle 44"/>
          <p:cNvSpPr/>
          <p:nvPr/>
        </p:nvSpPr>
        <p:spPr>
          <a:xfrm>
            <a:off x="3724997" y="8989622"/>
            <a:ext cx="7782230" cy="1754326"/>
          </a:xfrm>
          <a:prstGeom prst="rect">
            <a:avLst/>
          </a:prstGeom>
        </p:spPr>
        <p:txBody>
          <a:bodyPr wrap="square">
            <a:spAutoFit/>
          </a:bodyPr>
          <a:lstStyle/>
          <a:p>
            <a:pPr algn="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a:t>
            </a:r>
            <a:endParaRPr lang="tr-TR" sz="2400">
              <a:solidFill>
                <a:schemeClr val="bg1">
                  <a:lumMod val="95000"/>
                </a:schemeClr>
              </a:solidFill>
            </a:endParaRPr>
          </a:p>
        </p:txBody>
      </p:sp>
      <p:sp>
        <p:nvSpPr>
          <p:cNvPr id="46" name="TextBox 45"/>
          <p:cNvSpPr txBox="1"/>
          <p:nvPr/>
        </p:nvSpPr>
        <p:spPr>
          <a:xfrm>
            <a:off x="9094643" y="8466402"/>
            <a:ext cx="2412584" cy="523220"/>
          </a:xfrm>
          <a:prstGeom prst="rect">
            <a:avLst/>
          </a:prstGeom>
          <a:noFill/>
        </p:spPr>
        <p:txBody>
          <a:bodyPr wrap="none" rtlCol="0">
            <a:spAutoFit/>
          </a:bodyPr>
          <a:lstStyle/>
          <a:p>
            <a:pPr algn="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Your Subtitle</a:t>
            </a:r>
          </a:p>
        </p:txBody>
      </p:sp>
    </p:spTree>
    <p:extLst>
      <p:ext uri="{BB962C8B-B14F-4D97-AF65-F5344CB8AC3E}">
        <p14:creationId xmlns:p14="http://schemas.microsoft.com/office/powerpoint/2010/main" val="25688150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35" name="TextBox 34"/>
          <p:cNvSpPr txBox="1"/>
          <p:nvPr/>
        </p:nvSpPr>
        <p:spPr>
          <a:xfrm>
            <a:off x="8976229" y="1832048"/>
            <a:ext cx="6431569"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PROJECT GALLERY</a:t>
            </a:r>
          </a:p>
        </p:txBody>
      </p:sp>
      <p:grpSp>
        <p:nvGrpSpPr>
          <p:cNvPr id="36" name="Group 35"/>
          <p:cNvGrpSpPr/>
          <p:nvPr/>
        </p:nvGrpSpPr>
        <p:grpSpPr>
          <a:xfrm>
            <a:off x="11643804" y="3200101"/>
            <a:ext cx="1096395" cy="169554"/>
            <a:chOff x="11643803" y="3980625"/>
            <a:chExt cx="1096395" cy="169554"/>
          </a:xfrm>
        </p:grpSpPr>
        <p:sp>
          <p:nvSpPr>
            <p:cNvPr id="37" name="Rectangle 36"/>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Rectangle 3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ectangle 38"/>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0" name="Straight Connector 39"/>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4064900"/>
            <a:ext cx="4385388" cy="781905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a:off x="4385387" y="4064899"/>
            <a:ext cx="3909527" cy="390952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Rectangle 24"/>
          <p:cNvSpPr/>
          <p:nvPr/>
        </p:nvSpPr>
        <p:spPr>
          <a:xfrm>
            <a:off x="4385387" y="7974426"/>
            <a:ext cx="3909527" cy="39095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Rectangle 26"/>
          <p:cNvSpPr/>
          <p:nvPr/>
        </p:nvSpPr>
        <p:spPr>
          <a:xfrm>
            <a:off x="8294914" y="4064899"/>
            <a:ext cx="3909527" cy="39095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Rectangle 28"/>
          <p:cNvSpPr/>
          <p:nvPr/>
        </p:nvSpPr>
        <p:spPr>
          <a:xfrm>
            <a:off x="8294914" y="7974426"/>
            <a:ext cx="3909527" cy="390952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Rectangle 29"/>
          <p:cNvSpPr/>
          <p:nvPr/>
        </p:nvSpPr>
        <p:spPr>
          <a:xfrm>
            <a:off x="12204440" y="4064900"/>
            <a:ext cx="4385388" cy="7819053"/>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Freeform 46"/>
          <p:cNvSpPr/>
          <p:nvPr/>
        </p:nvSpPr>
        <p:spPr>
          <a:xfrm>
            <a:off x="16589828" y="4064899"/>
            <a:ext cx="7794172" cy="7819053"/>
          </a:xfrm>
          <a:custGeom>
            <a:avLst/>
            <a:gdLst>
              <a:gd name="connsiteX0" fmla="*/ 0 w 7794172"/>
              <a:gd name="connsiteY0" fmla="*/ 0 h 3909527"/>
              <a:gd name="connsiteX1" fmla="*/ 3897086 w 7794172"/>
              <a:gd name="connsiteY1" fmla="*/ 0 h 3909527"/>
              <a:gd name="connsiteX2" fmla="*/ 7794172 w 7794172"/>
              <a:gd name="connsiteY2" fmla="*/ 0 h 3909527"/>
              <a:gd name="connsiteX3" fmla="*/ 7794172 w 7794172"/>
              <a:gd name="connsiteY3" fmla="*/ 3909527 h 3909527"/>
              <a:gd name="connsiteX4" fmla="*/ 3897086 w 7794172"/>
              <a:gd name="connsiteY4" fmla="*/ 3909527 h 3909527"/>
              <a:gd name="connsiteX5" fmla="*/ 0 w 7794172"/>
              <a:gd name="connsiteY5" fmla="*/ 3909527 h 390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4172" h="3909527">
                <a:moveTo>
                  <a:pt x="0" y="0"/>
                </a:moveTo>
                <a:lnTo>
                  <a:pt x="3897086" y="0"/>
                </a:lnTo>
                <a:lnTo>
                  <a:pt x="7794172" y="0"/>
                </a:lnTo>
                <a:lnTo>
                  <a:pt x="7794172" y="3909527"/>
                </a:lnTo>
                <a:lnTo>
                  <a:pt x="3897086" y="3909527"/>
                </a:lnTo>
                <a:lnTo>
                  <a:pt x="0" y="3909527"/>
                </a:ln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p:nvPr/>
        </p:nvSpPr>
        <p:spPr>
          <a:xfrm>
            <a:off x="8294914" y="4064899"/>
            <a:ext cx="3909525" cy="3909527"/>
          </a:xfrm>
          <a:prstGeom prst="rect">
            <a:avLst/>
          </a:prstGeom>
          <a:solidFill>
            <a:srgbClr val="CA8385">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Rectangle 17"/>
          <p:cNvSpPr/>
          <p:nvPr/>
        </p:nvSpPr>
        <p:spPr>
          <a:xfrm>
            <a:off x="4410268" y="7974425"/>
            <a:ext cx="3884645" cy="3909527"/>
          </a:xfrm>
          <a:prstGeom prst="rect">
            <a:avLst/>
          </a:prstGeom>
          <a:solidFill>
            <a:srgbClr val="CA8385">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Rectangle 3"/>
          <p:cNvSpPr/>
          <p:nvPr/>
        </p:nvSpPr>
        <p:spPr>
          <a:xfrm>
            <a:off x="9895252" y="5634942"/>
            <a:ext cx="708848" cy="769441"/>
          </a:xfrm>
          <a:prstGeom prst="rect">
            <a:avLst/>
          </a:prstGeom>
        </p:spPr>
        <p:txBody>
          <a:bodyPr wrap="none">
            <a:spAutoFit/>
          </a:bodyPr>
          <a:lstStyle/>
          <a:p>
            <a:r>
              <a:rPr lang="tr-TR" sz="4400">
                <a:solidFill>
                  <a:schemeClr val="tx1">
                    <a:lumMod val="85000"/>
                    <a:lumOff val="15000"/>
                  </a:schemeClr>
                </a:solidFill>
                <a:latin typeface="FontAwesome" pitchFamily="2" charset="0"/>
              </a:rPr>
              <a:t></a:t>
            </a:r>
            <a:endParaRPr lang="tr-TR" sz="4400">
              <a:solidFill>
                <a:schemeClr val="tx1">
                  <a:lumMod val="85000"/>
                  <a:lumOff val="15000"/>
                </a:schemeClr>
              </a:solidFill>
            </a:endParaRPr>
          </a:p>
        </p:txBody>
      </p:sp>
      <p:sp>
        <p:nvSpPr>
          <p:cNvPr id="5" name="Rectangle 4"/>
          <p:cNvSpPr/>
          <p:nvPr/>
        </p:nvSpPr>
        <p:spPr>
          <a:xfrm>
            <a:off x="5954468" y="9575246"/>
            <a:ext cx="771365" cy="707886"/>
          </a:xfrm>
          <a:prstGeom prst="rect">
            <a:avLst/>
          </a:prstGeom>
        </p:spPr>
        <p:txBody>
          <a:bodyPr wrap="none">
            <a:spAutoFit/>
          </a:bodyPr>
          <a:lstStyle/>
          <a:p>
            <a:r>
              <a:rPr lang="tr-TR" sz="4000">
                <a:solidFill>
                  <a:schemeClr val="tx1">
                    <a:lumMod val="85000"/>
                    <a:lumOff val="15000"/>
                  </a:schemeClr>
                </a:solidFill>
                <a:latin typeface="FontAwesome" pitchFamily="2" charset="0"/>
              </a:rPr>
              <a:t></a:t>
            </a:r>
            <a:endParaRPr lang="tr-TR" sz="4000">
              <a:solidFill>
                <a:schemeClr val="tx1">
                  <a:lumMod val="85000"/>
                  <a:lumOff val="15000"/>
                </a:schemeClr>
              </a:solidFill>
            </a:endParaRPr>
          </a:p>
        </p:txBody>
      </p:sp>
      <p:sp>
        <p:nvSpPr>
          <p:cNvPr id="22" name="TextBox 21"/>
          <p:cNvSpPr txBox="1"/>
          <p:nvPr/>
        </p:nvSpPr>
        <p:spPr>
          <a:xfrm>
            <a:off x="18390636" y="5758898"/>
            <a:ext cx="4254759" cy="523220"/>
          </a:xfrm>
          <a:prstGeom prst="rect">
            <a:avLst/>
          </a:prstGeom>
          <a:noFill/>
        </p:spPr>
        <p:txBody>
          <a:bodyPr wrap="square" rtlCol="0">
            <a:spAutoFit/>
          </a:bodyPr>
          <a:lstStyle/>
          <a:p>
            <a:pPr algn="ct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Subtitle</a:t>
            </a:r>
          </a:p>
        </p:txBody>
      </p:sp>
      <p:sp>
        <p:nvSpPr>
          <p:cNvPr id="23" name="Rectangle 22"/>
          <p:cNvSpPr/>
          <p:nvPr/>
        </p:nvSpPr>
        <p:spPr>
          <a:xfrm>
            <a:off x="18390637" y="6282119"/>
            <a:ext cx="4254759" cy="3970318"/>
          </a:xfrm>
          <a:prstGeom prst="rect">
            <a:avLst/>
          </a:prstGeom>
        </p:spPr>
        <p:txBody>
          <a:bodyPr wrap="square">
            <a:spAutoFit/>
          </a:bodyPr>
          <a:lstStyle/>
          <a:p>
            <a:pPr algn="just">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eratona eran condimentum fermentum. Phasellus sed nisl eleifend, interdum ex vel, porttitor risus. </a:t>
            </a:r>
            <a:endParaRPr lang="tr-TR" sz="2400">
              <a:solidFill>
                <a:schemeClr val="bg1">
                  <a:lumMod val="95000"/>
                </a:schemeClr>
              </a:solidFill>
            </a:endParaRPr>
          </a:p>
        </p:txBody>
      </p:sp>
      <p:sp>
        <p:nvSpPr>
          <p:cNvPr id="7" name="Rectangle 6"/>
          <p:cNvSpPr/>
          <p:nvPr/>
        </p:nvSpPr>
        <p:spPr>
          <a:xfrm>
            <a:off x="17149665" y="4599994"/>
            <a:ext cx="6736702" cy="6811346"/>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775967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582230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Rectangle 23"/>
          <p:cNvSpPr/>
          <p:nvPr/>
        </p:nvSpPr>
        <p:spPr>
          <a:xfrm>
            <a:off x="0" y="6858000"/>
            <a:ext cx="5822302" cy="6858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Rectangle 26"/>
          <p:cNvSpPr/>
          <p:nvPr/>
        </p:nvSpPr>
        <p:spPr>
          <a:xfrm>
            <a:off x="5822302" y="5579706"/>
            <a:ext cx="5822302" cy="813629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Rectangle 28"/>
          <p:cNvSpPr/>
          <p:nvPr/>
        </p:nvSpPr>
        <p:spPr>
          <a:xfrm>
            <a:off x="5822302" y="0"/>
            <a:ext cx="5822302" cy="557970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Rectangle 29"/>
          <p:cNvSpPr/>
          <p:nvPr/>
        </p:nvSpPr>
        <p:spPr>
          <a:xfrm>
            <a:off x="11644604" y="0"/>
            <a:ext cx="7408506" cy="137160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Rectangle 43"/>
          <p:cNvSpPr/>
          <p:nvPr/>
        </p:nvSpPr>
        <p:spPr>
          <a:xfrm>
            <a:off x="19053110" y="-2"/>
            <a:ext cx="5330890" cy="6858001"/>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Rectangle 44"/>
          <p:cNvSpPr/>
          <p:nvPr/>
        </p:nvSpPr>
        <p:spPr>
          <a:xfrm>
            <a:off x="19053110" y="6857999"/>
            <a:ext cx="5330890" cy="6858001"/>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p:cNvSpPr/>
          <p:nvPr/>
        </p:nvSpPr>
        <p:spPr>
          <a:xfrm>
            <a:off x="5822302" y="5579706"/>
            <a:ext cx="5822302" cy="8136294"/>
          </a:xfrm>
          <a:prstGeom prst="rect">
            <a:avLst/>
          </a:prstGeom>
          <a:solidFill>
            <a:srgbClr val="CA8385">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Rectangle 45"/>
          <p:cNvSpPr/>
          <p:nvPr/>
        </p:nvSpPr>
        <p:spPr>
          <a:xfrm>
            <a:off x="8399068" y="8178065"/>
            <a:ext cx="668773" cy="769441"/>
          </a:xfrm>
          <a:prstGeom prst="rect">
            <a:avLst/>
          </a:prstGeom>
        </p:spPr>
        <p:txBody>
          <a:bodyPr wrap="none">
            <a:spAutoFit/>
          </a:bodyPr>
          <a:lstStyle/>
          <a:p>
            <a:r>
              <a:rPr lang="tr-TR" sz="4400">
                <a:solidFill>
                  <a:schemeClr val="tx1">
                    <a:lumMod val="85000"/>
                    <a:lumOff val="15000"/>
                  </a:schemeClr>
                </a:solidFill>
                <a:latin typeface="FontAwesome" pitchFamily="2" charset="0"/>
              </a:rPr>
              <a:t></a:t>
            </a:r>
            <a:endParaRPr lang="tr-TR" sz="4400">
              <a:solidFill>
                <a:schemeClr val="tx1">
                  <a:lumMod val="85000"/>
                  <a:lumOff val="15000"/>
                </a:schemeClr>
              </a:solidFill>
            </a:endParaRPr>
          </a:p>
        </p:txBody>
      </p:sp>
      <p:sp>
        <p:nvSpPr>
          <p:cNvPr id="47" name="TextBox 46"/>
          <p:cNvSpPr txBox="1"/>
          <p:nvPr/>
        </p:nvSpPr>
        <p:spPr>
          <a:xfrm>
            <a:off x="7527162" y="9117074"/>
            <a:ext cx="2412584" cy="523220"/>
          </a:xfrm>
          <a:prstGeom prst="rect">
            <a:avLst/>
          </a:prstGeom>
          <a:noFill/>
        </p:spPr>
        <p:txBody>
          <a:bodyPr wrap="none" rtlCol="0">
            <a:spAutoFit/>
          </a:bodyPr>
          <a:lstStyle/>
          <a:p>
            <a:pPr algn="ctr"/>
            <a:r>
              <a:rPr lang="tr-TR" sz="28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Your Subtitle</a:t>
            </a:r>
          </a:p>
        </p:txBody>
      </p:sp>
      <p:sp>
        <p:nvSpPr>
          <p:cNvPr id="48" name="Rectangle 47"/>
          <p:cNvSpPr/>
          <p:nvPr/>
        </p:nvSpPr>
        <p:spPr>
          <a:xfrm>
            <a:off x="7117228" y="9640314"/>
            <a:ext cx="3232451" cy="1477328"/>
          </a:xfrm>
          <a:prstGeom prst="rect">
            <a:avLst/>
          </a:prstGeom>
        </p:spPr>
        <p:txBody>
          <a:bodyPr wrap="square">
            <a:spAutoFit/>
          </a:bodyPr>
          <a:lstStyle/>
          <a:p>
            <a:pPr algn="ctr">
              <a:lnSpc>
                <a:spcPct val="150000"/>
              </a:lnSpc>
            </a:pPr>
            <a:r>
              <a:rPr lang="tr-TR" sz="2000">
                <a:solidFill>
                  <a:schemeClr val="tx1">
                    <a:lumMod val="85000"/>
                    <a:lumOff val="15000"/>
                  </a:schemeClr>
                </a:solidFill>
                <a:latin typeface="Open Sans" panose="020B0606030504020204" pitchFamily="34" charset="0"/>
              </a:rPr>
              <a:t>Lorem ipsum dolor sit amet, consectetur adipiscing elit. Ut loborti. </a:t>
            </a:r>
            <a:endParaRPr lang="tr-TR" sz="2000">
              <a:solidFill>
                <a:schemeClr val="tx1">
                  <a:lumMod val="85000"/>
                  <a:lumOff val="15000"/>
                </a:schemeClr>
              </a:solidFill>
            </a:endParaRPr>
          </a:p>
        </p:txBody>
      </p:sp>
      <p:sp>
        <p:nvSpPr>
          <p:cNvPr id="49" name="Rectangle 48"/>
          <p:cNvSpPr/>
          <p:nvPr/>
        </p:nvSpPr>
        <p:spPr>
          <a:xfrm>
            <a:off x="21384169" y="1959211"/>
            <a:ext cx="788999" cy="769441"/>
          </a:xfrm>
          <a:prstGeom prst="rect">
            <a:avLst/>
          </a:prstGeom>
        </p:spPr>
        <p:txBody>
          <a:bodyPr wrap="none">
            <a:spAutoFit/>
          </a:bodyPr>
          <a:lstStyle/>
          <a:p>
            <a:r>
              <a:rPr lang="tr-TR" sz="4400">
                <a:solidFill>
                  <a:srgbClr val="CA8385"/>
                </a:solidFill>
                <a:latin typeface="FontAwesome" pitchFamily="2" charset="0"/>
              </a:rPr>
              <a:t></a:t>
            </a:r>
            <a:endParaRPr lang="tr-TR" sz="4400">
              <a:solidFill>
                <a:srgbClr val="CA8385"/>
              </a:solidFill>
            </a:endParaRPr>
          </a:p>
        </p:txBody>
      </p:sp>
      <p:sp>
        <p:nvSpPr>
          <p:cNvPr id="50" name="TextBox 49"/>
          <p:cNvSpPr txBox="1"/>
          <p:nvPr/>
        </p:nvSpPr>
        <p:spPr>
          <a:xfrm>
            <a:off x="20512263" y="2898220"/>
            <a:ext cx="2412584" cy="523220"/>
          </a:xfrm>
          <a:prstGeom prst="rect">
            <a:avLst/>
          </a:prstGeom>
          <a:noFill/>
        </p:spPr>
        <p:txBody>
          <a:bodyPr wrap="none" rtlCol="0">
            <a:spAutoFit/>
          </a:bodyPr>
          <a:lstStyle/>
          <a:p>
            <a:pPr algn="ct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Your Subtitle</a:t>
            </a:r>
          </a:p>
        </p:txBody>
      </p:sp>
      <p:sp>
        <p:nvSpPr>
          <p:cNvPr id="51" name="Rectangle 50"/>
          <p:cNvSpPr/>
          <p:nvPr/>
        </p:nvSpPr>
        <p:spPr>
          <a:xfrm>
            <a:off x="20102329" y="3421460"/>
            <a:ext cx="3232451" cy="1477328"/>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rPr>
              <a:t>Lorem ipsum dolor sit amet, consectetur adipiscing elit. Ut loborti. </a:t>
            </a:r>
            <a:endParaRPr lang="tr-TR" sz="2000">
              <a:solidFill>
                <a:schemeClr val="bg1">
                  <a:lumMod val="95000"/>
                </a:schemeClr>
              </a:solidFill>
            </a:endParaRPr>
          </a:p>
        </p:txBody>
      </p:sp>
    </p:spTree>
    <p:extLst>
      <p:ext uri="{BB962C8B-B14F-4D97-AF65-F5344CB8AC3E}">
        <p14:creationId xmlns:p14="http://schemas.microsoft.com/office/powerpoint/2010/main" val="1818536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35" name="TextBox 34"/>
          <p:cNvSpPr txBox="1"/>
          <p:nvPr/>
        </p:nvSpPr>
        <p:spPr>
          <a:xfrm>
            <a:off x="10107149" y="1870137"/>
            <a:ext cx="4169732"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PORTFOLIO</a:t>
            </a:r>
          </a:p>
        </p:txBody>
      </p:sp>
      <p:grpSp>
        <p:nvGrpSpPr>
          <p:cNvPr id="36" name="Group 35"/>
          <p:cNvGrpSpPr/>
          <p:nvPr/>
        </p:nvGrpSpPr>
        <p:grpSpPr>
          <a:xfrm>
            <a:off x="11643804" y="3238190"/>
            <a:ext cx="1096395" cy="169554"/>
            <a:chOff x="11643803" y="3980625"/>
            <a:chExt cx="1096395" cy="169554"/>
          </a:xfrm>
        </p:grpSpPr>
        <p:sp>
          <p:nvSpPr>
            <p:cNvPr id="37" name="Rectangle 36"/>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Rectangle 3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ectangle 38"/>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0" name="Straight Connector 39"/>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0120604" y="4351664"/>
            <a:ext cx="4142792" cy="574765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Rectangle 24"/>
          <p:cNvSpPr/>
          <p:nvPr/>
        </p:nvSpPr>
        <p:spPr>
          <a:xfrm>
            <a:off x="15737632" y="4351664"/>
            <a:ext cx="4142792" cy="574765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ectangle 25"/>
          <p:cNvSpPr/>
          <p:nvPr/>
        </p:nvSpPr>
        <p:spPr>
          <a:xfrm>
            <a:off x="4503576" y="4351664"/>
            <a:ext cx="4142792" cy="574765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TextBox 4"/>
          <p:cNvSpPr txBox="1"/>
          <p:nvPr/>
        </p:nvSpPr>
        <p:spPr>
          <a:xfrm>
            <a:off x="4503576" y="10416562"/>
            <a:ext cx="2196692"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Project Name</a:t>
            </a:r>
          </a:p>
        </p:txBody>
      </p:sp>
      <p:sp>
        <p:nvSpPr>
          <p:cNvPr id="28" name="Rectangle 27"/>
          <p:cNvSpPr/>
          <p:nvPr/>
        </p:nvSpPr>
        <p:spPr>
          <a:xfrm>
            <a:off x="4503576" y="10878227"/>
            <a:ext cx="4254759" cy="967637"/>
          </a:xfrm>
          <a:prstGeom prst="rect">
            <a:avLst/>
          </a:prstGeom>
        </p:spPr>
        <p:txBody>
          <a:bodyPr wrap="square">
            <a:spAutoFit/>
          </a:bodyPr>
          <a:lstStyle/>
          <a:p>
            <a:pPr>
              <a:lnSpc>
                <a:spcPct val="150000"/>
              </a:lnSpc>
            </a:pPr>
            <a:r>
              <a:rPr lang="tr-TR" sz="2000">
                <a:solidFill>
                  <a:schemeClr val="bg1">
                    <a:lumMod val="95000"/>
                  </a:schemeClr>
                </a:solidFill>
                <a:latin typeface="Open Sans" panose="020B0606030504020204" pitchFamily="34" charset="0"/>
              </a:rPr>
              <a:t>Lorem ipsum dolor sit amet, consectetur adipiscing elit. </a:t>
            </a:r>
            <a:endParaRPr lang="tr-TR" sz="2000">
              <a:solidFill>
                <a:schemeClr val="bg1">
                  <a:lumMod val="95000"/>
                </a:schemeClr>
              </a:solidFill>
            </a:endParaRPr>
          </a:p>
        </p:txBody>
      </p:sp>
      <p:sp>
        <p:nvSpPr>
          <p:cNvPr id="31" name="TextBox 30"/>
          <p:cNvSpPr txBox="1"/>
          <p:nvPr/>
        </p:nvSpPr>
        <p:spPr>
          <a:xfrm>
            <a:off x="10107149" y="10416562"/>
            <a:ext cx="2196692"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Project Name</a:t>
            </a:r>
          </a:p>
        </p:txBody>
      </p:sp>
      <p:sp>
        <p:nvSpPr>
          <p:cNvPr id="32" name="Rectangle 31"/>
          <p:cNvSpPr/>
          <p:nvPr/>
        </p:nvSpPr>
        <p:spPr>
          <a:xfrm>
            <a:off x="10107149" y="10878227"/>
            <a:ext cx="4254759" cy="967637"/>
          </a:xfrm>
          <a:prstGeom prst="rect">
            <a:avLst/>
          </a:prstGeom>
        </p:spPr>
        <p:txBody>
          <a:bodyPr wrap="square">
            <a:spAutoFit/>
          </a:bodyPr>
          <a:lstStyle/>
          <a:p>
            <a:pPr>
              <a:lnSpc>
                <a:spcPct val="150000"/>
              </a:lnSpc>
            </a:pPr>
            <a:r>
              <a:rPr lang="tr-TR" sz="2000">
                <a:solidFill>
                  <a:schemeClr val="bg1">
                    <a:lumMod val="95000"/>
                  </a:schemeClr>
                </a:solidFill>
                <a:latin typeface="Open Sans" panose="020B0606030504020204" pitchFamily="34" charset="0"/>
              </a:rPr>
              <a:t>Lorem ipsum dolor sit amet, consectetur adipiscing elit. </a:t>
            </a:r>
            <a:endParaRPr lang="tr-TR" sz="2000">
              <a:solidFill>
                <a:schemeClr val="bg1">
                  <a:lumMod val="95000"/>
                </a:schemeClr>
              </a:solidFill>
            </a:endParaRPr>
          </a:p>
        </p:txBody>
      </p:sp>
      <p:sp>
        <p:nvSpPr>
          <p:cNvPr id="33" name="TextBox 32"/>
          <p:cNvSpPr txBox="1"/>
          <p:nvPr/>
        </p:nvSpPr>
        <p:spPr>
          <a:xfrm>
            <a:off x="15737632" y="10416562"/>
            <a:ext cx="2196692"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Project Name</a:t>
            </a:r>
          </a:p>
        </p:txBody>
      </p:sp>
      <p:sp>
        <p:nvSpPr>
          <p:cNvPr id="34" name="Rectangle 33"/>
          <p:cNvSpPr/>
          <p:nvPr/>
        </p:nvSpPr>
        <p:spPr>
          <a:xfrm>
            <a:off x="15737632" y="10878227"/>
            <a:ext cx="4254759" cy="967637"/>
          </a:xfrm>
          <a:prstGeom prst="rect">
            <a:avLst/>
          </a:prstGeom>
        </p:spPr>
        <p:txBody>
          <a:bodyPr wrap="square">
            <a:spAutoFit/>
          </a:bodyPr>
          <a:lstStyle/>
          <a:p>
            <a:pPr>
              <a:lnSpc>
                <a:spcPct val="150000"/>
              </a:lnSpc>
            </a:pPr>
            <a:r>
              <a:rPr lang="tr-TR" sz="2000">
                <a:solidFill>
                  <a:schemeClr val="bg1">
                    <a:lumMod val="95000"/>
                  </a:schemeClr>
                </a:solidFill>
                <a:latin typeface="Open Sans" panose="020B0606030504020204" pitchFamily="34" charset="0"/>
              </a:rPr>
              <a:t>Lorem ipsum dolor sit amet, consectetur adipiscing elit. </a:t>
            </a:r>
            <a:endParaRPr lang="tr-TR" sz="2000">
              <a:solidFill>
                <a:schemeClr val="bg1">
                  <a:lumMod val="95000"/>
                </a:schemeClr>
              </a:solidFill>
            </a:endParaRPr>
          </a:p>
        </p:txBody>
      </p:sp>
    </p:spTree>
    <p:extLst>
      <p:ext uri="{BB962C8B-B14F-4D97-AF65-F5344CB8AC3E}">
        <p14:creationId xmlns:p14="http://schemas.microsoft.com/office/powerpoint/2010/main" val="5276418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35" name="TextBox 34"/>
          <p:cNvSpPr txBox="1"/>
          <p:nvPr/>
        </p:nvSpPr>
        <p:spPr>
          <a:xfrm>
            <a:off x="10107149" y="2724954"/>
            <a:ext cx="4169732"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PORTFOLIO</a:t>
            </a:r>
          </a:p>
        </p:txBody>
      </p:sp>
      <p:grpSp>
        <p:nvGrpSpPr>
          <p:cNvPr id="36" name="Group 35"/>
          <p:cNvGrpSpPr/>
          <p:nvPr/>
        </p:nvGrpSpPr>
        <p:grpSpPr>
          <a:xfrm>
            <a:off x="11643804" y="4093007"/>
            <a:ext cx="1096395" cy="169554"/>
            <a:chOff x="11643803" y="3980625"/>
            <a:chExt cx="1096395" cy="169554"/>
          </a:xfrm>
        </p:grpSpPr>
        <p:sp>
          <p:nvSpPr>
            <p:cNvPr id="37" name="Rectangle 36"/>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Rectangle 3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ectangle 38"/>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0" name="Straight Connector 39"/>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4942114" y="5038116"/>
            <a:ext cx="10412963" cy="5952931"/>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Rectangle 2"/>
          <p:cNvSpPr/>
          <p:nvPr/>
        </p:nvSpPr>
        <p:spPr>
          <a:xfrm>
            <a:off x="8916954" y="5485986"/>
            <a:ext cx="3508311" cy="25379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Rectangle 22"/>
          <p:cNvSpPr/>
          <p:nvPr/>
        </p:nvSpPr>
        <p:spPr>
          <a:xfrm>
            <a:off x="12425265" y="5485986"/>
            <a:ext cx="3508311" cy="253792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Rectangle 23"/>
          <p:cNvSpPr/>
          <p:nvPr/>
        </p:nvSpPr>
        <p:spPr>
          <a:xfrm>
            <a:off x="15933576" y="5485986"/>
            <a:ext cx="3508311" cy="25379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Rectangle 26"/>
          <p:cNvSpPr/>
          <p:nvPr/>
        </p:nvSpPr>
        <p:spPr>
          <a:xfrm>
            <a:off x="5408643" y="8023913"/>
            <a:ext cx="3508311" cy="25379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Rectangle 28"/>
          <p:cNvSpPr/>
          <p:nvPr/>
        </p:nvSpPr>
        <p:spPr>
          <a:xfrm>
            <a:off x="8916954" y="8023913"/>
            <a:ext cx="3508311" cy="253792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Rectangle 29"/>
          <p:cNvSpPr/>
          <p:nvPr/>
        </p:nvSpPr>
        <p:spPr>
          <a:xfrm>
            <a:off x="12425265" y="8023913"/>
            <a:ext cx="3508311" cy="2537927"/>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Frame 3"/>
          <p:cNvSpPr/>
          <p:nvPr/>
        </p:nvSpPr>
        <p:spPr>
          <a:xfrm>
            <a:off x="15933576" y="8023913"/>
            <a:ext cx="3508311" cy="2537927"/>
          </a:xfrm>
          <a:prstGeom prst="fram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3" name="TextBox 42"/>
          <p:cNvSpPr txBox="1"/>
          <p:nvPr/>
        </p:nvSpPr>
        <p:spPr>
          <a:xfrm>
            <a:off x="6133176" y="5746185"/>
            <a:ext cx="2412584" cy="523220"/>
          </a:xfrm>
          <a:prstGeom prst="rect">
            <a:avLst/>
          </a:prstGeom>
          <a:noFill/>
        </p:spPr>
        <p:txBody>
          <a:bodyPr wrap="none" rtlCol="0">
            <a:spAutoFit/>
          </a:bodyPr>
          <a:lstStyle/>
          <a:p>
            <a:pPr algn="r"/>
            <a:r>
              <a:rPr lang="tr-TR" sz="28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Your Subtitle</a:t>
            </a:r>
          </a:p>
        </p:txBody>
      </p:sp>
      <p:sp>
        <p:nvSpPr>
          <p:cNvPr id="44" name="Rectangle 43"/>
          <p:cNvSpPr/>
          <p:nvPr/>
        </p:nvSpPr>
        <p:spPr>
          <a:xfrm>
            <a:off x="5313309" y="6295247"/>
            <a:ext cx="3232451" cy="1477328"/>
          </a:xfrm>
          <a:prstGeom prst="rect">
            <a:avLst/>
          </a:prstGeom>
        </p:spPr>
        <p:txBody>
          <a:bodyPr wrap="square">
            <a:spAutoFit/>
          </a:bodyPr>
          <a:lstStyle/>
          <a:p>
            <a:pPr algn="r">
              <a:lnSpc>
                <a:spcPct val="150000"/>
              </a:lnSpc>
            </a:pPr>
            <a:r>
              <a:rPr lang="tr-TR" sz="2000">
                <a:solidFill>
                  <a:schemeClr val="tx1">
                    <a:lumMod val="85000"/>
                    <a:lumOff val="15000"/>
                  </a:schemeClr>
                </a:solidFill>
                <a:latin typeface="Open Sans" panose="020B0606030504020204" pitchFamily="34" charset="0"/>
              </a:rPr>
              <a:t>Lorem ipsum dolor sit amet, consectetur adipiscing elit. Ut loborti. </a:t>
            </a:r>
            <a:endParaRPr lang="tr-TR" sz="2000">
              <a:solidFill>
                <a:schemeClr val="tx1">
                  <a:lumMod val="85000"/>
                  <a:lumOff val="15000"/>
                </a:schemeClr>
              </a:solidFill>
            </a:endParaRPr>
          </a:p>
        </p:txBody>
      </p:sp>
      <p:sp>
        <p:nvSpPr>
          <p:cNvPr id="11" name="Rectangle 10"/>
          <p:cNvSpPr/>
          <p:nvPr/>
        </p:nvSpPr>
        <p:spPr>
          <a:xfrm>
            <a:off x="13779310" y="6339450"/>
            <a:ext cx="800219" cy="830997"/>
          </a:xfrm>
          <a:prstGeom prst="rect">
            <a:avLst/>
          </a:prstGeom>
        </p:spPr>
        <p:txBody>
          <a:bodyPr wrap="none">
            <a:spAutoFit/>
          </a:bodyPr>
          <a:lstStyle/>
          <a:p>
            <a:r>
              <a:rPr lang="tr-TR" sz="4800">
                <a:solidFill>
                  <a:srgbClr val="CA8385"/>
                </a:solidFill>
                <a:latin typeface="FontAwesome" pitchFamily="2" charset="0"/>
              </a:rPr>
              <a:t></a:t>
            </a:r>
            <a:endParaRPr lang="tr-TR" sz="4800">
              <a:solidFill>
                <a:srgbClr val="CA8385"/>
              </a:solidFill>
            </a:endParaRPr>
          </a:p>
        </p:txBody>
      </p:sp>
      <p:sp>
        <p:nvSpPr>
          <p:cNvPr id="12" name="Rectangle 11"/>
          <p:cNvSpPr/>
          <p:nvPr/>
        </p:nvSpPr>
        <p:spPr>
          <a:xfrm>
            <a:off x="10223023" y="8877378"/>
            <a:ext cx="888385" cy="830997"/>
          </a:xfrm>
          <a:prstGeom prst="rect">
            <a:avLst/>
          </a:prstGeom>
        </p:spPr>
        <p:txBody>
          <a:bodyPr wrap="none">
            <a:spAutoFit/>
          </a:bodyPr>
          <a:lstStyle/>
          <a:p>
            <a:r>
              <a:rPr lang="tr-TR" sz="4800">
                <a:solidFill>
                  <a:srgbClr val="CA8385"/>
                </a:solidFill>
                <a:latin typeface="FontAwesome" pitchFamily="2" charset="0"/>
              </a:rPr>
              <a:t></a:t>
            </a:r>
            <a:endParaRPr lang="tr-TR" sz="4800">
              <a:solidFill>
                <a:srgbClr val="CA8385"/>
              </a:solidFill>
            </a:endParaRPr>
          </a:p>
        </p:txBody>
      </p:sp>
      <p:sp>
        <p:nvSpPr>
          <p:cNvPr id="46" name="TextBox 45"/>
          <p:cNvSpPr txBox="1"/>
          <p:nvPr/>
        </p:nvSpPr>
        <p:spPr>
          <a:xfrm>
            <a:off x="16635328" y="9037744"/>
            <a:ext cx="2104807" cy="523220"/>
          </a:xfrm>
          <a:prstGeom prst="rect">
            <a:avLst/>
          </a:prstGeom>
          <a:noFill/>
        </p:spPr>
        <p:txBody>
          <a:bodyPr wrap="none" rtlCol="0">
            <a:spAutoFit/>
          </a:bodyPr>
          <a:lstStyle/>
          <a:p>
            <a:pPr algn="ctr"/>
            <a:r>
              <a:rPr lang="tr-TR" sz="28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Your Photo</a:t>
            </a:r>
          </a:p>
        </p:txBody>
      </p:sp>
    </p:spTree>
    <p:extLst>
      <p:ext uri="{BB962C8B-B14F-4D97-AF65-F5344CB8AC3E}">
        <p14:creationId xmlns:p14="http://schemas.microsoft.com/office/powerpoint/2010/main" val="8565015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10472" y="6060241"/>
            <a:ext cx="1402185" cy="2773095"/>
          </a:xfrm>
          <a:prstGeom prst="rect">
            <a:avLst/>
          </a:prstGeom>
          <a:effectLst>
            <a:reflection blurRad="6350" stA="13000" endPos="23000" dir="5400000" sy="-100000" algn="bl" rotWithShape="0"/>
          </a:effectLst>
        </p:spPr>
      </p:pic>
      <p:sp>
        <p:nvSpPr>
          <p:cNvPr id="35" name="TextBox 34"/>
          <p:cNvSpPr txBox="1"/>
          <p:nvPr/>
        </p:nvSpPr>
        <p:spPr>
          <a:xfrm>
            <a:off x="10345999" y="1698379"/>
            <a:ext cx="3692036"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MOCKUPS</a:t>
            </a:r>
          </a:p>
        </p:txBody>
      </p:sp>
      <p:grpSp>
        <p:nvGrpSpPr>
          <p:cNvPr id="36" name="Group 35"/>
          <p:cNvGrpSpPr/>
          <p:nvPr/>
        </p:nvGrpSpPr>
        <p:grpSpPr>
          <a:xfrm>
            <a:off x="11643804" y="3066432"/>
            <a:ext cx="1096395" cy="169554"/>
            <a:chOff x="11643803" y="3980625"/>
            <a:chExt cx="1096395" cy="169554"/>
          </a:xfrm>
        </p:grpSpPr>
        <p:sp>
          <p:nvSpPr>
            <p:cNvPr id="37" name="Rectangle 36"/>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Rectangle 3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ectangle 38"/>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0" name="Straight Connector 39"/>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a:xfrm>
            <a:off x="17428138" y="6448340"/>
            <a:ext cx="1152666" cy="2021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8" name="Group 47"/>
          <p:cNvGrpSpPr/>
          <p:nvPr/>
        </p:nvGrpSpPr>
        <p:grpSpPr>
          <a:xfrm>
            <a:off x="15083131" y="5485384"/>
            <a:ext cx="2381190" cy="3382318"/>
            <a:chOff x="9989976" y="4945224"/>
            <a:chExt cx="4404048" cy="6255652"/>
          </a:xfrm>
        </p:grpSpPr>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9976" y="4945224"/>
              <a:ext cx="4404048" cy="6255652"/>
            </a:xfrm>
            <a:prstGeom prst="rect">
              <a:avLst/>
            </a:prstGeom>
            <a:effectLst>
              <a:reflection stA="14000" endPos="22000" dir="5400000" sy="-100000" algn="bl" rotWithShape="0"/>
            </a:effectLst>
          </p:spPr>
        </p:pic>
        <p:sp>
          <p:nvSpPr>
            <p:cNvPr id="50" name="Rectangle 49"/>
            <p:cNvSpPr/>
            <p:nvPr/>
          </p:nvSpPr>
          <p:spPr>
            <a:xfrm>
              <a:off x="10262814" y="5485774"/>
              <a:ext cx="3846663" cy="5128884"/>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4" name="Group 3"/>
          <p:cNvGrpSpPr/>
          <p:nvPr/>
        </p:nvGrpSpPr>
        <p:grpSpPr>
          <a:xfrm>
            <a:off x="4571013" y="5633005"/>
            <a:ext cx="6268437" cy="3219656"/>
            <a:chOff x="4571012" y="4938294"/>
            <a:chExt cx="7620989" cy="3914367"/>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1012" y="4938294"/>
              <a:ext cx="7620989" cy="3914367"/>
            </a:xfrm>
            <a:prstGeom prst="rect">
              <a:avLst/>
            </a:prstGeom>
            <a:effectLst>
              <a:reflection blurRad="6350" stA="52000" endA="300" endPos="4000" dir="5400000" sy="-100000" algn="bl" rotWithShape="0"/>
            </a:effectLst>
          </p:spPr>
        </p:pic>
        <p:sp>
          <p:nvSpPr>
            <p:cNvPr id="53" name="Rectangle 52"/>
            <p:cNvSpPr/>
            <p:nvPr/>
          </p:nvSpPr>
          <p:spPr>
            <a:xfrm>
              <a:off x="5985147" y="5401627"/>
              <a:ext cx="4782711" cy="3011638"/>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4" name="Group 23"/>
          <p:cNvGrpSpPr/>
          <p:nvPr/>
        </p:nvGrpSpPr>
        <p:grpSpPr>
          <a:xfrm>
            <a:off x="8898951" y="4590549"/>
            <a:ext cx="6644374" cy="5171988"/>
            <a:chOff x="8898951" y="5422734"/>
            <a:chExt cx="6644374" cy="5171988"/>
          </a:xfrm>
        </p:grpSpPr>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98951" y="5422734"/>
              <a:ext cx="6644374" cy="5171988"/>
            </a:xfrm>
            <a:prstGeom prst="rect">
              <a:avLst/>
            </a:prstGeom>
            <a:effectLst>
              <a:reflection blurRad="6350" stA="10000" endPos="29000" dir="5400000" sy="-100000" algn="bl" rotWithShape="0"/>
            </a:effectLst>
          </p:spPr>
        </p:pic>
        <p:sp>
          <p:nvSpPr>
            <p:cNvPr id="26" name="Rectangle 25"/>
            <p:cNvSpPr/>
            <p:nvPr/>
          </p:nvSpPr>
          <p:spPr>
            <a:xfrm>
              <a:off x="9303424" y="5846989"/>
              <a:ext cx="5832200" cy="3227592"/>
            </a:xfrm>
            <a:prstGeom prst="rect">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619715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35" name="TextBox 34"/>
          <p:cNvSpPr txBox="1"/>
          <p:nvPr/>
        </p:nvSpPr>
        <p:spPr>
          <a:xfrm>
            <a:off x="9539401" y="3121279"/>
            <a:ext cx="5305235"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iMAC MOCKUP</a:t>
            </a:r>
          </a:p>
        </p:txBody>
      </p:sp>
      <p:grpSp>
        <p:nvGrpSpPr>
          <p:cNvPr id="36" name="Group 35"/>
          <p:cNvGrpSpPr/>
          <p:nvPr/>
        </p:nvGrpSpPr>
        <p:grpSpPr>
          <a:xfrm>
            <a:off x="11643804" y="4489332"/>
            <a:ext cx="1096395" cy="169554"/>
            <a:chOff x="11643803" y="3980625"/>
            <a:chExt cx="1096395" cy="169554"/>
          </a:xfrm>
        </p:grpSpPr>
        <p:sp>
          <p:nvSpPr>
            <p:cNvPr id="37" name="Rectangle 36"/>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Rectangle 3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ectangle 38"/>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0" name="Straight Connector 39"/>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8898951" y="5422734"/>
            <a:ext cx="6644374" cy="5171988"/>
            <a:chOff x="8898951" y="5422734"/>
            <a:chExt cx="6644374" cy="517198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8951" y="5422734"/>
              <a:ext cx="6644374" cy="5171988"/>
            </a:xfrm>
            <a:prstGeom prst="rect">
              <a:avLst/>
            </a:prstGeom>
            <a:effectLst>
              <a:reflection blurRad="6350" stA="10000" endPos="29000" dir="5400000" sy="-100000" algn="bl" rotWithShape="0"/>
            </a:effectLst>
          </p:spPr>
        </p:pic>
        <p:sp>
          <p:nvSpPr>
            <p:cNvPr id="56" name="Rectangle 55"/>
            <p:cNvSpPr/>
            <p:nvPr/>
          </p:nvSpPr>
          <p:spPr>
            <a:xfrm>
              <a:off x="9303424" y="5846989"/>
              <a:ext cx="5832200" cy="32275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 name="TextBox 1"/>
          <p:cNvSpPr txBox="1"/>
          <p:nvPr/>
        </p:nvSpPr>
        <p:spPr>
          <a:xfrm>
            <a:off x="3382549" y="5616156"/>
            <a:ext cx="1334020"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Subtitle</a:t>
            </a:r>
          </a:p>
        </p:txBody>
      </p:sp>
      <p:sp>
        <p:nvSpPr>
          <p:cNvPr id="22" name="Rectangle 21"/>
          <p:cNvSpPr/>
          <p:nvPr/>
        </p:nvSpPr>
        <p:spPr>
          <a:xfrm>
            <a:off x="3382549" y="6077821"/>
            <a:ext cx="4254759" cy="3970318"/>
          </a:xfrm>
          <a:prstGeom prst="rect">
            <a:avLst/>
          </a:prstGeom>
        </p:spPr>
        <p:txBody>
          <a:bodyPr wrap="square">
            <a:spAutoFit/>
          </a:bodyPr>
          <a:lstStyle/>
          <a:p>
            <a:pPr algn="just">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eratona eran condimentum fermentum. Phasellus sed nisl eleifend, interdum ex vel, porttitor risus. </a:t>
            </a:r>
            <a:endParaRPr lang="tr-TR" sz="2400">
              <a:solidFill>
                <a:schemeClr val="bg1">
                  <a:lumMod val="95000"/>
                </a:schemeClr>
              </a:solidFill>
            </a:endParaRPr>
          </a:p>
        </p:txBody>
      </p:sp>
      <p:sp>
        <p:nvSpPr>
          <p:cNvPr id="3" name="Rectangle 2"/>
          <p:cNvSpPr/>
          <p:nvPr/>
        </p:nvSpPr>
        <p:spPr>
          <a:xfrm>
            <a:off x="20344674" y="5616156"/>
            <a:ext cx="656777" cy="646331"/>
          </a:xfrm>
          <a:prstGeom prst="rect">
            <a:avLst/>
          </a:prstGeom>
        </p:spPr>
        <p:txBody>
          <a:bodyPr wrap="square">
            <a:spAutoFit/>
          </a:bodyPr>
          <a:lstStyle/>
          <a:p>
            <a:r>
              <a:rPr lang="tr-TR">
                <a:solidFill>
                  <a:srgbClr val="CA8385"/>
                </a:solidFill>
                <a:latin typeface="FontAwesome" pitchFamily="2" charset="0"/>
              </a:rPr>
              <a:t></a:t>
            </a:r>
            <a:endParaRPr lang="tr-TR">
              <a:solidFill>
                <a:srgbClr val="CA8385"/>
              </a:solidFill>
            </a:endParaRPr>
          </a:p>
        </p:txBody>
      </p:sp>
      <p:sp>
        <p:nvSpPr>
          <p:cNvPr id="25" name="TextBox 24"/>
          <p:cNvSpPr txBox="1"/>
          <p:nvPr/>
        </p:nvSpPr>
        <p:spPr>
          <a:xfrm>
            <a:off x="17172577" y="5662559"/>
            <a:ext cx="2998193"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Creative Commons</a:t>
            </a:r>
          </a:p>
        </p:txBody>
      </p:sp>
      <p:sp>
        <p:nvSpPr>
          <p:cNvPr id="26" name="Rectangle 25"/>
          <p:cNvSpPr/>
          <p:nvPr/>
        </p:nvSpPr>
        <p:spPr>
          <a:xfrm>
            <a:off x="20344674" y="8843749"/>
            <a:ext cx="656777" cy="646331"/>
          </a:xfrm>
          <a:prstGeom prst="rect">
            <a:avLst/>
          </a:prstGeom>
        </p:spPr>
        <p:txBody>
          <a:bodyPr wrap="square">
            <a:spAutoFit/>
          </a:bodyPr>
          <a:lstStyle/>
          <a:p>
            <a:r>
              <a:rPr lang="tr-TR">
                <a:solidFill>
                  <a:srgbClr val="CA8385"/>
                </a:solidFill>
                <a:latin typeface="FontAwesome" pitchFamily="2" charset="0"/>
              </a:rPr>
              <a:t></a:t>
            </a:r>
            <a:endParaRPr lang="tr-TR">
              <a:solidFill>
                <a:srgbClr val="CA8385"/>
              </a:solidFill>
            </a:endParaRPr>
          </a:p>
        </p:txBody>
      </p:sp>
      <p:sp>
        <p:nvSpPr>
          <p:cNvPr id="27" name="TextBox 26"/>
          <p:cNvSpPr txBox="1"/>
          <p:nvPr/>
        </p:nvSpPr>
        <p:spPr>
          <a:xfrm>
            <a:off x="18586682" y="8890152"/>
            <a:ext cx="1584088"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Database</a:t>
            </a:r>
          </a:p>
        </p:txBody>
      </p:sp>
      <p:sp>
        <p:nvSpPr>
          <p:cNvPr id="28" name="Rectangle 27"/>
          <p:cNvSpPr/>
          <p:nvPr/>
        </p:nvSpPr>
        <p:spPr>
          <a:xfrm>
            <a:off x="20344674" y="7179487"/>
            <a:ext cx="656777" cy="707886"/>
          </a:xfrm>
          <a:prstGeom prst="rect">
            <a:avLst/>
          </a:prstGeom>
        </p:spPr>
        <p:txBody>
          <a:bodyPr wrap="square">
            <a:spAutoFit/>
          </a:bodyPr>
          <a:lstStyle/>
          <a:p>
            <a:r>
              <a:rPr lang="tr-TR" sz="4000">
                <a:solidFill>
                  <a:srgbClr val="CA8385"/>
                </a:solidFill>
                <a:latin typeface="FontAwesome" pitchFamily="2" charset="0"/>
              </a:rPr>
              <a:t></a:t>
            </a:r>
            <a:endParaRPr lang="tr-TR" sz="4000">
              <a:solidFill>
                <a:srgbClr val="CA8385"/>
              </a:solidFill>
            </a:endParaRPr>
          </a:p>
        </p:txBody>
      </p:sp>
      <p:sp>
        <p:nvSpPr>
          <p:cNvPr id="29" name="TextBox 28"/>
          <p:cNvSpPr txBox="1"/>
          <p:nvPr/>
        </p:nvSpPr>
        <p:spPr>
          <a:xfrm>
            <a:off x="18435743" y="7276355"/>
            <a:ext cx="1735027"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Crosshairs</a:t>
            </a:r>
          </a:p>
        </p:txBody>
      </p:sp>
      <p:sp>
        <p:nvSpPr>
          <p:cNvPr id="33" name="Rectangle 32"/>
          <p:cNvSpPr/>
          <p:nvPr/>
        </p:nvSpPr>
        <p:spPr>
          <a:xfrm>
            <a:off x="15580767" y="6124223"/>
            <a:ext cx="4567442" cy="553998"/>
          </a:xfrm>
          <a:prstGeom prst="rect">
            <a:avLst/>
          </a:prstGeom>
        </p:spPr>
        <p:txBody>
          <a:bodyPr wrap="square">
            <a:spAutoFit/>
          </a:bodyPr>
          <a:lstStyle/>
          <a:p>
            <a:pPr algn="r">
              <a:lnSpc>
                <a:spcPct val="150000"/>
              </a:lnSpc>
            </a:pPr>
            <a:r>
              <a:rPr lang="sv-SE" sz="2000">
                <a:solidFill>
                  <a:schemeClr val="bg1">
                    <a:lumMod val="95000"/>
                  </a:schemeClr>
                </a:solidFill>
                <a:latin typeface="Open Sans" panose="020B0606030504020204" pitchFamily="34" charset="0"/>
              </a:rPr>
              <a:t>Lorem ipsum dolor sit amet. </a:t>
            </a:r>
          </a:p>
        </p:txBody>
      </p:sp>
      <p:sp>
        <p:nvSpPr>
          <p:cNvPr id="42" name="Rectangle 41"/>
          <p:cNvSpPr/>
          <p:nvPr/>
        </p:nvSpPr>
        <p:spPr>
          <a:xfrm>
            <a:off x="15580767" y="7738020"/>
            <a:ext cx="4567442" cy="553998"/>
          </a:xfrm>
          <a:prstGeom prst="rect">
            <a:avLst/>
          </a:prstGeom>
        </p:spPr>
        <p:txBody>
          <a:bodyPr wrap="square">
            <a:spAutoFit/>
          </a:bodyPr>
          <a:lstStyle/>
          <a:p>
            <a:pPr algn="r">
              <a:lnSpc>
                <a:spcPct val="150000"/>
              </a:lnSpc>
            </a:pPr>
            <a:r>
              <a:rPr lang="sv-SE" sz="2000">
                <a:solidFill>
                  <a:schemeClr val="bg1">
                    <a:lumMod val="95000"/>
                  </a:schemeClr>
                </a:solidFill>
                <a:latin typeface="Open Sans" panose="020B0606030504020204" pitchFamily="34" charset="0"/>
              </a:rPr>
              <a:t>Lorem ipsum dolor sit amet. </a:t>
            </a:r>
          </a:p>
        </p:txBody>
      </p:sp>
      <p:sp>
        <p:nvSpPr>
          <p:cNvPr id="43" name="Rectangle 42"/>
          <p:cNvSpPr/>
          <p:nvPr/>
        </p:nvSpPr>
        <p:spPr>
          <a:xfrm>
            <a:off x="15580767" y="9351817"/>
            <a:ext cx="4567442" cy="553998"/>
          </a:xfrm>
          <a:prstGeom prst="rect">
            <a:avLst/>
          </a:prstGeom>
        </p:spPr>
        <p:txBody>
          <a:bodyPr wrap="square">
            <a:spAutoFit/>
          </a:bodyPr>
          <a:lstStyle/>
          <a:p>
            <a:pPr algn="r">
              <a:lnSpc>
                <a:spcPct val="150000"/>
              </a:lnSpc>
            </a:pPr>
            <a:r>
              <a:rPr lang="sv-SE" sz="2000">
                <a:solidFill>
                  <a:schemeClr val="bg1">
                    <a:lumMod val="95000"/>
                  </a:schemeClr>
                </a:solidFill>
                <a:latin typeface="Open Sans" panose="020B0606030504020204" pitchFamily="34" charset="0"/>
              </a:rPr>
              <a:t>Lorem ipsum dolor sit amet. </a:t>
            </a:r>
          </a:p>
        </p:txBody>
      </p:sp>
    </p:spTree>
    <p:extLst>
      <p:ext uri="{BB962C8B-B14F-4D97-AF65-F5344CB8AC3E}">
        <p14:creationId xmlns:p14="http://schemas.microsoft.com/office/powerpoint/2010/main" val="2005256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3" name="Parallelogram 2"/>
          <p:cNvSpPr/>
          <p:nvPr/>
        </p:nvSpPr>
        <p:spPr>
          <a:xfrm rot="16200000" flipH="1">
            <a:off x="5334000" y="-5334001"/>
            <a:ext cx="13716000" cy="24384002"/>
          </a:xfrm>
          <a:prstGeom prst="parallelogram">
            <a:avLst/>
          </a:pr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12125934" y="2933201"/>
            <a:ext cx="132132" cy="132132"/>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2" name="Straight Connector 21"/>
          <p:cNvCxnSpPr>
            <a:stCxn id="21" idx="0"/>
          </p:cNvCxnSpPr>
          <p:nvPr/>
        </p:nvCxnSpPr>
        <p:spPr>
          <a:xfrm flipV="1">
            <a:off x="12192000" y="1"/>
            <a:ext cx="1191" cy="2933200"/>
          </a:xfrm>
          <a:prstGeom prst="line">
            <a:avLst/>
          </a:prstGeom>
          <a:ln w="19050">
            <a:solidFill>
              <a:srgbClr val="CA8385"/>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694106" y="3593328"/>
            <a:ext cx="995786"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sp>
        <p:nvSpPr>
          <p:cNvPr id="28" name="TextBox 27"/>
          <p:cNvSpPr txBox="1"/>
          <p:nvPr/>
        </p:nvSpPr>
        <p:spPr>
          <a:xfrm>
            <a:off x="11761246" y="3246397"/>
            <a:ext cx="845103" cy="523220"/>
          </a:xfrm>
          <a:prstGeom prst="rect">
            <a:avLst/>
          </a:prstGeom>
          <a:noFill/>
        </p:spPr>
        <p:txBody>
          <a:bodyPr wrap="none" rtlCol="0">
            <a:spAutoFit/>
          </a:bodyPr>
          <a:lstStyle/>
          <a:p>
            <a:pPr algn="ctr"/>
            <a:r>
              <a:rPr lang="tr-TR" sz="2800">
                <a:solidFill>
                  <a:srgbClr val="CA8385"/>
                </a:solidFill>
                <a:latin typeface="Open Sans Light" panose="020B0306030504020204" pitchFamily="34" charset="0"/>
                <a:ea typeface="Open Sans Light" panose="020B0306030504020204" pitchFamily="34" charset="0"/>
                <a:cs typeface="Open Sans Light" panose="020B0306030504020204" pitchFamily="34" charset="0"/>
              </a:rPr>
              <a:t>Part</a:t>
            </a:r>
          </a:p>
        </p:txBody>
      </p:sp>
      <p:sp>
        <p:nvSpPr>
          <p:cNvPr id="29" name="TextBox 28"/>
          <p:cNvSpPr txBox="1"/>
          <p:nvPr/>
        </p:nvSpPr>
        <p:spPr>
          <a:xfrm>
            <a:off x="11183895" y="4516658"/>
            <a:ext cx="2148345" cy="707886"/>
          </a:xfrm>
          <a:prstGeom prst="rect">
            <a:avLst/>
          </a:prstGeom>
          <a:noFill/>
        </p:spPr>
        <p:txBody>
          <a:bodyPr wrap="none" rtlCol="0">
            <a:spAutoFit/>
          </a:bodyPr>
          <a:lstStyle/>
          <a:p>
            <a:pPr algn="ctr"/>
            <a:r>
              <a:rPr lang="tr-TR" sz="4000">
                <a:solidFill>
                  <a:schemeClr val="bg1">
                    <a:lumMod val="9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PHASES</a:t>
            </a:r>
          </a:p>
        </p:txBody>
      </p:sp>
      <p:sp>
        <p:nvSpPr>
          <p:cNvPr id="55" name="Oval 54"/>
          <p:cNvSpPr/>
          <p:nvPr/>
        </p:nvSpPr>
        <p:spPr>
          <a:xfrm>
            <a:off x="12128313" y="11225518"/>
            <a:ext cx="132132" cy="132132"/>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6" name="Straight Connector 55"/>
          <p:cNvCxnSpPr>
            <a:endCxn id="55" idx="4"/>
          </p:cNvCxnSpPr>
          <p:nvPr/>
        </p:nvCxnSpPr>
        <p:spPr>
          <a:xfrm flipV="1">
            <a:off x="12194379" y="11357650"/>
            <a:ext cx="0" cy="2358350"/>
          </a:xfrm>
          <a:prstGeom prst="line">
            <a:avLst/>
          </a:prstGeom>
          <a:ln w="19050">
            <a:solidFill>
              <a:srgbClr val="CA8385"/>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10546080" y="5866401"/>
            <a:ext cx="3291840" cy="2144684"/>
          </a:xfrm>
          <a:prstGeom prst="roundRect">
            <a:avLst/>
          </a:prstGeom>
          <a:blipFill>
            <a:blip r:embed="rId4"/>
            <a:stretch>
              <a:fillRect/>
            </a:stretch>
          </a:blip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Rounded Rectangle 19"/>
          <p:cNvSpPr/>
          <p:nvPr/>
        </p:nvSpPr>
        <p:spPr>
          <a:xfrm>
            <a:off x="14912807" y="5866401"/>
            <a:ext cx="3291840" cy="2144684"/>
          </a:xfrm>
          <a:prstGeom prst="roundRect">
            <a:avLst/>
          </a:prstGeom>
          <a:blipFill>
            <a:blip r:embed="rId5"/>
            <a:stretch>
              <a:fillRect/>
            </a:stretch>
          </a:blip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ounded Rectangle 25"/>
          <p:cNvSpPr/>
          <p:nvPr/>
        </p:nvSpPr>
        <p:spPr>
          <a:xfrm>
            <a:off x="6179353" y="5866401"/>
            <a:ext cx="3291840" cy="2144684"/>
          </a:xfrm>
          <a:prstGeom prst="roundRect">
            <a:avLst/>
          </a:prstGeom>
          <a:blipFill>
            <a:blip r:embed="rId6"/>
            <a:stretch>
              <a:fillRect/>
            </a:stretch>
          </a:blip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TextBox 4"/>
          <p:cNvSpPr txBox="1"/>
          <p:nvPr/>
        </p:nvSpPr>
        <p:spPr>
          <a:xfrm>
            <a:off x="6179353" y="8341568"/>
            <a:ext cx="1308371" cy="461665"/>
          </a:xfrm>
          <a:prstGeom prst="rect">
            <a:avLst/>
          </a:prstGeom>
          <a:noFill/>
        </p:spPr>
        <p:txBody>
          <a:bodyPr wrap="none" rtlCol="0">
            <a:spAutoFit/>
          </a:bodyPr>
          <a:lstStyle/>
          <a:p>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Phase 1</a:t>
            </a:r>
          </a:p>
        </p:txBody>
      </p:sp>
      <p:sp>
        <p:nvSpPr>
          <p:cNvPr id="30" name="Rectangle 29"/>
          <p:cNvSpPr/>
          <p:nvPr/>
        </p:nvSpPr>
        <p:spPr>
          <a:xfrm>
            <a:off x="6179353" y="8803233"/>
            <a:ext cx="3394990" cy="1053878"/>
          </a:xfrm>
          <a:prstGeom prst="rect">
            <a:avLst/>
          </a:prstGeom>
        </p:spPr>
        <p:txBody>
          <a:bodyPr wrap="square">
            <a:spAutoFit/>
          </a:bodyPr>
          <a:lstStyle/>
          <a:p>
            <a:pP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31" name="TextBox 30"/>
          <p:cNvSpPr txBox="1"/>
          <p:nvPr/>
        </p:nvSpPr>
        <p:spPr>
          <a:xfrm>
            <a:off x="10546080" y="8341568"/>
            <a:ext cx="1308371" cy="461665"/>
          </a:xfrm>
          <a:prstGeom prst="rect">
            <a:avLst/>
          </a:prstGeom>
          <a:noFill/>
        </p:spPr>
        <p:txBody>
          <a:bodyPr wrap="none" rtlCol="0">
            <a:spAutoFit/>
          </a:bodyPr>
          <a:lstStyle/>
          <a:p>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Phase 2</a:t>
            </a:r>
          </a:p>
        </p:txBody>
      </p:sp>
      <p:sp>
        <p:nvSpPr>
          <p:cNvPr id="32" name="Rectangle 31"/>
          <p:cNvSpPr/>
          <p:nvPr/>
        </p:nvSpPr>
        <p:spPr>
          <a:xfrm>
            <a:off x="10546080" y="8803233"/>
            <a:ext cx="3394990" cy="1053878"/>
          </a:xfrm>
          <a:prstGeom prst="rect">
            <a:avLst/>
          </a:prstGeom>
        </p:spPr>
        <p:txBody>
          <a:bodyPr wrap="square">
            <a:spAutoFit/>
          </a:bodyPr>
          <a:lstStyle/>
          <a:p>
            <a:pP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36" name="TextBox 35"/>
          <p:cNvSpPr txBox="1"/>
          <p:nvPr/>
        </p:nvSpPr>
        <p:spPr>
          <a:xfrm>
            <a:off x="14912807" y="8341568"/>
            <a:ext cx="1308371" cy="461665"/>
          </a:xfrm>
          <a:prstGeom prst="rect">
            <a:avLst/>
          </a:prstGeom>
          <a:noFill/>
        </p:spPr>
        <p:txBody>
          <a:bodyPr wrap="none" rtlCol="0">
            <a:spAutoFit/>
          </a:bodyPr>
          <a:lstStyle/>
          <a:p>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Phase 3</a:t>
            </a:r>
          </a:p>
        </p:txBody>
      </p:sp>
      <p:sp>
        <p:nvSpPr>
          <p:cNvPr id="37" name="Rectangle 36"/>
          <p:cNvSpPr/>
          <p:nvPr/>
        </p:nvSpPr>
        <p:spPr>
          <a:xfrm>
            <a:off x="14912807" y="8803233"/>
            <a:ext cx="3394990" cy="1053878"/>
          </a:xfrm>
          <a:prstGeom prst="rect">
            <a:avLst/>
          </a:prstGeom>
        </p:spPr>
        <p:txBody>
          <a:bodyPr wrap="square">
            <a:spAutoFit/>
          </a:bodyPr>
          <a:lstStyle/>
          <a:p>
            <a:pP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Tree>
    <p:extLst>
      <p:ext uri="{BB962C8B-B14F-4D97-AF65-F5344CB8AC3E}">
        <p14:creationId xmlns:p14="http://schemas.microsoft.com/office/powerpoint/2010/main" val="1870952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506" y="5093050"/>
            <a:ext cx="7620989" cy="3914367"/>
          </a:xfrm>
          <a:prstGeom prst="rect">
            <a:avLst/>
          </a:prstGeom>
          <a:effectLst>
            <a:reflection blurRad="6350" stA="52000" endA="300" endPos="4000" dir="5400000" sy="-100000" algn="bl" rotWithShape="0"/>
          </a:effectLst>
        </p:spPr>
      </p:pic>
      <p:sp>
        <p:nvSpPr>
          <p:cNvPr id="35" name="TextBox 34"/>
          <p:cNvSpPr txBox="1"/>
          <p:nvPr/>
        </p:nvSpPr>
        <p:spPr>
          <a:xfrm>
            <a:off x="8628898" y="2687201"/>
            <a:ext cx="7126246"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MACBOOK MOCKUP</a:t>
            </a:r>
          </a:p>
        </p:txBody>
      </p:sp>
      <p:grpSp>
        <p:nvGrpSpPr>
          <p:cNvPr id="36" name="Group 35"/>
          <p:cNvGrpSpPr/>
          <p:nvPr/>
        </p:nvGrpSpPr>
        <p:grpSpPr>
          <a:xfrm>
            <a:off x="11643804" y="4055254"/>
            <a:ext cx="1096395" cy="169554"/>
            <a:chOff x="11643803" y="3980625"/>
            <a:chExt cx="1096395" cy="169554"/>
          </a:xfrm>
        </p:grpSpPr>
        <p:sp>
          <p:nvSpPr>
            <p:cNvPr id="37" name="Rectangle 36"/>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Rectangle 3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ectangle 38"/>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0" name="Straight Connector 39"/>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53" name="Rectangle 52"/>
          <p:cNvSpPr/>
          <p:nvPr/>
        </p:nvSpPr>
        <p:spPr>
          <a:xfrm>
            <a:off x="9787492" y="5550694"/>
            <a:ext cx="4782711" cy="301163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Rectangle 20"/>
          <p:cNvSpPr/>
          <p:nvPr/>
        </p:nvSpPr>
        <p:spPr>
          <a:xfrm>
            <a:off x="6294703" y="9828471"/>
            <a:ext cx="12192000" cy="1200329"/>
          </a:xfrm>
          <a:prstGeom prst="rect">
            <a:avLst/>
          </a:prstGeom>
        </p:spPr>
        <p:txBody>
          <a:bodyPr>
            <a:spAutoFit/>
          </a:bodyPr>
          <a:lstStyle/>
          <a:p>
            <a:pPr algn="ct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a:t>
            </a:r>
            <a:endParaRPr lang="tr-TR" sz="2400">
              <a:solidFill>
                <a:schemeClr val="bg1">
                  <a:lumMod val="95000"/>
                </a:schemeClr>
              </a:solidFill>
            </a:endParaRPr>
          </a:p>
        </p:txBody>
      </p:sp>
      <p:sp>
        <p:nvSpPr>
          <p:cNvPr id="23" name="Rectangle 22"/>
          <p:cNvSpPr/>
          <p:nvPr/>
        </p:nvSpPr>
        <p:spPr>
          <a:xfrm>
            <a:off x="6793121" y="5227528"/>
            <a:ext cx="656776" cy="646331"/>
          </a:xfrm>
          <a:prstGeom prst="rect">
            <a:avLst/>
          </a:prstGeom>
        </p:spPr>
        <p:txBody>
          <a:bodyPr wrap="square">
            <a:spAutoFit/>
          </a:bodyPr>
          <a:lstStyle/>
          <a:p>
            <a:pPr algn="r"/>
            <a:r>
              <a:rPr lang="tr-TR">
                <a:solidFill>
                  <a:srgbClr val="CA8385"/>
                </a:solidFill>
                <a:latin typeface="FontAwesome" pitchFamily="2" charset="0"/>
              </a:rPr>
              <a:t></a:t>
            </a:r>
            <a:endParaRPr lang="tr-TR">
              <a:solidFill>
                <a:srgbClr val="CA8385"/>
              </a:solidFill>
            </a:endParaRPr>
          </a:p>
        </p:txBody>
      </p:sp>
      <p:sp>
        <p:nvSpPr>
          <p:cNvPr id="24" name="TextBox 23"/>
          <p:cNvSpPr txBox="1"/>
          <p:nvPr/>
        </p:nvSpPr>
        <p:spPr>
          <a:xfrm>
            <a:off x="6082334" y="5884949"/>
            <a:ext cx="1390124"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Editable</a:t>
            </a:r>
          </a:p>
        </p:txBody>
      </p:sp>
      <p:sp>
        <p:nvSpPr>
          <p:cNvPr id="27" name="Rectangle 26"/>
          <p:cNvSpPr/>
          <p:nvPr/>
        </p:nvSpPr>
        <p:spPr>
          <a:xfrm>
            <a:off x="6793121" y="7167485"/>
            <a:ext cx="656776" cy="646331"/>
          </a:xfrm>
          <a:prstGeom prst="rect">
            <a:avLst/>
          </a:prstGeom>
        </p:spPr>
        <p:txBody>
          <a:bodyPr wrap="square">
            <a:spAutoFit/>
          </a:bodyPr>
          <a:lstStyle/>
          <a:p>
            <a:pPr algn="r"/>
            <a:r>
              <a:rPr lang="tr-TR">
                <a:solidFill>
                  <a:srgbClr val="CA8385"/>
                </a:solidFill>
                <a:latin typeface="FontAwesome" pitchFamily="2" charset="0"/>
              </a:rPr>
              <a:t></a:t>
            </a:r>
            <a:endParaRPr lang="tr-TR">
              <a:solidFill>
                <a:srgbClr val="CA8385"/>
              </a:solidFill>
            </a:endParaRPr>
          </a:p>
        </p:txBody>
      </p:sp>
      <p:sp>
        <p:nvSpPr>
          <p:cNvPr id="28" name="TextBox 27"/>
          <p:cNvSpPr txBox="1"/>
          <p:nvPr/>
        </p:nvSpPr>
        <p:spPr>
          <a:xfrm>
            <a:off x="5881702" y="7856710"/>
            <a:ext cx="1590756"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Exchange</a:t>
            </a:r>
          </a:p>
        </p:txBody>
      </p:sp>
      <p:sp>
        <p:nvSpPr>
          <p:cNvPr id="29" name="Rectangle 28"/>
          <p:cNvSpPr/>
          <p:nvPr/>
        </p:nvSpPr>
        <p:spPr>
          <a:xfrm>
            <a:off x="3760887" y="6346613"/>
            <a:ext cx="3689009" cy="553998"/>
          </a:xfrm>
          <a:prstGeom prst="rect">
            <a:avLst/>
          </a:prstGeom>
        </p:spPr>
        <p:txBody>
          <a:bodyPr wrap="square">
            <a:spAutoFit/>
          </a:bodyPr>
          <a:lstStyle/>
          <a:p>
            <a:pPr algn="r">
              <a:lnSpc>
                <a:spcPct val="150000"/>
              </a:lnSpc>
            </a:pPr>
            <a:r>
              <a:rPr lang="sv-SE" sz="2000">
                <a:solidFill>
                  <a:schemeClr val="bg1">
                    <a:lumMod val="95000"/>
                  </a:schemeClr>
                </a:solidFill>
                <a:latin typeface="Open Sans" panose="020B0606030504020204" pitchFamily="34" charset="0"/>
              </a:rPr>
              <a:t>Lorem ipsum dolor sit amet. </a:t>
            </a:r>
          </a:p>
        </p:txBody>
      </p:sp>
      <p:sp>
        <p:nvSpPr>
          <p:cNvPr id="30" name="Rectangle 29"/>
          <p:cNvSpPr/>
          <p:nvPr/>
        </p:nvSpPr>
        <p:spPr>
          <a:xfrm>
            <a:off x="3760887" y="8318375"/>
            <a:ext cx="3689009" cy="553998"/>
          </a:xfrm>
          <a:prstGeom prst="rect">
            <a:avLst/>
          </a:prstGeom>
        </p:spPr>
        <p:txBody>
          <a:bodyPr wrap="square">
            <a:spAutoFit/>
          </a:bodyPr>
          <a:lstStyle/>
          <a:p>
            <a:pPr algn="r">
              <a:lnSpc>
                <a:spcPct val="150000"/>
              </a:lnSpc>
            </a:pPr>
            <a:r>
              <a:rPr lang="sv-SE" sz="2000">
                <a:solidFill>
                  <a:schemeClr val="bg1">
                    <a:lumMod val="95000"/>
                  </a:schemeClr>
                </a:solidFill>
                <a:latin typeface="Open Sans" panose="020B0606030504020204" pitchFamily="34" charset="0"/>
              </a:rPr>
              <a:t>Lorem ipsum dolor sit amet. </a:t>
            </a:r>
          </a:p>
        </p:txBody>
      </p:sp>
      <p:sp>
        <p:nvSpPr>
          <p:cNvPr id="32" name="Rectangle 31"/>
          <p:cNvSpPr/>
          <p:nvPr/>
        </p:nvSpPr>
        <p:spPr>
          <a:xfrm>
            <a:off x="16907796" y="5227528"/>
            <a:ext cx="656777" cy="584775"/>
          </a:xfrm>
          <a:prstGeom prst="rect">
            <a:avLst/>
          </a:prstGeom>
        </p:spPr>
        <p:txBody>
          <a:bodyPr wrap="square">
            <a:spAutoFit/>
          </a:bodyPr>
          <a:lstStyle/>
          <a:p>
            <a:r>
              <a:rPr lang="tr-TR" sz="3200">
                <a:solidFill>
                  <a:srgbClr val="CA8385"/>
                </a:solidFill>
                <a:latin typeface="FontAwesome" pitchFamily="2" charset="0"/>
              </a:rPr>
              <a:t></a:t>
            </a:r>
            <a:endParaRPr lang="tr-TR" sz="3200">
              <a:solidFill>
                <a:srgbClr val="CA8385"/>
              </a:solidFill>
            </a:endParaRPr>
          </a:p>
        </p:txBody>
      </p:sp>
      <p:sp>
        <p:nvSpPr>
          <p:cNvPr id="33" name="TextBox 32"/>
          <p:cNvSpPr txBox="1"/>
          <p:nvPr/>
        </p:nvSpPr>
        <p:spPr>
          <a:xfrm>
            <a:off x="16934105" y="5884949"/>
            <a:ext cx="3711571" cy="461665"/>
          </a:xfrm>
          <a:prstGeom prst="rect">
            <a:avLst/>
          </a:prstGeom>
          <a:noFill/>
        </p:spPr>
        <p:txBody>
          <a:bodyPr wrap="squar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Eyedropper</a:t>
            </a:r>
          </a:p>
        </p:txBody>
      </p:sp>
      <p:sp>
        <p:nvSpPr>
          <p:cNvPr id="34" name="Rectangle 33"/>
          <p:cNvSpPr/>
          <p:nvPr/>
        </p:nvSpPr>
        <p:spPr>
          <a:xfrm>
            <a:off x="16907797" y="7148824"/>
            <a:ext cx="656777" cy="646331"/>
          </a:xfrm>
          <a:prstGeom prst="rect">
            <a:avLst/>
          </a:prstGeom>
        </p:spPr>
        <p:txBody>
          <a:bodyPr wrap="square">
            <a:spAutoFit/>
          </a:bodyPr>
          <a:lstStyle/>
          <a:p>
            <a:r>
              <a:rPr lang="tr-TR">
                <a:solidFill>
                  <a:srgbClr val="CA8385"/>
                </a:solidFill>
                <a:latin typeface="FontAwesome" pitchFamily="2" charset="0"/>
              </a:rPr>
              <a:t></a:t>
            </a:r>
            <a:endParaRPr lang="tr-TR">
              <a:solidFill>
                <a:srgbClr val="CA8385"/>
              </a:solidFill>
            </a:endParaRPr>
          </a:p>
        </p:txBody>
      </p:sp>
      <p:sp>
        <p:nvSpPr>
          <p:cNvPr id="42" name="TextBox 41"/>
          <p:cNvSpPr txBox="1"/>
          <p:nvPr/>
        </p:nvSpPr>
        <p:spPr>
          <a:xfrm>
            <a:off x="16934105" y="7856710"/>
            <a:ext cx="3711571" cy="461665"/>
          </a:xfrm>
          <a:prstGeom prst="rect">
            <a:avLst/>
          </a:prstGeom>
          <a:noFill/>
        </p:spPr>
        <p:txBody>
          <a:bodyPr wrap="squar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Eject</a:t>
            </a:r>
          </a:p>
        </p:txBody>
      </p:sp>
      <p:sp>
        <p:nvSpPr>
          <p:cNvPr id="43" name="Rectangle 42"/>
          <p:cNvSpPr/>
          <p:nvPr/>
        </p:nvSpPr>
        <p:spPr>
          <a:xfrm>
            <a:off x="16934105" y="6346613"/>
            <a:ext cx="3689009" cy="553998"/>
          </a:xfrm>
          <a:prstGeom prst="rect">
            <a:avLst/>
          </a:prstGeom>
        </p:spPr>
        <p:txBody>
          <a:bodyPr wrap="square">
            <a:spAutoFit/>
          </a:bodyPr>
          <a:lstStyle/>
          <a:p>
            <a:pPr>
              <a:lnSpc>
                <a:spcPct val="150000"/>
              </a:lnSpc>
            </a:pPr>
            <a:r>
              <a:rPr lang="sv-SE" sz="2000">
                <a:solidFill>
                  <a:schemeClr val="bg1">
                    <a:lumMod val="95000"/>
                  </a:schemeClr>
                </a:solidFill>
                <a:latin typeface="Open Sans" panose="020B0606030504020204" pitchFamily="34" charset="0"/>
              </a:rPr>
              <a:t>Lorem ipsum dolor sit amet. </a:t>
            </a:r>
          </a:p>
        </p:txBody>
      </p:sp>
      <p:sp>
        <p:nvSpPr>
          <p:cNvPr id="44" name="Rectangle 43"/>
          <p:cNvSpPr/>
          <p:nvPr/>
        </p:nvSpPr>
        <p:spPr>
          <a:xfrm>
            <a:off x="16934105" y="8318375"/>
            <a:ext cx="3689009" cy="553998"/>
          </a:xfrm>
          <a:prstGeom prst="rect">
            <a:avLst/>
          </a:prstGeom>
        </p:spPr>
        <p:txBody>
          <a:bodyPr wrap="square">
            <a:spAutoFit/>
          </a:bodyPr>
          <a:lstStyle/>
          <a:p>
            <a:pPr>
              <a:lnSpc>
                <a:spcPct val="150000"/>
              </a:lnSpc>
            </a:pPr>
            <a:r>
              <a:rPr lang="sv-SE" sz="2000">
                <a:solidFill>
                  <a:schemeClr val="bg1">
                    <a:lumMod val="95000"/>
                  </a:schemeClr>
                </a:solidFill>
                <a:latin typeface="Open Sans" panose="020B0606030504020204" pitchFamily="34" charset="0"/>
              </a:rPr>
              <a:t>Lorem ipsum dolor sit amet. </a:t>
            </a:r>
          </a:p>
        </p:txBody>
      </p:sp>
    </p:spTree>
    <p:extLst>
      <p:ext uri="{BB962C8B-B14F-4D97-AF65-F5344CB8AC3E}">
        <p14:creationId xmlns:p14="http://schemas.microsoft.com/office/powerpoint/2010/main" val="1481211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35" name="TextBox 34"/>
          <p:cNvSpPr txBox="1"/>
          <p:nvPr/>
        </p:nvSpPr>
        <p:spPr>
          <a:xfrm>
            <a:off x="9636288" y="2678705"/>
            <a:ext cx="5111464"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iPAD MOCKUP</a:t>
            </a:r>
          </a:p>
        </p:txBody>
      </p:sp>
      <p:grpSp>
        <p:nvGrpSpPr>
          <p:cNvPr id="36" name="Group 35"/>
          <p:cNvGrpSpPr/>
          <p:nvPr/>
        </p:nvGrpSpPr>
        <p:grpSpPr>
          <a:xfrm>
            <a:off x="11643804" y="4046758"/>
            <a:ext cx="1096395" cy="169554"/>
            <a:chOff x="11643803" y="3980625"/>
            <a:chExt cx="1096395" cy="169554"/>
          </a:xfrm>
        </p:grpSpPr>
        <p:sp>
          <p:nvSpPr>
            <p:cNvPr id="37" name="Rectangle 36"/>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Rectangle 3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ectangle 38"/>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0" name="Straight Connector 39"/>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0164147" y="5276442"/>
            <a:ext cx="4055706" cy="5760854"/>
            <a:chOff x="10164147" y="4296116"/>
            <a:chExt cx="4055706" cy="5760854"/>
          </a:xfrm>
        </p:grpSpPr>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4147" y="4296116"/>
              <a:ext cx="4055706" cy="5760854"/>
            </a:xfrm>
            <a:prstGeom prst="rect">
              <a:avLst/>
            </a:prstGeom>
            <a:effectLst>
              <a:reflection stA="14000" endPos="22000" dir="5400000" sy="-100000" algn="bl" rotWithShape="0"/>
            </a:effectLst>
          </p:spPr>
        </p:pic>
        <p:sp>
          <p:nvSpPr>
            <p:cNvPr id="50" name="Rectangle 49"/>
            <p:cNvSpPr/>
            <p:nvPr/>
          </p:nvSpPr>
          <p:spPr>
            <a:xfrm>
              <a:off x="10415405" y="4793911"/>
              <a:ext cx="3542408" cy="472320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1" name="TextBox 20"/>
          <p:cNvSpPr txBox="1"/>
          <p:nvPr/>
        </p:nvSpPr>
        <p:spPr>
          <a:xfrm>
            <a:off x="15414615" y="5940878"/>
            <a:ext cx="4528458" cy="461665"/>
          </a:xfrm>
          <a:prstGeom prst="rect">
            <a:avLst/>
          </a:prstGeom>
          <a:noFill/>
        </p:spPr>
        <p:txBody>
          <a:bodyPr wrap="squar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Subtitle</a:t>
            </a:r>
          </a:p>
        </p:txBody>
      </p:sp>
      <p:sp>
        <p:nvSpPr>
          <p:cNvPr id="22" name="Rectangle 21"/>
          <p:cNvSpPr/>
          <p:nvPr/>
        </p:nvSpPr>
        <p:spPr>
          <a:xfrm>
            <a:off x="15414614" y="6402543"/>
            <a:ext cx="4528459" cy="3970318"/>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eratona eran condimentum fermentum. Phasellus sed nisl eleifend, interdum ex vel, porttitor risus. </a:t>
            </a:r>
            <a:endParaRPr lang="tr-TR" sz="2400">
              <a:solidFill>
                <a:schemeClr val="bg1">
                  <a:lumMod val="95000"/>
                </a:schemeClr>
              </a:solidFill>
            </a:endParaRPr>
          </a:p>
        </p:txBody>
      </p:sp>
      <p:sp>
        <p:nvSpPr>
          <p:cNvPr id="23" name="Rectangle 22"/>
          <p:cNvSpPr/>
          <p:nvPr/>
        </p:nvSpPr>
        <p:spPr>
          <a:xfrm>
            <a:off x="8312608" y="6012040"/>
            <a:ext cx="656777" cy="646331"/>
          </a:xfrm>
          <a:prstGeom prst="rect">
            <a:avLst/>
          </a:prstGeom>
        </p:spPr>
        <p:txBody>
          <a:bodyPr wrap="square">
            <a:spAutoFit/>
          </a:bodyPr>
          <a:lstStyle/>
          <a:p>
            <a:r>
              <a:rPr lang="tr-TR">
                <a:solidFill>
                  <a:srgbClr val="CA8385"/>
                </a:solidFill>
                <a:latin typeface="FontAwesome" pitchFamily="2" charset="0"/>
              </a:rPr>
              <a:t></a:t>
            </a:r>
            <a:endParaRPr lang="tr-TR">
              <a:solidFill>
                <a:srgbClr val="CA8385"/>
              </a:solidFill>
            </a:endParaRPr>
          </a:p>
        </p:txBody>
      </p:sp>
      <p:sp>
        <p:nvSpPr>
          <p:cNvPr id="24" name="TextBox 23"/>
          <p:cNvSpPr txBox="1"/>
          <p:nvPr/>
        </p:nvSpPr>
        <p:spPr>
          <a:xfrm>
            <a:off x="6078268" y="6058443"/>
            <a:ext cx="2060436"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Files Storage</a:t>
            </a:r>
          </a:p>
        </p:txBody>
      </p:sp>
      <p:sp>
        <p:nvSpPr>
          <p:cNvPr id="25" name="Rectangle 24"/>
          <p:cNvSpPr/>
          <p:nvPr/>
        </p:nvSpPr>
        <p:spPr>
          <a:xfrm>
            <a:off x="8312608" y="9239633"/>
            <a:ext cx="656777" cy="646331"/>
          </a:xfrm>
          <a:prstGeom prst="rect">
            <a:avLst/>
          </a:prstGeom>
        </p:spPr>
        <p:txBody>
          <a:bodyPr wrap="square">
            <a:spAutoFit/>
          </a:bodyPr>
          <a:lstStyle/>
          <a:p>
            <a:r>
              <a:rPr lang="tr-TR">
                <a:solidFill>
                  <a:srgbClr val="CA8385"/>
                </a:solidFill>
                <a:latin typeface="FontAwesome" pitchFamily="2" charset="0"/>
              </a:rPr>
              <a:t></a:t>
            </a:r>
            <a:endParaRPr lang="tr-TR">
              <a:solidFill>
                <a:srgbClr val="CA8385"/>
              </a:solidFill>
            </a:endParaRPr>
          </a:p>
        </p:txBody>
      </p:sp>
      <p:sp>
        <p:nvSpPr>
          <p:cNvPr id="26" name="TextBox 25"/>
          <p:cNvSpPr txBox="1"/>
          <p:nvPr/>
        </p:nvSpPr>
        <p:spPr>
          <a:xfrm>
            <a:off x="7000252" y="9286036"/>
            <a:ext cx="1138452"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Global</a:t>
            </a:r>
          </a:p>
        </p:txBody>
      </p:sp>
      <p:sp>
        <p:nvSpPr>
          <p:cNvPr id="27" name="Rectangle 26"/>
          <p:cNvSpPr/>
          <p:nvPr/>
        </p:nvSpPr>
        <p:spPr>
          <a:xfrm>
            <a:off x="8312608" y="7575371"/>
            <a:ext cx="656777" cy="707886"/>
          </a:xfrm>
          <a:prstGeom prst="rect">
            <a:avLst/>
          </a:prstGeom>
        </p:spPr>
        <p:txBody>
          <a:bodyPr wrap="square">
            <a:spAutoFit/>
          </a:bodyPr>
          <a:lstStyle/>
          <a:p>
            <a:r>
              <a:rPr lang="tr-TR" sz="4000">
                <a:solidFill>
                  <a:srgbClr val="CA8385"/>
                </a:solidFill>
                <a:latin typeface="FontAwesome" pitchFamily="2" charset="0"/>
              </a:rPr>
              <a:t></a:t>
            </a:r>
            <a:endParaRPr lang="tr-TR" sz="4000">
              <a:solidFill>
                <a:srgbClr val="CA8385"/>
              </a:solidFill>
            </a:endParaRPr>
          </a:p>
        </p:txBody>
      </p:sp>
      <p:sp>
        <p:nvSpPr>
          <p:cNvPr id="28" name="TextBox 27"/>
          <p:cNvSpPr txBox="1"/>
          <p:nvPr/>
        </p:nvSpPr>
        <p:spPr>
          <a:xfrm>
            <a:off x="7011215" y="7672239"/>
            <a:ext cx="1127489"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Lovely</a:t>
            </a:r>
          </a:p>
        </p:txBody>
      </p:sp>
      <p:sp>
        <p:nvSpPr>
          <p:cNvPr id="29" name="Rectangle 28"/>
          <p:cNvSpPr/>
          <p:nvPr/>
        </p:nvSpPr>
        <p:spPr>
          <a:xfrm>
            <a:off x="3548701" y="6520107"/>
            <a:ext cx="4567442" cy="553998"/>
          </a:xfrm>
          <a:prstGeom prst="rect">
            <a:avLst/>
          </a:prstGeom>
        </p:spPr>
        <p:txBody>
          <a:bodyPr wrap="square">
            <a:spAutoFit/>
          </a:bodyPr>
          <a:lstStyle/>
          <a:p>
            <a:pPr algn="r">
              <a:lnSpc>
                <a:spcPct val="150000"/>
              </a:lnSpc>
            </a:pPr>
            <a:r>
              <a:rPr lang="sv-SE" sz="2000">
                <a:solidFill>
                  <a:schemeClr val="bg1">
                    <a:lumMod val="95000"/>
                  </a:schemeClr>
                </a:solidFill>
                <a:latin typeface="Open Sans" panose="020B0606030504020204" pitchFamily="34" charset="0"/>
              </a:rPr>
              <a:t>Lorem ipsum dolor sit amet. </a:t>
            </a:r>
          </a:p>
        </p:txBody>
      </p:sp>
      <p:sp>
        <p:nvSpPr>
          <p:cNvPr id="30" name="Rectangle 29"/>
          <p:cNvSpPr/>
          <p:nvPr/>
        </p:nvSpPr>
        <p:spPr>
          <a:xfrm>
            <a:off x="3548701" y="8133904"/>
            <a:ext cx="4567442" cy="553998"/>
          </a:xfrm>
          <a:prstGeom prst="rect">
            <a:avLst/>
          </a:prstGeom>
        </p:spPr>
        <p:txBody>
          <a:bodyPr wrap="square">
            <a:spAutoFit/>
          </a:bodyPr>
          <a:lstStyle/>
          <a:p>
            <a:pPr algn="r">
              <a:lnSpc>
                <a:spcPct val="150000"/>
              </a:lnSpc>
            </a:pPr>
            <a:r>
              <a:rPr lang="sv-SE" sz="2000">
                <a:solidFill>
                  <a:schemeClr val="bg1">
                    <a:lumMod val="95000"/>
                  </a:schemeClr>
                </a:solidFill>
                <a:latin typeface="Open Sans" panose="020B0606030504020204" pitchFamily="34" charset="0"/>
              </a:rPr>
              <a:t>Lorem ipsum dolor sit amet. </a:t>
            </a:r>
          </a:p>
        </p:txBody>
      </p:sp>
      <p:sp>
        <p:nvSpPr>
          <p:cNvPr id="31" name="Rectangle 30"/>
          <p:cNvSpPr/>
          <p:nvPr/>
        </p:nvSpPr>
        <p:spPr>
          <a:xfrm>
            <a:off x="3548701" y="9747701"/>
            <a:ext cx="4567442" cy="553998"/>
          </a:xfrm>
          <a:prstGeom prst="rect">
            <a:avLst/>
          </a:prstGeom>
        </p:spPr>
        <p:txBody>
          <a:bodyPr wrap="square">
            <a:spAutoFit/>
          </a:bodyPr>
          <a:lstStyle/>
          <a:p>
            <a:pPr algn="r">
              <a:lnSpc>
                <a:spcPct val="150000"/>
              </a:lnSpc>
            </a:pPr>
            <a:r>
              <a:rPr lang="sv-SE" sz="2000">
                <a:solidFill>
                  <a:schemeClr val="bg1">
                    <a:lumMod val="95000"/>
                  </a:schemeClr>
                </a:solidFill>
                <a:latin typeface="Open Sans" panose="020B0606030504020204" pitchFamily="34" charset="0"/>
              </a:rPr>
              <a:t>Lorem ipsum dolor sit amet. </a:t>
            </a:r>
          </a:p>
        </p:txBody>
      </p:sp>
    </p:spTree>
    <p:extLst>
      <p:ext uri="{BB962C8B-B14F-4D97-AF65-F5344CB8AC3E}">
        <p14:creationId xmlns:p14="http://schemas.microsoft.com/office/powerpoint/2010/main" val="7815210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3356" y="4867387"/>
            <a:ext cx="3199055" cy="6326756"/>
          </a:xfrm>
          <a:prstGeom prst="rect">
            <a:avLst/>
          </a:prstGeom>
          <a:effectLst>
            <a:reflection blurRad="6350" stA="8000" endPos="23000" dir="5400000" sy="-100000" algn="bl" rotWithShape="0"/>
          </a:effectLst>
        </p:spPr>
      </p:pic>
      <p:sp>
        <p:nvSpPr>
          <p:cNvPr id="35" name="TextBox 34"/>
          <p:cNvSpPr txBox="1"/>
          <p:nvPr/>
        </p:nvSpPr>
        <p:spPr>
          <a:xfrm>
            <a:off x="9105277" y="2521858"/>
            <a:ext cx="6173485"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iPHONE MOCKUP</a:t>
            </a:r>
          </a:p>
        </p:txBody>
      </p:sp>
      <p:grpSp>
        <p:nvGrpSpPr>
          <p:cNvPr id="36" name="Group 35"/>
          <p:cNvGrpSpPr/>
          <p:nvPr/>
        </p:nvGrpSpPr>
        <p:grpSpPr>
          <a:xfrm>
            <a:off x="11643804" y="3889911"/>
            <a:ext cx="1096395" cy="169554"/>
            <a:chOff x="11643803" y="3980625"/>
            <a:chExt cx="1096395" cy="169554"/>
          </a:xfrm>
        </p:grpSpPr>
        <p:sp>
          <p:nvSpPr>
            <p:cNvPr id="37" name="Rectangle 36"/>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Rectangle 3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ectangle 38"/>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0" name="Straight Connector 39"/>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a:xfrm>
            <a:off x="10863935" y="5752142"/>
            <a:ext cx="2619195" cy="45936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Rectangle 21"/>
          <p:cNvSpPr/>
          <p:nvPr/>
        </p:nvSpPr>
        <p:spPr>
          <a:xfrm>
            <a:off x="8688857" y="5331899"/>
            <a:ext cx="634215" cy="584775"/>
          </a:xfrm>
          <a:prstGeom prst="rect">
            <a:avLst/>
          </a:prstGeom>
        </p:spPr>
        <p:txBody>
          <a:bodyPr wrap="square">
            <a:spAutoFit/>
          </a:bodyPr>
          <a:lstStyle/>
          <a:p>
            <a:pPr algn="r"/>
            <a:r>
              <a:rPr lang="tr-TR" sz="3200">
                <a:solidFill>
                  <a:srgbClr val="CA8385"/>
                </a:solidFill>
                <a:latin typeface="FontAwesome" pitchFamily="2" charset="0"/>
              </a:rPr>
              <a:t></a:t>
            </a:r>
            <a:endParaRPr lang="tr-TR" sz="3200">
              <a:solidFill>
                <a:srgbClr val="CA8385"/>
              </a:solidFill>
            </a:endParaRPr>
          </a:p>
        </p:txBody>
      </p:sp>
      <p:sp>
        <p:nvSpPr>
          <p:cNvPr id="23" name="TextBox 22"/>
          <p:cNvSpPr txBox="1"/>
          <p:nvPr/>
        </p:nvSpPr>
        <p:spPr>
          <a:xfrm>
            <a:off x="7722817" y="5930033"/>
            <a:ext cx="1622817"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Clipboard</a:t>
            </a:r>
          </a:p>
        </p:txBody>
      </p:sp>
      <p:sp>
        <p:nvSpPr>
          <p:cNvPr id="24" name="Rectangle 23"/>
          <p:cNvSpPr/>
          <p:nvPr/>
        </p:nvSpPr>
        <p:spPr>
          <a:xfrm>
            <a:off x="8688857" y="9119322"/>
            <a:ext cx="634215" cy="646331"/>
          </a:xfrm>
          <a:prstGeom prst="rect">
            <a:avLst/>
          </a:prstGeom>
        </p:spPr>
        <p:txBody>
          <a:bodyPr wrap="square">
            <a:spAutoFit/>
          </a:bodyPr>
          <a:lstStyle/>
          <a:p>
            <a:pPr algn="r"/>
            <a:r>
              <a:rPr lang="tr-TR">
                <a:solidFill>
                  <a:srgbClr val="CA8385"/>
                </a:solidFill>
                <a:latin typeface="FontAwesome" pitchFamily="2" charset="0"/>
              </a:rPr>
              <a:t></a:t>
            </a:r>
            <a:endParaRPr lang="tr-TR">
              <a:solidFill>
                <a:srgbClr val="CA8385"/>
              </a:solidFill>
            </a:endParaRPr>
          </a:p>
        </p:txBody>
      </p:sp>
      <p:sp>
        <p:nvSpPr>
          <p:cNvPr id="25" name="TextBox 24"/>
          <p:cNvSpPr txBox="1"/>
          <p:nvPr/>
        </p:nvSpPr>
        <p:spPr>
          <a:xfrm>
            <a:off x="7474608" y="9717456"/>
            <a:ext cx="1871026"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Bookmarks</a:t>
            </a:r>
          </a:p>
        </p:txBody>
      </p:sp>
      <p:sp>
        <p:nvSpPr>
          <p:cNvPr id="26" name="Rectangle 25"/>
          <p:cNvSpPr/>
          <p:nvPr/>
        </p:nvSpPr>
        <p:spPr>
          <a:xfrm>
            <a:off x="8688857" y="7175145"/>
            <a:ext cx="634215" cy="707886"/>
          </a:xfrm>
          <a:prstGeom prst="rect">
            <a:avLst/>
          </a:prstGeom>
        </p:spPr>
        <p:txBody>
          <a:bodyPr wrap="square">
            <a:spAutoFit/>
          </a:bodyPr>
          <a:lstStyle/>
          <a:p>
            <a:pPr algn="r"/>
            <a:r>
              <a:rPr lang="tr-TR" sz="4000">
                <a:solidFill>
                  <a:srgbClr val="CA8385"/>
                </a:solidFill>
                <a:latin typeface="FontAwesome" pitchFamily="2" charset="0"/>
              </a:rPr>
              <a:t></a:t>
            </a:r>
            <a:endParaRPr lang="tr-TR" sz="4000">
              <a:solidFill>
                <a:srgbClr val="CA8385"/>
              </a:solidFill>
            </a:endParaRPr>
          </a:p>
        </p:txBody>
      </p:sp>
      <p:sp>
        <p:nvSpPr>
          <p:cNvPr id="27" name="TextBox 26"/>
          <p:cNvSpPr txBox="1"/>
          <p:nvPr/>
        </p:nvSpPr>
        <p:spPr>
          <a:xfrm>
            <a:off x="7769561" y="7823744"/>
            <a:ext cx="1576073"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Shopping</a:t>
            </a:r>
          </a:p>
        </p:txBody>
      </p:sp>
      <p:sp>
        <p:nvSpPr>
          <p:cNvPr id="28" name="Rectangle 27"/>
          <p:cNvSpPr/>
          <p:nvPr/>
        </p:nvSpPr>
        <p:spPr>
          <a:xfrm>
            <a:off x="4755631" y="6391697"/>
            <a:ext cx="4567442" cy="553998"/>
          </a:xfrm>
          <a:prstGeom prst="rect">
            <a:avLst/>
          </a:prstGeom>
        </p:spPr>
        <p:txBody>
          <a:bodyPr wrap="square">
            <a:spAutoFit/>
          </a:bodyPr>
          <a:lstStyle/>
          <a:p>
            <a:pPr algn="r">
              <a:lnSpc>
                <a:spcPct val="150000"/>
              </a:lnSpc>
            </a:pPr>
            <a:r>
              <a:rPr lang="sv-SE" sz="2000">
                <a:solidFill>
                  <a:schemeClr val="bg1">
                    <a:lumMod val="95000"/>
                  </a:schemeClr>
                </a:solidFill>
                <a:latin typeface="Open Sans" panose="020B0606030504020204" pitchFamily="34" charset="0"/>
              </a:rPr>
              <a:t>Lorem ipsum dolor sit amet. </a:t>
            </a:r>
          </a:p>
        </p:txBody>
      </p:sp>
      <p:sp>
        <p:nvSpPr>
          <p:cNvPr id="29" name="Rectangle 28"/>
          <p:cNvSpPr/>
          <p:nvPr/>
        </p:nvSpPr>
        <p:spPr>
          <a:xfrm>
            <a:off x="4755631" y="8285409"/>
            <a:ext cx="4567442" cy="553998"/>
          </a:xfrm>
          <a:prstGeom prst="rect">
            <a:avLst/>
          </a:prstGeom>
        </p:spPr>
        <p:txBody>
          <a:bodyPr wrap="square">
            <a:spAutoFit/>
          </a:bodyPr>
          <a:lstStyle/>
          <a:p>
            <a:pPr algn="r">
              <a:lnSpc>
                <a:spcPct val="150000"/>
              </a:lnSpc>
            </a:pPr>
            <a:r>
              <a:rPr lang="sv-SE" sz="2000">
                <a:solidFill>
                  <a:schemeClr val="bg1">
                    <a:lumMod val="95000"/>
                  </a:schemeClr>
                </a:solidFill>
                <a:latin typeface="Open Sans" panose="020B0606030504020204" pitchFamily="34" charset="0"/>
              </a:rPr>
              <a:t>Lorem ipsum dolor sit amet. </a:t>
            </a:r>
          </a:p>
        </p:txBody>
      </p:sp>
      <p:sp>
        <p:nvSpPr>
          <p:cNvPr id="30" name="Rectangle 29"/>
          <p:cNvSpPr/>
          <p:nvPr/>
        </p:nvSpPr>
        <p:spPr>
          <a:xfrm>
            <a:off x="4755631" y="10179121"/>
            <a:ext cx="4567442" cy="553998"/>
          </a:xfrm>
          <a:prstGeom prst="rect">
            <a:avLst/>
          </a:prstGeom>
        </p:spPr>
        <p:txBody>
          <a:bodyPr wrap="square">
            <a:spAutoFit/>
          </a:bodyPr>
          <a:lstStyle/>
          <a:p>
            <a:pPr algn="r">
              <a:lnSpc>
                <a:spcPct val="150000"/>
              </a:lnSpc>
            </a:pPr>
            <a:r>
              <a:rPr lang="sv-SE" sz="2000">
                <a:solidFill>
                  <a:schemeClr val="bg1">
                    <a:lumMod val="95000"/>
                  </a:schemeClr>
                </a:solidFill>
                <a:latin typeface="Open Sans" panose="020B0606030504020204" pitchFamily="34" charset="0"/>
              </a:rPr>
              <a:t>Lorem ipsum dolor sit amet. </a:t>
            </a:r>
          </a:p>
        </p:txBody>
      </p:sp>
      <p:sp>
        <p:nvSpPr>
          <p:cNvPr id="34" name="Rectangle 33"/>
          <p:cNvSpPr/>
          <p:nvPr/>
        </p:nvSpPr>
        <p:spPr>
          <a:xfrm>
            <a:off x="15060929" y="5331899"/>
            <a:ext cx="611654" cy="584775"/>
          </a:xfrm>
          <a:prstGeom prst="rect">
            <a:avLst/>
          </a:prstGeom>
        </p:spPr>
        <p:txBody>
          <a:bodyPr wrap="square">
            <a:spAutoFit/>
          </a:bodyPr>
          <a:lstStyle/>
          <a:p>
            <a:r>
              <a:rPr lang="tr-TR" sz="3200">
                <a:solidFill>
                  <a:srgbClr val="CA8385"/>
                </a:solidFill>
                <a:latin typeface="FontAwesome" pitchFamily="2" charset="0"/>
              </a:rPr>
              <a:t></a:t>
            </a:r>
            <a:endParaRPr lang="tr-TR" sz="3200">
              <a:solidFill>
                <a:srgbClr val="CA8385"/>
              </a:solidFill>
            </a:endParaRPr>
          </a:p>
        </p:txBody>
      </p:sp>
      <p:sp>
        <p:nvSpPr>
          <p:cNvPr id="42" name="TextBox 41"/>
          <p:cNvSpPr txBox="1"/>
          <p:nvPr/>
        </p:nvSpPr>
        <p:spPr>
          <a:xfrm>
            <a:off x="15060929" y="5930033"/>
            <a:ext cx="4567442" cy="461665"/>
          </a:xfrm>
          <a:prstGeom prst="rect">
            <a:avLst/>
          </a:prstGeom>
          <a:noFill/>
        </p:spPr>
        <p:txBody>
          <a:bodyPr wrap="squar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Forward</a:t>
            </a:r>
          </a:p>
        </p:txBody>
      </p:sp>
      <p:sp>
        <p:nvSpPr>
          <p:cNvPr id="43" name="Rectangle 42"/>
          <p:cNvSpPr/>
          <p:nvPr/>
        </p:nvSpPr>
        <p:spPr>
          <a:xfrm>
            <a:off x="15060929" y="9119322"/>
            <a:ext cx="611654" cy="523220"/>
          </a:xfrm>
          <a:prstGeom prst="rect">
            <a:avLst/>
          </a:prstGeom>
        </p:spPr>
        <p:txBody>
          <a:bodyPr wrap="square">
            <a:spAutoFit/>
          </a:bodyPr>
          <a:lstStyle/>
          <a:p>
            <a:r>
              <a:rPr lang="tr-TR" sz="2800">
                <a:solidFill>
                  <a:srgbClr val="CA8385"/>
                </a:solidFill>
                <a:latin typeface="FontAwesome" pitchFamily="2" charset="0"/>
              </a:rPr>
              <a:t></a:t>
            </a:r>
            <a:endParaRPr lang="tr-TR" sz="2800">
              <a:solidFill>
                <a:srgbClr val="CA8385"/>
              </a:solidFill>
            </a:endParaRPr>
          </a:p>
        </p:txBody>
      </p:sp>
      <p:sp>
        <p:nvSpPr>
          <p:cNvPr id="44" name="TextBox 43"/>
          <p:cNvSpPr txBox="1"/>
          <p:nvPr/>
        </p:nvSpPr>
        <p:spPr>
          <a:xfrm>
            <a:off x="15060929" y="9717456"/>
            <a:ext cx="4567442" cy="461665"/>
          </a:xfrm>
          <a:prstGeom prst="rect">
            <a:avLst/>
          </a:prstGeom>
          <a:noFill/>
        </p:spPr>
        <p:txBody>
          <a:bodyPr wrap="squar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Movies</a:t>
            </a:r>
          </a:p>
        </p:txBody>
      </p:sp>
      <p:sp>
        <p:nvSpPr>
          <p:cNvPr id="57" name="Rectangle 56"/>
          <p:cNvSpPr/>
          <p:nvPr/>
        </p:nvSpPr>
        <p:spPr>
          <a:xfrm>
            <a:off x="15060930" y="7175145"/>
            <a:ext cx="611654" cy="584775"/>
          </a:xfrm>
          <a:prstGeom prst="rect">
            <a:avLst/>
          </a:prstGeom>
        </p:spPr>
        <p:txBody>
          <a:bodyPr wrap="square">
            <a:spAutoFit/>
          </a:bodyPr>
          <a:lstStyle/>
          <a:p>
            <a:r>
              <a:rPr lang="tr-TR" sz="3200">
                <a:solidFill>
                  <a:srgbClr val="CA8385"/>
                </a:solidFill>
                <a:latin typeface="FontAwesome" pitchFamily="2" charset="0"/>
              </a:rPr>
              <a:t></a:t>
            </a:r>
            <a:endParaRPr lang="tr-TR" sz="3200">
              <a:solidFill>
                <a:srgbClr val="CA8385"/>
              </a:solidFill>
            </a:endParaRPr>
          </a:p>
        </p:txBody>
      </p:sp>
      <p:sp>
        <p:nvSpPr>
          <p:cNvPr id="58" name="TextBox 57"/>
          <p:cNvSpPr txBox="1"/>
          <p:nvPr/>
        </p:nvSpPr>
        <p:spPr>
          <a:xfrm>
            <a:off x="15060930" y="7823744"/>
            <a:ext cx="4567442" cy="461665"/>
          </a:xfrm>
          <a:prstGeom prst="rect">
            <a:avLst/>
          </a:prstGeom>
          <a:noFill/>
        </p:spPr>
        <p:txBody>
          <a:bodyPr wrap="squar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Credit Card</a:t>
            </a:r>
          </a:p>
        </p:txBody>
      </p:sp>
      <p:sp>
        <p:nvSpPr>
          <p:cNvPr id="59" name="Rectangle 58"/>
          <p:cNvSpPr/>
          <p:nvPr/>
        </p:nvSpPr>
        <p:spPr>
          <a:xfrm>
            <a:off x="15038368" y="6391697"/>
            <a:ext cx="4567442" cy="504818"/>
          </a:xfrm>
          <a:prstGeom prst="rect">
            <a:avLst/>
          </a:prstGeom>
        </p:spPr>
        <p:txBody>
          <a:bodyPr wrap="square">
            <a:spAutoFit/>
          </a:bodyPr>
          <a:lstStyle/>
          <a:p>
            <a:pPr>
              <a:lnSpc>
                <a:spcPct val="150000"/>
              </a:lnSpc>
            </a:pPr>
            <a:r>
              <a:rPr lang="sv-SE" sz="2000">
                <a:solidFill>
                  <a:schemeClr val="bg1">
                    <a:lumMod val="95000"/>
                  </a:schemeClr>
                </a:solidFill>
                <a:latin typeface="Open Sans" panose="020B0606030504020204" pitchFamily="34" charset="0"/>
              </a:rPr>
              <a:t>Lorem ipsum dolor sit amet. </a:t>
            </a:r>
          </a:p>
        </p:txBody>
      </p:sp>
      <p:sp>
        <p:nvSpPr>
          <p:cNvPr id="60" name="Rectangle 59"/>
          <p:cNvSpPr/>
          <p:nvPr/>
        </p:nvSpPr>
        <p:spPr>
          <a:xfrm>
            <a:off x="15038368" y="8285409"/>
            <a:ext cx="4567442" cy="504818"/>
          </a:xfrm>
          <a:prstGeom prst="rect">
            <a:avLst/>
          </a:prstGeom>
        </p:spPr>
        <p:txBody>
          <a:bodyPr wrap="square">
            <a:spAutoFit/>
          </a:bodyPr>
          <a:lstStyle/>
          <a:p>
            <a:pPr>
              <a:lnSpc>
                <a:spcPct val="150000"/>
              </a:lnSpc>
            </a:pPr>
            <a:r>
              <a:rPr lang="sv-SE" sz="2000">
                <a:solidFill>
                  <a:schemeClr val="bg1">
                    <a:lumMod val="95000"/>
                  </a:schemeClr>
                </a:solidFill>
                <a:latin typeface="Open Sans" panose="020B0606030504020204" pitchFamily="34" charset="0"/>
              </a:rPr>
              <a:t>Lorem ipsum dolor sit amet. </a:t>
            </a:r>
          </a:p>
        </p:txBody>
      </p:sp>
      <p:sp>
        <p:nvSpPr>
          <p:cNvPr id="61" name="Rectangle 60"/>
          <p:cNvSpPr/>
          <p:nvPr/>
        </p:nvSpPr>
        <p:spPr>
          <a:xfrm>
            <a:off x="15038368" y="10179121"/>
            <a:ext cx="4567442" cy="504818"/>
          </a:xfrm>
          <a:prstGeom prst="rect">
            <a:avLst/>
          </a:prstGeom>
        </p:spPr>
        <p:txBody>
          <a:bodyPr wrap="square">
            <a:spAutoFit/>
          </a:bodyPr>
          <a:lstStyle/>
          <a:p>
            <a:pPr>
              <a:lnSpc>
                <a:spcPct val="150000"/>
              </a:lnSpc>
            </a:pPr>
            <a:r>
              <a:rPr lang="sv-SE" sz="2000">
                <a:solidFill>
                  <a:schemeClr val="bg1">
                    <a:lumMod val="95000"/>
                  </a:schemeClr>
                </a:solidFill>
                <a:latin typeface="Open Sans" panose="020B0606030504020204" pitchFamily="34" charset="0"/>
              </a:rPr>
              <a:t>Lorem ipsum dolor sit amet. </a:t>
            </a:r>
          </a:p>
        </p:txBody>
      </p:sp>
    </p:spTree>
    <p:extLst>
      <p:ext uri="{BB962C8B-B14F-4D97-AF65-F5344CB8AC3E}">
        <p14:creationId xmlns:p14="http://schemas.microsoft.com/office/powerpoint/2010/main" val="4009666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4" name="Rectangle 3"/>
          <p:cNvSpPr/>
          <p:nvPr/>
        </p:nvSpPr>
        <p:spPr>
          <a:xfrm>
            <a:off x="13" y="6443423"/>
            <a:ext cx="24384000" cy="72725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TextBox 4"/>
          <p:cNvSpPr txBox="1"/>
          <p:nvPr/>
        </p:nvSpPr>
        <p:spPr>
          <a:xfrm>
            <a:off x="8899835" y="1588939"/>
            <a:ext cx="6584368"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HALF PAGE PHOTO</a:t>
            </a:r>
          </a:p>
        </p:txBody>
      </p:sp>
      <p:grpSp>
        <p:nvGrpSpPr>
          <p:cNvPr id="6" name="Group 5"/>
          <p:cNvGrpSpPr/>
          <p:nvPr/>
        </p:nvGrpSpPr>
        <p:grpSpPr>
          <a:xfrm>
            <a:off x="11643804" y="2956992"/>
            <a:ext cx="1096395" cy="169554"/>
            <a:chOff x="11643803" y="3980625"/>
            <a:chExt cx="1096395" cy="169554"/>
          </a:xfrm>
        </p:grpSpPr>
        <p:sp>
          <p:nvSpPr>
            <p:cNvPr id="7" name="Rectangle 6"/>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Straight Connector 9"/>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4385381" y="3750414"/>
            <a:ext cx="15414178" cy="1754326"/>
          </a:xfrm>
          <a:prstGeom prst="rect">
            <a:avLst/>
          </a:prstGeom>
        </p:spPr>
        <p:txBody>
          <a:bodyPr wrap="square">
            <a:spAutoFit/>
          </a:bodyPr>
          <a:lstStyle/>
          <a:p>
            <a:pPr algn="ct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 porttitor risus. Lorem ipsum dolor sit amet, consectetur adipiscing elit. Ut lobortis purus aliquam erat condimentum fermentum.</a:t>
            </a:r>
          </a:p>
        </p:txBody>
      </p:sp>
    </p:spTree>
    <p:extLst>
      <p:ext uri="{BB962C8B-B14F-4D97-AF65-F5344CB8AC3E}">
        <p14:creationId xmlns:p14="http://schemas.microsoft.com/office/powerpoint/2010/main" val="22343091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35" name="TextBox 34"/>
          <p:cNvSpPr txBox="1"/>
          <p:nvPr/>
        </p:nvSpPr>
        <p:spPr>
          <a:xfrm>
            <a:off x="10636943" y="1698379"/>
            <a:ext cx="3110147"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PRICING</a:t>
            </a:r>
          </a:p>
        </p:txBody>
      </p:sp>
      <p:grpSp>
        <p:nvGrpSpPr>
          <p:cNvPr id="36" name="Group 35"/>
          <p:cNvGrpSpPr/>
          <p:nvPr/>
        </p:nvGrpSpPr>
        <p:grpSpPr>
          <a:xfrm>
            <a:off x="11643804" y="3066432"/>
            <a:ext cx="1096395" cy="169554"/>
            <a:chOff x="11643803" y="3980625"/>
            <a:chExt cx="1096395" cy="169554"/>
          </a:xfrm>
        </p:grpSpPr>
        <p:sp>
          <p:nvSpPr>
            <p:cNvPr id="37" name="Rectangle 36"/>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Rectangle 3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ectangle 38"/>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0" name="Straight Connector 39"/>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57" name="Freeform 56"/>
          <p:cNvSpPr/>
          <p:nvPr/>
        </p:nvSpPr>
        <p:spPr>
          <a:xfrm>
            <a:off x="5977810" y="4739744"/>
            <a:ext cx="4142794" cy="7277877"/>
          </a:xfrm>
          <a:custGeom>
            <a:avLst/>
            <a:gdLst>
              <a:gd name="connsiteX0" fmla="*/ 2071397 w 4142794"/>
              <a:gd name="connsiteY0" fmla="*/ 0 h 7277877"/>
              <a:gd name="connsiteX1" fmla="*/ 4142793 w 4142794"/>
              <a:gd name="connsiteY1" fmla="*/ 839755 h 7277877"/>
              <a:gd name="connsiteX2" fmla="*/ 4142794 w 4142794"/>
              <a:gd name="connsiteY2" fmla="*/ 839755 h 7277877"/>
              <a:gd name="connsiteX3" fmla="*/ 4142794 w 4142794"/>
              <a:gd name="connsiteY3" fmla="*/ 6438122 h 7277877"/>
              <a:gd name="connsiteX4" fmla="*/ 4142793 w 4142794"/>
              <a:gd name="connsiteY4" fmla="*/ 6438122 h 7277877"/>
              <a:gd name="connsiteX5" fmla="*/ 2071396 w 4142794"/>
              <a:gd name="connsiteY5" fmla="*/ 7277877 h 7277877"/>
              <a:gd name="connsiteX6" fmla="*/ 0 w 4142794"/>
              <a:gd name="connsiteY6" fmla="*/ 6438122 h 7277877"/>
              <a:gd name="connsiteX7" fmla="*/ 1 w 4142794"/>
              <a:gd name="connsiteY7" fmla="*/ 6438122 h 7277877"/>
              <a:gd name="connsiteX8" fmla="*/ 1 w 4142794"/>
              <a:gd name="connsiteY8" fmla="*/ 839755 h 7277877"/>
              <a:gd name="connsiteX9" fmla="*/ 0 w 4142794"/>
              <a:gd name="connsiteY9" fmla="*/ 839755 h 727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2794" h="7277877">
                <a:moveTo>
                  <a:pt x="2071397" y="0"/>
                </a:moveTo>
                <a:lnTo>
                  <a:pt x="4142793" y="839755"/>
                </a:lnTo>
                <a:lnTo>
                  <a:pt x="4142794" y="839755"/>
                </a:lnTo>
                <a:lnTo>
                  <a:pt x="4142794" y="6438122"/>
                </a:lnTo>
                <a:lnTo>
                  <a:pt x="4142793" y="6438122"/>
                </a:lnTo>
                <a:lnTo>
                  <a:pt x="2071396" y="7277877"/>
                </a:lnTo>
                <a:lnTo>
                  <a:pt x="0" y="6438122"/>
                </a:lnTo>
                <a:lnTo>
                  <a:pt x="1" y="6438122"/>
                </a:lnTo>
                <a:lnTo>
                  <a:pt x="1" y="839755"/>
                </a:lnTo>
                <a:lnTo>
                  <a:pt x="0" y="839755"/>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Freeform 57"/>
          <p:cNvSpPr/>
          <p:nvPr/>
        </p:nvSpPr>
        <p:spPr>
          <a:xfrm>
            <a:off x="10120603" y="4739744"/>
            <a:ext cx="4142794" cy="7277877"/>
          </a:xfrm>
          <a:custGeom>
            <a:avLst/>
            <a:gdLst>
              <a:gd name="connsiteX0" fmla="*/ 2071397 w 4142794"/>
              <a:gd name="connsiteY0" fmla="*/ 0 h 7277877"/>
              <a:gd name="connsiteX1" fmla="*/ 4142793 w 4142794"/>
              <a:gd name="connsiteY1" fmla="*/ 839755 h 7277877"/>
              <a:gd name="connsiteX2" fmla="*/ 4142794 w 4142794"/>
              <a:gd name="connsiteY2" fmla="*/ 839755 h 7277877"/>
              <a:gd name="connsiteX3" fmla="*/ 4142794 w 4142794"/>
              <a:gd name="connsiteY3" fmla="*/ 6438122 h 7277877"/>
              <a:gd name="connsiteX4" fmla="*/ 4142793 w 4142794"/>
              <a:gd name="connsiteY4" fmla="*/ 6438122 h 7277877"/>
              <a:gd name="connsiteX5" fmla="*/ 2071396 w 4142794"/>
              <a:gd name="connsiteY5" fmla="*/ 7277877 h 7277877"/>
              <a:gd name="connsiteX6" fmla="*/ 0 w 4142794"/>
              <a:gd name="connsiteY6" fmla="*/ 6438122 h 7277877"/>
              <a:gd name="connsiteX7" fmla="*/ 1 w 4142794"/>
              <a:gd name="connsiteY7" fmla="*/ 6438122 h 7277877"/>
              <a:gd name="connsiteX8" fmla="*/ 1 w 4142794"/>
              <a:gd name="connsiteY8" fmla="*/ 839755 h 7277877"/>
              <a:gd name="connsiteX9" fmla="*/ 0 w 4142794"/>
              <a:gd name="connsiteY9" fmla="*/ 839755 h 727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2794" h="7277877">
                <a:moveTo>
                  <a:pt x="2071397" y="0"/>
                </a:moveTo>
                <a:lnTo>
                  <a:pt x="4142793" y="839755"/>
                </a:lnTo>
                <a:lnTo>
                  <a:pt x="4142794" y="839755"/>
                </a:lnTo>
                <a:lnTo>
                  <a:pt x="4142794" y="6438122"/>
                </a:lnTo>
                <a:lnTo>
                  <a:pt x="4142793" y="6438122"/>
                </a:lnTo>
                <a:lnTo>
                  <a:pt x="2071396" y="7277877"/>
                </a:lnTo>
                <a:lnTo>
                  <a:pt x="0" y="6438122"/>
                </a:lnTo>
                <a:lnTo>
                  <a:pt x="1" y="6438122"/>
                </a:lnTo>
                <a:lnTo>
                  <a:pt x="1" y="839755"/>
                </a:lnTo>
                <a:lnTo>
                  <a:pt x="0" y="839755"/>
                </a:lnTo>
                <a:close/>
              </a:path>
            </a:pathLst>
          </a:cu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9" name="Freeform 58"/>
          <p:cNvSpPr/>
          <p:nvPr/>
        </p:nvSpPr>
        <p:spPr>
          <a:xfrm>
            <a:off x="14263397" y="4739745"/>
            <a:ext cx="4142793" cy="7277877"/>
          </a:xfrm>
          <a:custGeom>
            <a:avLst/>
            <a:gdLst>
              <a:gd name="connsiteX0" fmla="*/ 2071397 w 4142793"/>
              <a:gd name="connsiteY0" fmla="*/ 0 h 7277877"/>
              <a:gd name="connsiteX1" fmla="*/ 4142793 w 4142793"/>
              <a:gd name="connsiteY1" fmla="*/ 839755 h 7277877"/>
              <a:gd name="connsiteX2" fmla="*/ 4142793 w 4142793"/>
              <a:gd name="connsiteY2" fmla="*/ 6438122 h 7277877"/>
              <a:gd name="connsiteX3" fmla="*/ 2071396 w 4142793"/>
              <a:gd name="connsiteY3" fmla="*/ 7277877 h 7277877"/>
              <a:gd name="connsiteX4" fmla="*/ 0 w 4142793"/>
              <a:gd name="connsiteY4" fmla="*/ 6438122 h 7277877"/>
              <a:gd name="connsiteX5" fmla="*/ 1 w 4142793"/>
              <a:gd name="connsiteY5" fmla="*/ 6438122 h 7277877"/>
              <a:gd name="connsiteX6" fmla="*/ 1 w 4142793"/>
              <a:gd name="connsiteY6" fmla="*/ 839755 h 7277877"/>
              <a:gd name="connsiteX7" fmla="*/ 0 w 4142793"/>
              <a:gd name="connsiteY7" fmla="*/ 839755 h 727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793" h="7277877">
                <a:moveTo>
                  <a:pt x="2071397" y="0"/>
                </a:moveTo>
                <a:lnTo>
                  <a:pt x="4142793" y="839755"/>
                </a:lnTo>
                <a:lnTo>
                  <a:pt x="4142793" y="6438122"/>
                </a:lnTo>
                <a:lnTo>
                  <a:pt x="2071396" y="7277877"/>
                </a:lnTo>
                <a:lnTo>
                  <a:pt x="0" y="6438122"/>
                </a:lnTo>
                <a:lnTo>
                  <a:pt x="1" y="6438122"/>
                </a:lnTo>
                <a:lnTo>
                  <a:pt x="1" y="839755"/>
                </a:lnTo>
                <a:lnTo>
                  <a:pt x="0" y="839755"/>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oup 3"/>
          <p:cNvGrpSpPr/>
          <p:nvPr/>
        </p:nvGrpSpPr>
        <p:grpSpPr>
          <a:xfrm>
            <a:off x="7461378" y="4011956"/>
            <a:ext cx="1175657" cy="1175657"/>
            <a:chOff x="7461378" y="4011956"/>
            <a:chExt cx="1175657" cy="1175657"/>
          </a:xfrm>
        </p:grpSpPr>
        <p:sp>
          <p:nvSpPr>
            <p:cNvPr id="8" name="Teardrop 7"/>
            <p:cNvSpPr/>
            <p:nvPr/>
          </p:nvSpPr>
          <p:spPr>
            <a:xfrm rot="8100000">
              <a:off x="7461378" y="4011956"/>
              <a:ext cx="1175657" cy="1175657"/>
            </a:xfrm>
            <a:prstGeom prst="teardrop">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7592006" y="4142584"/>
              <a:ext cx="914400" cy="914400"/>
            </a:xfrm>
            <a:prstGeom prst="ellips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5" name="Group 4"/>
          <p:cNvGrpSpPr/>
          <p:nvPr/>
        </p:nvGrpSpPr>
        <p:grpSpPr>
          <a:xfrm>
            <a:off x="11604171" y="4011956"/>
            <a:ext cx="1175657" cy="1175657"/>
            <a:chOff x="11604171" y="4011956"/>
            <a:chExt cx="1175657" cy="1175657"/>
          </a:xfrm>
        </p:grpSpPr>
        <p:sp>
          <p:nvSpPr>
            <p:cNvPr id="61" name="Teardrop 60"/>
            <p:cNvSpPr/>
            <p:nvPr/>
          </p:nvSpPr>
          <p:spPr>
            <a:xfrm rot="8100000">
              <a:off x="11604171" y="4011956"/>
              <a:ext cx="1175657" cy="1175657"/>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Oval 61"/>
            <p:cNvSpPr/>
            <p:nvPr/>
          </p:nvSpPr>
          <p:spPr>
            <a:xfrm>
              <a:off x="11734799" y="4142584"/>
              <a:ext cx="914400" cy="914400"/>
            </a:xfrm>
            <a:prstGeom prst="ellips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3" name="Group 2"/>
          <p:cNvGrpSpPr/>
          <p:nvPr/>
        </p:nvGrpSpPr>
        <p:grpSpPr>
          <a:xfrm>
            <a:off x="15746964" y="4011956"/>
            <a:ext cx="1175657" cy="1175657"/>
            <a:chOff x="15746964" y="4011956"/>
            <a:chExt cx="1175657" cy="1175657"/>
          </a:xfrm>
        </p:grpSpPr>
        <p:sp>
          <p:nvSpPr>
            <p:cNvPr id="64" name="Teardrop 63"/>
            <p:cNvSpPr/>
            <p:nvPr/>
          </p:nvSpPr>
          <p:spPr>
            <a:xfrm rot="8100000">
              <a:off x="15746964" y="4011956"/>
              <a:ext cx="1175657" cy="1175657"/>
            </a:xfrm>
            <a:prstGeom prst="teardrop">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 name="Oval 64"/>
            <p:cNvSpPr/>
            <p:nvPr/>
          </p:nvSpPr>
          <p:spPr>
            <a:xfrm>
              <a:off x="15877592" y="4142584"/>
              <a:ext cx="914400" cy="914400"/>
            </a:xfrm>
            <a:prstGeom prst="ellipse">
              <a:avLst/>
            </a:prstGeom>
            <a:solidFill>
              <a:srgbClr val="1C1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7" name="Rectangle 16"/>
          <p:cNvSpPr/>
          <p:nvPr/>
        </p:nvSpPr>
        <p:spPr>
          <a:xfrm>
            <a:off x="7774462" y="4276618"/>
            <a:ext cx="61266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18" name="Rectangle 17"/>
          <p:cNvSpPr/>
          <p:nvPr/>
        </p:nvSpPr>
        <p:spPr>
          <a:xfrm>
            <a:off x="11868834" y="4279310"/>
            <a:ext cx="646331"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19" name="Rectangle 18"/>
          <p:cNvSpPr/>
          <p:nvPr/>
        </p:nvSpPr>
        <p:spPr>
          <a:xfrm>
            <a:off x="16011628" y="4316632"/>
            <a:ext cx="646331"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66" name="TextBox 65"/>
          <p:cNvSpPr txBox="1"/>
          <p:nvPr/>
        </p:nvSpPr>
        <p:spPr>
          <a:xfrm>
            <a:off x="11034856" y="5805215"/>
            <a:ext cx="2314288" cy="523220"/>
          </a:xfrm>
          <a:prstGeom prst="rect">
            <a:avLst/>
          </a:prstGeom>
          <a:noFill/>
        </p:spPr>
        <p:txBody>
          <a:bodyPr wrap="none" rtlCol="0">
            <a:spAutoFit/>
          </a:bodyPr>
          <a:lstStyle/>
          <a:p>
            <a:pPr algn="ctr"/>
            <a:r>
              <a:rPr lang="tr-TR" sz="28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Professional</a:t>
            </a:r>
          </a:p>
        </p:txBody>
      </p:sp>
      <p:sp>
        <p:nvSpPr>
          <p:cNvPr id="67" name="TextBox 66"/>
          <p:cNvSpPr txBox="1"/>
          <p:nvPr/>
        </p:nvSpPr>
        <p:spPr>
          <a:xfrm>
            <a:off x="15488432" y="5805215"/>
            <a:ext cx="1688284" cy="523220"/>
          </a:xfrm>
          <a:prstGeom prst="rect">
            <a:avLst/>
          </a:prstGeom>
          <a:noFill/>
        </p:spPr>
        <p:txBody>
          <a:bodyPr wrap="none" rtlCol="0">
            <a:spAutoFit/>
          </a:bodyPr>
          <a:lstStyle/>
          <a:p>
            <a:pPr algn="ct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Standart</a:t>
            </a:r>
          </a:p>
        </p:txBody>
      </p:sp>
      <p:sp>
        <p:nvSpPr>
          <p:cNvPr id="68" name="TextBox 67"/>
          <p:cNvSpPr txBox="1"/>
          <p:nvPr/>
        </p:nvSpPr>
        <p:spPr>
          <a:xfrm>
            <a:off x="7508032" y="5805215"/>
            <a:ext cx="1082348" cy="523220"/>
          </a:xfrm>
          <a:prstGeom prst="rect">
            <a:avLst/>
          </a:prstGeom>
          <a:noFill/>
        </p:spPr>
        <p:txBody>
          <a:bodyPr wrap="none" rtlCol="0">
            <a:spAutoFit/>
          </a:bodyPr>
          <a:lstStyle/>
          <a:p>
            <a:pPr algn="ct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Basic</a:t>
            </a:r>
          </a:p>
        </p:txBody>
      </p:sp>
      <p:sp>
        <p:nvSpPr>
          <p:cNvPr id="69" name="TextBox 68"/>
          <p:cNvSpPr txBox="1"/>
          <p:nvPr/>
        </p:nvSpPr>
        <p:spPr>
          <a:xfrm>
            <a:off x="7061470" y="6799414"/>
            <a:ext cx="1975477"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Service Here</a:t>
            </a:r>
          </a:p>
        </p:txBody>
      </p:sp>
      <p:sp>
        <p:nvSpPr>
          <p:cNvPr id="70" name="TextBox 69"/>
          <p:cNvSpPr txBox="1"/>
          <p:nvPr/>
        </p:nvSpPr>
        <p:spPr>
          <a:xfrm>
            <a:off x="7061469" y="7493372"/>
            <a:ext cx="1975477"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Service Here</a:t>
            </a:r>
          </a:p>
        </p:txBody>
      </p:sp>
      <p:sp>
        <p:nvSpPr>
          <p:cNvPr id="71" name="TextBox 70"/>
          <p:cNvSpPr txBox="1"/>
          <p:nvPr/>
        </p:nvSpPr>
        <p:spPr>
          <a:xfrm>
            <a:off x="7061469" y="8187330"/>
            <a:ext cx="1975477"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Service Here</a:t>
            </a:r>
          </a:p>
        </p:txBody>
      </p:sp>
      <p:sp>
        <p:nvSpPr>
          <p:cNvPr id="72" name="TextBox 71"/>
          <p:cNvSpPr txBox="1"/>
          <p:nvPr/>
        </p:nvSpPr>
        <p:spPr>
          <a:xfrm>
            <a:off x="7061469" y="8881288"/>
            <a:ext cx="1975477"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Service Here</a:t>
            </a:r>
          </a:p>
        </p:txBody>
      </p:sp>
      <p:sp>
        <p:nvSpPr>
          <p:cNvPr id="73" name="TextBox 72"/>
          <p:cNvSpPr txBox="1"/>
          <p:nvPr/>
        </p:nvSpPr>
        <p:spPr>
          <a:xfrm>
            <a:off x="7061469" y="9575246"/>
            <a:ext cx="1975477"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Service Here</a:t>
            </a:r>
          </a:p>
        </p:txBody>
      </p:sp>
      <p:sp>
        <p:nvSpPr>
          <p:cNvPr id="74" name="TextBox 73"/>
          <p:cNvSpPr txBox="1"/>
          <p:nvPr/>
        </p:nvSpPr>
        <p:spPr>
          <a:xfrm>
            <a:off x="7297782" y="10507890"/>
            <a:ext cx="1502848" cy="523220"/>
          </a:xfrm>
          <a:prstGeom prst="rect">
            <a:avLst/>
          </a:prstGeom>
          <a:noFill/>
        </p:spPr>
        <p:txBody>
          <a:bodyPr wrap="none" rtlCol="0">
            <a:spAutoFit/>
          </a:bodyPr>
          <a:lstStyle/>
          <a:p>
            <a:pPr algn="ct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120$/Yr</a:t>
            </a:r>
          </a:p>
        </p:txBody>
      </p:sp>
      <p:sp>
        <p:nvSpPr>
          <p:cNvPr id="75" name="TextBox 74"/>
          <p:cNvSpPr txBox="1"/>
          <p:nvPr/>
        </p:nvSpPr>
        <p:spPr>
          <a:xfrm>
            <a:off x="11204262" y="6799414"/>
            <a:ext cx="1975477" cy="461665"/>
          </a:xfrm>
          <a:prstGeom prst="rect">
            <a:avLst/>
          </a:prstGeom>
          <a:noFill/>
        </p:spPr>
        <p:txBody>
          <a:bodyPr wrap="none" rtlCol="0">
            <a:spAutoFit/>
          </a:bodyPr>
          <a:lstStyle/>
          <a:p>
            <a:pPr algn="ctr"/>
            <a:r>
              <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Service Here</a:t>
            </a:r>
          </a:p>
        </p:txBody>
      </p:sp>
      <p:sp>
        <p:nvSpPr>
          <p:cNvPr id="76" name="TextBox 75"/>
          <p:cNvSpPr txBox="1"/>
          <p:nvPr/>
        </p:nvSpPr>
        <p:spPr>
          <a:xfrm>
            <a:off x="11204262" y="7493372"/>
            <a:ext cx="1975477" cy="461665"/>
          </a:xfrm>
          <a:prstGeom prst="rect">
            <a:avLst/>
          </a:prstGeom>
          <a:noFill/>
        </p:spPr>
        <p:txBody>
          <a:bodyPr wrap="none" rtlCol="0">
            <a:spAutoFit/>
          </a:bodyPr>
          <a:lstStyle/>
          <a:p>
            <a:pPr algn="ctr"/>
            <a:r>
              <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Service Here</a:t>
            </a:r>
          </a:p>
        </p:txBody>
      </p:sp>
      <p:sp>
        <p:nvSpPr>
          <p:cNvPr id="77" name="TextBox 76"/>
          <p:cNvSpPr txBox="1"/>
          <p:nvPr/>
        </p:nvSpPr>
        <p:spPr>
          <a:xfrm>
            <a:off x="11204262" y="8187330"/>
            <a:ext cx="1975477" cy="461665"/>
          </a:xfrm>
          <a:prstGeom prst="rect">
            <a:avLst/>
          </a:prstGeom>
          <a:noFill/>
        </p:spPr>
        <p:txBody>
          <a:bodyPr wrap="none" rtlCol="0">
            <a:spAutoFit/>
          </a:bodyPr>
          <a:lstStyle/>
          <a:p>
            <a:pPr algn="ctr"/>
            <a:r>
              <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Service Here</a:t>
            </a:r>
          </a:p>
        </p:txBody>
      </p:sp>
      <p:sp>
        <p:nvSpPr>
          <p:cNvPr id="78" name="TextBox 77"/>
          <p:cNvSpPr txBox="1"/>
          <p:nvPr/>
        </p:nvSpPr>
        <p:spPr>
          <a:xfrm>
            <a:off x="11204262" y="8881288"/>
            <a:ext cx="1975477" cy="461665"/>
          </a:xfrm>
          <a:prstGeom prst="rect">
            <a:avLst/>
          </a:prstGeom>
          <a:noFill/>
        </p:spPr>
        <p:txBody>
          <a:bodyPr wrap="none" rtlCol="0">
            <a:spAutoFit/>
          </a:bodyPr>
          <a:lstStyle/>
          <a:p>
            <a:pPr algn="ctr"/>
            <a:r>
              <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Service Here</a:t>
            </a:r>
          </a:p>
        </p:txBody>
      </p:sp>
      <p:sp>
        <p:nvSpPr>
          <p:cNvPr id="79" name="TextBox 78"/>
          <p:cNvSpPr txBox="1"/>
          <p:nvPr/>
        </p:nvSpPr>
        <p:spPr>
          <a:xfrm>
            <a:off x="11204262" y="9575246"/>
            <a:ext cx="1975477" cy="461665"/>
          </a:xfrm>
          <a:prstGeom prst="rect">
            <a:avLst/>
          </a:prstGeom>
          <a:noFill/>
        </p:spPr>
        <p:txBody>
          <a:bodyPr wrap="none" rtlCol="0">
            <a:spAutoFit/>
          </a:bodyPr>
          <a:lstStyle/>
          <a:p>
            <a:pPr algn="ctr"/>
            <a:r>
              <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Service Here</a:t>
            </a:r>
          </a:p>
        </p:txBody>
      </p:sp>
      <p:sp>
        <p:nvSpPr>
          <p:cNvPr id="80" name="TextBox 79"/>
          <p:cNvSpPr txBox="1"/>
          <p:nvPr/>
        </p:nvSpPr>
        <p:spPr>
          <a:xfrm>
            <a:off x="11440575" y="10507890"/>
            <a:ext cx="1502847" cy="523220"/>
          </a:xfrm>
          <a:prstGeom prst="rect">
            <a:avLst/>
          </a:prstGeom>
          <a:noFill/>
        </p:spPr>
        <p:txBody>
          <a:bodyPr wrap="none" rtlCol="0">
            <a:spAutoFit/>
          </a:bodyPr>
          <a:lstStyle/>
          <a:p>
            <a:pPr algn="ctr"/>
            <a:r>
              <a:rPr lang="tr-TR" sz="28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360$/Yr</a:t>
            </a:r>
          </a:p>
        </p:txBody>
      </p:sp>
      <p:sp>
        <p:nvSpPr>
          <p:cNvPr id="81" name="TextBox 80"/>
          <p:cNvSpPr txBox="1"/>
          <p:nvPr/>
        </p:nvSpPr>
        <p:spPr>
          <a:xfrm>
            <a:off x="15347055" y="6799414"/>
            <a:ext cx="1975477"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Service Here</a:t>
            </a:r>
          </a:p>
        </p:txBody>
      </p:sp>
      <p:sp>
        <p:nvSpPr>
          <p:cNvPr id="82" name="TextBox 81"/>
          <p:cNvSpPr txBox="1"/>
          <p:nvPr/>
        </p:nvSpPr>
        <p:spPr>
          <a:xfrm>
            <a:off x="15347055" y="7493372"/>
            <a:ext cx="1975477"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Service Here</a:t>
            </a:r>
          </a:p>
        </p:txBody>
      </p:sp>
      <p:sp>
        <p:nvSpPr>
          <p:cNvPr id="83" name="TextBox 82"/>
          <p:cNvSpPr txBox="1"/>
          <p:nvPr/>
        </p:nvSpPr>
        <p:spPr>
          <a:xfrm>
            <a:off x="15347055" y="8187330"/>
            <a:ext cx="1975477"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Service Here</a:t>
            </a:r>
          </a:p>
        </p:txBody>
      </p:sp>
      <p:sp>
        <p:nvSpPr>
          <p:cNvPr id="84" name="TextBox 83"/>
          <p:cNvSpPr txBox="1"/>
          <p:nvPr/>
        </p:nvSpPr>
        <p:spPr>
          <a:xfrm>
            <a:off x="15347055" y="8881288"/>
            <a:ext cx="1975477"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Service Here</a:t>
            </a:r>
          </a:p>
        </p:txBody>
      </p:sp>
      <p:sp>
        <p:nvSpPr>
          <p:cNvPr id="85" name="TextBox 84"/>
          <p:cNvSpPr txBox="1"/>
          <p:nvPr/>
        </p:nvSpPr>
        <p:spPr>
          <a:xfrm>
            <a:off x="15347055" y="9575246"/>
            <a:ext cx="1975477" cy="461665"/>
          </a:xfrm>
          <a:prstGeom prst="rect">
            <a:avLst/>
          </a:prstGeom>
          <a:noFill/>
        </p:spPr>
        <p:txBody>
          <a:bodyPr wrap="none" rtlCol="0">
            <a:spAutoFit/>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Service Here</a:t>
            </a:r>
          </a:p>
        </p:txBody>
      </p:sp>
      <p:sp>
        <p:nvSpPr>
          <p:cNvPr id="86" name="TextBox 85"/>
          <p:cNvSpPr txBox="1"/>
          <p:nvPr/>
        </p:nvSpPr>
        <p:spPr>
          <a:xfrm>
            <a:off x="15583368" y="10507890"/>
            <a:ext cx="1502847" cy="523220"/>
          </a:xfrm>
          <a:prstGeom prst="rect">
            <a:avLst/>
          </a:prstGeom>
          <a:noFill/>
        </p:spPr>
        <p:txBody>
          <a:bodyPr wrap="none" rtlCol="0">
            <a:spAutoFit/>
          </a:bodyPr>
          <a:lstStyle/>
          <a:p>
            <a:pPr algn="ctr"/>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200$/Yr</a:t>
            </a:r>
          </a:p>
        </p:txBody>
      </p:sp>
    </p:spTree>
    <p:extLst>
      <p:ext uri="{BB962C8B-B14F-4D97-AF65-F5344CB8AC3E}">
        <p14:creationId xmlns:p14="http://schemas.microsoft.com/office/powerpoint/2010/main" val="37942714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35" name="TextBox 34"/>
          <p:cNvSpPr txBox="1"/>
          <p:nvPr/>
        </p:nvSpPr>
        <p:spPr>
          <a:xfrm>
            <a:off x="9966218" y="3377889"/>
            <a:ext cx="4451603"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PRICE TABLE</a:t>
            </a:r>
          </a:p>
        </p:txBody>
      </p:sp>
      <p:grpSp>
        <p:nvGrpSpPr>
          <p:cNvPr id="36" name="Group 35"/>
          <p:cNvGrpSpPr/>
          <p:nvPr/>
        </p:nvGrpSpPr>
        <p:grpSpPr>
          <a:xfrm>
            <a:off x="11643804" y="4745942"/>
            <a:ext cx="1096395" cy="169554"/>
            <a:chOff x="11643803" y="3980625"/>
            <a:chExt cx="1096395" cy="169554"/>
          </a:xfrm>
        </p:grpSpPr>
        <p:sp>
          <p:nvSpPr>
            <p:cNvPr id="37" name="Rectangle 36"/>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Rectangle 3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ectangle 38"/>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0" name="Straight Connector 39"/>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graphicFrame>
        <p:nvGraphicFramePr>
          <p:cNvPr id="2" name="Table 1"/>
          <p:cNvGraphicFramePr>
            <a:graphicFrameLocks noGrp="1"/>
          </p:cNvGraphicFramePr>
          <p:nvPr>
            <p:extLst>
              <p:ext uri="{D42A27DB-BD31-4B8C-83A1-F6EECF244321}">
                <p14:modId xmlns:p14="http://schemas.microsoft.com/office/powerpoint/2010/main" val="854369865"/>
              </p:ext>
            </p:extLst>
          </p:nvPr>
        </p:nvGraphicFramePr>
        <p:xfrm>
          <a:off x="4064002" y="5619443"/>
          <a:ext cx="16255998" cy="5036115"/>
        </p:xfrm>
        <a:graphic>
          <a:graphicData uri="http://schemas.openxmlformats.org/drawingml/2006/table">
            <a:tbl>
              <a:tblPr firstRow="1" lastRow="1" bandRow="1">
                <a:tableStyleId>{5C22544A-7EE6-4342-B048-85BDC9FD1C3A}</a:tableStyleId>
              </a:tblPr>
              <a:tblGrid>
                <a:gridCol w="2709333">
                  <a:extLst>
                    <a:ext uri="{9D8B030D-6E8A-4147-A177-3AD203B41FA5}">
                      <a16:colId xmlns:a16="http://schemas.microsoft.com/office/drawing/2014/main" val="3091434658"/>
                    </a:ext>
                  </a:extLst>
                </a:gridCol>
                <a:gridCol w="2709333">
                  <a:extLst>
                    <a:ext uri="{9D8B030D-6E8A-4147-A177-3AD203B41FA5}">
                      <a16:colId xmlns:a16="http://schemas.microsoft.com/office/drawing/2014/main" val="2982592199"/>
                    </a:ext>
                  </a:extLst>
                </a:gridCol>
                <a:gridCol w="2709333">
                  <a:extLst>
                    <a:ext uri="{9D8B030D-6E8A-4147-A177-3AD203B41FA5}">
                      <a16:colId xmlns:a16="http://schemas.microsoft.com/office/drawing/2014/main" val="862706309"/>
                    </a:ext>
                  </a:extLst>
                </a:gridCol>
                <a:gridCol w="2709333">
                  <a:extLst>
                    <a:ext uri="{9D8B030D-6E8A-4147-A177-3AD203B41FA5}">
                      <a16:colId xmlns:a16="http://schemas.microsoft.com/office/drawing/2014/main" val="3145943771"/>
                    </a:ext>
                  </a:extLst>
                </a:gridCol>
                <a:gridCol w="2709333">
                  <a:extLst>
                    <a:ext uri="{9D8B030D-6E8A-4147-A177-3AD203B41FA5}">
                      <a16:colId xmlns:a16="http://schemas.microsoft.com/office/drawing/2014/main" val="645015993"/>
                    </a:ext>
                  </a:extLst>
                </a:gridCol>
                <a:gridCol w="2709333">
                  <a:extLst>
                    <a:ext uri="{9D8B030D-6E8A-4147-A177-3AD203B41FA5}">
                      <a16:colId xmlns:a16="http://schemas.microsoft.com/office/drawing/2014/main" val="2090613584"/>
                    </a:ext>
                  </a:extLst>
                </a:gridCol>
              </a:tblGrid>
              <a:tr h="719445">
                <a:tc>
                  <a:txBody>
                    <a:bodyPr/>
                    <a:lstStyle/>
                    <a:p>
                      <a:pPr algn="ctr"/>
                      <a:endPar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8385"/>
                    </a:solidFill>
                  </a:tcPr>
                </a:tc>
                <a:tc>
                  <a:txBody>
                    <a:bodyPr/>
                    <a:lstStyle/>
                    <a:p>
                      <a:pPr algn="ctr"/>
                      <a:r>
                        <a:rPr lang="tr-TR" sz="2400" b="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Price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8385"/>
                    </a:solidFill>
                  </a:tcPr>
                </a:tc>
                <a:tc>
                  <a:txBody>
                    <a:bodyPr/>
                    <a:lstStyle/>
                    <a:p>
                      <a:pPr algn="ctr"/>
                      <a:r>
                        <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Price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8385"/>
                    </a:solidFill>
                  </a:tcPr>
                </a:tc>
                <a:tc>
                  <a:txBody>
                    <a:bodyPr/>
                    <a:lstStyle/>
                    <a:p>
                      <a:pPr algn="ctr"/>
                      <a:r>
                        <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Price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8385"/>
                    </a:solidFill>
                  </a:tcPr>
                </a:tc>
                <a:tc>
                  <a:txBody>
                    <a:bodyPr/>
                    <a:lstStyle/>
                    <a:p>
                      <a:pPr algn="ctr"/>
                      <a:r>
                        <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Price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8385"/>
                    </a:solidFill>
                  </a:tcPr>
                </a:tc>
                <a:tc>
                  <a:txBody>
                    <a:bodyPr/>
                    <a:lstStyle/>
                    <a:p>
                      <a:pPr algn="ctr"/>
                      <a:r>
                        <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Price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8385"/>
                    </a:solidFill>
                  </a:tcPr>
                </a:tc>
                <a:extLst>
                  <a:ext uri="{0D108BD9-81ED-4DB2-BD59-A6C34878D82A}">
                    <a16:rowId xmlns:a16="http://schemas.microsoft.com/office/drawing/2014/main" val="4135049972"/>
                  </a:ext>
                </a:extLst>
              </a:tr>
              <a:tr h="719445">
                <a:tc>
                  <a:txBody>
                    <a:bodyPr/>
                    <a:lstStyle/>
                    <a:p>
                      <a:pPr algn="ctr"/>
                      <a:r>
                        <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8385"/>
                    </a:solidFill>
                  </a:tcPr>
                </a:tc>
                <a:tc>
                  <a:txBody>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22587133"/>
                  </a:ext>
                </a:extLst>
              </a:tr>
              <a:tr h="719445">
                <a:tc>
                  <a:txBody>
                    <a:bodyPr/>
                    <a:lstStyle/>
                    <a:p>
                      <a:pPr algn="ctr"/>
                      <a:r>
                        <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8385"/>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6979324"/>
                  </a:ext>
                </a:extLst>
              </a:tr>
              <a:tr h="719445">
                <a:tc>
                  <a:txBody>
                    <a:bodyPr/>
                    <a:lstStyle/>
                    <a:p>
                      <a:pPr algn="ctr"/>
                      <a:r>
                        <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8385"/>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34222499"/>
                  </a:ext>
                </a:extLst>
              </a:tr>
              <a:tr h="719445">
                <a:tc>
                  <a:txBody>
                    <a:bodyPr/>
                    <a:lstStyle/>
                    <a:p>
                      <a:pPr algn="ctr"/>
                      <a:r>
                        <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8385"/>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rPr>
                        <a:t>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51730847"/>
                  </a:ext>
                </a:extLst>
              </a:tr>
              <a:tr h="719445">
                <a:tc>
                  <a:txBody>
                    <a:bodyPr/>
                    <a:lstStyle/>
                    <a:p>
                      <a:pPr algn="ctr"/>
                      <a:r>
                        <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8385"/>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endParaRPr lang="tr-TR" sz="2400">
                        <a:solidFill>
                          <a:srgbClr val="CA838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43294028"/>
                  </a:ext>
                </a:extLst>
              </a:tr>
              <a:tr h="719445">
                <a:tc>
                  <a:txBody>
                    <a:bodyPr/>
                    <a:lstStyle/>
                    <a:p>
                      <a:pPr algn="ctr"/>
                      <a:r>
                        <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8385"/>
                    </a:solidFill>
                  </a:tcPr>
                </a:tc>
                <a:tc>
                  <a:txBody>
                    <a:bodyPr/>
                    <a:lstStyle/>
                    <a:p>
                      <a:pPr algn="ctr"/>
                      <a:endPar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8385"/>
                    </a:solidFill>
                  </a:tcPr>
                </a:tc>
                <a:tc>
                  <a:txBody>
                    <a:bodyPr/>
                    <a:lstStyle/>
                    <a:p>
                      <a:pPr algn="ctr"/>
                      <a:r>
                        <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260$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8385"/>
                    </a:solidFill>
                  </a:tcPr>
                </a:tc>
                <a:tc>
                  <a:txBody>
                    <a:bodyPr/>
                    <a:lstStyle/>
                    <a:p>
                      <a:pPr algn="ctr"/>
                      <a:r>
                        <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8385"/>
                    </a:solidFill>
                  </a:tcPr>
                </a:tc>
                <a:tc>
                  <a:txBody>
                    <a:bodyPr/>
                    <a:lstStyle/>
                    <a:p>
                      <a:pPr algn="ctr"/>
                      <a:endPar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8385"/>
                    </a:solidFill>
                  </a:tcPr>
                </a:tc>
                <a:tc>
                  <a:txBody>
                    <a:bodyPr/>
                    <a:lstStyle/>
                    <a:p>
                      <a:pPr algn="ctr"/>
                      <a:endParaRPr lang="tr-T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8385"/>
                    </a:solidFill>
                  </a:tcPr>
                </a:tc>
                <a:extLst>
                  <a:ext uri="{0D108BD9-81ED-4DB2-BD59-A6C34878D82A}">
                    <a16:rowId xmlns:a16="http://schemas.microsoft.com/office/drawing/2014/main" val="2663545417"/>
                  </a:ext>
                </a:extLst>
              </a:tr>
            </a:tbl>
          </a:graphicData>
        </a:graphic>
      </p:graphicFrame>
    </p:spTree>
    <p:extLst>
      <p:ext uri="{BB962C8B-B14F-4D97-AF65-F5344CB8AC3E}">
        <p14:creationId xmlns:p14="http://schemas.microsoft.com/office/powerpoint/2010/main" val="2602823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6" name="Right Triangle 5"/>
          <p:cNvSpPr/>
          <p:nvPr/>
        </p:nvSpPr>
        <p:spPr>
          <a:xfrm rot="10800000">
            <a:off x="10668000" y="0"/>
            <a:ext cx="13716000" cy="13716000"/>
          </a:xfrm>
          <a:prstGeom prst="rtTriangle">
            <a:avLst/>
          </a:pr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Rectangle 47"/>
          <p:cNvSpPr/>
          <p:nvPr/>
        </p:nvSpPr>
        <p:spPr>
          <a:xfrm rot="18900000">
            <a:off x="15066298" y="2601548"/>
            <a:ext cx="2444621" cy="2444621"/>
          </a:xfrm>
          <a:prstGeom prst="rect">
            <a:avLst/>
          </a:prstGeom>
          <a:solidFill>
            <a:srgbClr val="1C1C1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Rectangle 49"/>
          <p:cNvSpPr/>
          <p:nvPr/>
        </p:nvSpPr>
        <p:spPr>
          <a:xfrm rot="18900000">
            <a:off x="15028976" y="6170732"/>
            <a:ext cx="2444621" cy="2444621"/>
          </a:xfrm>
          <a:prstGeom prst="rect">
            <a:avLst/>
          </a:prstGeom>
          <a:solidFill>
            <a:srgbClr val="CA838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Rectangle 50"/>
          <p:cNvSpPr/>
          <p:nvPr/>
        </p:nvSpPr>
        <p:spPr>
          <a:xfrm rot="18900000">
            <a:off x="13260403" y="4404802"/>
            <a:ext cx="2444621" cy="2444621"/>
          </a:xfrm>
          <a:prstGeom prst="rect">
            <a:avLst/>
          </a:prstGeom>
          <a:solidFill>
            <a:srgbClr val="CA838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Rectangle 51"/>
          <p:cNvSpPr/>
          <p:nvPr/>
        </p:nvSpPr>
        <p:spPr>
          <a:xfrm rot="18900000">
            <a:off x="16822875" y="4367478"/>
            <a:ext cx="2444621" cy="2444621"/>
          </a:xfrm>
          <a:prstGeom prst="rect">
            <a:avLst/>
          </a:prstGeom>
          <a:solidFill>
            <a:srgbClr val="1C1C1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Rectangle 52"/>
          <p:cNvSpPr/>
          <p:nvPr/>
        </p:nvSpPr>
        <p:spPr>
          <a:xfrm rot="18900000">
            <a:off x="16794907" y="7936663"/>
            <a:ext cx="2444621" cy="2444621"/>
          </a:xfrm>
          <a:prstGeom prst="rect">
            <a:avLst/>
          </a:prstGeom>
          <a:solidFill>
            <a:srgbClr val="CA838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Rectangle 53"/>
          <p:cNvSpPr/>
          <p:nvPr/>
        </p:nvSpPr>
        <p:spPr>
          <a:xfrm rot="18900000">
            <a:off x="18588806" y="6133409"/>
            <a:ext cx="2444621" cy="2444621"/>
          </a:xfrm>
          <a:prstGeom prst="rect">
            <a:avLst/>
          </a:prstGeom>
          <a:solidFill>
            <a:srgbClr val="1C1C1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TextBox 54"/>
          <p:cNvSpPr txBox="1"/>
          <p:nvPr/>
        </p:nvSpPr>
        <p:spPr>
          <a:xfrm>
            <a:off x="1651330" y="3183015"/>
            <a:ext cx="5555880" cy="3139321"/>
          </a:xfrm>
          <a:prstGeom prst="rect">
            <a:avLst/>
          </a:prstGeom>
          <a:noFill/>
        </p:spPr>
        <p:txBody>
          <a:bodyPr wrap="none" rtlCol="0">
            <a:spAutoFit/>
          </a:bodyPr>
          <a:lstStyle/>
          <a:p>
            <a:r>
              <a:rPr lang="tr-TR" sz="66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TEXT WITH </a:t>
            </a:r>
          </a:p>
          <a:p>
            <a:r>
              <a:rPr lang="tr-TR" sz="66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PHOTO AND </a:t>
            </a:r>
          </a:p>
          <a:p>
            <a:r>
              <a:rPr lang="tr-TR" sz="66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ICONS</a:t>
            </a:r>
          </a:p>
        </p:txBody>
      </p:sp>
      <p:sp>
        <p:nvSpPr>
          <p:cNvPr id="56" name="Rectangle 55"/>
          <p:cNvSpPr/>
          <p:nvPr/>
        </p:nvSpPr>
        <p:spPr>
          <a:xfrm>
            <a:off x="1699657" y="6562668"/>
            <a:ext cx="10376268" cy="3970318"/>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Ut lobortis purus aliquam erat condimentum fermentum. Phasellus sed nisl eleifend, interdum ex vel, porttitor risus. Aenean ullamcorper rhoncus sodales. In tincidunt, ligula sed ultricies venenatis, ligula enim fermentum massa, non semper sem tellus vel mauris. Quisque eleifend lacinia augue quis vehicula. Proin ac massa quis enim consectetur dictum. Sed tempus quam nec.</a:t>
            </a:r>
            <a:endParaRPr lang="tr-TR" sz="16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14065069" y="4971193"/>
            <a:ext cx="748923" cy="769441"/>
          </a:xfrm>
          <a:prstGeom prst="rect">
            <a:avLst/>
          </a:prstGeom>
        </p:spPr>
        <p:txBody>
          <a:bodyPr wrap="none">
            <a:spAutoFit/>
          </a:bodyPr>
          <a:lstStyle/>
          <a:p>
            <a:r>
              <a:rPr lang="tr-TR" sz="4400">
                <a:solidFill>
                  <a:schemeClr val="tx1">
                    <a:lumMod val="85000"/>
                    <a:lumOff val="15000"/>
                  </a:schemeClr>
                </a:solidFill>
                <a:latin typeface="FontAwesome" pitchFamily="2" charset="0"/>
              </a:rPr>
              <a:t></a:t>
            </a:r>
            <a:endParaRPr lang="tr-TR" sz="4400">
              <a:solidFill>
                <a:schemeClr val="tx1">
                  <a:lumMod val="85000"/>
                  <a:lumOff val="15000"/>
                </a:schemeClr>
              </a:solidFill>
            </a:endParaRPr>
          </a:p>
        </p:txBody>
      </p:sp>
      <p:sp>
        <p:nvSpPr>
          <p:cNvPr id="10" name="Rectangle 9"/>
          <p:cNvSpPr/>
          <p:nvPr/>
        </p:nvSpPr>
        <p:spPr>
          <a:xfrm>
            <a:off x="15916899" y="6737121"/>
            <a:ext cx="668773" cy="830997"/>
          </a:xfrm>
          <a:prstGeom prst="rect">
            <a:avLst/>
          </a:prstGeom>
        </p:spPr>
        <p:txBody>
          <a:bodyPr wrap="none">
            <a:spAutoFit/>
          </a:bodyPr>
          <a:lstStyle/>
          <a:p>
            <a:r>
              <a:rPr lang="tr-TR" sz="4800">
                <a:solidFill>
                  <a:schemeClr val="tx1">
                    <a:lumMod val="85000"/>
                    <a:lumOff val="15000"/>
                  </a:schemeClr>
                </a:solidFill>
                <a:latin typeface="FontAwesome" pitchFamily="2" charset="0"/>
              </a:rPr>
              <a:t></a:t>
            </a:r>
            <a:endParaRPr lang="tr-TR" sz="4800">
              <a:solidFill>
                <a:schemeClr val="tx1">
                  <a:lumMod val="85000"/>
                  <a:lumOff val="15000"/>
                </a:schemeClr>
              </a:solidFill>
            </a:endParaRPr>
          </a:p>
        </p:txBody>
      </p:sp>
      <p:sp>
        <p:nvSpPr>
          <p:cNvPr id="11" name="Rectangle 10"/>
          <p:cNvSpPr/>
          <p:nvPr/>
        </p:nvSpPr>
        <p:spPr>
          <a:xfrm>
            <a:off x="17631534" y="8601932"/>
            <a:ext cx="734496" cy="707886"/>
          </a:xfrm>
          <a:prstGeom prst="rect">
            <a:avLst/>
          </a:prstGeom>
        </p:spPr>
        <p:txBody>
          <a:bodyPr wrap="none">
            <a:spAutoFit/>
          </a:bodyPr>
          <a:lstStyle/>
          <a:p>
            <a:r>
              <a:rPr lang="tr-TR" sz="4000">
                <a:solidFill>
                  <a:schemeClr val="tx1">
                    <a:lumMod val="85000"/>
                    <a:lumOff val="15000"/>
                  </a:schemeClr>
                </a:solidFill>
                <a:latin typeface="FontAwesome" pitchFamily="2" charset="0"/>
              </a:rPr>
              <a:t></a:t>
            </a:r>
            <a:endParaRPr lang="tr-TR" sz="4000">
              <a:solidFill>
                <a:schemeClr val="tx1">
                  <a:lumMod val="85000"/>
                  <a:lumOff val="15000"/>
                </a:schemeClr>
              </a:solidFill>
            </a:endParaRPr>
          </a:p>
        </p:txBody>
      </p:sp>
      <p:sp>
        <p:nvSpPr>
          <p:cNvPr id="12" name="Rectangle 11"/>
          <p:cNvSpPr/>
          <p:nvPr/>
        </p:nvSpPr>
        <p:spPr>
          <a:xfrm>
            <a:off x="15976663" y="3172397"/>
            <a:ext cx="668773" cy="769441"/>
          </a:xfrm>
          <a:prstGeom prst="rect">
            <a:avLst/>
          </a:prstGeom>
        </p:spPr>
        <p:txBody>
          <a:bodyPr wrap="none">
            <a:spAutoFit/>
          </a:bodyPr>
          <a:lstStyle/>
          <a:p>
            <a:r>
              <a:rPr lang="tr-TR" sz="4400">
                <a:solidFill>
                  <a:srgbClr val="CA8385"/>
                </a:solidFill>
                <a:latin typeface="FontAwesome" pitchFamily="2" charset="0"/>
              </a:rPr>
              <a:t></a:t>
            </a:r>
            <a:endParaRPr lang="tr-TR" sz="4400">
              <a:solidFill>
                <a:srgbClr val="CA8385"/>
              </a:solidFill>
            </a:endParaRPr>
          </a:p>
        </p:txBody>
      </p:sp>
      <p:sp>
        <p:nvSpPr>
          <p:cNvPr id="15" name="Rectangle 14"/>
          <p:cNvSpPr/>
          <p:nvPr/>
        </p:nvSpPr>
        <p:spPr>
          <a:xfrm>
            <a:off x="17668403" y="4971287"/>
            <a:ext cx="697627" cy="707886"/>
          </a:xfrm>
          <a:prstGeom prst="rect">
            <a:avLst/>
          </a:prstGeom>
        </p:spPr>
        <p:txBody>
          <a:bodyPr wrap="none">
            <a:spAutoFit/>
          </a:bodyPr>
          <a:lstStyle/>
          <a:p>
            <a:r>
              <a:rPr lang="tr-TR" sz="4000">
                <a:solidFill>
                  <a:srgbClr val="CA8385"/>
                </a:solidFill>
                <a:latin typeface="FontAwesome" pitchFamily="2" charset="0"/>
              </a:rPr>
              <a:t></a:t>
            </a:r>
            <a:endParaRPr lang="tr-TR" sz="4000">
              <a:solidFill>
                <a:srgbClr val="CA8385"/>
              </a:solidFill>
            </a:endParaRPr>
          </a:p>
        </p:txBody>
      </p:sp>
      <p:sp>
        <p:nvSpPr>
          <p:cNvPr id="16" name="Rectangle 15"/>
          <p:cNvSpPr/>
          <p:nvPr/>
        </p:nvSpPr>
        <p:spPr>
          <a:xfrm>
            <a:off x="19462302" y="6742695"/>
            <a:ext cx="697627" cy="707886"/>
          </a:xfrm>
          <a:prstGeom prst="rect">
            <a:avLst/>
          </a:prstGeom>
        </p:spPr>
        <p:txBody>
          <a:bodyPr wrap="none">
            <a:spAutoFit/>
          </a:bodyPr>
          <a:lstStyle/>
          <a:p>
            <a:r>
              <a:rPr lang="tr-TR" sz="4000">
                <a:solidFill>
                  <a:srgbClr val="CA8385"/>
                </a:solidFill>
                <a:latin typeface="FontAwesome" pitchFamily="2" charset="0"/>
              </a:rPr>
              <a:t></a:t>
            </a:r>
            <a:endParaRPr lang="tr-TR" sz="4000">
              <a:solidFill>
                <a:srgbClr val="CA8385"/>
              </a:solidFill>
            </a:endParaRPr>
          </a:p>
        </p:txBody>
      </p:sp>
      <p:sp>
        <p:nvSpPr>
          <p:cNvPr id="91" name="TextBox 90"/>
          <p:cNvSpPr txBox="1"/>
          <p:nvPr/>
        </p:nvSpPr>
        <p:spPr>
          <a:xfrm>
            <a:off x="13798072" y="5707911"/>
            <a:ext cx="1369285" cy="461665"/>
          </a:xfrm>
          <a:prstGeom prst="rect">
            <a:avLst/>
          </a:prstGeom>
          <a:noFill/>
        </p:spPr>
        <p:txBody>
          <a:bodyPr wrap="none" rtlCol="0">
            <a:spAutoFit/>
          </a:bodyPr>
          <a:lstStyle/>
          <a:p>
            <a:pPr algn="ctr"/>
            <a:r>
              <a:rPr lang="tr-TR" sz="24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Plugged</a:t>
            </a:r>
          </a:p>
        </p:txBody>
      </p:sp>
      <p:sp>
        <p:nvSpPr>
          <p:cNvPr id="92" name="TextBox 91"/>
          <p:cNvSpPr txBox="1"/>
          <p:nvPr/>
        </p:nvSpPr>
        <p:spPr>
          <a:xfrm>
            <a:off x="15563705" y="7469242"/>
            <a:ext cx="1438214" cy="461665"/>
          </a:xfrm>
          <a:prstGeom prst="rect">
            <a:avLst/>
          </a:prstGeom>
          <a:noFill/>
        </p:spPr>
        <p:txBody>
          <a:bodyPr wrap="none" rtlCol="0">
            <a:spAutoFit/>
          </a:bodyPr>
          <a:lstStyle/>
          <a:p>
            <a:pPr algn="ctr"/>
            <a:r>
              <a:rPr lang="tr-TR" sz="24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Airplane</a:t>
            </a:r>
          </a:p>
        </p:txBody>
      </p:sp>
      <p:sp>
        <p:nvSpPr>
          <p:cNvPr id="93" name="TextBox 92"/>
          <p:cNvSpPr txBox="1"/>
          <p:nvPr/>
        </p:nvSpPr>
        <p:spPr>
          <a:xfrm>
            <a:off x="17475958" y="9278281"/>
            <a:ext cx="1101584" cy="461665"/>
          </a:xfrm>
          <a:prstGeom prst="rect">
            <a:avLst/>
          </a:prstGeom>
          <a:noFill/>
        </p:spPr>
        <p:txBody>
          <a:bodyPr wrap="none" rtlCol="0">
            <a:spAutoFit/>
          </a:bodyPr>
          <a:lstStyle/>
          <a:p>
            <a:pPr algn="ctr"/>
            <a:r>
              <a:rPr lang="tr-TR" sz="24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Image</a:t>
            </a:r>
          </a:p>
        </p:txBody>
      </p:sp>
      <p:sp>
        <p:nvSpPr>
          <p:cNvPr id="94" name="TextBox 93"/>
          <p:cNvSpPr txBox="1"/>
          <p:nvPr/>
        </p:nvSpPr>
        <p:spPr>
          <a:xfrm>
            <a:off x="15489843" y="3894345"/>
            <a:ext cx="1585947"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Crosshair</a:t>
            </a:r>
          </a:p>
        </p:txBody>
      </p:sp>
      <p:sp>
        <p:nvSpPr>
          <p:cNvPr id="95" name="TextBox 94"/>
          <p:cNvSpPr txBox="1"/>
          <p:nvPr/>
        </p:nvSpPr>
        <p:spPr>
          <a:xfrm>
            <a:off x="17621474" y="5703311"/>
            <a:ext cx="819455"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Leaf</a:t>
            </a:r>
          </a:p>
        </p:txBody>
      </p:sp>
      <p:sp>
        <p:nvSpPr>
          <p:cNvPr id="96" name="TextBox 95"/>
          <p:cNvSpPr txBox="1"/>
          <p:nvPr/>
        </p:nvSpPr>
        <p:spPr>
          <a:xfrm>
            <a:off x="19189116" y="7473472"/>
            <a:ext cx="1234890" cy="461665"/>
          </a:xfrm>
          <a:prstGeom prst="rect">
            <a:avLst/>
          </a:prstGeom>
          <a:noFill/>
        </p:spPr>
        <p:txBody>
          <a:bodyPr wrap="non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Empire</a:t>
            </a:r>
          </a:p>
        </p:txBody>
      </p:sp>
    </p:spTree>
    <p:extLst>
      <p:ext uri="{BB962C8B-B14F-4D97-AF65-F5344CB8AC3E}">
        <p14:creationId xmlns:p14="http://schemas.microsoft.com/office/powerpoint/2010/main" val="1925882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a:off x="7792629" y="3693051"/>
            <a:ext cx="10239549" cy="57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7643001" y="3588118"/>
            <a:ext cx="9748028" cy="6084350"/>
          </a:xfrm>
          <a:custGeom>
            <a:avLst/>
            <a:gdLst>
              <a:gd name="T0" fmla="*/ 0 w 1845"/>
              <a:gd name="T1" fmla="*/ 856 h 1150"/>
              <a:gd name="T2" fmla="*/ 1265 w 1845"/>
              <a:gd name="T3" fmla="*/ 136 h 1150"/>
              <a:gd name="T4" fmla="*/ 1845 w 1845"/>
              <a:gd name="T5" fmla="*/ 832 h 1150"/>
              <a:gd name="T6" fmla="*/ 1195 w 1845"/>
              <a:gd name="T7" fmla="*/ 1123 h 1150"/>
              <a:gd name="T8" fmla="*/ 0 w 1845"/>
              <a:gd name="T9" fmla="*/ 856 h 1150"/>
            </a:gdLst>
            <a:ahLst/>
            <a:cxnLst>
              <a:cxn ang="0">
                <a:pos x="T0" y="T1"/>
              </a:cxn>
              <a:cxn ang="0">
                <a:pos x="T2" y="T3"/>
              </a:cxn>
              <a:cxn ang="0">
                <a:pos x="T4" y="T5"/>
              </a:cxn>
              <a:cxn ang="0">
                <a:pos x="T6" y="T7"/>
              </a:cxn>
              <a:cxn ang="0">
                <a:pos x="T8" y="T9"/>
              </a:cxn>
            </a:cxnLst>
            <a:rect l="0" t="0" r="r" b="b"/>
            <a:pathLst>
              <a:path w="1845" h="1150">
                <a:moveTo>
                  <a:pt x="0" y="856"/>
                </a:moveTo>
                <a:cubicBezTo>
                  <a:pt x="0" y="856"/>
                  <a:pt x="995" y="0"/>
                  <a:pt x="1265" y="136"/>
                </a:cubicBezTo>
                <a:cubicBezTo>
                  <a:pt x="1535" y="272"/>
                  <a:pt x="1845" y="832"/>
                  <a:pt x="1845" y="832"/>
                </a:cubicBezTo>
                <a:cubicBezTo>
                  <a:pt x="1845" y="832"/>
                  <a:pt x="1600" y="1096"/>
                  <a:pt x="1195" y="1123"/>
                </a:cubicBezTo>
                <a:cubicBezTo>
                  <a:pt x="789" y="1150"/>
                  <a:pt x="326" y="1083"/>
                  <a:pt x="0" y="856"/>
                </a:cubicBezTo>
                <a:close/>
              </a:path>
            </a:pathLst>
          </a:custGeom>
          <a:noFill/>
          <a:ln>
            <a:solidFill>
              <a:srgbClr val="CA8385"/>
            </a:solidFill>
          </a:ln>
        </p:spPr>
        <p:txBody>
          <a:bodyPr vert="horz" wrap="square" lIns="91440" tIns="45720" rIns="91440" bIns="45720" numCol="1" anchor="t" anchorCtr="0" compatLnSpc="1">
            <a:prstTxWarp prst="textNoShape">
              <a:avLst/>
            </a:prstTxWarp>
          </a:bodyPr>
          <a:lstStyle/>
          <a:p>
            <a:endParaRPr lang="zh-CN" altLang="en-US"/>
          </a:p>
        </p:txBody>
      </p:sp>
      <p:sp>
        <p:nvSpPr>
          <p:cNvPr id="8" name="Rectangle 5"/>
          <p:cNvSpPr>
            <a:spLocks noChangeArrowheads="1"/>
          </p:cNvSpPr>
          <p:nvPr/>
        </p:nvSpPr>
        <p:spPr bwMode="auto">
          <a:xfrm>
            <a:off x="6346098" y="2663826"/>
            <a:ext cx="3155944" cy="79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51800" b="0" i="0" u="none" strike="noStrike" cap="none" normalizeH="0" baseline="0" dirty="0">
                <a:ln>
                  <a:noFill/>
                </a:ln>
                <a:solidFill>
                  <a:srgbClr val="CA8385"/>
                </a:solidFill>
                <a:effectLst/>
                <a:latin typeface="★懐風体" panose="02000600000000000000" pitchFamily="2" charset="-128"/>
                <a:ea typeface="★懐風体" panose="02000600000000000000" pitchFamily="2" charset="-128"/>
              </a:rPr>
              <a:t>5</a:t>
            </a:r>
            <a:endParaRPr kumimoji="0" lang="zh-CN" altLang="zh-CN" sz="51800" b="0" i="0" u="none" strike="noStrike" cap="none" normalizeH="0" baseline="0" dirty="0">
              <a:ln>
                <a:noFill/>
              </a:ln>
              <a:solidFill>
                <a:srgbClr val="CA8385"/>
              </a:solidFill>
              <a:effectLst/>
              <a:latin typeface="★懐風体" panose="02000600000000000000" pitchFamily="2" charset="-128"/>
              <a:ea typeface="★懐風体" panose="02000600000000000000" pitchFamily="2" charset="-128"/>
            </a:endParaRPr>
          </a:p>
        </p:txBody>
      </p:sp>
      <p:sp>
        <p:nvSpPr>
          <p:cNvPr id="9" name="Freeform 6"/>
          <p:cNvSpPr>
            <a:spLocks/>
          </p:cNvSpPr>
          <p:nvPr/>
        </p:nvSpPr>
        <p:spPr bwMode="auto">
          <a:xfrm>
            <a:off x="7880319" y="3565631"/>
            <a:ext cx="9748028" cy="6078667"/>
          </a:xfrm>
          <a:custGeom>
            <a:avLst/>
            <a:gdLst>
              <a:gd name="T0" fmla="*/ 0 w 1845"/>
              <a:gd name="T1" fmla="*/ 856 h 1149"/>
              <a:gd name="T2" fmla="*/ 1265 w 1845"/>
              <a:gd name="T3" fmla="*/ 136 h 1149"/>
              <a:gd name="T4" fmla="*/ 1845 w 1845"/>
              <a:gd name="T5" fmla="*/ 832 h 1149"/>
              <a:gd name="T6" fmla="*/ 1194 w 1845"/>
              <a:gd name="T7" fmla="*/ 1123 h 1149"/>
              <a:gd name="T8" fmla="*/ 0 w 1845"/>
              <a:gd name="T9" fmla="*/ 856 h 1149"/>
            </a:gdLst>
            <a:ahLst/>
            <a:cxnLst>
              <a:cxn ang="0">
                <a:pos x="T0" y="T1"/>
              </a:cxn>
              <a:cxn ang="0">
                <a:pos x="T2" y="T3"/>
              </a:cxn>
              <a:cxn ang="0">
                <a:pos x="T4" y="T5"/>
              </a:cxn>
              <a:cxn ang="0">
                <a:pos x="T6" y="T7"/>
              </a:cxn>
              <a:cxn ang="0">
                <a:pos x="T8" y="T9"/>
              </a:cxn>
            </a:cxnLst>
            <a:rect l="0" t="0" r="r" b="b"/>
            <a:pathLst>
              <a:path w="1845" h="1149">
                <a:moveTo>
                  <a:pt x="0" y="856"/>
                </a:moveTo>
                <a:cubicBezTo>
                  <a:pt x="0" y="856"/>
                  <a:pt x="995" y="0"/>
                  <a:pt x="1265" y="136"/>
                </a:cubicBezTo>
                <a:cubicBezTo>
                  <a:pt x="1534" y="272"/>
                  <a:pt x="1845" y="832"/>
                  <a:pt x="1845" y="832"/>
                </a:cubicBezTo>
                <a:cubicBezTo>
                  <a:pt x="1845" y="832"/>
                  <a:pt x="1600" y="1096"/>
                  <a:pt x="1194" y="1123"/>
                </a:cubicBezTo>
                <a:cubicBezTo>
                  <a:pt x="789" y="1149"/>
                  <a:pt x="326" y="1083"/>
                  <a:pt x="0" y="856"/>
                </a:cubicBezTo>
                <a:close/>
              </a:path>
            </a:pathLst>
          </a:custGeom>
          <a:solidFill>
            <a:srgbClr val="1C1C1E"/>
          </a:solidFill>
          <a:ln w="23813" cap="flat">
            <a:solidFill>
              <a:srgbClr val="CA8385"/>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矩形 9"/>
          <p:cNvSpPr/>
          <p:nvPr/>
        </p:nvSpPr>
        <p:spPr>
          <a:xfrm>
            <a:off x="10975305" y="7086160"/>
            <a:ext cx="4826923" cy="1696683"/>
          </a:xfrm>
          <a:prstGeom prst="rect">
            <a:avLst/>
          </a:prstGeom>
        </p:spPr>
        <p:txBody>
          <a:bodyPr wrap="square">
            <a:spAutoFit/>
          </a:bodyPr>
          <a:lstStyle/>
          <a:p>
            <a:pPr>
              <a:lnSpc>
                <a:spcPct val="150000"/>
              </a:lnSpc>
            </a:pPr>
            <a:r>
              <a:rPr lang="tr-TR" altLang="zh-CN" sz="2400" dirty="0">
                <a:solidFill>
                  <a:schemeClr val="bg1">
                    <a:lumMod val="95000"/>
                  </a:schemeClr>
                </a:solidFill>
                <a:latin typeface="Open Sans" panose="020B0606030504020204" pitchFamily="34" charset="0"/>
              </a:rPr>
              <a:t>Lorem ipsum dolor sit amet, consectetur adipiscing elit. Ut lobortis.</a:t>
            </a:r>
            <a:endParaRPr lang="tr-TR" altLang="zh-CN" sz="2400" dirty="0">
              <a:solidFill>
                <a:schemeClr val="bg1">
                  <a:lumMod val="95000"/>
                </a:schemeClr>
              </a:solidFill>
            </a:endParaRPr>
          </a:p>
        </p:txBody>
      </p:sp>
      <p:sp>
        <p:nvSpPr>
          <p:cNvPr id="11" name="矩形 10"/>
          <p:cNvSpPr/>
          <p:nvPr/>
        </p:nvSpPr>
        <p:spPr>
          <a:xfrm>
            <a:off x="10950724" y="5793217"/>
            <a:ext cx="4826923" cy="1197507"/>
          </a:xfrm>
          <a:prstGeom prst="rect">
            <a:avLst/>
          </a:prstGeom>
        </p:spPr>
        <p:txBody>
          <a:bodyPr wrap="square">
            <a:spAutoFit/>
          </a:bodyPr>
          <a:lstStyle/>
          <a:p>
            <a:pPr>
              <a:lnSpc>
                <a:spcPct val="150000"/>
              </a:lnSpc>
            </a:pPr>
            <a:r>
              <a:rPr lang="en-US" altLang="zh-CN" sz="5400" dirty="0">
                <a:solidFill>
                  <a:schemeClr val="bg1"/>
                </a:solidFill>
                <a:latin typeface="微软雅黑 Light" panose="020B0502040204020203" pitchFamily="34" charset="-122"/>
                <a:ea typeface="微软雅黑 Light" panose="020B0502040204020203" pitchFamily="34" charset="-122"/>
              </a:rPr>
              <a:t>Page  five</a:t>
            </a:r>
            <a:endParaRPr lang="tr-TR" altLang="zh-CN" sz="4000" dirty="0">
              <a:solidFill>
                <a:schemeClr val="bg1"/>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540739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11" name="Rectangle 10"/>
          <p:cNvSpPr/>
          <p:nvPr/>
        </p:nvSpPr>
        <p:spPr>
          <a:xfrm>
            <a:off x="14734263" y="6940344"/>
            <a:ext cx="574544" cy="1988700"/>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Rectangle 50"/>
          <p:cNvSpPr/>
          <p:nvPr/>
        </p:nvSpPr>
        <p:spPr>
          <a:xfrm>
            <a:off x="15418273" y="5997197"/>
            <a:ext cx="574544" cy="2931847"/>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Rectangle 51"/>
          <p:cNvSpPr/>
          <p:nvPr/>
        </p:nvSpPr>
        <p:spPr>
          <a:xfrm>
            <a:off x="16102284" y="5664135"/>
            <a:ext cx="574544" cy="3264909"/>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Rectangle 52"/>
          <p:cNvSpPr/>
          <p:nvPr/>
        </p:nvSpPr>
        <p:spPr>
          <a:xfrm>
            <a:off x="16786294" y="6308577"/>
            <a:ext cx="574544" cy="2620467"/>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Rectangle 53"/>
          <p:cNvSpPr/>
          <p:nvPr/>
        </p:nvSpPr>
        <p:spPr>
          <a:xfrm>
            <a:off x="17470304" y="6940344"/>
            <a:ext cx="574544" cy="1988700"/>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Rectangle 54"/>
          <p:cNvSpPr/>
          <p:nvPr/>
        </p:nvSpPr>
        <p:spPr>
          <a:xfrm>
            <a:off x="18154315" y="6551196"/>
            <a:ext cx="574544" cy="2377848"/>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9" name="Rectangle 58"/>
          <p:cNvSpPr/>
          <p:nvPr/>
        </p:nvSpPr>
        <p:spPr>
          <a:xfrm>
            <a:off x="18839156" y="5904865"/>
            <a:ext cx="574544" cy="3024179"/>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Straight Connector 9"/>
          <p:cNvCxnSpPr/>
          <p:nvPr/>
        </p:nvCxnSpPr>
        <p:spPr>
          <a:xfrm>
            <a:off x="14361199" y="8929044"/>
            <a:ext cx="5505061" cy="0"/>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4762489" y="6980861"/>
            <a:ext cx="518091" cy="523220"/>
          </a:xfrm>
          <a:prstGeom prst="rect">
            <a:avLst/>
          </a:prstGeom>
        </p:spPr>
        <p:txBody>
          <a:bodyPr wrap="none">
            <a:spAutoFit/>
          </a:bodyPr>
          <a:lstStyle/>
          <a:p>
            <a:pPr algn="ctr"/>
            <a:r>
              <a:rPr lang="tr-TR" sz="2800">
                <a:solidFill>
                  <a:schemeClr val="tx1">
                    <a:lumMod val="85000"/>
                    <a:lumOff val="15000"/>
                  </a:schemeClr>
                </a:solidFill>
                <a:latin typeface="FontAwesome" pitchFamily="2" charset="0"/>
              </a:rPr>
              <a:t></a:t>
            </a:r>
            <a:endParaRPr lang="tr-TR" sz="2800">
              <a:solidFill>
                <a:schemeClr val="tx1">
                  <a:lumMod val="85000"/>
                  <a:lumOff val="15000"/>
                </a:schemeClr>
              </a:solidFill>
            </a:endParaRPr>
          </a:p>
        </p:txBody>
      </p:sp>
      <p:sp>
        <p:nvSpPr>
          <p:cNvPr id="57" name="Rectangle 56"/>
          <p:cNvSpPr/>
          <p:nvPr/>
        </p:nvSpPr>
        <p:spPr>
          <a:xfrm>
            <a:off x="15418273" y="6027976"/>
            <a:ext cx="595035" cy="523220"/>
          </a:xfrm>
          <a:prstGeom prst="rect">
            <a:avLst/>
          </a:prstGeom>
        </p:spPr>
        <p:txBody>
          <a:bodyPr wrap="none">
            <a:spAutoFit/>
          </a:bodyPr>
          <a:lstStyle/>
          <a:p>
            <a:pPr algn="ctr"/>
            <a:r>
              <a:rPr lang="tr-TR" sz="2800">
                <a:solidFill>
                  <a:schemeClr val="tx1">
                    <a:lumMod val="85000"/>
                    <a:lumOff val="15000"/>
                  </a:schemeClr>
                </a:solidFill>
                <a:latin typeface="FontAwesome" pitchFamily="2" charset="0"/>
              </a:rPr>
              <a:t></a:t>
            </a:r>
            <a:endParaRPr lang="tr-TR" sz="2800">
              <a:solidFill>
                <a:schemeClr val="tx1">
                  <a:lumMod val="85000"/>
                  <a:lumOff val="15000"/>
                </a:schemeClr>
              </a:solidFill>
            </a:endParaRPr>
          </a:p>
        </p:txBody>
      </p:sp>
      <p:sp>
        <p:nvSpPr>
          <p:cNvPr id="16" name="TextBox 15"/>
          <p:cNvSpPr txBox="1"/>
          <p:nvPr/>
        </p:nvSpPr>
        <p:spPr>
          <a:xfrm>
            <a:off x="7764272" y="3111808"/>
            <a:ext cx="8855501"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SOCIAL MEDIA ANALYSIS</a:t>
            </a:r>
          </a:p>
        </p:txBody>
      </p:sp>
      <p:grpSp>
        <p:nvGrpSpPr>
          <p:cNvPr id="17" name="Group 16"/>
          <p:cNvGrpSpPr/>
          <p:nvPr/>
        </p:nvGrpSpPr>
        <p:grpSpPr>
          <a:xfrm>
            <a:off x="11643804" y="4479861"/>
            <a:ext cx="1096395" cy="169554"/>
            <a:chOff x="11643803" y="3980625"/>
            <a:chExt cx="1096395" cy="169554"/>
          </a:xfrm>
        </p:grpSpPr>
        <p:sp>
          <p:nvSpPr>
            <p:cNvPr id="26" name="Rectangle 25"/>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ectangle 2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Rectangle 30"/>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2" name="Straight Connector 31"/>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7435179" y="5387415"/>
            <a:ext cx="708848" cy="769441"/>
          </a:xfrm>
          <a:prstGeom prst="rect">
            <a:avLst/>
          </a:prstGeom>
        </p:spPr>
        <p:txBody>
          <a:bodyPr wrap="none">
            <a:spAutoFit/>
          </a:bodyPr>
          <a:lstStyle/>
          <a:p>
            <a:pPr algn="ctr"/>
            <a:r>
              <a:rPr lang="tr-TR" sz="4400">
                <a:solidFill>
                  <a:srgbClr val="CA8385"/>
                </a:solidFill>
                <a:latin typeface="FontAwesome" pitchFamily="2" charset="0"/>
              </a:rPr>
              <a:t></a:t>
            </a:r>
            <a:endParaRPr lang="tr-TR" sz="4400">
              <a:solidFill>
                <a:srgbClr val="CA8385"/>
              </a:solidFill>
            </a:endParaRPr>
          </a:p>
        </p:txBody>
      </p:sp>
      <p:sp>
        <p:nvSpPr>
          <p:cNvPr id="19" name="Rectangle 18"/>
          <p:cNvSpPr/>
          <p:nvPr/>
        </p:nvSpPr>
        <p:spPr>
          <a:xfrm>
            <a:off x="7435179" y="6294134"/>
            <a:ext cx="712054" cy="646331"/>
          </a:xfrm>
          <a:prstGeom prst="rect">
            <a:avLst/>
          </a:prstGeom>
        </p:spPr>
        <p:txBody>
          <a:bodyPr wrap="none">
            <a:spAutoFit/>
          </a:bodyPr>
          <a:lstStyle/>
          <a:p>
            <a:pPr algn="ctr"/>
            <a:r>
              <a:rPr lang="tr-TR">
                <a:solidFill>
                  <a:srgbClr val="CA8385"/>
                </a:solidFill>
                <a:latin typeface="FontAwesome" pitchFamily="2" charset="0"/>
              </a:rPr>
              <a:t></a:t>
            </a:r>
            <a:endParaRPr lang="tr-TR">
              <a:solidFill>
                <a:srgbClr val="CA8385"/>
              </a:solidFill>
            </a:endParaRPr>
          </a:p>
        </p:txBody>
      </p:sp>
      <p:sp>
        <p:nvSpPr>
          <p:cNvPr id="22" name="Rectangle 21"/>
          <p:cNvSpPr/>
          <p:nvPr/>
        </p:nvSpPr>
        <p:spPr>
          <a:xfrm>
            <a:off x="7449606" y="7077743"/>
            <a:ext cx="679994" cy="646331"/>
          </a:xfrm>
          <a:prstGeom prst="rect">
            <a:avLst/>
          </a:prstGeom>
        </p:spPr>
        <p:txBody>
          <a:bodyPr wrap="none">
            <a:spAutoFit/>
          </a:bodyPr>
          <a:lstStyle/>
          <a:p>
            <a:pPr algn="ctr"/>
            <a:r>
              <a:rPr lang="tr-TR">
                <a:solidFill>
                  <a:srgbClr val="CA8385"/>
                </a:solidFill>
                <a:latin typeface="FontAwesome" pitchFamily="2" charset="0"/>
              </a:rPr>
              <a:t></a:t>
            </a:r>
            <a:endParaRPr lang="tr-TR">
              <a:solidFill>
                <a:srgbClr val="CA8385"/>
              </a:solidFill>
            </a:endParaRPr>
          </a:p>
        </p:txBody>
      </p:sp>
      <p:sp>
        <p:nvSpPr>
          <p:cNvPr id="23" name="TextBox 22"/>
          <p:cNvSpPr txBox="1"/>
          <p:nvPr/>
        </p:nvSpPr>
        <p:spPr>
          <a:xfrm>
            <a:off x="4338094" y="7170075"/>
            <a:ext cx="2768018"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Followers</a:t>
            </a:r>
          </a:p>
        </p:txBody>
      </p:sp>
      <p:sp>
        <p:nvSpPr>
          <p:cNvPr id="25" name="TextBox 24"/>
          <p:cNvSpPr txBox="1"/>
          <p:nvPr/>
        </p:nvSpPr>
        <p:spPr>
          <a:xfrm>
            <a:off x="4338093" y="6380214"/>
            <a:ext cx="2768019"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Requests</a:t>
            </a:r>
          </a:p>
        </p:txBody>
      </p:sp>
      <p:sp>
        <p:nvSpPr>
          <p:cNvPr id="27" name="TextBox 26"/>
          <p:cNvSpPr txBox="1"/>
          <p:nvPr/>
        </p:nvSpPr>
        <p:spPr>
          <a:xfrm>
            <a:off x="4338094" y="5590353"/>
            <a:ext cx="2768019"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Page Likes</a:t>
            </a:r>
          </a:p>
        </p:txBody>
      </p:sp>
      <p:sp>
        <p:nvSpPr>
          <p:cNvPr id="29" name="Rectangle 28"/>
          <p:cNvSpPr/>
          <p:nvPr/>
        </p:nvSpPr>
        <p:spPr>
          <a:xfrm>
            <a:off x="7466437" y="7861352"/>
            <a:ext cx="646331" cy="646331"/>
          </a:xfrm>
          <a:prstGeom prst="rect">
            <a:avLst/>
          </a:prstGeom>
        </p:spPr>
        <p:txBody>
          <a:bodyPr wrap="none">
            <a:spAutoFit/>
          </a:bodyPr>
          <a:lstStyle/>
          <a:p>
            <a:pPr algn="ctr"/>
            <a:r>
              <a:rPr lang="tr-TR">
                <a:solidFill>
                  <a:srgbClr val="CA8385"/>
                </a:solidFill>
                <a:latin typeface="FontAwesome" pitchFamily="2" charset="0"/>
              </a:rPr>
              <a:t></a:t>
            </a:r>
          </a:p>
        </p:txBody>
      </p:sp>
      <p:sp>
        <p:nvSpPr>
          <p:cNvPr id="30" name="TextBox 29"/>
          <p:cNvSpPr txBox="1"/>
          <p:nvPr/>
        </p:nvSpPr>
        <p:spPr>
          <a:xfrm>
            <a:off x="4338094" y="7959936"/>
            <a:ext cx="2768018"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Comments</a:t>
            </a:r>
          </a:p>
        </p:txBody>
      </p:sp>
      <p:sp>
        <p:nvSpPr>
          <p:cNvPr id="34" name="Rectangle 33"/>
          <p:cNvSpPr/>
          <p:nvPr/>
        </p:nvSpPr>
        <p:spPr>
          <a:xfrm>
            <a:off x="7532160" y="8644961"/>
            <a:ext cx="58060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35" name="TextBox 34"/>
          <p:cNvSpPr txBox="1"/>
          <p:nvPr/>
        </p:nvSpPr>
        <p:spPr>
          <a:xfrm>
            <a:off x="4338094" y="8744863"/>
            <a:ext cx="2768018"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Image Sharing</a:t>
            </a:r>
          </a:p>
        </p:txBody>
      </p:sp>
      <p:sp>
        <p:nvSpPr>
          <p:cNvPr id="36" name="Rectangle 35"/>
          <p:cNvSpPr/>
          <p:nvPr/>
        </p:nvSpPr>
        <p:spPr>
          <a:xfrm>
            <a:off x="7532160" y="9455591"/>
            <a:ext cx="58060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37" name="TextBox 36"/>
          <p:cNvSpPr txBox="1"/>
          <p:nvPr/>
        </p:nvSpPr>
        <p:spPr>
          <a:xfrm>
            <a:off x="4338094" y="9529790"/>
            <a:ext cx="2768018"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Video Sharing</a:t>
            </a:r>
          </a:p>
        </p:txBody>
      </p:sp>
      <p:sp>
        <p:nvSpPr>
          <p:cNvPr id="38" name="Rectangle 37"/>
          <p:cNvSpPr/>
          <p:nvPr/>
        </p:nvSpPr>
        <p:spPr>
          <a:xfrm>
            <a:off x="7597883" y="10130050"/>
            <a:ext cx="449162" cy="830997"/>
          </a:xfrm>
          <a:prstGeom prst="rect">
            <a:avLst/>
          </a:prstGeom>
        </p:spPr>
        <p:txBody>
          <a:bodyPr wrap="none">
            <a:spAutoFit/>
          </a:bodyPr>
          <a:lstStyle/>
          <a:p>
            <a:r>
              <a:rPr lang="tr-TR" sz="4800">
                <a:solidFill>
                  <a:srgbClr val="CA8385"/>
                </a:solidFill>
                <a:latin typeface="FontAwesome" pitchFamily="2" charset="0"/>
              </a:rPr>
              <a:t></a:t>
            </a:r>
            <a:endParaRPr lang="tr-TR" sz="4800">
              <a:solidFill>
                <a:srgbClr val="CA8385"/>
              </a:solidFill>
            </a:endParaRPr>
          </a:p>
        </p:txBody>
      </p:sp>
      <p:sp>
        <p:nvSpPr>
          <p:cNvPr id="39" name="TextBox 38"/>
          <p:cNvSpPr txBox="1"/>
          <p:nvPr/>
        </p:nvSpPr>
        <p:spPr>
          <a:xfrm>
            <a:off x="4338094" y="10314717"/>
            <a:ext cx="2768018"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Mobile Users</a:t>
            </a:r>
          </a:p>
        </p:txBody>
      </p:sp>
      <p:sp>
        <p:nvSpPr>
          <p:cNvPr id="40" name="TextBox 39"/>
          <p:cNvSpPr txBox="1"/>
          <p:nvPr/>
        </p:nvSpPr>
        <p:spPr>
          <a:xfrm>
            <a:off x="8441834" y="5590353"/>
            <a:ext cx="2768019" cy="461665"/>
          </a:xfrm>
          <a:prstGeom prst="rect">
            <a:avLst/>
          </a:prstGeom>
          <a:noFill/>
        </p:spPr>
        <p:txBody>
          <a:bodyPr wrap="squar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150.000</a:t>
            </a:r>
          </a:p>
        </p:txBody>
      </p:sp>
      <p:sp>
        <p:nvSpPr>
          <p:cNvPr id="41" name="TextBox 40"/>
          <p:cNvSpPr txBox="1"/>
          <p:nvPr/>
        </p:nvSpPr>
        <p:spPr>
          <a:xfrm>
            <a:off x="8441834" y="6375348"/>
            <a:ext cx="2768019" cy="461665"/>
          </a:xfrm>
          <a:prstGeom prst="rect">
            <a:avLst/>
          </a:prstGeom>
          <a:noFill/>
        </p:spPr>
        <p:txBody>
          <a:bodyPr wrap="squar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200.000</a:t>
            </a:r>
          </a:p>
        </p:txBody>
      </p:sp>
      <p:sp>
        <p:nvSpPr>
          <p:cNvPr id="42" name="TextBox 41"/>
          <p:cNvSpPr txBox="1"/>
          <p:nvPr/>
        </p:nvSpPr>
        <p:spPr>
          <a:xfrm>
            <a:off x="8441834" y="7170075"/>
            <a:ext cx="2768019" cy="461665"/>
          </a:xfrm>
          <a:prstGeom prst="rect">
            <a:avLst/>
          </a:prstGeom>
          <a:noFill/>
        </p:spPr>
        <p:txBody>
          <a:bodyPr wrap="squar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560.000</a:t>
            </a:r>
          </a:p>
        </p:txBody>
      </p:sp>
      <p:sp>
        <p:nvSpPr>
          <p:cNvPr id="43" name="TextBox 42"/>
          <p:cNvSpPr txBox="1"/>
          <p:nvPr/>
        </p:nvSpPr>
        <p:spPr>
          <a:xfrm>
            <a:off x="8441834" y="7953684"/>
            <a:ext cx="2768019" cy="461665"/>
          </a:xfrm>
          <a:prstGeom prst="rect">
            <a:avLst/>
          </a:prstGeom>
          <a:noFill/>
        </p:spPr>
        <p:txBody>
          <a:bodyPr wrap="squar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800.000</a:t>
            </a:r>
          </a:p>
        </p:txBody>
      </p:sp>
      <p:sp>
        <p:nvSpPr>
          <p:cNvPr id="44" name="TextBox 43"/>
          <p:cNvSpPr txBox="1"/>
          <p:nvPr/>
        </p:nvSpPr>
        <p:spPr>
          <a:xfrm>
            <a:off x="8441834" y="8744863"/>
            <a:ext cx="2768019" cy="461665"/>
          </a:xfrm>
          <a:prstGeom prst="rect">
            <a:avLst/>
          </a:prstGeom>
          <a:noFill/>
        </p:spPr>
        <p:txBody>
          <a:bodyPr wrap="squar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975.000</a:t>
            </a:r>
          </a:p>
        </p:txBody>
      </p:sp>
      <p:sp>
        <p:nvSpPr>
          <p:cNvPr id="45" name="TextBox 44"/>
          <p:cNvSpPr txBox="1"/>
          <p:nvPr/>
        </p:nvSpPr>
        <p:spPr>
          <a:xfrm>
            <a:off x="8441834" y="9529789"/>
            <a:ext cx="2768019" cy="461665"/>
          </a:xfrm>
          <a:prstGeom prst="rect">
            <a:avLst/>
          </a:prstGeom>
          <a:noFill/>
        </p:spPr>
        <p:txBody>
          <a:bodyPr wrap="squar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530.000</a:t>
            </a:r>
          </a:p>
        </p:txBody>
      </p:sp>
      <p:sp>
        <p:nvSpPr>
          <p:cNvPr id="46" name="TextBox 45"/>
          <p:cNvSpPr txBox="1"/>
          <p:nvPr/>
        </p:nvSpPr>
        <p:spPr>
          <a:xfrm>
            <a:off x="8441834" y="10314715"/>
            <a:ext cx="2768019" cy="461665"/>
          </a:xfrm>
          <a:prstGeom prst="rect">
            <a:avLst/>
          </a:prstGeom>
          <a:noFill/>
        </p:spPr>
        <p:txBody>
          <a:bodyPr wrap="squar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850.000</a:t>
            </a:r>
          </a:p>
        </p:txBody>
      </p:sp>
      <p:grpSp>
        <p:nvGrpSpPr>
          <p:cNvPr id="2" name="Group 1"/>
          <p:cNvGrpSpPr/>
          <p:nvPr/>
        </p:nvGrpSpPr>
        <p:grpSpPr>
          <a:xfrm>
            <a:off x="11510866" y="5590353"/>
            <a:ext cx="1362270" cy="1362270"/>
            <a:chOff x="11589676" y="7462838"/>
            <a:chExt cx="1362270" cy="1362270"/>
          </a:xfrm>
        </p:grpSpPr>
        <p:sp>
          <p:nvSpPr>
            <p:cNvPr id="47" name="Oval 46"/>
            <p:cNvSpPr/>
            <p:nvPr/>
          </p:nvSpPr>
          <p:spPr>
            <a:xfrm>
              <a:off x="11589676" y="7462838"/>
              <a:ext cx="1362270" cy="136227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Rectangle 47"/>
            <p:cNvSpPr/>
            <p:nvPr/>
          </p:nvSpPr>
          <p:spPr>
            <a:xfrm>
              <a:off x="12027569" y="7858129"/>
              <a:ext cx="449162" cy="646331"/>
            </a:xfrm>
            <a:prstGeom prst="rect">
              <a:avLst/>
            </a:prstGeom>
          </p:spPr>
          <p:txBody>
            <a:bodyPr wrap="none">
              <a:spAutoFit/>
            </a:bodyPr>
            <a:lstStyle/>
            <a:p>
              <a:pPr algn="ctr"/>
              <a:r>
                <a:rPr lang="tr-TR">
                  <a:solidFill>
                    <a:srgbClr val="CA8385"/>
                  </a:solidFill>
                  <a:latin typeface="FontAwesome" pitchFamily="2" charset="0"/>
                </a:rPr>
                <a:t></a:t>
              </a:r>
              <a:endParaRPr lang="tr-TR">
                <a:solidFill>
                  <a:srgbClr val="CA8385"/>
                </a:solidFill>
              </a:endParaRPr>
            </a:p>
          </p:txBody>
        </p:sp>
      </p:grpSp>
      <p:cxnSp>
        <p:nvCxnSpPr>
          <p:cNvPr id="6" name="Straight Connector 5"/>
          <p:cNvCxnSpPr>
            <a:stCxn id="47" idx="4"/>
          </p:cNvCxnSpPr>
          <p:nvPr/>
        </p:nvCxnSpPr>
        <p:spPr>
          <a:xfrm>
            <a:off x="12192001" y="6952623"/>
            <a:ext cx="78810" cy="6763377"/>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6096392" y="5735587"/>
            <a:ext cx="569387" cy="523220"/>
          </a:xfrm>
          <a:prstGeom prst="rect">
            <a:avLst/>
          </a:prstGeom>
        </p:spPr>
        <p:txBody>
          <a:bodyPr wrap="none">
            <a:spAutoFit/>
          </a:bodyPr>
          <a:lstStyle/>
          <a:p>
            <a:pPr algn="ctr"/>
            <a:r>
              <a:rPr lang="tr-TR" sz="2800">
                <a:solidFill>
                  <a:schemeClr val="tx1">
                    <a:lumMod val="85000"/>
                    <a:lumOff val="15000"/>
                  </a:schemeClr>
                </a:solidFill>
                <a:latin typeface="FontAwesome" pitchFamily="2" charset="0"/>
              </a:rPr>
              <a:t></a:t>
            </a:r>
            <a:endParaRPr lang="tr-TR" sz="2800">
              <a:solidFill>
                <a:schemeClr val="tx1">
                  <a:lumMod val="85000"/>
                  <a:lumOff val="15000"/>
                </a:schemeClr>
              </a:solidFill>
            </a:endParaRPr>
          </a:p>
        </p:txBody>
      </p:sp>
      <p:sp>
        <p:nvSpPr>
          <p:cNvPr id="61" name="Rectangle 60"/>
          <p:cNvSpPr/>
          <p:nvPr/>
        </p:nvSpPr>
        <p:spPr>
          <a:xfrm>
            <a:off x="16801696" y="6277468"/>
            <a:ext cx="543739" cy="523220"/>
          </a:xfrm>
          <a:prstGeom prst="rect">
            <a:avLst/>
          </a:prstGeom>
        </p:spPr>
        <p:txBody>
          <a:bodyPr wrap="none">
            <a:spAutoFit/>
          </a:bodyPr>
          <a:lstStyle/>
          <a:p>
            <a:pPr algn="ctr"/>
            <a:r>
              <a:rPr lang="tr-TR" sz="2800">
                <a:solidFill>
                  <a:schemeClr val="tx1">
                    <a:lumMod val="85000"/>
                    <a:lumOff val="15000"/>
                  </a:schemeClr>
                </a:solidFill>
                <a:latin typeface="FontAwesome" pitchFamily="2" charset="0"/>
              </a:rPr>
              <a:t></a:t>
            </a:r>
          </a:p>
        </p:txBody>
      </p:sp>
      <p:sp>
        <p:nvSpPr>
          <p:cNvPr id="62" name="Rectangle 61"/>
          <p:cNvSpPr/>
          <p:nvPr/>
        </p:nvSpPr>
        <p:spPr>
          <a:xfrm>
            <a:off x="17511355" y="6994063"/>
            <a:ext cx="492443" cy="523220"/>
          </a:xfrm>
          <a:prstGeom prst="rect">
            <a:avLst/>
          </a:prstGeom>
        </p:spPr>
        <p:txBody>
          <a:bodyPr wrap="none">
            <a:spAutoFit/>
          </a:bodyPr>
          <a:lstStyle/>
          <a:p>
            <a:r>
              <a:rPr lang="tr-TR" sz="2800">
                <a:solidFill>
                  <a:schemeClr val="tx1">
                    <a:lumMod val="85000"/>
                    <a:lumOff val="15000"/>
                  </a:schemeClr>
                </a:solidFill>
                <a:latin typeface="FontAwesome" pitchFamily="2" charset="0"/>
              </a:rPr>
              <a:t></a:t>
            </a:r>
            <a:endParaRPr lang="tr-TR" sz="2800">
              <a:solidFill>
                <a:schemeClr val="tx1">
                  <a:lumMod val="85000"/>
                  <a:lumOff val="15000"/>
                </a:schemeClr>
              </a:solidFill>
            </a:endParaRPr>
          </a:p>
        </p:txBody>
      </p:sp>
      <p:sp>
        <p:nvSpPr>
          <p:cNvPr id="63" name="Rectangle 62"/>
          <p:cNvSpPr/>
          <p:nvPr/>
        </p:nvSpPr>
        <p:spPr>
          <a:xfrm>
            <a:off x="18195365" y="6613464"/>
            <a:ext cx="492443" cy="523220"/>
          </a:xfrm>
          <a:prstGeom prst="rect">
            <a:avLst/>
          </a:prstGeom>
        </p:spPr>
        <p:txBody>
          <a:bodyPr wrap="none">
            <a:spAutoFit/>
          </a:bodyPr>
          <a:lstStyle/>
          <a:p>
            <a:r>
              <a:rPr lang="tr-TR" sz="2800">
                <a:solidFill>
                  <a:schemeClr val="tx1">
                    <a:lumMod val="85000"/>
                    <a:lumOff val="15000"/>
                  </a:schemeClr>
                </a:solidFill>
                <a:latin typeface="FontAwesome" pitchFamily="2" charset="0"/>
              </a:rPr>
              <a:t></a:t>
            </a:r>
            <a:endParaRPr lang="tr-TR" sz="2800">
              <a:solidFill>
                <a:schemeClr val="tx1">
                  <a:lumMod val="85000"/>
                  <a:lumOff val="15000"/>
                </a:schemeClr>
              </a:solidFill>
            </a:endParaRPr>
          </a:p>
        </p:txBody>
      </p:sp>
      <p:sp>
        <p:nvSpPr>
          <p:cNvPr id="64" name="Rectangle 63"/>
          <p:cNvSpPr/>
          <p:nvPr/>
        </p:nvSpPr>
        <p:spPr>
          <a:xfrm>
            <a:off x="18924289" y="5879872"/>
            <a:ext cx="404278" cy="707886"/>
          </a:xfrm>
          <a:prstGeom prst="rect">
            <a:avLst/>
          </a:prstGeom>
        </p:spPr>
        <p:txBody>
          <a:bodyPr wrap="none">
            <a:spAutoFit/>
          </a:bodyPr>
          <a:lstStyle/>
          <a:p>
            <a:r>
              <a:rPr lang="tr-TR" sz="4000">
                <a:solidFill>
                  <a:schemeClr val="tx1">
                    <a:lumMod val="85000"/>
                    <a:lumOff val="15000"/>
                  </a:schemeClr>
                </a:solidFill>
                <a:latin typeface="FontAwesome" pitchFamily="2" charset="0"/>
              </a:rPr>
              <a:t></a:t>
            </a:r>
            <a:endParaRPr lang="tr-TR" sz="4000">
              <a:solidFill>
                <a:schemeClr val="tx1">
                  <a:lumMod val="85000"/>
                  <a:lumOff val="15000"/>
                </a:schemeClr>
              </a:solidFill>
            </a:endParaRPr>
          </a:p>
        </p:txBody>
      </p:sp>
      <p:sp>
        <p:nvSpPr>
          <p:cNvPr id="68" name="Rectangle 67"/>
          <p:cNvSpPr/>
          <p:nvPr/>
        </p:nvSpPr>
        <p:spPr>
          <a:xfrm>
            <a:off x="14361199" y="9303226"/>
            <a:ext cx="5505061" cy="1477328"/>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erat condimentum fermentum.</a:t>
            </a:r>
            <a:endParaRPr lang="tr-TR" sz="2000">
              <a:solidFill>
                <a:schemeClr val="bg1">
                  <a:lumMod val="95000"/>
                </a:schemeClr>
              </a:solidFill>
            </a:endParaRPr>
          </a:p>
        </p:txBody>
      </p:sp>
    </p:spTree>
    <p:extLst>
      <p:ext uri="{BB962C8B-B14F-4D97-AF65-F5344CB8AC3E}">
        <p14:creationId xmlns:p14="http://schemas.microsoft.com/office/powerpoint/2010/main" val="2183372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cxnSp>
        <p:nvCxnSpPr>
          <p:cNvPr id="6" name="Straight Connector 5"/>
          <p:cNvCxnSpPr>
            <a:stCxn id="47" idx="4"/>
          </p:cNvCxnSpPr>
          <p:nvPr/>
        </p:nvCxnSpPr>
        <p:spPr>
          <a:xfrm>
            <a:off x="12192001" y="6579732"/>
            <a:ext cx="78810" cy="7136268"/>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61458" y="2738917"/>
            <a:ext cx="11861132"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SOCIAL MEDIA GENDER ANALYSIS</a:t>
            </a:r>
          </a:p>
        </p:txBody>
      </p:sp>
      <p:grpSp>
        <p:nvGrpSpPr>
          <p:cNvPr id="17" name="Group 16"/>
          <p:cNvGrpSpPr/>
          <p:nvPr/>
        </p:nvGrpSpPr>
        <p:grpSpPr>
          <a:xfrm>
            <a:off x="11643804" y="4106970"/>
            <a:ext cx="1096395" cy="169554"/>
            <a:chOff x="11643803" y="3980625"/>
            <a:chExt cx="1096395" cy="169554"/>
          </a:xfrm>
        </p:grpSpPr>
        <p:sp>
          <p:nvSpPr>
            <p:cNvPr id="26" name="Rectangle 25"/>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ectangle 2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Rectangle 30"/>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2" name="Straight Connector 31"/>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1510866" y="5217462"/>
            <a:ext cx="1362270" cy="1362270"/>
            <a:chOff x="11589676" y="7462838"/>
            <a:chExt cx="1362270" cy="1362270"/>
          </a:xfrm>
        </p:grpSpPr>
        <p:sp>
          <p:nvSpPr>
            <p:cNvPr id="47" name="Oval 46"/>
            <p:cNvSpPr/>
            <p:nvPr/>
          </p:nvSpPr>
          <p:spPr>
            <a:xfrm>
              <a:off x="11589676" y="7462838"/>
              <a:ext cx="1362270" cy="136227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Rectangle 47"/>
            <p:cNvSpPr/>
            <p:nvPr/>
          </p:nvSpPr>
          <p:spPr>
            <a:xfrm>
              <a:off x="12027569" y="7858129"/>
              <a:ext cx="449162" cy="646331"/>
            </a:xfrm>
            <a:prstGeom prst="rect">
              <a:avLst/>
            </a:prstGeom>
          </p:spPr>
          <p:txBody>
            <a:bodyPr wrap="none">
              <a:spAutoFit/>
            </a:bodyPr>
            <a:lstStyle/>
            <a:p>
              <a:pPr algn="ctr"/>
              <a:r>
                <a:rPr lang="tr-TR">
                  <a:solidFill>
                    <a:srgbClr val="CA8385"/>
                  </a:solidFill>
                  <a:latin typeface="FontAwesome" pitchFamily="2" charset="0"/>
                </a:rPr>
                <a:t></a:t>
              </a:r>
              <a:endParaRPr lang="tr-TR">
                <a:solidFill>
                  <a:srgbClr val="CA8385"/>
                </a:solidFill>
              </a:endParaRPr>
            </a:p>
          </p:txBody>
        </p:sp>
      </p:grpSp>
      <p:grpSp>
        <p:nvGrpSpPr>
          <p:cNvPr id="66" name="Group 65"/>
          <p:cNvGrpSpPr/>
          <p:nvPr/>
        </p:nvGrpSpPr>
        <p:grpSpPr>
          <a:xfrm>
            <a:off x="9910702" y="9207123"/>
            <a:ext cx="296649" cy="676099"/>
            <a:chOff x="3672681" y="1899920"/>
            <a:chExt cx="1293813" cy="2947988"/>
          </a:xfrm>
          <a:solidFill>
            <a:srgbClr val="CA8385"/>
          </a:solidFill>
        </p:grpSpPr>
        <p:sp>
          <p:nvSpPr>
            <p:cNvPr id="6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6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nvGrpSpPr>
          <p:cNvPr id="73" name="Group 72"/>
          <p:cNvGrpSpPr/>
          <p:nvPr/>
        </p:nvGrpSpPr>
        <p:grpSpPr>
          <a:xfrm>
            <a:off x="6538314" y="6400276"/>
            <a:ext cx="265888" cy="693557"/>
            <a:chOff x="2323306" y="2203133"/>
            <a:chExt cx="979488" cy="2554287"/>
          </a:xfrm>
          <a:solidFill>
            <a:schemeClr val="tx1">
              <a:lumMod val="85000"/>
              <a:lumOff val="15000"/>
            </a:schemeClr>
          </a:solidFill>
        </p:grpSpPr>
        <p:sp>
          <p:nvSpPr>
            <p:cNvPr id="74"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75"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76" name="Group 75"/>
          <p:cNvGrpSpPr/>
          <p:nvPr/>
        </p:nvGrpSpPr>
        <p:grpSpPr>
          <a:xfrm>
            <a:off x="6913117" y="6400276"/>
            <a:ext cx="265888" cy="693557"/>
            <a:chOff x="2323306" y="2203133"/>
            <a:chExt cx="979488" cy="2554287"/>
          </a:xfrm>
          <a:solidFill>
            <a:schemeClr val="tx1">
              <a:lumMod val="85000"/>
              <a:lumOff val="15000"/>
            </a:schemeClr>
          </a:solidFill>
        </p:grpSpPr>
        <p:sp>
          <p:nvSpPr>
            <p:cNvPr id="7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7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82" name="Group 81"/>
          <p:cNvGrpSpPr/>
          <p:nvPr/>
        </p:nvGrpSpPr>
        <p:grpSpPr>
          <a:xfrm>
            <a:off x="7284762" y="6400276"/>
            <a:ext cx="265888" cy="693557"/>
            <a:chOff x="2323306" y="2203133"/>
            <a:chExt cx="979488" cy="2554287"/>
          </a:xfrm>
          <a:solidFill>
            <a:schemeClr val="tx1">
              <a:lumMod val="85000"/>
              <a:lumOff val="15000"/>
            </a:schemeClr>
          </a:solidFill>
        </p:grpSpPr>
        <p:sp>
          <p:nvSpPr>
            <p:cNvPr id="8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8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85" name="Group 84"/>
          <p:cNvGrpSpPr/>
          <p:nvPr/>
        </p:nvGrpSpPr>
        <p:grpSpPr>
          <a:xfrm>
            <a:off x="7659565" y="6400276"/>
            <a:ext cx="265888" cy="693557"/>
            <a:chOff x="2323306" y="2203133"/>
            <a:chExt cx="979488" cy="2554287"/>
          </a:xfrm>
          <a:solidFill>
            <a:schemeClr val="tx1">
              <a:lumMod val="85000"/>
              <a:lumOff val="15000"/>
            </a:schemeClr>
          </a:solidFill>
        </p:grpSpPr>
        <p:sp>
          <p:nvSpPr>
            <p:cNvPr id="86"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87"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88" name="Group 87"/>
          <p:cNvGrpSpPr/>
          <p:nvPr/>
        </p:nvGrpSpPr>
        <p:grpSpPr>
          <a:xfrm>
            <a:off x="8031211" y="6400276"/>
            <a:ext cx="265888" cy="693557"/>
            <a:chOff x="2323306" y="2203133"/>
            <a:chExt cx="979488" cy="2554287"/>
          </a:xfrm>
          <a:solidFill>
            <a:srgbClr val="CA8385"/>
          </a:solidFill>
        </p:grpSpPr>
        <p:sp>
          <p:nvSpPr>
            <p:cNvPr id="8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9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91" name="Group 90"/>
          <p:cNvGrpSpPr/>
          <p:nvPr/>
        </p:nvGrpSpPr>
        <p:grpSpPr>
          <a:xfrm>
            <a:off x="8406014" y="6400276"/>
            <a:ext cx="265888" cy="693557"/>
            <a:chOff x="2323306" y="2203133"/>
            <a:chExt cx="979488" cy="2554287"/>
          </a:xfrm>
          <a:solidFill>
            <a:srgbClr val="CA8385"/>
          </a:solidFill>
        </p:grpSpPr>
        <p:sp>
          <p:nvSpPr>
            <p:cNvPr id="9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9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94" name="Group 93"/>
          <p:cNvGrpSpPr/>
          <p:nvPr/>
        </p:nvGrpSpPr>
        <p:grpSpPr>
          <a:xfrm>
            <a:off x="8777659" y="6400276"/>
            <a:ext cx="265888" cy="693557"/>
            <a:chOff x="2323306" y="2203133"/>
            <a:chExt cx="979488" cy="2554287"/>
          </a:xfrm>
          <a:solidFill>
            <a:srgbClr val="CA8385"/>
          </a:solidFill>
        </p:grpSpPr>
        <p:sp>
          <p:nvSpPr>
            <p:cNvPr id="9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9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97" name="Group 96"/>
          <p:cNvGrpSpPr/>
          <p:nvPr/>
        </p:nvGrpSpPr>
        <p:grpSpPr>
          <a:xfrm>
            <a:off x="9152462" y="6400276"/>
            <a:ext cx="265888" cy="693557"/>
            <a:chOff x="2323306" y="2203133"/>
            <a:chExt cx="979488" cy="2554287"/>
          </a:xfrm>
          <a:solidFill>
            <a:srgbClr val="CA8385"/>
          </a:solidFill>
        </p:grpSpPr>
        <p:sp>
          <p:nvSpPr>
            <p:cNvPr id="9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9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100" name="Group 99"/>
          <p:cNvGrpSpPr/>
          <p:nvPr/>
        </p:nvGrpSpPr>
        <p:grpSpPr>
          <a:xfrm>
            <a:off x="9535899" y="6400276"/>
            <a:ext cx="265888" cy="693557"/>
            <a:chOff x="2323306" y="2203133"/>
            <a:chExt cx="979488" cy="2554287"/>
          </a:xfrm>
          <a:solidFill>
            <a:srgbClr val="CA8385"/>
          </a:solidFill>
        </p:grpSpPr>
        <p:sp>
          <p:nvSpPr>
            <p:cNvPr id="10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10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103" name="Group 102"/>
          <p:cNvGrpSpPr/>
          <p:nvPr/>
        </p:nvGrpSpPr>
        <p:grpSpPr>
          <a:xfrm>
            <a:off x="9910702" y="6400276"/>
            <a:ext cx="265888" cy="693557"/>
            <a:chOff x="2323306" y="2203133"/>
            <a:chExt cx="979488" cy="2554287"/>
          </a:xfrm>
          <a:solidFill>
            <a:srgbClr val="CA8385"/>
          </a:solidFill>
        </p:grpSpPr>
        <p:sp>
          <p:nvSpPr>
            <p:cNvPr id="104"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105"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136" name="Group 135"/>
          <p:cNvGrpSpPr/>
          <p:nvPr/>
        </p:nvGrpSpPr>
        <p:grpSpPr>
          <a:xfrm>
            <a:off x="9531707" y="9207123"/>
            <a:ext cx="296649" cy="676099"/>
            <a:chOff x="3672681" y="1899920"/>
            <a:chExt cx="1293813" cy="2947988"/>
          </a:xfrm>
          <a:solidFill>
            <a:srgbClr val="CA8385"/>
          </a:solidFill>
        </p:grpSpPr>
        <p:sp>
          <p:nvSpPr>
            <p:cNvPr id="13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3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nvGrpSpPr>
          <p:cNvPr id="139" name="Group 138"/>
          <p:cNvGrpSpPr/>
          <p:nvPr/>
        </p:nvGrpSpPr>
        <p:grpSpPr>
          <a:xfrm>
            <a:off x="9141214" y="9207123"/>
            <a:ext cx="296649" cy="676099"/>
            <a:chOff x="3672681" y="1899920"/>
            <a:chExt cx="1293813" cy="2947988"/>
          </a:xfrm>
          <a:solidFill>
            <a:srgbClr val="CA8385"/>
          </a:solidFill>
        </p:grpSpPr>
        <p:sp>
          <p:nvSpPr>
            <p:cNvPr id="140"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41"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nvGrpSpPr>
          <p:cNvPr id="142" name="Group 141"/>
          <p:cNvGrpSpPr/>
          <p:nvPr/>
        </p:nvGrpSpPr>
        <p:grpSpPr>
          <a:xfrm>
            <a:off x="8765977" y="9207123"/>
            <a:ext cx="296649" cy="676099"/>
            <a:chOff x="3672681" y="1899920"/>
            <a:chExt cx="1293813" cy="2947988"/>
          </a:xfrm>
          <a:solidFill>
            <a:srgbClr val="CA8385"/>
          </a:solidFill>
        </p:grpSpPr>
        <p:sp>
          <p:nvSpPr>
            <p:cNvPr id="14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4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nvGrpSpPr>
          <p:cNvPr id="145" name="Group 144"/>
          <p:cNvGrpSpPr/>
          <p:nvPr/>
        </p:nvGrpSpPr>
        <p:grpSpPr>
          <a:xfrm>
            <a:off x="8390564" y="9207123"/>
            <a:ext cx="296649" cy="676099"/>
            <a:chOff x="3672681" y="1899920"/>
            <a:chExt cx="1293813" cy="2947988"/>
          </a:xfrm>
          <a:solidFill>
            <a:srgbClr val="CA8385"/>
          </a:solidFill>
        </p:grpSpPr>
        <p:sp>
          <p:nvSpPr>
            <p:cNvPr id="146"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47"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nvGrpSpPr>
          <p:cNvPr id="148" name="Group 147"/>
          <p:cNvGrpSpPr/>
          <p:nvPr/>
        </p:nvGrpSpPr>
        <p:grpSpPr>
          <a:xfrm>
            <a:off x="8036907" y="9207123"/>
            <a:ext cx="296649" cy="676099"/>
            <a:chOff x="3672681" y="1899920"/>
            <a:chExt cx="1293813" cy="2947988"/>
          </a:xfrm>
          <a:solidFill>
            <a:srgbClr val="CA8385"/>
          </a:solidFill>
        </p:grpSpPr>
        <p:sp>
          <p:nvSpPr>
            <p:cNvPr id="14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5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nvGrpSpPr>
          <p:cNvPr id="151" name="Group 150"/>
          <p:cNvGrpSpPr/>
          <p:nvPr/>
        </p:nvGrpSpPr>
        <p:grpSpPr>
          <a:xfrm>
            <a:off x="7663910" y="9207123"/>
            <a:ext cx="296649" cy="676099"/>
            <a:chOff x="3672681" y="1899920"/>
            <a:chExt cx="1293813" cy="2947988"/>
          </a:xfrm>
          <a:solidFill>
            <a:srgbClr val="CA8385"/>
          </a:solidFill>
        </p:grpSpPr>
        <p:sp>
          <p:nvSpPr>
            <p:cNvPr id="152"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53"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nvGrpSpPr>
          <p:cNvPr id="154" name="Group 153"/>
          <p:cNvGrpSpPr/>
          <p:nvPr/>
        </p:nvGrpSpPr>
        <p:grpSpPr>
          <a:xfrm>
            <a:off x="7290667" y="9207123"/>
            <a:ext cx="296649" cy="676099"/>
            <a:chOff x="3672681" y="1899920"/>
            <a:chExt cx="1293813" cy="2947988"/>
          </a:xfrm>
          <a:solidFill>
            <a:srgbClr val="CA8385"/>
          </a:solidFill>
        </p:grpSpPr>
        <p:sp>
          <p:nvSpPr>
            <p:cNvPr id="15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5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nvGrpSpPr>
          <p:cNvPr id="157" name="Group 156"/>
          <p:cNvGrpSpPr/>
          <p:nvPr/>
        </p:nvGrpSpPr>
        <p:grpSpPr>
          <a:xfrm>
            <a:off x="6916916" y="9207123"/>
            <a:ext cx="296649" cy="676099"/>
            <a:chOff x="3672681" y="1899920"/>
            <a:chExt cx="1293813" cy="2947988"/>
          </a:xfrm>
          <a:solidFill>
            <a:srgbClr val="CA8385"/>
          </a:solidFill>
        </p:grpSpPr>
        <p:sp>
          <p:nvSpPr>
            <p:cNvPr id="15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5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grpSp>
        <p:nvGrpSpPr>
          <p:cNvPr id="160" name="Group 159"/>
          <p:cNvGrpSpPr/>
          <p:nvPr/>
        </p:nvGrpSpPr>
        <p:grpSpPr>
          <a:xfrm>
            <a:off x="6542283" y="9207123"/>
            <a:ext cx="296649" cy="676099"/>
            <a:chOff x="3672681" y="1899920"/>
            <a:chExt cx="1293813" cy="2947988"/>
          </a:xfrm>
          <a:solidFill>
            <a:schemeClr val="tx1">
              <a:lumMod val="85000"/>
              <a:lumOff val="15000"/>
            </a:schemeClr>
          </a:solidFill>
        </p:grpSpPr>
        <p:sp>
          <p:nvSpPr>
            <p:cNvPr id="16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16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
        <p:nvSpPr>
          <p:cNvPr id="4" name="TextBox 3"/>
          <p:cNvSpPr txBox="1"/>
          <p:nvPr/>
        </p:nvSpPr>
        <p:spPr>
          <a:xfrm>
            <a:off x="8378004" y="5826964"/>
            <a:ext cx="1829347"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Male Users</a:t>
            </a:r>
          </a:p>
        </p:txBody>
      </p:sp>
      <p:sp>
        <p:nvSpPr>
          <p:cNvPr id="223" name="Rectangle 222"/>
          <p:cNvSpPr/>
          <p:nvPr/>
        </p:nvSpPr>
        <p:spPr>
          <a:xfrm>
            <a:off x="14065795" y="9961420"/>
            <a:ext cx="5505061" cy="1015663"/>
          </a:xfrm>
          <a:prstGeom prst="rect">
            <a:avLst/>
          </a:prstGeom>
        </p:spPr>
        <p:txBody>
          <a:bodyPr wrap="square">
            <a:spAutoFit/>
          </a:bodyPr>
          <a:lstStyle/>
          <a:p>
            <a:pP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a:t>
            </a:r>
            <a:endParaRPr lang="tr-TR" sz="2000">
              <a:solidFill>
                <a:schemeClr val="bg1">
                  <a:lumMod val="95000"/>
                </a:schemeClr>
              </a:solidFill>
            </a:endParaRPr>
          </a:p>
        </p:txBody>
      </p:sp>
      <p:sp>
        <p:nvSpPr>
          <p:cNvPr id="5" name="TextBox 4"/>
          <p:cNvSpPr txBox="1"/>
          <p:nvPr/>
        </p:nvSpPr>
        <p:spPr>
          <a:xfrm>
            <a:off x="8975170" y="7355527"/>
            <a:ext cx="1234633" cy="769441"/>
          </a:xfrm>
          <a:prstGeom prst="rect">
            <a:avLst/>
          </a:prstGeom>
          <a:noFill/>
        </p:spPr>
        <p:txBody>
          <a:bodyPr wrap="none" rtlCol="0">
            <a:spAutoFit/>
          </a:bodyPr>
          <a:lstStyle/>
          <a:p>
            <a:pPr algn="r"/>
            <a:r>
              <a:rPr lang="tr-TR" sz="4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60</a:t>
            </a:r>
            <a:r>
              <a:rPr lang="tr-TR" sz="32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224" name="TextBox 223"/>
          <p:cNvSpPr txBox="1"/>
          <p:nvPr/>
        </p:nvSpPr>
        <p:spPr>
          <a:xfrm>
            <a:off x="8025342" y="8610354"/>
            <a:ext cx="2182009" cy="461665"/>
          </a:xfrm>
          <a:prstGeom prst="rect">
            <a:avLst/>
          </a:prstGeom>
          <a:noFill/>
        </p:spPr>
        <p:txBody>
          <a:bodyPr wrap="non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Female Users</a:t>
            </a:r>
          </a:p>
        </p:txBody>
      </p:sp>
      <p:sp>
        <p:nvSpPr>
          <p:cNvPr id="225" name="TextBox 224"/>
          <p:cNvSpPr txBox="1"/>
          <p:nvPr/>
        </p:nvSpPr>
        <p:spPr>
          <a:xfrm>
            <a:off x="8975170" y="10149090"/>
            <a:ext cx="1234633" cy="769441"/>
          </a:xfrm>
          <a:prstGeom prst="rect">
            <a:avLst/>
          </a:prstGeom>
          <a:noFill/>
        </p:spPr>
        <p:txBody>
          <a:bodyPr wrap="none" rtlCol="0">
            <a:spAutoFit/>
          </a:bodyPr>
          <a:lstStyle/>
          <a:p>
            <a:pPr algn="r"/>
            <a:r>
              <a:rPr lang="tr-TR" sz="4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90</a:t>
            </a:r>
            <a:r>
              <a:rPr lang="tr-TR" sz="32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7" name="Rectangle 6"/>
          <p:cNvSpPr/>
          <p:nvPr/>
        </p:nvSpPr>
        <p:spPr>
          <a:xfrm>
            <a:off x="8963823" y="7346002"/>
            <a:ext cx="1243527" cy="769441"/>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6" name="Rectangle 225"/>
          <p:cNvSpPr/>
          <p:nvPr/>
        </p:nvSpPr>
        <p:spPr>
          <a:xfrm>
            <a:off x="8963823" y="10139565"/>
            <a:ext cx="1243527" cy="769441"/>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lock Arc 7"/>
          <p:cNvSpPr/>
          <p:nvPr/>
        </p:nvSpPr>
        <p:spPr>
          <a:xfrm rot="16200000">
            <a:off x="14065795" y="5944253"/>
            <a:ext cx="3623724" cy="3623724"/>
          </a:xfrm>
          <a:prstGeom prst="blockArc">
            <a:avLst>
              <a:gd name="adj1" fmla="val 5871289"/>
              <a:gd name="adj2" fmla="val 46112"/>
              <a:gd name="adj3" fmla="val 11607"/>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7" name="Block Arc 226"/>
          <p:cNvSpPr/>
          <p:nvPr/>
        </p:nvSpPr>
        <p:spPr>
          <a:xfrm rot="16200000">
            <a:off x="14722384" y="6600842"/>
            <a:ext cx="2310546" cy="2310546"/>
          </a:xfrm>
          <a:prstGeom prst="blockArc">
            <a:avLst>
              <a:gd name="adj1" fmla="val 7151931"/>
              <a:gd name="adj2" fmla="val 21568486"/>
              <a:gd name="adj3" fmla="val 18070"/>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228" name="Group 227"/>
          <p:cNvGrpSpPr/>
          <p:nvPr/>
        </p:nvGrpSpPr>
        <p:grpSpPr>
          <a:xfrm>
            <a:off x="16057030" y="6600842"/>
            <a:ext cx="207798" cy="542033"/>
            <a:chOff x="2323306" y="2203133"/>
            <a:chExt cx="979488" cy="2554287"/>
          </a:xfrm>
          <a:solidFill>
            <a:srgbClr val="CA8385"/>
          </a:solidFill>
        </p:grpSpPr>
        <p:sp>
          <p:nvSpPr>
            <p:cNvPr id="22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sp>
          <p:nvSpPr>
            <p:cNvPr id="23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a:endParaRPr lang="en-US" dirty="0">
                <a:latin typeface="Lato Light"/>
              </a:endParaRPr>
            </a:p>
          </p:txBody>
        </p:sp>
      </p:grpSp>
      <p:grpSp>
        <p:nvGrpSpPr>
          <p:cNvPr id="237" name="Group 236"/>
          <p:cNvGrpSpPr/>
          <p:nvPr/>
        </p:nvGrpSpPr>
        <p:grpSpPr>
          <a:xfrm>
            <a:off x="16012605" y="5831292"/>
            <a:ext cx="252224" cy="574849"/>
            <a:chOff x="3672681" y="1899920"/>
            <a:chExt cx="1293813" cy="2947988"/>
          </a:xfrm>
          <a:solidFill>
            <a:srgbClr val="CA8385"/>
          </a:solidFill>
        </p:grpSpPr>
        <p:sp>
          <p:nvSpPr>
            <p:cNvPr id="23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sp>
          <p:nvSpPr>
            <p:cNvPr id="23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latin typeface="Lato Light"/>
              </a:endParaRPr>
            </a:p>
          </p:txBody>
        </p:sp>
      </p:grpSp>
    </p:spTree>
    <p:extLst>
      <p:ext uri="{BB962C8B-B14F-4D97-AF65-F5344CB8AC3E}">
        <p14:creationId xmlns:p14="http://schemas.microsoft.com/office/powerpoint/2010/main" val="792396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19" name="Freeform 18"/>
          <p:cNvSpPr/>
          <p:nvPr/>
        </p:nvSpPr>
        <p:spPr>
          <a:xfrm>
            <a:off x="0" y="2"/>
            <a:ext cx="24384000" cy="13715998"/>
          </a:xfrm>
          <a:custGeom>
            <a:avLst/>
            <a:gdLst>
              <a:gd name="connsiteX0" fmla="*/ 24383998 w 24384000"/>
              <a:gd name="connsiteY0" fmla="*/ 3732245 h 13716000"/>
              <a:gd name="connsiteX1" fmla="*/ 24384000 w 24384000"/>
              <a:gd name="connsiteY1" fmla="*/ 3732245 h 13716000"/>
              <a:gd name="connsiteX2" fmla="*/ 24384000 w 24384000"/>
              <a:gd name="connsiteY2" fmla="*/ 13716000 h 13716000"/>
              <a:gd name="connsiteX3" fmla="*/ 0 w 24384000"/>
              <a:gd name="connsiteY3" fmla="*/ 13716000 h 13716000"/>
              <a:gd name="connsiteX4" fmla="*/ 0 w 24384000"/>
              <a:gd name="connsiteY4" fmla="*/ 3732246 h 13716000"/>
              <a:gd name="connsiteX5" fmla="*/ 12191998 w 24384000"/>
              <a:gd name="connsiteY5" fmla="*/ 5784980 h 13716000"/>
              <a:gd name="connsiteX6" fmla="*/ 0 w 24384000"/>
              <a:gd name="connsiteY6" fmla="*/ 0 h 13716000"/>
              <a:gd name="connsiteX7" fmla="*/ 24384000 w 24384000"/>
              <a:gd name="connsiteY7" fmla="*/ 0 h 13716000"/>
              <a:gd name="connsiteX8" fmla="*/ 24384000 w 24384000"/>
              <a:gd name="connsiteY8" fmla="*/ 1 h 13716000"/>
              <a:gd name="connsiteX9" fmla="*/ 0 w 24384000"/>
              <a:gd name="connsiteY9" fmla="*/ 1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0" h="13716000">
                <a:moveTo>
                  <a:pt x="24383998" y="3732245"/>
                </a:moveTo>
                <a:lnTo>
                  <a:pt x="24384000" y="3732245"/>
                </a:lnTo>
                <a:lnTo>
                  <a:pt x="24384000" y="13716000"/>
                </a:lnTo>
                <a:lnTo>
                  <a:pt x="0" y="13716000"/>
                </a:lnTo>
                <a:lnTo>
                  <a:pt x="0" y="3732246"/>
                </a:lnTo>
                <a:lnTo>
                  <a:pt x="12191998" y="5784980"/>
                </a:lnTo>
                <a:close/>
                <a:moveTo>
                  <a:pt x="0" y="0"/>
                </a:moveTo>
                <a:lnTo>
                  <a:pt x="24384000" y="0"/>
                </a:lnTo>
                <a:lnTo>
                  <a:pt x="24384000" y="1"/>
                </a:lnTo>
                <a:lnTo>
                  <a:pt x="0" y="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12125934" y="2933201"/>
            <a:ext cx="132132" cy="132132"/>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2" name="Straight Connector 21"/>
          <p:cNvCxnSpPr>
            <a:stCxn id="21" idx="0"/>
          </p:cNvCxnSpPr>
          <p:nvPr/>
        </p:nvCxnSpPr>
        <p:spPr>
          <a:xfrm flipV="1">
            <a:off x="12192000" y="1"/>
            <a:ext cx="1191" cy="2933200"/>
          </a:xfrm>
          <a:prstGeom prst="line">
            <a:avLst/>
          </a:prstGeom>
          <a:ln w="19050">
            <a:solidFill>
              <a:srgbClr val="CA8385"/>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694106" y="3593328"/>
            <a:ext cx="995786"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05</a:t>
            </a:r>
          </a:p>
        </p:txBody>
      </p:sp>
      <p:sp>
        <p:nvSpPr>
          <p:cNvPr id="28" name="TextBox 27"/>
          <p:cNvSpPr txBox="1"/>
          <p:nvPr/>
        </p:nvSpPr>
        <p:spPr>
          <a:xfrm>
            <a:off x="11761246" y="3246397"/>
            <a:ext cx="845103" cy="523220"/>
          </a:xfrm>
          <a:prstGeom prst="rect">
            <a:avLst/>
          </a:prstGeom>
          <a:noFill/>
        </p:spPr>
        <p:txBody>
          <a:bodyPr wrap="none" rtlCol="0">
            <a:spAutoFit/>
          </a:bodyPr>
          <a:lstStyle/>
          <a:p>
            <a:pPr algn="ctr"/>
            <a:r>
              <a:rPr lang="tr-TR" sz="2800">
                <a:solidFill>
                  <a:srgbClr val="CA8385"/>
                </a:solidFill>
                <a:latin typeface="Open Sans Light" panose="020B0306030504020204" pitchFamily="34" charset="0"/>
                <a:ea typeface="Open Sans Light" panose="020B0306030504020204" pitchFamily="34" charset="0"/>
                <a:cs typeface="Open Sans Light" panose="020B0306030504020204" pitchFamily="34" charset="0"/>
              </a:rPr>
              <a:t>Part</a:t>
            </a:r>
          </a:p>
        </p:txBody>
      </p:sp>
      <p:sp>
        <p:nvSpPr>
          <p:cNvPr id="29" name="TextBox 28"/>
          <p:cNvSpPr txBox="1"/>
          <p:nvPr/>
        </p:nvSpPr>
        <p:spPr>
          <a:xfrm>
            <a:off x="10873715" y="4516658"/>
            <a:ext cx="2768708" cy="707886"/>
          </a:xfrm>
          <a:prstGeom prst="rect">
            <a:avLst/>
          </a:prstGeom>
          <a:noFill/>
        </p:spPr>
        <p:txBody>
          <a:bodyPr wrap="none" rtlCol="0">
            <a:spAutoFit/>
          </a:bodyPr>
          <a:lstStyle/>
          <a:p>
            <a:pPr algn="ctr"/>
            <a:r>
              <a:rPr lang="tr-TR" sz="4000">
                <a:solidFill>
                  <a:schemeClr val="bg1">
                    <a:lumMod val="9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NUMBERS</a:t>
            </a:r>
          </a:p>
        </p:txBody>
      </p:sp>
      <p:sp>
        <p:nvSpPr>
          <p:cNvPr id="4" name="TextBox 3"/>
          <p:cNvSpPr txBox="1"/>
          <p:nvPr/>
        </p:nvSpPr>
        <p:spPr>
          <a:xfrm>
            <a:off x="7333862" y="7862179"/>
            <a:ext cx="1933543" cy="923330"/>
          </a:xfrm>
          <a:prstGeom prst="rect">
            <a:avLst/>
          </a:prstGeom>
          <a:noFill/>
        </p:spPr>
        <p:txBody>
          <a:bodyPr wrap="none" rtlCol="0">
            <a:spAutoFit/>
          </a:bodyPr>
          <a:lstStyle/>
          <a:p>
            <a:pPr algn="ctr"/>
            <a:r>
              <a:rPr lang="tr-TR" sz="540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1.096</a:t>
            </a:r>
          </a:p>
        </p:txBody>
      </p:sp>
      <p:sp>
        <p:nvSpPr>
          <p:cNvPr id="23" name="TextBox 22"/>
          <p:cNvSpPr txBox="1"/>
          <p:nvPr/>
        </p:nvSpPr>
        <p:spPr>
          <a:xfrm>
            <a:off x="11225228" y="7862179"/>
            <a:ext cx="1933543" cy="923330"/>
          </a:xfrm>
          <a:prstGeom prst="rect">
            <a:avLst/>
          </a:prstGeom>
          <a:noFill/>
        </p:spPr>
        <p:txBody>
          <a:bodyPr wrap="none" rtlCol="0">
            <a:spAutoFit/>
          </a:bodyPr>
          <a:lstStyle/>
          <a:p>
            <a:pPr algn="ctr"/>
            <a:r>
              <a:rPr lang="tr-TR" sz="540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2.500</a:t>
            </a:r>
          </a:p>
        </p:txBody>
      </p:sp>
      <p:sp>
        <p:nvSpPr>
          <p:cNvPr id="24" name="TextBox 23"/>
          <p:cNvSpPr txBox="1"/>
          <p:nvPr/>
        </p:nvSpPr>
        <p:spPr>
          <a:xfrm>
            <a:off x="15116593" y="7862179"/>
            <a:ext cx="1933543" cy="923330"/>
          </a:xfrm>
          <a:prstGeom prst="rect">
            <a:avLst/>
          </a:prstGeom>
          <a:noFill/>
        </p:spPr>
        <p:txBody>
          <a:bodyPr wrap="none" rtlCol="0">
            <a:spAutoFit/>
          </a:bodyPr>
          <a:lstStyle/>
          <a:p>
            <a:pPr algn="ctr"/>
            <a:r>
              <a:rPr lang="tr-TR" sz="540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1.850</a:t>
            </a:r>
          </a:p>
        </p:txBody>
      </p:sp>
      <p:sp>
        <p:nvSpPr>
          <p:cNvPr id="6" name="Rectangle 5"/>
          <p:cNvSpPr/>
          <p:nvPr/>
        </p:nvSpPr>
        <p:spPr>
          <a:xfrm>
            <a:off x="7911744" y="6530217"/>
            <a:ext cx="777777" cy="1200329"/>
          </a:xfrm>
          <a:prstGeom prst="rect">
            <a:avLst/>
          </a:prstGeom>
        </p:spPr>
        <p:txBody>
          <a:bodyPr wrap="none">
            <a:spAutoFit/>
          </a:bodyPr>
          <a:lstStyle/>
          <a:p>
            <a:pPr algn="ctr"/>
            <a:r>
              <a:rPr lang="tr-TR" sz="7200">
                <a:solidFill>
                  <a:srgbClr val="CA8385"/>
                </a:solidFill>
                <a:latin typeface="FontAwesome" pitchFamily="2" charset="0"/>
              </a:rPr>
              <a:t></a:t>
            </a:r>
            <a:endParaRPr lang="tr-TR" sz="72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7" name="Rectangle 6"/>
          <p:cNvSpPr/>
          <p:nvPr/>
        </p:nvSpPr>
        <p:spPr>
          <a:xfrm>
            <a:off x="11608158" y="6640408"/>
            <a:ext cx="1151277" cy="1107996"/>
          </a:xfrm>
          <a:prstGeom prst="rect">
            <a:avLst/>
          </a:prstGeom>
        </p:spPr>
        <p:txBody>
          <a:bodyPr wrap="none">
            <a:spAutoFit/>
          </a:bodyPr>
          <a:lstStyle/>
          <a:p>
            <a:pPr algn="ctr"/>
            <a:r>
              <a:rPr lang="tr-TR" sz="6600">
                <a:solidFill>
                  <a:srgbClr val="CA8385"/>
                </a:solidFill>
                <a:latin typeface="FontAwesome" pitchFamily="2" charset="0"/>
              </a:rPr>
              <a:t></a:t>
            </a:r>
            <a:endParaRPr lang="tr-TR" sz="6600">
              <a:solidFill>
                <a:srgbClr val="CA8385"/>
              </a:solidFill>
            </a:endParaRPr>
          </a:p>
        </p:txBody>
      </p:sp>
      <p:sp>
        <p:nvSpPr>
          <p:cNvPr id="8" name="Rectangle 7"/>
          <p:cNvSpPr/>
          <p:nvPr/>
        </p:nvSpPr>
        <p:spPr>
          <a:xfrm>
            <a:off x="15625933" y="6640408"/>
            <a:ext cx="910827" cy="1107996"/>
          </a:xfrm>
          <a:prstGeom prst="rect">
            <a:avLst/>
          </a:prstGeom>
        </p:spPr>
        <p:txBody>
          <a:bodyPr wrap="none">
            <a:spAutoFit/>
          </a:bodyPr>
          <a:lstStyle/>
          <a:p>
            <a:pPr algn="r"/>
            <a:r>
              <a:rPr lang="tr-TR" sz="6600">
                <a:solidFill>
                  <a:srgbClr val="CA8385"/>
                </a:solidFill>
                <a:latin typeface="FontAwesome" pitchFamily="2" charset="0"/>
              </a:rPr>
              <a:t></a:t>
            </a:r>
            <a:endParaRPr lang="tr-TR" sz="66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3" name="TextBox 32"/>
          <p:cNvSpPr txBox="1"/>
          <p:nvPr/>
        </p:nvSpPr>
        <p:spPr>
          <a:xfrm>
            <a:off x="7529431" y="8993068"/>
            <a:ext cx="1519198" cy="523220"/>
          </a:xfrm>
          <a:prstGeom prst="rect">
            <a:avLst/>
          </a:prstGeom>
          <a:noFill/>
        </p:spPr>
        <p:txBody>
          <a:bodyPr wrap="none" rtlCol="0">
            <a:spAutoFit/>
          </a:bodyPr>
          <a:lstStyle/>
          <a:p>
            <a:pPr algn="ct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Projects</a:t>
            </a:r>
          </a:p>
        </p:txBody>
      </p:sp>
      <p:sp>
        <p:nvSpPr>
          <p:cNvPr id="34" name="TextBox 33"/>
          <p:cNvSpPr txBox="1"/>
          <p:nvPr/>
        </p:nvSpPr>
        <p:spPr>
          <a:xfrm>
            <a:off x="10929861" y="8993068"/>
            <a:ext cx="2524281" cy="523220"/>
          </a:xfrm>
          <a:prstGeom prst="rect">
            <a:avLst/>
          </a:prstGeom>
          <a:noFill/>
        </p:spPr>
        <p:txBody>
          <a:bodyPr wrap="none" rtlCol="0">
            <a:spAutoFit/>
          </a:bodyPr>
          <a:lstStyle/>
          <a:p>
            <a:pPr algn="ct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Achievements</a:t>
            </a:r>
          </a:p>
        </p:txBody>
      </p:sp>
      <p:sp>
        <p:nvSpPr>
          <p:cNvPr id="35" name="TextBox 34"/>
          <p:cNvSpPr txBox="1"/>
          <p:nvPr/>
        </p:nvSpPr>
        <p:spPr>
          <a:xfrm>
            <a:off x="15384267" y="8993068"/>
            <a:ext cx="1421415" cy="523220"/>
          </a:xfrm>
          <a:prstGeom prst="rect">
            <a:avLst/>
          </a:prstGeom>
          <a:noFill/>
        </p:spPr>
        <p:txBody>
          <a:bodyPr wrap="none" rtlCol="0">
            <a:spAutoFit/>
          </a:bodyPr>
          <a:lstStyle/>
          <a:p>
            <a:pPr algn="ct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Awards</a:t>
            </a:r>
          </a:p>
        </p:txBody>
      </p:sp>
      <p:sp>
        <p:nvSpPr>
          <p:cNvPr id="41" name="Rectangle 40"/>
          <p:cNvSpPr/>
          <p:nvPr/>
        </p:nvSpPr>
        <p:spPr>
          <a:xfrm>
            <a:off x="6591535" y="9390293"/>
            <a:ext cx="3394990" cy="1107996"/>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42" name="Rectangle 41"/>
          <p:cNvSpPr/>
          <p:nvPr/>
        </p:nvSpPr>
        <p:spPr>
          <a:xfrm>
            <a:off x="10486301" y="9390293"/>
            <a:ext cx="3394990" cy="1107996"/>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43" name="Rectangle 42"/>
          <p:cNvSpPr/>
          <p:nvPr/>
        </p:nvSpPr>
        <p:spPr>
          <a:xfrm>
            <a:off x="14381067" y="9390293"/>
            <a:ext cx="3394990" cy="1107996"/>
          </a:xfrm>
          <a:prstGeom prst="rect">
            <a:avLst/>
          </a:prstGeom>
        </p:spPr>
        <p:txBody>
          <a:bodyPr wrap="square">
            <a:spAutoFit/>
          </a:bodyPr>
          <a:lstStyle/>
          <a:p>
            <a:pPr algn="ct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Tree>
    <p:extLst>
      <p:ext uri="{BB962C8B-B14F-4D97-AF65-F5344CB8AC3E}">
        <p14:creationId xmlns:p14="http://schemas.microsoft.com/office/powerpoint/2010/main" val="1703836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11" name="Rectangle 10"/>
          <p:cNvSpPr/>
          <p:nvPr/>
        </p:nvSpPr>
        <p:spPr>
          <a:xfrm>
            <a:off x="14734263" y="6940344"/>
            <a:ext cx="574544" cy="1988700"/>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Rectangle 50"/>
          <p:cNvSpPr/>
          <p:nvPr/>
        </p:nvSpPr>
        <p:spPr>
          <a:xfrm>
            <a:off x="15418273" y="5997197"/>
            <a:ext cx="574544" cy="2931847"/>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Rectangle 51"/>
          <p:cNvSpPr/>
          <p:nvPr/>
        </p:nvSpPr>
        <p:spPr>
          <a:xfrm>
            <a:off x="16102284" y="5664135"/>
            <a:ext cx="574544" cy="3264909"/>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Rectangle 52"/>
          <p:cNvSpPr/>
          <p:nvPr/>
        </p:nvSpPr>
        <p:spPr>
          <a:xfrm>
            <a:off x="16786294" y="6308577"/>
            <a:ext cx="574544" cy="2620467"/>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Rectangle 53"/>
          <p:cNvSpPr/>
          <p:nvPr/>
        </p:nvSpPr>
        <p:spPr>
          <a:xfrm>
            <a:off x="17470304" y="6940344"/>
            <a:ext cx="574544" cy="1988700"/>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Rectangle 54"/>
          <p:cNvSpPr/>
          <p:nvPr/>
        </p:nvSpPr>
        <p:spPr>
          <a:xfrm>
            <a:off x="18154315" y="6551196"/>
            <a:ext cx="574544" cy="2377848"/>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9" name="Rectangle 58"/>
          <p:cNvSpPr/>
          <p:nvPr/>
        </p:nvSpPr>
        <p:spPr>
          <a:xfrm>
            <a:off x="18839156" y="5904865"/>
            <a:ext cx="574544" cy="3024179"/>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Straight Connector 9"/>
          <p:cNvCxnSpPr/>
          <p:nvPr/>
        </p:nvCxnSpPr>
        <p:spPr>
          <a:xfrm>
            <a:off x="14361199" y="8929044"/>
            <a:ext cx="5505061" cy="0"/>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764272" y="3111808"/>
            <a:ext cx="8855501"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SOCIAL MEDIA ANALYSIS</a:t>
            </a:r>
          </a:p>
        </p:txBody>
      </p:sp>
      <p:grpSp>
        <p:nvGrpSpPr>
          <p:cNvPr id="17" name="Group 16"/>
          <p:cNvGrpSpPr/>
          <p:nvPr/>
        </p:nvGrpSpPr>
        <p:grpSpPr>
          <a:xfrm>
            <a:off x="11643804" y="4479861"/>
            <a:ext cx="1096395" cy="169554"/>
            <a:chOff x="11643803" y="3980625"/>
            <a:chExt cx="1096395" cy="169554"/>
          </a:xfrm>
        </p:grpSpPr>
        <p:sp>
          <p:nvSpPr>
            <p:cNvPr id="26" name="Rectangle 25"/>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ectangle 2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Rectangle 30"/>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2" name="Straight Connector 31"/>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1510866" y="5590353"/>
            <a:ext cx="1362270" cy="1362270"/>
            <a:chOff x="11589676" y="7462838"/>
            <a:chExt cx="1362270" cy="1362270"/>
          </a:xfrm>
        </p:grpSpPr>
        <p:sp>
          <p:nvSpPr>
            <p:cNvPr id="47" name="Oval 46"/>
            <p:cNvSpPr/>
            <p:nvPr/>
          </p:nvSpPr>
          <p:spPr>
            <a:xfrm>
              <a:off x="11589676" y="7462838"/>
              <a:ext cx="1362270" cy="136227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Rectangle 47"/>
            <p:cNvSpPr/>
            <p:nvPr/>
          </p:nvSpPr>
          <p:spPr>
            <a:xfrm>
              <a:off x="11964477" y="7822843"/>
              <a:ext cx="612668" cy="646331"/>
            </a:xfrm>
            <a:prstGeom prst="rect">
              <a:avLst/>
            </a:prstGeom>
          </p:spPr>
          <p:txBody>
            <a:bodyPr wrap="none">
              <a:spAutoFit/>
            </a:bodyPr>
            <a:lstStyle/>
            <a:p>
              <a:pPr algn="ctr"/>
              <a:r>
                <a:rPr lang="tr-TR">
                  <a:solidFill>
                    <a:srgbClr val="CA8385"/>
                  </a:solidFill>
                  <a:latin typeface="FontAwesome" pitchFamily="2" charset="0"/>
                </a:rPr>
                <a:t></a:t>
              </a:r>
            </a:p>
          </p:txBody>
        </p:sp>
      </p:grpSp>
      <p:cxnSp>
        <p:nvCxnSpPr>
          <p:cNvPr id="6" name="Straight Connector 5"/>
          <p:cNvCxnSpPr>
            <a:stCxn id="47" idx="4"/>
          </p:cNvCxnSpPr>
          <p:nvPr/>
        </p:nvCxnSpPr>
        <p:spPr>
          <a:xfrm>
            <a:off x="12192001" y="6952623"/>
            <a:ext cx="78810" cy="6763377"/>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18924289" y="5879872"/>
            <a:ext cx="404278" cy="707886"/>
          </a:xfrm>
          <a:prstGeom prst="rect">
            <a:avLst/>
          </a:prstGeom>
        </p:spPr>
        <p:txBody>
          <a:bodyPr wrap="none">
            <a:spAutoFit/>
          </a:bodyPr>
          <a:lstStyle/>
          <a:p>
            <a:r>
              <a:rPr lang="tr-TR" sz="4000">
                <a:solidFill>
                  <a:schemeClr val="tx1">
                    <a:lumMod val="85000"/>
                    <a:lumOff val="15000"/>
                  </a:schemeClr>
                </a:solidFill>
                <a:latin typeface="FontAwesome" pitchFamily="2" charset="0"/>
              </a:rPr>
              <a:t></a:t>
            </a:r>
            <a:endParaRPr lang="tr-TR" sz="4000">
              <a:solidFill>
                <a:schemeClr val="tx1">
                  <a:lumMod val="85000"/>
                  <a:lumOff val="15000"/>
                </a:schemeClr>
              </a:solidFill>
            </a:endParaRPr>
          </a:p>
        </p:txBody>
      </p:sp>
      <p:sp>
        <p:nvSpPr>
          <p:cNvPr id="68" name="Rectangle 67"/>
          <p:cNvSpPr/>
          <p:nvPr/>
        </p:nvSpPr>
        <p:spPr>
          <a:xfrm>
            <a:off x="14361199" y="9303226"/>
            <a:ext cx="5505061" cy="1477328"/>
          </a:xfrm>
          <a:prstGeom prst="rect">
            <a:avLst/>
          </a:prstGeom>
        </p:spPr>
        <p:txBody>
          <a:bodyPr wrap="square">
            <a:spAutoFit/>
          </a:bodyPr>
          <a:lstStyle/>
          <a:p>
            <a:pPr algn="ctr">
              <a:lnSpc>
                <a:spcPct val="150000"/>
              </a:lnSpc>
            </a:pPr>
            <a:r>
              <a:rPr lang="tr-TR" sz="2000">
                <a:solidFill>
                  <a:schemeClr val="bg1">
                    <a:lumMod val="95000"/>
                  </a:schemeClr>
                </a:solidFill>
                <a:latin typeface="Open Sans" panose="020B0606030504020204" pitchFamily="34" charset="0"/>
              </a:rPr>
              <a:t>Lorem ipsum dolor sit amet, consectetur adipiscing elit. Ut lobortis purus aliquam erat condimentum fermentum.</a:t>
            </a:r>
            <a:endParaRPr lang="tr-TR" sz="2000">
              <a:solidFill>
                <a:schemeClr val="bg1">
                  <a:lumMod val="95000"/>
                </a:schemeClr>
              </a:solidFill>
            </a:endParaRPr>
          </a:p>
        </p:txBody>
      </p:sp>
      <p:sp>
        <p:nvSpPr>
          <p:cNvPr id="56" name="Rectangle 55"/>
          <p:cNvSpPr/>
          <p:nvPr/>
        </p:nvSpPr>
        <p:spPr>
          <a:xfrm>
            <a:off x="7449445" y="5436995"/>
            <a:ext cx="660757" cy="707886"/>
          </a:xfrm>
          <a:prstGeom prst="rect">
            <a:avLst/>
          </a:prstGeom>
        </p:spPr>
        <p:txBody>
          <a:bodyPr wrap="none">
            <a:spAutoFit/>
          </a:bodyPr>
          <a:lstStyle/>
          <a:p>
            <a:pPr algn="ctr"/>
            <a:r>
              <a:rPr lang="tr-TR" sz="4000">
                <a:solidFill>
                  <a:srgbClr val="CA8385"/>
                </a:solidFill>
                <a:latin typeface="FontAwesome" pitchFamily="2" charset="0"/>
              </a:rPr>
              <a:t></a:t>
            </a:r>
            <a:endParaRPr lang="tr-TR" sz="4000">
              <a:solidFill>
                <a:srgbClr val="CA8385"/>
              </a:solidFill>
            </a:endParaRPr>
          </a:p>
        </p:txBody>
      </p:sp>
      <p:sp>
        <p:nvSpPr>
          <p:cNvPr id="58" name="Rectangle 57"/>
          <p:cNvSpPr/>
          <p:nvPr/>
        </p:nvSpPr>
        <p:spPr>
          <a:xfrm>
            <a:off x="7491123" y="6306392"/>
            <a:ext cx="580607" cy="646331"/>
          </a:xfrm>
          <a:prstGeom prst="rect">
            <a:avLst/>
          </a:prstGeom>
        </p:spPr>
        <p:txBody>
          <a:bodyPr wrap="none">
            <a:spAutoFit/>
          </a:bodyPr>
          <a:lstStyle/>
          <a:p>
            <a:pPr algn="ctr"/>
            <a:r>
              <a:rPr lang="tr-TR">
                <a:solidFill>
                  <a:srgbClr val="CA8385"/>
                </a:solidFill>
                <a:latin typeface="FontAwesome" pitchFamily="2" charset="0"/>
              </a:rPr>
              <a:t></a:t>
            </a:r>
            <a:endParaRPr lang="tr-TR">
              <a:solidFill>
                <a:srgbClr val="CA8385"/>
              </a:solidFill>
            </a:endParaRPr>
          </a:p>
        </p:txBody>
      </p:sp>
      <p:sp>
        <p:nvSpPr>
          <p:cNvPr id="65" name="Rectangle 64"/>
          <p:cNvSpPr/>
          <p:nvPr/>
        </p:nvSpPr>
        <p:spPr>
          <a:xfrm>
            <a:off x="7439827" y="7090001"/>
            <a:ext cx="679994" cy="646331"/>
          </a:xfrm>
          <a:prstGeom prst="rect">
            <a:avLst/>
          </a:prstGeom>
        </p:spPr>
        <p:txBody>
          <a:bodyPr wrap="none">
            <a:spAutoFit/>
          </a:bodyPr>
          <a:lstStyle/>
          <a:p>
            <a:pPr algn="ctr"/>
            <a:r>
              <a:rPr lang="tr-TR">
                <a:solidFill>
                  <a:srgbClr val="CA8385"/>
                </a:solidFill>
                <a:latin typeface="FontAwesome" pitchFamily="2" charset="0"/>
              </a:rPr>
              <a:t></a:t>
            </a:r>
            <a:endParaRPr lang="tr-TR">
              <a:solidFill>
                <a:srgbClr val="CA8385"/>
              </a:solidFill>
            </a:endParaRPr>
          </a:p>
        </p:txBody>
      </p:sp>
      <p:sp>
        <p:nvSpPr>
          <p:cNvPr id="66" name="TextBox 65"/>
          <p:cNvSpPr txBox="1"/>
          <p:nvPr/>
        </p:nvSpPr>
        <p:spPr>
          <a:xfrm>
            <a:off x="4326365" y="7182333"/>
            <a:ext cx="2768018"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Followers</a:t>
            </a:r>
          </a:p>
        </p:txBody>
      </p:sp>
      <p:sp>
        <p:nvSpPr>
          <p:cNvPr id="67" name="TextBox 66"/>
          <p:cNvSpPr txBox="1"/>
          <p:nvPr/>
        </p:nvSpPr>
        <p:spPr>
          <a:xfrm>
            <a:off x="4326364" y="6392472"/>
            <a:ext cx="2768019"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Mentions</a:t>
            </a:r>
          </a:p>
        </p:txBody>
      </p:sp>
      <p:sp>
        <p:nvSpPr>
          <p:cNvPr id="69" name="TextBox 68"/>
          <p:cNvSpPr txBox="1"/>
          <p:nvPr/>
        </p:nvSpPr>
        <p:spPr>
          <a:xfrm>
            <a:off x="4326365" y="5602611"/>
            <a:ext cx="2768019"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Favourites</a:t>
            </a:r>
          </a:p>
        </p:txBody>
      </p:sp>
      <p:sp>
        <p:nvSpPr>
          <p:cNvPr id="70" name="Rectangle 69"/>
          <p:cNvSpPr/>
          <p:nvPr/>
        </p:nvSpPr>
        <p:spPr>
          <a:xfrm>
            <a:off x="7456658" y="7873610"/>
            <a:ext cx="646331" cy="646331"/>
          </a:xfrm>
          <a:prstGeom prst="rect">
            <a:avLst/>
          </a:prstGeom>
        </p:spPr>
        <p:txBody>
          <a:bodyPr wrap="none">
            <a:spAutoFit/>
          </a:bodyPr>
          <a:lstStyle/>
          <a:p>
            <a:pPr algn="ctr"/>
            <a:r>
              <a:rPr lang="tr-TR">
                <a:solidFill>
                  <a:srgbClr val="CA8385"/>
                </a:solidFill>
                <a:latin typeface="FontAwesome" pitchFamily="2" charset="0"/>
              </a:rPr>
              <a:t></a:t>
            </a:r>
          </a:p>
        </p:txBody>
      </p:sp>
      <p:sp>
        <p:nvSpPr>
          <p:cNvPr id="71" name="TextBox 70"/>
          <p:cNvSpPr txBox="1"/>
          <p:nvPr/>
        </p:nvSpPr>
        <p:spPr>
          <a:xfrm>
            <a:off x="4326365" y="7972194"/>
            <a:ext cx="2768018"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Hashtags</a:t>
            </a:r>
          </a:p>
        </p:txBody>
      </p:sp>
      <p:sp>
        <p:nvSpPr>
          <p:cNvPr id="72" name="Rectangle 71"/>
          <p:cNvSpPr/>
          <p:nvPr/>
        </p:nvSpPr>
        <p:spPr>
          <a:xfrm>
            <a:off x="7522381" y="8682185"/>
            <a:ext cx="646331" cy="646331"/>
          </a:xfrm>
          <a:prstGeom prst="rect">
            <a:avLst/>
          </a:prstGeom>
        </p:spPr>
        <p:txBody>
          <a:bodyPr wrap="none">
            <a:spAutoFit/>
          </a:bodyPr>
          <a:lstStyle/>
          <a:p>
            <a:r>
              <a:rPr lang="tr-TR">
                <a:solidFill>
                  <a:srgbClr val="CA8385"/>
                </a:solidFill>
                <a:latin typeface="FontAwesome" pitchFamily="2" charset="0"/>
              </a:rPr>
              <a:t></a:t>
            </a:r>
          </a:p>
        </p:txBody>
      </p:sp>
      <p:sp>
        <p:nvSpPr>
          <p:cNvPr id="73" name="TextBox 72"/>
          <p:cNvSpPr txBox="1"/>
          <p:nvPr/>
        </p:nvSpPr>
        <p:spPr>
          <a:xfrm>
            <a:off x="4326365" y="8757121"/>
            <a:ext cx="2768018"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Tweets</a:t>
            </a:r>
          </a:p>
        </p:txBody>
      </p:sp>
      <p:sp>
        <p:nvSpPr>
          <p:cNvPr id="74" name="Rectangle 73"/>
          <p:cNvSpPr/>
          <p:nvPr/>
        </p:nvSpPr>
        <p:spPr>
          <a:xfrm>
            <a:off x="7464553" y="9467849"/>
            <a:ext cx="679994"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75" name="TextBox 74"/>
          <p:cNvSpPr txBox="1"/>
          <p:nvPr/>
        </p:nvSpPr>
        <p:spPr>
          <a:xfrm>
            <a:off x="4326365" y="9542048"/>
            <a:ext cx="2768018"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Retweets</a:t>
            </a:r>
          </a:p>
        </p:txBody>
      </p:sp>
      <p:sp>
        <p:nvSpPr>
          <p:cNvPr id="76" name="Rectangle 75"/>
          <p:cNvSpPr/>
          <p:nvPr/>
        </p:nvSpPr>
        <p:spPr>
          <a:xfrm>
            <a:off x="7588104" y="10142308"/>
            <a:ext cx="449162" cy="830997"/>
          </a:xfrm>
          <a:prstGeom prst="rect">
            <a:avLst/>
          </a:prstGeom>
        </p:spPr>
        <p:txBody>
          <a:bodyPr wrap="none">
            <a:spAutoFit/>
          </a:bodyPr>
          <a:lstStyle/>
          <a:p>
            <a:r>
              <a:rPr lang="tr-TR" sz="4800">
                <a:solidFill>
                  <a:srgbClr val="CA8385"/>
                </a:solidFill>
                <a:latin typeface="FontAwesome" pitchFamily="2" charset="0"/>
              </a:rPr>
              <a:t></a:t>
            </a:r>
            <a:endParaRPr lang="tr-TR" sz="4800">
              <a:solidFill>
                <a:srgbClr val="CA8385"/>
              </a:solidFill>
            </a:endParaRPr>
          </a:p>
        </p:txBody>
      </p:sp>
      <p:sp>
        <p:nvSpPr>
          <p:cNvPr id="77" name="TextBox 76"/>
          <p:cNvSpPr txBox="1"/>
          <p:nvPr/>
        </p:nvSpPr>
        <p:spPr>
          <a:xfrm>
            <a:off x="4326365" y="10326975"/>
            <a:ext cx="2768018"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Mobile Users</a:t>
            </a:r>
          </a:p>
        </p:txBody>
      </p:sp>
      <p:sp>
        <p:nvSpPr>
          <p:cNvPr id="78" name="TextBox 77"/>
          <p:cNvSpPr txBox="1"/>
          <p:nvPr/>
        </p:nvSpPr>
        <p:spPr>
          <a:xfrm>
            <a:off x="8373461" y="5602611"/>
            <a:ext cx="1819916" cy="461665"/>
          </a:xfrm>
          <a:prstGeom prst="rect">
            <a:avLst/>
          </a:prstGeom>
          <a:noFill/>
        </p:spPr>
        <p:txBody>
          <a:bodyPr wrap="square" rtlCol="0">
            <a:spAutoFit/>
          </a:bodyPr>
          <a:lstStyle/>
          <a:p>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150.000</a:t>
            </a:r>
          </a:p>
        </p:txBody>
      </p:sp>
      <p:sp>
        <p:nvSpPr>
          <p:cNvPr id="79" name="TextBox 78"/>
          <p:cNvSpPr txBox="1"/>
          <p:nvPr/>
        </p:nvSpPr>
        <p:spPr>
          <a:xfrm>
            <a:off x="8373461" y="6387606"/>
            <a:ext cx="1819916" cy="461665"/>
          </a:xfrm>
          <a:prstGeom prst="rect">
            <a:avLst/>
          </a:prstGeom>
          <a:noFill/>
        </p:spPr>
        <p:txBody>
          <a:bodyPr wrap="square" rtlCol="0">
            <a:spAutoFit/>
          </a:bodyPr>
          <a:lstStyle/>
          <a:p>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200.000</a:t>
            </a:r>
          </a:p>
        </p:txBody>
      </p:sp>
      <p:sp>
        <p:nvSpPr>
          <p:cNvPr id="80" name="TextBox 79"/>
          <p:cNvSpPr txBox="1"/>
          <p:nvPr/>
        </p:nvSpPr>
        <p:spPr>
          <a:xfrm>
            <a:off x="8373461" y="7182333"/>
            <a:ext cx="1819916" cy="461665"/>
          </a:xfrm>
          <a:prstGeom prst="rect">
            <a:avLst/>
          </a:prstGeom>
          <a:noFill/>
        </p:spPr>
        <p:txBody>
          <a:bodyPr wrap="square" rtlCol="0">
            <a:spAutoFit/>
          </a:bodyPr>
          <a:lstStyle/>
          <a:p>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560.000</a:t>
            </a:r>
          </a:p>
        </p:txBody>
      </p:sp>
      <p:sp>
        <p:nvSpPr>
          <p:cNvPr id="81" name="TextBox 80"/>
          <p:cNvSpPr txBox="1"/>
          <p:nvPr/>
        </p:nvSpPr>
        <p:spPr>
          <a:xfrm>
            <a:off x="8373461" y="7965942"/>
            <a:ext cx="1819916" cy="461665"/>
          </a:xfrm>
          <a:prstGeom prst="rect">
            <a:avLst/>
          </a:prstGeom>
          <a:noFill/>
        </p:spPr>
        <p:txBody>
          <a:bodyPr wrap="square" rtlCol="0">
            <a:spAutoFit/>
          </a:bodyPr>
          <a:lstStyle/>
          <a:p>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800.000</a:t>
            </a:r>
          </a:p>
        </p:txBody>
      </p:sp>
      <p:sp>
        <p:nvSpPr>
          <p:cNvPr id="82" name="TextBox 81"/>
          <p:cNvSpPr txBox="1"/>
          <p:nvPr/>
        </p:nvSpPr>
        <p:spPr>
          <a:xfrm>
            <a:off x="8373461" y="8757121"/>
            <a:ext cx="1819916" cy="461665"/>
          </a:xfrm>
          <a:prstGeom prst="rect">
            <a:avLst/>
          </a:prstGeom>
          <a:noFill/>
        </p:spPr>
        <p:txBody>
          <a:bodyPr wrap="square" rtlCol="0">
            <a:spAutoFit/>
          </a:bodyPr>
          <a:lstStyle/>
          <a:p>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975.000</a:t>
            </a:r>
          </a:p>
        </p:txBody>
      </p:sp>
      <p:sp>
        <p:nvSpPr>
          <p:cNvPr id="83" name="TextBox 82"/>
          <p:cNvSpPr txBox="1"/>
          <p:nvPr/>
        </p:nvSpPr>
        <p:spPr>
          <a:xfrm>
            <a:off x="8373461" y="9542047"/>
            <a:ext cx="1819916" cy="461665"/>
          </a:xfrm>
          <a:prstGeom prst="rect">
            <a:avLst/>
          </a:prstGeom>
          <a:noFill/>
        </p:spPr>
        <p:txBody>
          <a:bodyPr wrap="square" rtlCol="0">
            <a:spAutoFit/>
          </a:bodyPr>
          <a:lstStyle/>
          <a:p>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530.000</a:t>
            </a:r>
          </a:p>
        </p:txBody>
      </p:sp>
      <p:sp>
        <p:nvSpPr>
          <p:cNvPr id="84" name="TextBox 83"/>
          <p:cNvSpPr txBox="1"/>
          <p:nvPr/>
        </p:nvSpPr>
        <p:spPr>
          <a:xfrm>
            <a:off x="8373461" y="10326973"/>
            <a:ext cx="1819916" cy="461665"/>
          </a:xfrm>
          <a:prstGeom prst="rect">
            <a:avLst/>
          </a:prstGeom>
          <a:noFill/>
        </p:spPr>
        <p:txBody>
          <a:bodyPr wrap="square" rtlCol="0">
            <a:spAutoFit/>
          </a:bodyPr>
          <a:lstStyle/>
          <a:p>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850.000</a:t>
            </a:r>
          </a:p>
        </p:txBody>
      </p:sp>
      <p:sp>
        <p:nvSpPr>
          <p:cNvPr id="85" name="Rectangle 84"/>
          <p:cNvSpPr/>
          <p:nvPr/>
        </p:nvSpPr>
        <p:spPr>
          <a:xfrm>
            <a:off x="18156893" y="6554868"/>
            <a:ext cx="569387" cy="523220"/>
          </a:xfrm>
          <a:prstGeom prst="rect">
            <a:avLst/>
          </a:prstGeom>
        </p:spPr>
        <p:txBody>
          <a:bodyPr wrap="none">
            <a:spAutoFit/>
          </a:bodyPr>
          <a:lstStyle/>
          <a:p>
            <a:r>
              <a:rPr lang="tr-TR" sz="2800">
                <a:solidFill>
                  <a:schemeClr val="tx1">
                    <a:lumMod val="85000"/>
                    <a:lumOff val="15000"/>
                  </a:schemeClr>
                </a:solidFill>
                <a:latin typeface="FontAwesome" pitchFamily="2" charset="0"/>
              </a:rPr>
              <a:t></a:t>
            </a:r>
            <a:endParaRPr lang="tr-TR" sz="2800">
              <a:solidFill>
                <a:schemeClr val="tx1">
                  <a:lumMod val="85000"/>
                  <a:lumOff val="15000"/>
                </a:schemeClr>
              </a:solidFill>
            </a:endParaRPr>
          </a:p>
        </p:txBody>
      </p:sp>
      <p:sp>
        <p:nvSpPr>
          <p:cNvPr id="86" name="Rectangle 85"/>
          <p:cNvSpPr/>
          <p:nvPr/>
        </p:nvSpPr>
        <p:spPr>
          <a:xfrm>
            <a:off x="17485706" y="6992232"/>
            <a:ext cx="543739" cy="523220"/>
          </a:xfrm>
          <a:prstGeom prst="rect">
            <a:avLst/>
          </a:prstGeom>
        </p:spPr>
        <p:txBody>
          <a:bodyPr wrap="none">
            <a:spAutoFit/>
          </a:bodyPr>
          <a:lstStyle/>
          <a:p>
            <a:r>
              <a:rPr lang="tr-TR" sz="2800">
                <a:solidFill>
                  <a:schemeClr val="tx1">
                    <a:lumMod val="85000"/>
                    <a:lumOff val="15000"/>
                  </a:schemeClr>
                </a:solidFill>
                <a:latin typeface="FontAwesome" pitchFamily="2" charset="0"/>
              </a:rPr>
              <a:t></a:t>
            </a:r>
          </a:p>
        </p:txBody>
      </p:sp>
      <p:sp>
        <p:nvSpPr>
          <p:cNvPr id="87" name="Rectangle 86"/>
          <p:cNvSpPr/>
          <p:nvPr/>
        </p:nvSpPr>
        <p:spPr>
          <a:xfrm>
            <a:off x="16783715" y="6351704"/>
            <a:ext cx="543739" cy="523220"/>
          </a:xfrm>
          <a:prstGeom prst="rect">
            <a:avLst/>
          </a:prstGeom>
        </p:spPr>
        <p:txBody>
          <a:bodyPr wrap="none">
            <a:spAutoFit/>
          </a:bodyPr>
          <a:lstStyle/>
          <a:p>
            <a:pPr algn="ctr"/>
            <a:r>
              <a:rPr lang="tr-TR" sz="2800">
                <a:solidFill>
                  <a:schemeClr val="tx1">
                    <a:lumMod val="85000"/>
                    <a:lumOff val="15000"/>
                  </a:schemeClr>
                </a:solidFill>
                <a:latin typeface="FontAwesome" pitchFamily="2" charset="0"/>
              </a:rPr>
              <a:t></a:t>
            </a:r>
          </a:p>
        </p:txBody>
      </p:sp>
      <p:sp>
        <p:nvSpPr>
          <p:cNvPr id="88" name="Rectangle 87"/>
          <p:cNvSpPr/>
          <p:nvPr/>
        </p:nvSpPr>
        <p:spPr>
          <a:xfrm>
            <a:off x="16102586" y="5781908"/>
            <a:ext cx="569387" cy="523220"/>
          </a:xfrm>
          <a:prstGeom prst="rect">
            <a:avLst/>
          </a:prstGeom>
        </p:spPr>
        <p:txBody>
          <a:bodyPr wrap="none">
            <a:spAutoFit/>
          </a:bodyPr>
          <a:lstStyle/>
          <a:p>
            <a:pPr algn="ctr"/>
            <a:r>
              <a:rPr lang="tr-TR" sz="2800">
                <a:solidFill>
                  <a:schemeClr val="tx1">
                    <a:lumMod val="85000"/>
                    <a:lumOff val="15000"/>
                  </a:schemeClr>
                </a:solidFill>
                <a:latin typeface="FontAwesome" pitchFamily="2" charset="0"/>
              </a:rPr>
              <a:t></a:t>
            </a:r>
            <a:endParaRPr lang="tr-TR" sz="2800">
              <a:solidFill>
                <a:schemeClr val="tx1">
                  <a:lumMod val="85000"/>
                  <a:lumOff val="15000"/>
                </a:schemeClr>
              </a:solidFill>
            </a:endParaRPr>
          </a:p>
        </p:txBody>
      </p:sp>
      <p:sp>
        <p:nvSpPr>
          <p:cNvPr id="89" name="Rectangle 88"/>
          <p:cNvSpPr/>
          <p:nvPr/>
        </p:nvSpPr>
        <p:spPr>
          <a:xfrm>
            <a:off x="15455280" y="6067230"/>
            <a:ext cx="492443" cy="523220"/>
          </a:xfrm>
          <a:prstGeom prst="rect">
            <a:avLst/>
          </a:prstGeom>
        </p:spPr>
        <p:txBody>
          <a:bodyPr wrap="none">
            <a:spAutoFit/>
          </a:bodyPr>
          <a:lstStyle/>
          <a:p>
            <a:pPr algn="ctr"/>
            <a:r>
              <a:rPr lang="tr-TR" sz="2800">
                <a:solidFill>
                  <a:schemeClr val="tx1">
                    <a:lumMod val="85000"/>
                    <a:lumOff val="15000"/>
                  </a:schemeClr>
                </a:solidFill>
                <a:latin typeface="FontAwesome" pitchFamily="2" charset="0"/>
              </a:rPr>
              <a:t></a:t>
            </a:r>
            <a:endParaRPr lang="tr-TR" sz="2800">
              <a:solidFill>
                <a:schemeClr val="tx1">
                  <a:lumMod val="85000"/>
                  <a:lumOff val="15000"/>
                </a:schemeClr>
              </a:solidFill>
            </a:endParaRPr>
          </a:p>
        </p:txBody>
      </p:sp>
      <p:sp>
        <p:nvSpPr>
          <p:cNvPr id="90" name="Rectangle 89"/>
          <p:cNvSpPr/>
          <p:nvPr/>
        </p:nvSpPr>
        <p:spPr>
          <a:xfrm>
            <a:off x="14731684" y="6967999"/>
            <a:ext cx="566181" cy="584775"/>
          </a:xfrm>
          <a:prstGeom prst="rect">
            <a:avLst/>
          </a:prstGeom>
        </p:spPr>
        <p:txBody>
          <a:bodyPr wrap="none">
            <a:spAutoFit/>
          </a:bodyPr>
          <a:lstStyle/>
          <a:p>
            <a:pPr algn="ctr"/>
            <a:r>
              <a:rPr lang="tr-TR" sz="3200">
                <a:solidFill>
                  <a:schemeClr val="tx1">
                    <a:lumMod val="85000"/>
                    <a:lumOff val="15000"/>
                  </a:schemeClr>
                </a:solidFill>
                <a:latin typeface="FontAwesome" pitchFamily="2" charset="0"/>
              </a:rPr>
              <a:t></a:t>
            </a:r>
            <a:endParaRPr lang="tr-TR" sz="3200">
              <a:solidFill>
                <a:schemeClr val="tx1">
                  <a:lumMod val="85000"/>
                  <a:lumOff val="15000"/>
                </a:schemeClr>
              </a:solidFill>
            </a:endParaRPr>
          </a:p>
        </p:txBody>
      </p:sp>
    </p:spTree>
    <p:extLst>
      <p:ext uri="{BB962C8B-B14F-4D97-AF65-F5344CB8AC3E}">
        <p14:creationId xmlns:p14="http://schemas.microsoft.com/office/powerpoint/2010/main" val="31873373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16" name="TextBox 15"/>
          <p:cNvSpPr txBox="1"/>
          <p:nvPr/>
        </p:nvSpPr>
        <p:spPr>
          <a:xfrm>
            <a:off x="7096846" y="3342031"/>
            <a:ext cx="10190355"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SOCIAL MEDIA COMPARISON</a:t>
            </a:r>
          </a:p>
        </p:txBody>
      </p:sp>
      <p:grpSp>
        <p:nvGrpSpPr>
          <p:cNvPr id="17" name="Group 16"/>
          <p:cNvGrpSpPr/>
          <p:nvPr/>
        </p:nvGrpSpPr>
        <p:grpSpPr>
          <a:xfrm>
            <a:off x="11643804" y="4710084"/>
            <a:ext cx="1096395" cy="169554"/>
            <a:chOff x="11643803" y="3980625"/>
            <a:chExt cx="1096395" cy="169554"/>
          </a:xfrm>
        </p:grpSpPr>
        <p:sp>
          <p:nvSpPr>
            <p:cNvPr id="26" name="Rectangle 25"/>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ectangle 2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Rectangle 30"/>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2" name="Straight Connector 31"/>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50" name="Oval 49"/>
          <p:cNvSpPr/>
          <p:nvPr/>
        </p:nvSpPr>
        <p:spPr>
          <a:xfrm>
            <a:off x="11497383" y="5609640"/>
            <a:ext cx="1362270" cy="1362270"/>
          </a:xfrm>
          <a:prstGeom prst="ellipse">
            <a:avLst/>
          </a:prstGeom>
          <a:no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95000"/>
                </a:schemeClr>
              </a:solidFill>
            </a:endParaRPr>
          </a:p>
        </p:txBody>
      </p:sp>
      <p:sp>
        <p:nvSpPr>
          <p:cNvPr id="57" name="Rectangle 56"/>
          <p:cNvSpPr/>
          <p:nvPr/>
        </p:nvSpPr>
        <p:spPr>
          <a:xfrm>
            <a:off x="11872184" y="5969645"/>
            <a:ext cx="612668" cy="646331"/>
          </a:xfrm>
          <a:prstGeom prst="rect">
            <a:avLst/>
          </a:prstGeom>
        </p:spPr>
        <p:txBody>
          <a:bodyPr wrap="none">
            <a:spAutoFit/>
          </a:bodyPr>
          <a:lstStyle/>
          <a:p>
            <a:pPr algn="ctr"/>
            <a:r>
              <a:rPr lang="tr-TR">
                <a:solidFill>
                  <a:schemeClr val="bg1">
                    <a:lumMod val="95000"/>
                  </a:schemeClr>
                </a:solidFill>
                <a:latin typeface="FontAwesome" pitchFamily="2" charset="0"/>
              </a:rPr>
              <a:t></a:t>
            </a:r>
          </a:p>
        </p:txBody>
      </p:sp>
      <p:sp>
        <p:nvSpPr>
          <p:cNvPr id="61" name="Oval 60"/>
          <p:cNvSpPr/>
          <p:nvPr/>
        </p:nvSpPr>
        <p:spPr>
          <a:xfrm>
            <a:off x="5154483" y="5609640"/>
            <a:ext cx="1362270" cy="136227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62" name="Rectangle 61"/>
          <p:cNvSpPr/>
          <p:nvPr/>
        </p:nvSpPr>
        <p:spPr>
          <a:xfrm>
            <a:off x="5592376" y="5988306"/>
            <a:ext cx="449162" cy="646331"/>
          </a:xfrm>
          <a:prstGeom prst="rect">
            <a:avLst/>
          </a:prstGeom>
        </p:spPr>
        <p:txBody>
          <a:bodyPr wrap="none">
            <a:spAutoFit/>
          </a:bodyPr>
          <a:lstStyle/>
          <a:p>
            <a:pPr algn="ctr"/>
            <a:r>
              <a:rPr lang="tr-TR">
                <a:solidFill>
                  <a:srgbClr val="CA8385"/>
                </a:solidFill>
                <a:latin typeface="FontAwesome" pitchFamily="2" charset="0"/>
              </a:rPr>
              <a:t></a:t>
            </a:r>
            <a:endParaRPr lang="tr-TR">
              <a:solidFill>
                <a:srgbClr val="CA8385"/>
              </a:solidFill>
            </a:endParaRPr>
          </a:p>
        </p:txBody>
      </p:sp>
      <p:sp>
        <p:nvSpPr>
          <p:cNvPr id="4" name="Rectangle 3"/>
          <p:cNvSpPr/>
          <p:nvPr/>
        </p:nvSpPr>
        <p:spPr>
          <a:xfrm>
            <a:off x="3528363" y="8055131"/>
            <a:ext cx="3381098" cy="13300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63" name="Rectangle 62"/>
          <p:cNvSpPr/>
          <p:nvPr/>
        </p:nvSpPr>
        <p:spPr>
          <a:xfrm>
            <a:off x="3528363" y="8055131"/>
            <a:ext cx="2751823" cy="133004"/>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91" name="Rectangle 90"/>
          <p:cNvSpPr/>
          <p:nvPr/>
        </p:nvSpPr>
        <p:spPr>
          <a:xfrm>
            <a:off x="3528363" y="9050494"/>
            <a:ext cx="3381098" cy="13300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92" name="Rectangle 91"/>
          <p:cNvSpPr/>
          <p:nvPr/>
        </p:nvSpPr>
        <p:spPr>
          <a:xfrm>
            <a:off x="3528363" y="9050494"/>
            <a:ext cx="2504173" cy="133004"/>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93" name="Rectangle 92"/>
          <p:cNvSpPr/>
          <p:nvPr/>
        </p:nvSpPr>
        <p:spPr>
          <a:xfrm>
            <a:off x="3528363" y="10045857"/>
            <a:ext cx="3381098" cy="13300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94" name="Rectangle 93"/>
          <p:cNvSpPr/>
          <p:nvPr/>
        </p:nvSpPr>
        <p:spPr>
          <a:xfrm>
            <a:off x="3528363" y="10045857"/>
            <a:ext cx="3075673" cy="133004"/>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5" name="Rectangle 4"/>
          <p:cNvSpPr/>
          <p:nvPr/>
        </p:nvSpPr>
        <p:spPr>
          <a:xfrm>
            <a:off x="6526115" y="7350576"/>
            <a:ext cx="381836"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7" name="TextBox 6"/>
          <p:cNvSpPr txBox="1"/>
          <p:nvPr/>
        </p:nvSpPr>
        <p:spPr>
          <a:xfrm>
            <a:off x="3486846" y="7442908"/>
            <a:ext cx="1199367"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Mobile</a:t>
            </a:r>
          </a:p>
        </p:txBody>
      </p:sp>
      <p:sp>
        <p:nvSpPr>
          <p:cNvPr id="95" name="Rectangle 94"/>
          <p:cNvSpPr/>
          <p:nvPr/>
        </p:nvSpPr>
        <p:spPr>
          <a:xfrm>
            <a:off x="6405088" y="8413671"/>
            <a:ext cx="623889" cy="584775"/>
          </a:xfrm>
          <a:prstGeom prst="rect">
            <a:avLst/>
          </a:prstGeom>
        </p:spPr>
        <p:txBody>
          <a:bodyPr wrap="none">
            <a:spAutoFit/>
          </a:bodyPr>
          <a:lstStyle/>
          <a:p>
            <a:r>
              <a:rPr lang="tr-TR" sz="3200">
                <a:solidFill>
                  <a:srgbClr val="CA8385"/>
                </a:solidFill>
                <a:latin typeface="FontAwesome" pitchFamily="2" charset="0"/>
              </a:rPr>
              <a:t></a:t>
            </a:r>
            <a:endParaRPr lang="tr-TR" sz="3200">
              <a:solidFill>
                <a:srgbClr val="CA8385"/>
              </a:solidFill>
            </a:endParaRPr>
          </a:p>
        </p:txBody>
      </p:sp>
      <p:sp>
        <p:nvSpPr>
          <p:cNvPr id="96" name="TextBox 95"/>
          <p:cNvSpPr txBox="1"/>
          <p:nvPr/>
        </p:nvSpPr>
        <p:spPr>
          <a:xfrm>
            <a:off x="3489180" y="8473404"/>
            <a:ext cx="1221809"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Laptop</a:t>
            </a:r>
          </a:p>
        </p:txBody>
      </p:sp>
      <p:sp>
        <p:nvSpPr>
          <p:cNvPr id="97" name="Rectangle 96"/>
          <p:cNvSpPr/>
          <p:nvPr/>
        </p:nvSpPr>
        <p:spPr>
          <a:xfrm>
            <a:off x="6492451" y="9414930"/>
            <a:ext cx="449162" cy="584775"/>
          </a:xfrm>
          <a:prstGeom prst="rect">
            <a:avLst/>
          </a:prstGeom>
        </p:spPr>
        <p:txBody>
          <a:bodyPr wrap="none">
            <a:spAutoFit/>
          </a:bodyPr>
          <a:lstStyle/>
          <a:p>
            <a:r>
              <a:rPr lang="tr-TR" sz="3200">
                <a:solidFill>
                  <a:srgbClr val="CA8385"/>
                </a:solidFill>
                <a:latin typeface="FontAwesome" pitchFamily="2" charset="0"/>
              </a:rPr>
              <a:t></a:t>
            </a:r>
            <a:endParaRPr lang="tr-TR" sz="3200">
              <a:solidFill>
                <a:srgbClr val="CA8385"/>
              </a:solidFill>
            </a:endParaRPr>
          </a:p>
        </p:txBody>
      </p:sp>
      <p:sp>
        <p:nvSpPr>
          <p:cNvPr id="98" name="TextBox 97"/>
          <p:cNvSpPr txBox="1"/>
          <p:nvPr/>
        </p:nvSpPr>
        <p:spPr>
          <a:xfrm>
            <a:off x="3490263" y="9474663"/>
            <a:ext cx="1089786"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Tablet</a:t>
            </a:r>
          </a:p>
        </p:txBody>
      </p:sp>
      <p:sp>
        <p:nvSpPr>
          <p:cNvPr id="8" name="TextBox 7"/>
          <p:cNvSpPr txBox="1"/>
          <p:nvPr/>
        </p:nvSpPr>
        <p:spPr>
          <a:xfrm>
            <a:off x="7288277" y="9850749"/>
            <a:ext cx="869149" cy="523220"/>
          </a:xfrm>
          <a:prstGeom prst="rect">
            <a:avLst/>
          </a:prstGeom>
          <a:noFill/>
        </p:spPr>
        <p:txBody>
          <a:bodyPr wrap="none" rtlCol="0">
            <a:spAutoFit/>
          </a:bodyPr>
          <a:lstStyle/>
          <a:p>
            <a:r>
              <a:rPr lang="tr-TR" sz="28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95</a:t>
            </a: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a:t>
            </a:r>
          </a:p>
        </p:txBody>
      </p:sp>
      <p:sp>
        <p:nvSpPr>
          <p:cNvPr id="99" name="TextBox 98"/>
          <p:cNvSpPr txBox="1"/>
          <p:nvPr/>
        </p:nvSpPr>
        <p:spPr>
          <a:xfrm>
            <a:off x="7288277" y="8855386"/>
            <a:ext cx="869149" cy="523220"/>
          </a:xfrm>
          <a:prstGeom prst="rect">
            <a:avLst/>
          </a:prstGeom>
          <a:noFill/>
        </p:spPr>
        <p:txBody>
          <a:bodyPr wrap="none" rtlCol="0">
            <a:spAutoFit/>
          </a:bodyPr>
          <a:lstStyle/>
          <a:p>
            <a:r>
              <a:rPr lang="tr-TR" sz="28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70</a:t>
            </a: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a:t>
            </a:r>
          </a:p>
        </p:txBody>
      </p:sp>
      <p:sp>
        <p:nvSpPr>
          <p:cNvPr id="100" name="TextBox 99"/>
          <p:cNvSpPr txBox="1"/>
          <p:nvPr/>
        </p:nvSpPr>
        <p:spPr>
          <a:xfrm>
            <a:off x="7288277" y="7860023"/>
            <a:ext cx="869149" cy="523220"/>
          </a:xfrm>
          <a:prstGeom prst="rect">
            <a:avLst/>
          </a:prstGeom>
          <a:noFill/>
        </p:spPr>
        <p:txBody>
          <a:bodyPr wrap="none" rtlCol="0">
            <a:spAutoFit/>
          </a:bodyPr>
          <a:lstStyle/>
          <a:p>
            <a:r>
              <a:rPr lang="tr-TR" sz="28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75</a:t>
            </a: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a:t>
            </a:r>
          </a:p>
        </p:txBody>
      </p:sp>
      <p:sp>
        <p:nvSpPr>
          <p:cNvPr id="101" name="Rectangle 100"/>
          <p:cNvSpPr/>
          <p:nvPr/>
        </p:nvSpPr>
        <p:spPr>
          <a:xfrm>
            <a:off x="9898227" y="8055131"/>
            <a:ext cx="3381098" cy="13300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95000"/>
                </a:schemeClr>
              </a:solidFill>
            </a:endParaRPr>
          </a:p>
        </p:txBody>
      </p:sp>
      <p:sp>
        <p:nvSpPr>
          <p:cNvPr id="102" name="Rectangle 101"/>
          <p:cNvSpPr/>
          <p:nvPr/>
        </p:nvSpPr>
        <p:spPr>
          <a:xfrm>
            <a:off x="9898227" y="8055131"/>
            <a:ext cx="2751823" cy="133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95000"/>
                </a:schemeClr>
              </a:solidFill>
            </a:endParaRPr>
          </a:p>
        </p:txBody>
      </p:sp>
      <p:sp>
        <p:nvSpPr>
          <p:cNvPr id="103" name="Rectangle 102"/>
          <p:cNvSpPr/>
          <p:nvPr/>
        </p:nvSpPr>
        <p:spPr>
          <a:xfrm>
            <a:off x="9898227" y="9050494"/>
            <a:ext cx="3381098" cy="13300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95000"/>
                </a:schemeClr>
              </a:solidFill>
            </a:endParaRPr>
          </a:p>
        </p:txBody>
      </p:sp>
      <p:sp>
        <p:nvSpPr>
          <p:cNvPr id="104" name="Rectangle 103"/>
          <p:cNvSpPr/>
          <p:nvPr/>
        </p:nvSpPr>
        <p:spPr>
          <a:xfrm>
            <a:off x="9898227" y="9050494"/>
            <a:ext cx="2504173" cy="133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95000"/>
                </a:schemeClr>
              </a:solidFill>
            </a:endParaRPr>
          </a:p>
        </p:txBody>
      </p:sp>
      <p:sp>
        <p:nvSpPr>
          <p:cNvPr id="105" name="Rectangle 104"/>
          <p:cNvSpPr/>
          <p:nvPr/>
        </p:nvSpPr>
        <p:spPr>
          <a:xfrm>
            <a:off x="9898227" y="10045857"/>
            <a:ext cx="3381098" cy="13300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95000"/>
                </a:schemeClr>
              </a:solidFill>
            </a:endParaRPr>
          </a:p>
        </p:txBody>
      </p:sp>
      <p:sp>
        <p:nvSpPr>
          <p:cNvPr id="106" name="Rectangle 105"/>
          <p:cNvSpPr/>
          <p:nvPr/>
        </p:nvSpPr>
        <p:spPr>
          <a:xfrm>
            <a:off x="9898227" y="10045857"/>
            <a:ext cx="3075673" cy="133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95000"/>
                </a:schemeClr>
              </a:solidFill>
            </a:endParaRPr>
          </a:p>
        </p:txBody>
      </p:sp>
      <p:sp>
        <p:nvSpPr>
          <p:cNvPr id="107" name="Rectangle 106"/>
          <p:cNvSpPr/>
          <p:nvPr/>
        </p:nvSpPr>
        <p:spPr>
          <a:xfrm>
            <a:off x="12895979" y="7350576"/>
            <a:ext cx="381836" cy="646331"/>
          </a:xfrm>
          <a:prstGeom prst="rect">
            <a:avLst/>
          </a:prstGeom>
        </p:spPr>
        <p:txBody>
          <a:bodyPr wrap="none">
            <a:spAutoFit/>
          </a:bodyPr>
          <a:lstStyle/>
          <a:p>
            <a:r>
              <a:rPr lang="tr-TR">
                <a:solidFill>
                  <a:schemeClr val="bg1">
                    <a:lumMod val="95000"/>
                  </a:schemeClr>
                </a:solidFill>
                <a:latin typeface="FontAwesome" pitchFamily="2" charset="0"/>
              </a:rPr>
              <a:t></a:t>
            </a:r>
            <a:endParaRPr lang="tr-TR">
              <a:solidFill>
                <a:schemeClr val="bg1">
                  <a:lumMod val="95000"/>
                </a:schemeClr>
              </a:solidFill>
            </a:endParaRPr>
          </a:p>
        </p:txBody>
      </p:sp>
      <p:sp>
        <p:nvSpPr>
          <p:cNvPr id="108" name="TextBox 107"/>
          <p:cNvSpPr txBox="1"/>
          <p:nvPr/>
        </p:nvSpPr>
        <p:spPr>
          <a:xfrm>
            <a:off x="9856710" y="7442908"/>
            <a:ext cx="1199367" cy="461665"/>
          </a:xfrm>
          <a:prstGeom prst="rect">
            <a:avLst/>
          </a:prstGeom>
          <a:noFill/>
        </p:spPr>
        <p:txBody>
          <a:bodyPr wrap="none" rtlCol="0">
            <a:spAutoFit/>
          </a:bodyPr>
          <a:lstStyle/>
          <a:p>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Mobile</a:t>
            </a:r>
          </a:p>
        </p:txBody>
      </p:sp>
      <p:sp>
        <p:nvSpPr>
          <p:cNvPr id="109" name="Rectangle 108"/>
          <p:cNvSpPr/>
          <p:nvPr/>
        </p:nvSpPr>
        <p:spPr>
          <a:xfrm>
            <a:off x="12774952" y="8413671"/>
            <a:ext cx="623889" cy="584775"/>
          </a:xfrm>
          <a:prstGeom prst="rect">
            <a:avLst/>
          </a:prstGeom>
        </p:spPr>
        <p:txBody>
          <a:bodyPr wrap="none">
            <a:spAutoFit/>
          </a:bodyPr>
          <a:lstStyle/>
          <a:p>
            <a:r>
              <a:rPr lang="tr-TR" sz="3200">
                <a:solidFill>
                  <a:schemeClr val="bg1">
                    <a:lumMod val="95000"/>
                  </a:schemeClr>
                </a:solidFill>
                <a:latin typeface="FontAwesome" pitchFamily="2" charset="0"/>
              </a:rPr>
              <a:t></a:t>
            </a:r>
            <a:endParaRPr lang="tr-TR" sz="3200">
              <a:solidFill>
                <a:schemeClr val="bg1">
                  <a:lumMod val="95000"/>
                </a:schemeClr>
              </a:solidFill>
            </a:endParaRPr>
          </a:p>
        </p:txBody>
      </p:sp>
      <p:sp>
        <p:nvSpPr>
          <p:cNvPr id="110" name="TextBox 109"/>
          <p:cNvSpPr txBox="1"/>
          <p:nvPr/>
        </p:nvSpPr>
        <p:spPr>
          <a:xfrm>
            <a:off x="9859044" y="8473404"/>
            <a:ext cx="1221809" cy="461665"/>
          </a:xfrm>
          <a:prstGeom prst="rect">
            <a:avLst/>
          </a:prstGeom>
          <a:noFill/>
        </p:spPr>
        <p:txBody>
          <a:bodyPr wrap="none" rtlCol="0">
            <a:spAutoFit/>
          </a:bodyPr>
          <a:lstStyle/>
          <a:p>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Laptop</a:t>
            </a:r>
          </a:p>
        </p:txBody>
      </p:sp>
      <p:sp>
        <p:nvSpPr>
          <p:cNvPr id="111" name="Rectangle 110"/>
          <p:cNvSpPr/>
          <p:nvPr/>
        </p:nvSpPr>
        <p:spPr>
          <a:xfrm>
            <a:off x="12862315" y="9414930"/>
            <a:ext cx="449162" cy="584775"/>
          </a:xfrm>
          <a:prstGeom prst="rect">
            <a:avLst/>
          </a:prstGeom>
        </p:spPr>
        <p:txBody>
          <a:bodyPr wrap="none">
            <a:spAutoFit/>
          </a:bodyPr>
          <a:lstStyle/>
          <a:p>
            <a:r>
              <a:rPr lang="tr-TR" sz="3200">
                <a:solidFill>
                  <a:schemeClr val="bg1">
                    <a:lumMod val="95000"/>
                  </a:schemeClr>
                </a:solidFill>
                <a:latin typeface="FontAwesome" pitchFamily="2" charset="0"/>
              </a:rPr>
              <a:t></a:t>
            </a:r>
            <a:endParaRPr lang="tr-TR" sz="3200">
              <a:solidFill>
                <a:schemeClr val="bg1">
                  <a:lumMod val="95000"/>
                </a:schemeClr>
              </a:solidFill>
            </a:endParaRPr>
          </a:p>
        </p:txBody>
      </p:sp>
      <p:sp>
        <p:nvSpPr>
          <p:cNvPr id="112" name="TextBox 111"/>
          <p:cNvSpPr txBox="1"/>
          <p:nvPr/>
        </p:nvSpPr>
        <p:spPr>
          <a:xfrm>
            <a:off x="9860127" y="9474663"/>
            <a:ext cx="1089786" cy="461665"/>
          </a:xfrm>
          <a:prstGeom prst="rect">
            <a:avLst/>
          </a:prstGeom>
          <a:noFill/>
        </p:spPr>
        <p:txBody>
          <a:bodyPr wrap="none" rtlCol="0">
            <a:spAutoFit/>
          </a:bodyPr>
          <a:lstStyle/>
          <a:p>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Tablet</a:t>
            </a:r>
          </a:p>
        </p:txBody>
      </p:sp>
      <p:sp>
        <p:nvSpPr>
          <p:cNvPr id="113" name="TextBox 112"/>
          <p:cNvSpPr txBox="1"/>
          <p:nvPr/>
        </p:nvSpPr>
        <p:spPr>
          <a:xfrm>
            <a:off x="13658141" y="9850749"/>
            <a:ext cx="869149" cy="523220"/>
          </a:xfrm>
          <a:prstGeom prst="rect">
            <a:avLst/>
          </a:prstGeom>
          <a:noFill/>
        </p:spPr>
        <p:txBody>
          <a:bodyPr wrap="none" rtlCol="0">
            <a:spAutoFit/>
          </a:bodyPr>
          <a:lstStyle/>
          <a:p>
            <a:r>
              <a:rPr lang="tr-TR" sz="2800">
                <a:solidFill>
                  <a:schemeClr val="bg1">
                    <a:lumMod val="9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95</a:t>
            </a:r>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t>
            </a:r>
          </a:p>
        </p:txBody>
      </p:sp>
      <p:sp>
        <p:nvSpPr>
          <p:cNvPr id="114" name="TextBox 113"/>
          <p:cNvSpPr txBox="1"/>
          <p:nvPr/>
        </p:nvSpPr>
        <p:spPr>
          <a:xfrm>
            <a:off x="13658141" y="8855386"/>
            <a:ext cx="869149" cy="523220"/>
          </a:xfrm>
          <a:prstGeom prst="rect">
            <a:avLst/>
          </a:prstGeom>
          <a:noFill/>
        </p:spPr>
        <p:txBody>
          <a:bodyPr wrap="none" rtlCol="0">
            <a:spAutoFit/>
          </a:bodyPr>
          <a:lstStyle/>
          <a:p>
            <a:r>
              <a:rPr lang="tr-TR" sz="2800">
                <a:solidFill>
                  <a:schemeClr val="bg1">
                    <a:lumMod val="9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70</a:t>
            </a:r>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t>
            </a:r>
          </a:p>
        </p:txBody>
      </p:sp>
      <p:sp>
        <p:nvSpPr>
          <p:cNvPr id="115" name="TextBox 114"/>
          <p:cNvSpPr txBox="1"/>
          <p:nvPr/>
        </p:nvSpPr>
        <p:spPr>
          <a:xfrm>
            <a:off x="13658141" y="7860023"/>
            <a:ext cx="869149" cy="523220"/>
          </a:xfrm>
          <a:prstGeom prst="rect">
            <a:avLst/>
          </a:prstGeom>
          <a:noFill/>
        </p:spPr>
        <p:txBody>
          <a:bodyPr wrap="none" rtlCol="0">
            <a:spAutoFit/>
          </a:bodyPr>
          <a:lstStyle/>
          <a:p>
            <a:r>
              <a:rPr lang="tr-TR" sz="2800">
                <a:solidFill>
                  <a:schemeClr val="bg1">
                    <a:lumMod val="9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75</a:t>
            </a:r>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t>
            </a:r>
          </a:p>
        </p:txBody>
      </p:sp>
      <p:sp>
        <p:nvSpPr>
          <p:cNvPr id="116" name="Oval 115"/>
          <p:cNvSpPr/>
          <p:nvPr/>
        </p:nvSpPr>
        <p:spPr>
          <a:xfrm>
            <a:off x="17840283" y="5609640"/>
            <a:ext cx="1362270" cy="136227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117" name="Rectangle 116"/>
          <p:cNvSpPr/>
          <p:nvPr/>
        </p:nvSpPr>
        <p:spPr>
          <a:xfrm>
            <a:off x="18231114" y="5969645"/>
            <a:ext cx="580607" cy="646331"/>
          </a:xfrm>
          <a:prstGeom prst="rect">
            <a:avLst/>
          </a:prstGeom>
        </p:spPr>
        <p:txBody>
          <a:bodyPr wrap="none">
            <a:spAutoFit/>
          </a:bodyPr>
          <a:lstStyle/>
          <a:p>
            <a:pPr algn="ctr"/>
            <a:r>
              <a:rPr lang="tr-TR">
                <a:solidFill>
                  <a:srgbClr val="CA8385"/>
                </a:solidFill>
                <a:latin typeface="FontAwesome" pitchFamily="2" charset="0"/>
              </a:rPr>
              <a:t></a:t>
            </a:r>
          </a:p>
        </p:txBody>
      </p:sp>
      <p:sp>
        <p:nvSpPr>
          <p:cNvPr id="118" name="Rectangle 117"/>
          <p:cNvSpPr/>
          <p:nvPr/>
        </p:nvSpPr>
        <p:spPr>
          <a:xfrm>
            <a:off x="16268091" y="8055131"/>
            <a:ext cx="3381098" cy="13300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119" name="Rectangle 118"/>
          <p:cNvSpPr/>
          <p:nvPr/>
        </p:nvSpPr>
        <p:spPr>
          <a:xfrm>
            <a:off x="16268091" y="8055131"/>
            <a:ext cx="2751823" cy="133004"/>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120" name="Rectangle 119"/>
          <p:cNvSpPr/>
          <p:nvPr/>
        </p:nvSpPr>
        <p:spPr>
          <a:xfrm>
            <a:off x="16268091" y="9050494"/>
            <a:ext cx="3381098" cy="13300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121" name="Rectangle 120"/>
          <p:cNvSpPr/>
          <p:nvPr/>
        </p:nvSpPr>
        <p:spPr>
          <a:xfrm>
            <a:off x="16268091" y="9050494"/>
            <a:ext cx="2504173" cy="133004"/>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122" name="Rectangle 121"/>
          <p:cNvSpPr/>
          <p:nvPr/>
        </p:nvSpPr>
        <p:spPr>
          <a:xfrm>
            <a:off x="16268091" y="10045857"/>
            <a:ext cx="3381098" cy="13300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123" name="Rectangle 122"/>
          <p:cNvSpPr/>
          <p:nvPr/>
        </p:nvSpPr>
        <p:spPr>
          <a:xfrm>
            <a:off x="16268091" y="10045857"/>
            <a:ext cx="3075673" cy="133004"/>
          </a:xfrm>
          <a:prstGeom prst="rect">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CA8385"/>
              </a:solidFill>
            </a:endParaRPr>
          </a:p>
        </p:txBody>
      </p:sp>
      <p:sp>
        <p:nvSpPr>
          <p:cNvPr id="124" name="Rectangle 123"/>
          <p:cNvSpPr/>
          <p:nvPr/>
        </p:nvSpPr>
        <p:spPr>
          <a:xfrm>
            <a:off x="19265843" y="7350576"/>
            <a:ext cx="381836"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125" name="TextBox 124"/>
          <p:cNvSpPr txBox="1"/>
          <p:nvPr/>
        </p:nvSpPr>
        <p:spPr>
          <a:xfrm>
            <a:off x="16226574" y="7442908"/>
            <a:ext cx="1199367"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Mobile</a:t>
            </a:r>
          </a:p>
        </p:txBody>
      </p:sp>
      <p:sp>
        <p:nvSpPr>
          <p:cNvPr id="126" name="Rectangle 125"/>
          <p:cNvSpPr/>
          <p:nvPr/>
        </p:nvSpPr>
        <p:spPr>
          <a:xfrm>
            <a:off x="19144816" y="8413671"/>
            <a:ext cx="623889" cy="584775"/>
          </a:xfrm>
          <a:prstGeom prst="rect">
            <a:avLst/>
          </a:prstGeom>
        </p:spPr>
        <p:txBody>
          <a:bodyPr wrap="none">
            <a:spAutoFit/>
          </a:bodyPr>
          <a:lstStyle/>
          <a:p>
            <a:r>
              <a:rPr lang="tr-TR" sz="3200">
                <a:solidFill>
                  <a:srgbClr val="CA8385"/>
                </a:solidFill>
                <a:latin typeface="FontAwesome" pitchFamily="2" charset="0"/>
              </a:rPr>
              <a:t></a:t>
            </a:r>
            <a:endParaRPr lang="tr-TR" sz="3200">
              <a:solidFill>
                <a:srgbClr val="CA8385"/>
              </a:solidFill>
            </a:endParaRPr>
          </a:p>
        </p:txBody>
      </p:sp>
      <p:sp>
        <p:nvSpPr>
          <p:cNvPr id="127" name="TextBox 126"/>
          <p:cNvSpPr txBox="1"/>
          <p:nvPr/>
        </p:nvSpPr>
        <p:spPr>
          <a:xfrm>
            <a:off x="16228908" y="8473404"/>
            <a:ext cx="1221809"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Laptop</a:t>
            </a:r>
          </a:p>
        </p:txBody>
      </p:sp>
      <p:sp>
        <p:nvSpPr>
          <p:cNvPr id="128" name="Rectangle 127"/>
          <p:cNvSpPr/>
          <p:nvPr/>
        </p:nvSpPr>
        <p:spPr>
          <a:xfrm>
            <a:off x="19232179" y="9414930"/>
            <a:ext cx="449162" cy="584775"/>
          </a:xfrm>
          <a:prstGeom prst="rect">
            <a:avLst/>
          </a:prstGeom>
        </p:spPr>
        <p:txBody>
          <a:bodyPr wrap="none">
            <a:spAutoFit/>
          </a:bodyPr>
          <a:lstStyle/>
          <a:p>
            <a:r>
              <a:rPr lang="tr-TR" sz="3200">
                <a:solidFill>
                  <a:srgbClr val="CA8385"/>
                </a:solidFill>
                <a:latin typeface="FontAwesome" pitchFamily="2" charset="0"/>
              </a:rPr>
              <a:t></a:t>
            </a:r>
            <a:endParaRPr lang="tr-TR" sz="3200">
              <a:solidFill>
                <a:srgbClr val="CA8385"/>
              </a:solidFill>
            </a:endParaRPr>
          </a:p>
        </p:txBody>
      </p:sp>
      <p:sp>
        <p:nvSpPr>
          <p:cNvPr id="129" name="TextBox 128"/>
          <p:cNvSpPr txBox="1"/>
          <p:nvPr/>
        </p:nvSpPr>
        <p:spPr>
          <a:xfrm>
            <a:off x="16229991" y="9474663"/>
            <a:ext cx="1089786" cy="461665"/>
          </a:xfrm>
          <a:prstGeom prst="rect">
            <a:avLst/>
          </a:prstGeom>
          <a:noFill/>
        </p:spPr>
        <p:txBody>
          <a:bodyPr wrap="non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Tablet</a:t>
            </a:r>
          </a:p>
        </p:txBody>
      </p:sp>
      <p:sp>
        <p:nvSpPr>
          <p:cNvPr id="130" name="TextBox 129"/>
          <p:cNvSpPr txBox="1"/>
          <p:nvPr/>
        </p:nvSpPr>
        <p:spPr>
          <a:xfrm>
            <a:off x="20028005" y="9850749"/>
            <a:ext cx="869149" cy="523220"/>
          </a:xfrm>
          <a:prstGeom prst="rect">
            <a:avLst/>
          </a:prstGeom>
          <a:noFill/>
        </p:spPr>
        <p:txBody>
          <a:bodyPr wrap="none" rtlCol="0">
            <a:spAutoFit/>
          </a:bodyPr>
          <a:lstStyle/>
          <a:p>
            <a:r>
              <a:rPr lang="tr-TR" sz="28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95</a:t>
            </a: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a:t>
            </a:r>
          </a:p>
        </p:txBody>
      </p:sp>
      <p:sp>
        <p:nvSpPr>
          <p:cNvPr id="131" name="TextBox 130"/>
          <p:cNvSpPr txBox="1"/>
          <p:nvPr/>
        </p:nvSpPr>
        <p:spPr>
          <a:xfrm>
            <a:off x="20028005" y="8855386"/>
            <a:ext cx="869149" cy="523220"/>
          </a:xfrm>
          <a:prstGeom prst="rect">
            <a:avLst/>
          </a:prstGeom>
          <a:noFill/>
        </p:spPr>
        <p:txBody>
          <a:bodyPr wrap="none" rtlCol="0">
            <a:spAutoFit/>
          </a:bodyPr>
          <a:lstStyle/>
          <a:p>
            <a:r>
              <a:rPr lang="tr-TR" sz="28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70</a:t>
            </a: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a:t>
            </a:r>
          </a:p>
        </p:txBody>
      </p:sp>
      <p:sp>
        <p:nvSpPr>
          <p:cNvPr id="132" name="TextBox 131"/>
          <p:cNvSpPr txBox="1"/>
          <p:nvPr/>
        </p:nvSpPr>
        <p:spPr>
          <a:xfrm>
            <a:off x="20028005" y="7860023"/>
            <a:ext cx="869149" cy="523220"/>
          </a:xfrm>
          <a:prstGeom prst="rect">
            <a:avLst/>
          </a:prstGeom>
          <a:noFill/>
        </p:spPr>
        <p:txBody>
          <a:bodyPr wrap="none" rtlCol="0">
            <a:spAutoFit/>
          </a:bodyPr>
          <a:lstStyle/>
          <a:p>
            <a:r>
              <a:rPr lang="tr-TR" sz="28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75</a:t>
            </a: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a:t>
            </a:r>
          </a:p>
        </p:txBody>
      </p:sp>
    </p:spTree>
    <p:extLst>
      <p:ext uri="{BB962C8B-B14F-4D97-AF65-F5344CB8AC3E}">
        <p14:creationId xmlns:p14="http://schemas.microsoft.com/office/powerpoint/2010/main" val="3091061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16" name="TextBox 15"/>
          <p:cNvSpPr txBox="1"/>
          <p:nvPr/>
        </p:nvSpPr>
        <p:spPr>
          <a:xfrm>
            <a:off x="6824981" y="1212707"/>
            <a:ext cx="10734092" cy="923330"/>
          </a:xfrm>
          <a:prstGeom prst="rect">
            <a:avLst/>
          </a:prstGeom>
          <a:noFill/>
        </p:spPr>
        <p:txBody>
          <a:bodyPr wrap="none" rtlCol="0">
            <a:spAutoFit/>
          </a:bodyPr>
          <a:lstStyle/>
          <a:p>
            <a:pPr algn="ctr"/>
            <a:r>
              <a:rPr lang="tr-TR" sz="5400" dirty="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SOCIAL MEDIA - RELATED TAGS</a:t>
            </a:r>
          </a:p>
        </p:txBody>
      </p:sp>
      <p:grpSp>
        <p:nvGrpSpPr>
          <p:cNvPr id="17" name="Group 16"/>
          <p:cNvGrpSpPr/>
          <p:nvPr/>
        </p:nvGrpSpPr>
        <p:grpSpPr>
          <a:xfrm>
            <a:off x="11643804" y="2580760"/>
            <a:ext cx="1096395" cy="169554"/>
            <a:chOff x="11643803" y="3980625"/>
            <a:chExt cx="1096395" cy="169554"/>
          </a:xfrm>
        </p:grpSpPr>
        <p:sp>
          <p:nvSpPr>
            <p:cNvPr id="26" name="Rectangle 25"/>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ectangle 2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Rectangle 30"/>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2" name="Straight Connector 31"/>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2" idx="2"/>
            <a:endCxn id="69" idx="6"/>
          </p:cNvCxnSpPr>
          <p:nvPr/>
        </p:nvCxnSpPr>
        <p:spPr>
          <a:xfrm flipH="1">
            <a:off x="7724008" y="7752396"/>
            <a:ext cx="3601055" cy="91676"/>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74" idx="7"/>
          </p:cNvCxnSpPr>
          <p:nvPr/>
        </p:nvCxnSpPr>
        <p:spPr>
          <a:xfrm flipH="1">
            <a:off x="10467511" y="8409185"/>
            <a:ext cx="1288302" cy="1299666"/>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2994625" y="8192901"/>
            <a:ext cx="1133479" cy="825046"/>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 idx="6"/>
            <a:endCxn id="133" idx="2"/>
          </p:cNvCxnSpPr>
          <p:nvPr/>
        </p:nvCxnSpPr>
        <p:spPr>
          <a:xfrm flipV="1">
            <a:off x="13270552" y="6854389"/>
            <a:ext cx="3285997" cy="898007"/>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88" idx="3"/>
          </p:cNvCxnSpPr>
          <p:nvPr/>
        </p:nvCxnSpPr>
        <p:spPr>
          <a:xfrm flipV="1">
            <a:off x="12994625" y="6260108"/>
            <a:ext cx="595248" cy="943002"/>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64" idx="5"/>
          </p:cNvCxnSpPr>
          <p:nvPr/>
        </p:nvCxnSpPr>
        <p:spPr>
          <a:xfrm flipH="1" flipV="1">
            <a:off x="9830697" y="6166518"/>
            <a:ext cx="1766613" cy="1110538"/>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424072" y="3759893"/>
            <a:ext cx="2819536" cy="2819536"/>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 name="TextBox 64"/>
          <p:cNvSpPr txBox="1"/>
          <p:nvPr/>
        </p:nvSpPr>
        <p:spPr>
          <a:xfrm>
            <a:off x="8149681" y="4737581"/>
            <a:ext cx="1370888" cy="461665"/>
          </a:xfrm>
          <a:prstGeom prst="rect">
            <a:avLst/>
          </a:prstGeom>
          <a:noFill/>
        </p:spPr>
        <p:txBody>
          <a:bodyPr wrap="none" rtlCol="0">
            <a:spAutoFit/>
          </a:bodyPr>
          <a:lstStyle/>
          <a:p>
            <a:pPr algn="ctr"/>
            <a:r>
              <a:rPr lang="tr-TR" sz="2400" dirty="0">
                <a:solidFill>
                  <a:srgbClr val="CA8385"/>
                </a:solidFill>
                <a:latin typeface="Open Sans" panose="020B0606030504020204" pitchFamily="34" charset="0"/>
                <a:ea typeface="Open Sans" panose="020B0606030504020204" pitchFamily="34" charset="0"/>
                <a:cs typeface="Open Sans" panose="020B0606030504020204" pitchFamily="34" charset="0"/>
              </a:rPr>
              <a:t>#Florida</a:t>
            </a:r>
          </a:p>
        </p:txBody>
      </p:sp>
      <p:sp>
        <p:nvSpPr>
          <p:cNvPr id="66" name="TextBox 65"/>
          <p:cNvSpPr txBox="1"/>
          <p:nvPr/>
        </p:nvSpPr>
        <p:spPr>
          <a:xfrm>
            <a:off x="7623412" y="5140076"/>
            <a:ext cx="2420856" cy="461665"/>
          </a:xfrm>
          <a:prstGeom prst="rect">
            <a:avLst/>
          </a:prstGeom>
          <a:noFill/>
        </p:spPr>
        <p:txBody>
          <a:bodyPr wrap="none" rtlCol="0">
            <a:spAutoFit/>
          </a:bodyPr>
          <a:lstStyle/>
          <a:p>
            <a:pPr algn="ctr"/>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Popularity: 75%</a:t>
            </a:r>
          </a:p>
        </p:txBody>
      </p:sp>
      <p:sp>
        <p:nvSpPr>
          <p:cNvPr id="2" name="Oval 1"/>
          <p:cNvSpPr/>
          <p:nvPr/>
        </p:nvSpPr>
        <p:spPr>
          <a:xfrm>
            <a:off x="11325063" y="6779651"/>
            <a:ext cx="1945489" cy="1945489"/>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TextBox 2"/>
          <p:cNvSpPr txBox="1"/>
          <p:nvPr/>
        </p:nvSpPr>
        <p:spPr>
          <a:xfrm>
            <a:off x="11524912" y="7551148"/>
            <a:ext cx="1393637" cy="402495"/>
          </a:xfrm>
          <a:prstGeom prst="rect">
            <a:avLst/>
          </a:prstGeom>
          <a:noFill/>
        </p:spPr>
        <p:txBody>
          <a:bodyPr wrap="none" rtlCol="0">
            <a:spAutoFit/>
          </a:bodyPr>
          <a:lstStyle/>
          <a:p>
            <a:r>
              <a:rPr lang="tr-TR" sz="240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#Orlando</a:t>
            </a:r>
          </a:p>
        </p:txBody>
      </p:sp>
      <p:sp>
        <p:nvSpPr>
          <p:cNvPr id="69" name="Oval 68"/>
          <p:cNvSpPr/>
          <p:nvPr/>
        </p:nvSpPr>
        <p:spPr>
          <a:xfrm>
            <a:off x="5543550" y="6753843"/>
            <a:ext cx="2180458" cy="2180458"/>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 name="TextBox 69"/>
          <p:cNvSpPr txBox="1"/>
          <p:nvPr/>
        </p:nvSpPr>
        <p:spPr>
          <a:xfrm>
            <a:off x="6036183" y="7469603"/>
            <a:ext cx="1197765" cy="400110"/>
          </a:xfrm>
          <a:prstGeom prst="rect">
            <a:avLst/>
          </a:prstGeom>
          <a:noFill/>
        </p:spPr>
        <p:txBody>
          <a:bodyPr wrap="none" rtlCol="0">
            <a:spAutoFit/>
          </a:bodyPr>
          <a:lstStyle/>
          <a:p>
            <a:pPr algn="ctr"/>
            <a:r>
              <a:rPr lang="tr-TR" sz="2000">
                <a:solidFill>
                  <a:srgbClr val="CA8385"/>
                </a:solidFill>
                <a:latin typeface="Open Sans" panose="020B0606030504020204" pitchFamily="34" charset="0"/>
                <a:ea typeface="Open Sans" panose="020B0606030504020204" pitchFamily="34" charset="0"/>
                <a:cs typeface="Open Sans" panose="020B0606030504020204" pitchFamily="34" charset="0"/>
              </a:rPr>
              <a:t>#hiphop</a:t>
            </a:r>
          </a:p>
        </p:txBody>
      </p:sp>
      <p:sp>
        <p:nvSpPr>
          <p:cNvPr id="71" name="TextBox 70"/>
          <p:cNvSpPr txBox="1"/>
          <p:nvPr/>
        </p:nvSpPr>
        <p:spPr>
          <a:xfrm>
            <a:off x="5612506" y="7818432"/>
            <a:ext cx="2042547" cy="400110"/>
          </a:xfrm>
          <a:prstGeom prst="rect">
            <a:avLst/>
          </a:prstGeom>
          <a:noFill/>
        </p:spPr>
        <p:txBody>
          <a:bodyPr wrap="none" rtlCol="0">
            <a:spAutoFit/>
          </a:bodyPr>
          <a:lstStyle/>
          <a:p>
            <a:pPr algn="ct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Popularity: 60%</a:t>
            </a:r>
          </a:p>
        </p:txBody>
      </p:sp>
      <p:sp>
        <p:nvSpPr>
          <p:cNvPr id="74" name="Oval 73"/>
          <p:cNvSpPr/>
          <p:nvPr/>
        </p:nvSpPr>
        <p:spPr>
          <a:xfrm>
            <a:off x="8518080" y="9374381"/>
            <a:ext cx="2283901" cy="2283901"/>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5" name="TextBox 74"/>
          <p:cNvSpPr txBox="1"/>
          <p:nvPr/>
        </p:nvSpPr>
        <p:spPr>
          <a:xfrm>
            <a:off x="9116137" y="10167502"/>
            <a:ext cx="1090363" cy="400110"/>
          </a:xfrm>
          <a:prstGeom prst="rect">
            <a:avLst/>
          </a:prstGeom>
          <a:noFill/>
        </p:spPr>
        <p:txBody>
          <a:bodyPr wrap="none" rtlCol="0">
            <a:spAutoFit/>
          </a:bodyPr>
          <a:lstStyle/>
          <a:p>
            <a:pPr algn="ctr"/>
            <a:r>
              <a:rPr lang="tr-TR" sz="2000">
                <a:solidFill>
                  <a:srgbClr val="CA8385"/>
                </a:solidFill>
                <a:latin typeface="Open Sans" panose="020B0606030504020204" pitchFamily="34" charset="0"/>
                <a:ea typeface="Open Sans" panose="020B0606030504020204" pitchFamily="34" charset="0"/>
                <a:cs typeface="Open Sans" panose="020B0606030504020204" pitchFamily="34" charset="0"/>
              </a:rPr>
              <a:t>#Miami</a:t>
            </a:r>
          </a:p>
        </p:txBody>
      </p:sp>
      <p:sp>
        <p:nvSpPr>
          <p:cNvPr id="76" name="TextBox 75"/>
          <p:cNvSpPr txBox="1"/>
          <p:nvPr/>
        </p:nvSpPr>
        <p:spPr>
          <a:xfrm>
            <a:off x="8638758" y="10516331"/>
            <a:ext cx="2042547" cy="400110"/>
          </a:xfrm>
          <a:prstGeom prst="rect">
            <a:avLst/>
          </a:prstGeom>
          <a:noFill/>
        </p:spPr>
        <p:txBody>
          <a:bodyPr wrap="none" rtlCol="0">
            <a:spAutoFit/>
          </a:bodyPr>
          <a:lstStyle/>
          <a:p>
            <a:pPr algn="ct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Popularity: 65%</a:t>
            </a:r>
          </a:p>
        </p:txBody>
      </p:sp>
      <p:sp>
        <p:nvSpPr>
          <p:cNvPr id="83" name="Oval 82"/>
          <p:cNvSpPr/>
          <p:nvPr/>
        </p:nvSpPr>
        <p:spPr>
          <a:xfrm>
            <a:off x="13854251" y="8119940"/>
            <a:ext cx="3784678" cy="3784679"/>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4" name="TextBox 83"/>
          <p:cNvSpPr txBox="1"/>
          <p:nvPr/>
        </p:nvSpPr>
        <p:spPr>
          <a:xfrm>
            <a:off x="15275631" y="9522589"/>
            <a:ext cx="944490" cy="523220"/>
          </a:xfrm>
          <a:prstGeom prst="rect">
            <a:avLst/>
          </a:prstGeom>
          <a:noFill/>
        </p:spPr>
        <p:txBody>
          <a:bodyPr wrap="none" rtlCol="0">
            <a:spAutoFit/>
          </a:bodyPr>
          <a:lstStyle/>
          <a:p>
            <a:pPr algn="ctr"/>
            <a:r>
              <a:rPr lang="tr-TR" sz="2800">
                <a:solidFill>
                  <a:srgbClr val="CA8385"/>
                </a:solidFill>
                <a:latin typeface="Open Sans" panose="020B0606030504020204" pitchFamily="34" charset="0"/>
                <a:ea typeface="Open Sans" panose="020B0606030504020204" pitchFamily="34" charset="0"/>
                <a:cs typeface="Open Sans" panose="020B0606030504020204" pitchFamily="34" charset="0"/>
              </a:rPr>
              <a:t>#job</a:t>
            </a:r>
          </a:p>
        </p:txBody>
      </p:sp>
      <p:sp>
        <p:nvSpPr>
          <p:cNvPr id="85" name="TextBox 84"/>
          <p:cNvSpPr txBox="1"/>
          <p:nvPr/>
        </p:nvSpPr>
        <p:spPr>
          <a:xfrm>
            <a:off x="14352620" y="9978750"/>
            <a:ext cx="2787943" cy="523220"/>
          </a:xfrm>
          <a:prstGeom prst="rect">
            <a:avLst/>
          </a:prstGeom>
          <a:noFill/>
        </p:spPr>
        <p:txBody>
          <a:bodyPr wrap="none" rtlCol="0">
            <a:spAutoFit/>
          </a:bodyPr>
          <a:lstStyle/>
          <a:p>
            <a:pPr algn="ctr"/>
            <a:r>
              <a:rPr lang="tr-TR" sz="28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Popularity: 90%</a:t>
            </a:r>
          </a:p>
        </p:txBody>
      </p:sp>
      <p:sp>
        <p:nvSpPr>
          <p:cNvPr id="88" name="Oval 87"/>
          <p:cNvSpPr/>
          <p:nvPr/>
        </p:nvSpPr>
        <p:spPr>
          <a:xfrm>
            <a:off x="13270552" y="4398971"/>
            <a:ext cx="2180458" cy="2180458"/>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9" name="TextBox 88"/>
          <p:cNvSpPr txBox="1"/>
          <p:nvPr/>
        </p:nvSpPr>
        <p:spPr>
          <a:xfrm>
            <a:off x="13877961" y="5114731"/>
            <a:ext cx="968214" cy="400110"/>
          </a:xfrm>
          <a:prstGeom prst="rect">
            <a:avLst/>
          </a:prstGeom>
          <a:noFill/>
        </p:spPr>
        <p:txBody>
          <a:bodyPr wrap="none" rtlCol="0">
            <a:spAutoFit/>
          </a:bodyPr>
          <a:lstStyle/>
          <a:p>
            <a:pPr algn="ctr"/>
            <a:r>
              <a:rPr lang="tr-TR" sz="2000">
                <a:solidFill>
                  <a:srgbClr val="CA8385"/>
                </a:solidFill>
                <a:latin typeface="Open Sans" panose="020B0606030504020204" pitchFamily="34" charset="0"/>
                <a:ea typeface="Open Sans" panose="020B0606030504020204" pitchFamily="34" charset="0"/>
                <a:cs typeface="Open Sans" panose="020B0606030504020204" pitchFamily="34" charset="0"/>
              </a:rPr>
              <a:t>#radio</a:t>
            </a:r>
          </a:p>
        </p:txBody>
      </p:sp>
      <p:sp>
        <p:nvSpPr>
          <p:cNvPr id="90" name="TextBox 89"/>
          <p:cNvSpPr txBox="1"/>
          <p:nvPr/>
        </p:nvSpPr>
        <p:spPr>
          <a:xfrm>
            <a:off x="13339508" y="5463560"/>
            <a:ext cx="2042547" cy="400110"/>
          </a:xfrm>
          <a:prstGeom prst="rect">
            <a:avLst/>
          </a:prstGeom>
          <a:noFill/>
        </p:spPr>
        <p:txBody>
          <a:bodyPr wrap="none" rtlCol="0">
            <a:spAutoFit/>
          </a:bodyPr>
          <a:lstStyle/>
          <a:p>
            <a:pPr algn="ct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Popularity: 60%</a:t>
            </a:r>
          </a:p>
        </p:txBody>
      </p:sp>
      <p:sp>
        <p:nvSpPr>
          <p:cNvPr id="133" name="Oval 132"/>
          <p:cNvSpPr/>
          <p:nvPr/>
        </p:nvSpPr>
        <p:spPr>
          <a:xfrm>
            <a:off x="16556549" y="5712438"/>
            <a:ext cx="2283901" cy="2283901"/>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4" name="TextBox 133"/>
          <p:cNvSpPr txBox="1"/>
          <p:nvPr/>
        </p:nvSpPr>
        <p:spPr>
          <a:xfrm>
            <a:off x="16876005" y="6479919"/>
            <a:ext cx="1647567" cy="400110"/>
          </a:xfrm>
          <a:prstGeom prst="rect">
            <a:avLst/>
          </a:prstGeom>
          <a:noFill/>
        </p:spPr>
        <p:txBody>
          <a:bodyPr wrap="none" rtlCol="0">
            <a:spAutoFit/>
          </a:bodyPr>
          <a:lstStyle/>
          <a:p>
            <a:pPr algn="ctr"/>
            <a:r>
              <a:rPr lang="tr-TR" sz="2000">
                <a:solidFill>
                  <a:srgbClr val="CA8385"/>
                </a:solidFill>
                <a:latin typeface="Open Sans" panose="020B0606030504020204" pitchFamily="34" charset="0"/>
                <a:ea typeface="Open Sans" panose="020B0606030504020204" pitchFamily="34" charset="0"/>
                <a:cs typeface="Open Sans" panose="020B0606030504020204" pitchFamily="34" charset="0"/>
              </a:rPr>
              <a:t>#LoveisLove</a:t>
            </a:r>
          </a:p>
        </p:txBody>
      </p:sp>
      <p:sp>
        <p:nvSpPr>
          <p:cNvPr id="135" name="TextBox 134"/>
          <p:cNvSpPr txBox="1"/>
          <p:nvPr/>
        </p:nvSpPr>
        <p:spPr>
          <a:xfrm>
            <a:off x="16677227" y="6828748"/>
            <a:ext cx="2042547" cy="400110"/>
          </a:xfrm>
          <a:prstGeom prst="rect">
            <a:avLst/>
          </a:prstGeom>
          <a:noFill/>
        </p:spPr>
        <p:txBody>
          <a:bodyPr wrap="none" rtlCol="0">
            <a:spAutoFit/>
          </a:bodyPr>
          <a:lstStyle/>
          <a:p>
            <a:pPr algn="ctr"/>
            <a:r>
              <a:rPr lang="tr-TR" sz="20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Popularity: 65%</a:t>
            </a:r>
          </a:p>
        </p:txBody>
      </p:sp>
    </p:spTree>
    <p:extLst>
      <p:ext uri="{BB962C8B-B14F-4D97-AF65-F5344CB8AC3E}">
        <p14:creationId xmlns:p14="http://schemas.microsoft.com/office/powerpoint/2010/main" val="20518367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16" name="TextBox 15"/>
          <p:cNvSpPr txBox="1"/>
          <p:nvPr/>
        </p:nvSpPr>
        <p:spPr>
          <a:xfrm>
            <a:off x="8390337" y="3111808"/>
            <a:ext cx="7603363"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CLIENT TESTIMONIAL</a:t>
            </a:r>
          </a:p>
        </p:txBody>
      </p:sp>
      <p:grpSp>
        <p:nvGrpSpPr>
          <p:cNvPr id="17" name="Group 16"/>
          <p:cNvGrpSpPr/>
          <p:nvPr/>
        </p:nvGrpSpPr>
        <p:grpSpPr>
          <a:xfrm>
            <a:off x="11643804" y="4479861"/>
            <a:ext cx="1096395" cy="169554"/>
            <a:chOff x="11643803" y="3980625"/>
            <a:chExt cx="1096395" cy="169554"/>
          </a:xfrm>
        </p:grpSpPr>
        <p:sp>
          <p:nvSpPr>
            <p:cNvPr id="26" name="Rectangle 25"/>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ectangle 2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Rectangle 30"/>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2" name="Straight Connector 31"/>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3299071" y="5826917"/>
            <a:ext cx="4765452" cy="4777276"/>
          </a:xfrm>
          <a:prstGeom prst="rect">
            <a:avLst/>
          </a:prstGeom>
          <a:blipFill>
            <a:blip r:embed="rId3"/>
            <a:stretch>
              <a:fillRect/>
            </a:stretch>
          </a:bli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TextBox 19"/>
          <p:cNvSpPr txBox="1"/>
          <p:nvPr/>
        </p:nvSpPr>
        <p:spPr>
          <a:xfrm>
            <a:off x="9075191" y="5660207"/>
            <a:ext cx="2499402" cy="707886"/>
          </a:xfrm>
          <a:prstGeom prst="rect">
            <a:avLst/>
          </a:prstGeom>
          <a:noFill/>
        </p:spPr>
        <p:txBody>
          <a:bodyPr wrap="none" rtlCol="0">
            <a:spAutoFit/>
          </a:bodyPr>
          <a:lstStyle/>
          <a:p>
            <a:pPr algn="ctr"/>
            <a:r>
              <a:rPr lang="tr-TR" sz="40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Jane Doe</a:t>
            </a:r>
          </a:p>
        </p:txBody>
      </p:sp>
      <p:sp>
        <p:nvSpPr>
          <p:cNvPr id="21" name="Rectangle 20"/>
          <p:cNvSpPr/>
          <p:nvPr/>
        </p:nvSpPr>
        <p:spPr>
          <a:xfrm>
            <a:off x="10061118" y="6824691"/>
            <a:ext cx="9760620" cy="1142685"/>
          </a:xfrm>
          <a:prstGeom prst="rect">
            <a:avLst/>
          </a:prstGeom>
        </p:spPr>
        <p:txBody>
          <a:bodyPr wrap="square">
            <a:spAutoFit/>
          </a:bodyPr>
          <a:lstStyle/>
          <a:p>
            <a:pP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a:t>
            </a:r>
            <a:endParaRPr lang="tr-TR" sz="2400">
              <a:solidFill>
                <a:schemeClr val="bg1">
                  <a:lumMod val="95000"/>
                </a:schemeClr>
              </a:solidFill>
            </a:endParaRPr>
          </a:p>
        </p:txBody>
      </p:sp>
      <p:sp>
        <p:nvSpPr>
          <p:cNvPr id="8" name="Rectangle 7"/>
          <p:cNvSpPr/>
          <p:nvPr/>
        </p:nvSpPr>
        <p:spPr>
          <a:xfrm>
            <a:off x="9215985" y="6749703"/>
            <a:ext cx="61266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9" name="Rectangle 8"/>
          <p:cNvSpPr/>
          <p:nvPr/>
        </p:nvSpPr>
        <p:spPr>
          <a:xfrm>
            <a:off x="19617242" y="7569223"/>
            <a:ext cx="61266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24" name="Rectangle 23"/>
          <p:cNvSpPr/>
          <p:nvPr/>
        </p:nvSpPr>
        <p:spPr>
          <a:xfrm>
            <a:off x="9137708" y="8849866"/>
            <a:ext cx="12192000" cy="1754326"/>
          </a:xfrm>
          <a:prstGeom prst="rect">
            <a:avLst/>
          </a:prstGeom>
        </p:spPr>
        <p:txBody>
          <a:bodyPr>
            <a:spAutoFit/>
          </a:bodyPr>
          <a:lstStyle/>
          <a:p>
            <a:pP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 porttitor risus. Aenean ullamcorper rhoncus sodales. In tincidunt, ligula sed ultricies venena.</a:t>
            </a:r>
            <a:endParaRPr lang="tr-TR" sz="2400">
              <a:solidFill>
                <a:schemeClr val="bg1">
                  <a:lumMod val="95000"/>
                </a:schemeClr>
              </a:solidFill>
            </a:endParaRPr>
          </a:p>
        </p:txBody>
      </p:sp>
      <p:sp>
        <p:nvSpPr>
          <p:cNvPr id="3" name="Rectangle 2"/>
          <p:cNvSpPr/>
          <p:nvPr/>
        </p:nvSpPr>
        <p:spPr>
          <a:xfrm>
            <a:off x="3162692" y="5690539"/>
            <a:ext cx="5050034" cy="5050032"/>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755091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16" name="TextBox 15"/>
          <p:cNvSpPr txBox="1"/>
          <p:nvPr/>
        </p:nvSpPr>
        <p:spPr>
          <a:xfrm>
            <a:off x="8190763" y="3270404"/>
            <a:ext cx="8002512"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CLIENT TESTIMONIALS</a:t>
            </a:r>
          </a:p>
        </p:txBody>
      </p:sp>
      <p:grpSp>
        <p:nvGrpSpPr>
          <p:cNvPr id="17" name="Group 16"/>
          <p:cNvGrpSpPr/>
          <p:nvPr/>
        </p:nvGrpSpPr>
        <p:grpSpPr>
          <a:xfrm>
            <a:off x="11643804" y="4638457"/>
            <a:ext cx="1096395" cy="169554"/>
            <a:chOff x="11643803" y="3980625"/>
            <a:chExt cx="1096395" cy="169554"/>
          </a:xfrm>
        </p:grpSpPr>
        <p:sp>
          <p:nvSpPr>
            <p:cNvPr id="26" name="Rectangle 25"/>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ectangle 2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Rectangle 30"/>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2" name="Straight Connector 31"/>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6245053" y="5816446"/>
            <a:ext cx="5638800" cy="462915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18" name="Rectangle 17"/>
          <p:cNvSpPr/>
          <p:nvPr/>
        </p:nvSpPr>
        <p:spPr>
          <a:xfrm>
            <a:off x="2782708" y="6331826"/>
            <a:ext cx="4267200" cy="350314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23" name="Rectangle 22"/>
          <p:cNvSpPr/>
          <p:nvPr/>
        </p:nvSpPr>
        <p:spPr>
          <a:xfrm rot="10800000">
            <a:off x="12500147" y="5816446"/>
            <a:ext cx="5638800" cy="4629150"/>
          </a:xfrm>
          <a:prstGeom prst="rect">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25" name="Rectangle 24"/>
          <p:cNvSpPr/>
          <p:nvPr/>
        </p:nvSpPr>
        <p:spPr>
          <a:xfrm rot="10800000">
            <a:off x="17334092" y="6331825"/>
            <a:ext cx="4267200" cy="350314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11" name="TextBox 10"/>
          <p:cNvSpPr txBox="1"/>
          <p:nvPr/>
        </p:nvSpPr>
        <p:spPr>
          <a:xfrm>
            <a:off x="3257549" y="7002014"/>
            <a:ext cx="2987503" cy="461665"/>
          </a:xfrm>
          <a:prstGeom prst="rect">
            <a:avLst/>
          </a:prstGeom>
          <a:noFill/>
        </p:spPr>
        <p:txBody>
          <a:bodyPr wrap="square" rtlCol="0">
            <a:spAutoFit/>
          </a:bodyPr>
          <a:lstStyle/>
          <a:p>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Jane Doe</a:t>
            </a:r>
          </a:p>
        </p:txBody>
      </p:sp>
      <p:sp>
        <p:nvSpPr>
          <p:cNvPr id="27" name="Rectangle 26"/>
          <p:cNvSpPr/>
          <p:nvPr/>
        </p:nvSpPr>
        <p:spPr>
          <a:xfrm>
            <a:off x="3257550" y="8110901"/>
            <a:ext cx="3394990" cy="1053878"/>
          </a:xfrm>
          <a:prstGeom prst="rect">
            <a:avLst/>
          </a:prstGeom>
        </p:spPr>
        <p:txBody>
          <a:bodyPr wrap="square">
            <a:spAutoFit/>
          </a:bodyPr>
          <a:lstStyle/>
          <a:p>
            <a:pP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12" name="Rectangle 11"/>
          <p:cNvSpPr/>
          <p:nvPr/>
        </p:nvSpPr>
        <p:spPr>
          <a:xfrm>
            <a:off x="3261899" y="7637132"/>
            <a:ext cx="566181" cy="584775"/>
          </a:xfrm>
          <a:prstGeom prst="rect">
            <a:avLst/>
          </a:prstGeom>
        </p:spPr>
        <p:txBody>
          <a:bodyPr wrap="none">
            <a:spAutoFit/>
          </a:bodyPr>
          <a:lstStyle/>
          <a:p>
            <a:r>
              <a:rPr lang="tr-TR" sz="3200">
                <a:solidFill>
                  <a:srgbClr val="CA8385"/>
                </a:solidFill>
                <a:latin typeface="FontAwesome" pitchFamily="2" charset="0"/>
              </a:rPr>
              <a:t></a:t>
            </a:r>
            <a:endParaRPr lang="tr-TR" sz="3200">
              <a:solidFill>
                <a:srgbClr val="CA8385"/>
              </a:solidFill>
            </a:endParaRPr>
          </a:p>
        </p:txBody>
      </p:sp>
      <p:sp>
        <p:nvSpPr>
          <p:cNvPr id="30" name="TextBox 29"/>
          <p:cNvSpPr txBox="1"/>
          <p:nvPr/>
        </p:nvSpPr>
        <p:spPr>
          <a:xfrm>
            <a:off x="17735549" y="7002014"/>
            <a:ext cx="3394991" cy="461665"/>
          </a:xfrm>
          <a:prstGeom prst="rect">
            <a:avLst/>
          </a:prstGeom>
          <a:noFill/>
        </p:spPr>
        <p:txBody>
          <a:bodyPr wrap="square" rtlCol="0">
            <a:spAutoFit/>
          </a:bodyPr>
          <a:lstStyle/>
          <a:p>
            <a:pPr algn="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Jane Doe</a:t>
            </a:r>
          </a:p>
        </p:txBody>
      </p:sp>
      <p:sp>
        <p:nvSpPr>
          <p:cNvPr id="34" name="Rectangle 33"/>
          <p:cNvSpPr/>
          <p:nvPr/>
        </p:nvSpPr>
        <p:spPr>
          <a:xfrm>
            <a:off x="17735550" y="8110901"/>
            <a:ext cx="3394990" cy="1053878"/>
          </a:xfrm>
          <a:prstGeom prst="rect">
            <a:avLst/>
          </a:prstGeom>
        </p:spPr>
        <p:txBody>
          <a:bodyPr wrap="square">
            <a:spAutoFit/>
          </a:bodyPr>
          <a:lstStyle/>
          <a:p>
            <a:pPr algn="r">
              <a:lnSpc>
                <a:spcPct val="150000"/>
              </a:lnSpc>
            </a:pPr>
            <a:r>
              <a:rPr lang="tr-TR" sz="2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a:t>
            </a:r>
          </a:p>
        </p:txBody>
      </p:sp>
      <p:sp>
        <p:nvSpPr>
          <p:cNvPr id="35" name="Rectangle 34"/>
          <p:cNvSpPr/>
          <p:nvPr/>
        </p:nvSpPr>
        <p:spPr>
          <a:xfrm>
            <a:off x="20516645" y="7637132"/>
            <a:ext cx="566181" cy="584775"/>
          </a:xfrm>
          <a:prstGeom prst="rect">
            <a:avLst/>
          </a:prstGeom>
        </p:spPr>
        <p:txBody>
          <a:bodyPr wrap="none">
            <a:spAutoFit/>
          </a:bodyPr>
          <a:lstStyle/>
          <a:p>
            <a:r>
              <a:rPr lang="tr-TR" sz="3200">
                <a:solidFill>
                  <a:srgbClr val="CA8385"/>
                </a:solidFill>
                <a:latin typeface="FontAwesome" pitchFamily="2" charset="0"/>
              </a:rPr>
              <a:t></a:t>
            </a:r>
            <a:endParaRPr lang="tr-TR" sz="3200">
              <a:solidFill>
                <a:srgbClr val="CA8385"/>
              </a:solidFill>
            </a:endParaRPr>
          </a:p>
        </p:txBody>
      </p:sp>
      <p:sp>
        <p:nvSpPr>
          <p:cNvPr id="38" name="Rectangle 37"/>
          <p:cNvSpPr/>
          <p:nvPr/>
        </p:nvSpPr>
        <p:spPr>
          <a:xfrm>
            <a:off x="2955566" y="6505575"/>
            <a:ext cx="3921484" cy="3162300"/>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
        <p:nvSpPr>
          <p:cNvPr id="39" name="Rectangle 38"/>
          <p:cNvSpPr/>
          <p:nvPr/>
        </p:nvSpPr>
        <p:spPr>
          <a:xfrm>
            <a:off x="17506950" y="6505575"/>
            <a:ext cx="3921484" cy="3162300"/>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p>
        </p:txBody>
      </p:sp>
    </p:spTree>
    <p:extLst>
      <p:ext uri="{BB962C8B-B14F-4D97-AF65-F5344CB8AC3E}">
        <p14:creationId xmlns:p14="http://schemas.microsoft.com/office/powerpoint/2010/main" val="37707835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13716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p:cNvSpPr/>
          <p:nvPr/>
        </p:nvSpPr>
        <p:spPr>
          <a:xfrm>
            <a:off x="1500247" y="1492899"/>
            <a:ext cx="9198849" cy="10730202"/>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TextBox 15"/>
          <p:cNvSpPr txBox="1"/>
          <p:nvPr/>
        </p:nvSpPr>
        <p:spPr>
          <a:xfrm>
            <a:off x="3408919" y="4201714"/>
            <a:ext cx="5374164" cy="1754326"/>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CLIENT</a:t>
            </a:r>
          </a:p>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INTERACTIONS</a:t>
            </a:r>
          </a:p>
        </p:txBody>
      </p:sp>
      <p:sp>
        <p:nvSpPr>
          <p:cNvPr id="44" name="Rectangle 43"/>
          <p:cNvSpPr/>
          <p:nvPr/>
        </p:nvSpPr>
        <p:spPr>
          <a:xfrm>
            <a:off x="2936033" y="6098066"/>
            <a:ext cx="6319934" cy="3416320"/>
          </a:xfrm>
          <a:prstGeom prst="rect">
            <a:avLst/>
          </a:prstGeom>
        </p:spPr>
        <p:txBody>
          <a:bodyPr wrap="square">
            <a:spAutoFit/>
          </a:bodyPr>
          <a:lstStyle/>
          <a:p>
            <a:pPr algn="ct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erat condimentum fermentum. Phasellus sed nisl eleifend, interdum ex vel, porttitor risus. Aenean ullamcorper rhoncus sodales. In tincidunt, ligula sed.</a:t>
            </a:r>
            <a:endParaRPr lang="tr-TR" sz="2400">
              <a:solidFill>
                <a:schemeClr val="bg1">
                  <a:lumMod val="95000"/>
                </a:schemeClr>
              </a:solidFill>
            </a:endParaRPr>
          </a:p>
        </p:txBody>
      </p:sp>
      <p:sp>
        <p:nvSpPr>
          <p:cNvPr id="5" name="Oval 4"/>
          <p:cNvSpPr/>
          <p:nvPr/>
        </p:nvSpPr>
        <p:spPr>
          <a:xfrm>
            <a:off x="17205649" y="1539553"/>
            <a:ext cx="1982865" cy="1982865"/>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Rectangle 28"/>
          <p:cNvSpPr/>
          <p:nvPr/>
        </p:nvSpPr>
        <p:spPr>
          <a:xfrm>
            <a:off x="17913990" y="3802337"/>
            <a:ext cx="566181" cy="584775"/>
          </a:xfrm>
          <a:prstGeom prst="rect">
            <a:avLst/>
          </a:prstGeom>
        </p:spPr>
        <p:txBody>
          <a:bodyPr wrap="none">
            <a:spAutoFit/>
          </a:bodyPr>
          <a:lstStyle/>
          <a:p>
            <a:r>
              <a:rPr lang="tr-TR" sz="3200">
                <a:solidFill>
                  <a:srgbClr val="CA8385"/>
                </a:solidFill>
                <a:latin typeface="FontAwesome" pitchFamily="2" charset="0"/>
              </a:rPr>
              <a:t></a:t>
            </a:r>
            <a:endParaRPr lang="tr-TR" sz="3200">
              <a:solidFill>
                <a:srgbClr val="CA8385"/>
              </a:solidFill>
            </a:endParaRPr>
          </a:p>
        </p:txBody>
      </p:sp>
      <p:sp>
        <p:nvSpPr>
          <p:cNvPr id="36" name="Rectangle 35"/>
          <p:cNvSpPr/>
          <p:nvPr/>
        </p:nvSpPr>
        <p:spPr>
          <a:xfrm>
            <a:off x="14336593" y="4387112"/>
            <a:ext cx="7720974" cy="1200329"/>
          </a:xfrm>
          <a:prstGeom prst="rect">
            <a:avLst/>
          </a:prstGeom>
        </p:spPr>
        <p:txBody>
          <a:bodyPr wrap="square">
            <a:spAutoFit/>
          </a:bodyPr>
          <a:lstStyle/>
          <a:p>
            <a:pPr algn="ct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a:t>
            </a:r>
            <a:endParaRPr lang="tr-TR" sz="2400">
              <a:solidFill>
                <a:schemeClr val="bg1">
                  <a:lumMod val="95000"/>
                </a:schemeClr>
              </a:solidFill>
            </a:endParaRPr>
          </a:p>
        </p:txBody>
      </p:sp>
      <p:sp>
        <p:nvSpPr>
          <p:cNvPr id="37" name="TextBox 36"/>
          <p:cNvSpPr txBox="1"/>
          <p:nvPr/>
        </p:nvSpPr>
        <p:spPr>
          <a:xfrm>
            <a:off x="16499584" y="5710551"/>
            <a:ext cx="3394991" cy="461665"/>
          </a:xfrm>
          <a:prstGeom prst="rect">
            <a:avLst/>
          </a:prstGeom>
          <a:noFill/>
        </p:spPr>
        <p:txBody>
          <a:bodyPr wrap="squar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Jane Doe</a:t>
            </a:r>
          </a:p>
        </p:txBody>
      </p:sp>
      <p:sp>
        <p:nvSpPr>
          <p:cNvPr id="40" name="Oval 39"/>
          <p:cNvSpPr/>
          <p:nvPr/>
        </p:nvSpPr>
        <p:spPr>
          <a:xfrm>
            <a:off x="17205649" y="7543785"/>
            <a:ext cx="1982865" cy="1982865"/>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Rectangle 40"/>
          <p:cNvSpPr/>
          <p:nvPr/>
        </p:nvSpPr>
        <p:spPr>
          <a:xfrm>
            <a:off x="17913990" y="9806569"/>
            <a:ext cx="566181" cy="584775"/>
          </a:xfrm>
          <a:prstGeom prst="rect">
            <a:avLst/>
          </a:prstGeom>
        </p:spPr>
        <p:txBody>
          <a:bodyPr wrap="none">
            <a:spAutoFit/>
          </a:bodyPr>
          <a:lstStyle/>
          <a:p>
            <a:r>
              <a:rPr lang="tr-TR" sz="3200">
                <a:solidFill>
                  <a:srgbClr val="CA8385"/>
                </a:solidFill>
                <a:latin typeface="FontAwesome" pitchFamily="2" charset="0"/>
              </a:rPr>
              <a:t></a:t>
            </a:r>
            <a:endParaRPr lang="tr-TR" sz="3200">
              <a:solidFill>
                <a:srgbClr val="CA8385"/>
              </a:solidFill>
            </a:endParaRPr>
          </a:p>
        </p:txBody>
      </p:sp>
      <p:sp>
        <p:nvSpPr>
          <p:cNvPr id="42" name="Rectangle 41"/>
          <p:cNvSpPr/>
          <p:nvPr/>
        </p:nvSpPr>
        <p:spPr>
          <a:xfrm>
            <a:off x="14336593" y="10391344"/>
            <a:ext cx="7720974" cy="1200329"/>
          </a:xfrm>
          <a:prstGeom prst="rect">
            <a:avLst/>
          </a:prstGeom>
        </p:spPr>
        <p:txBody>
          <a:bodyPr wrap="square">
            <a:spAutoFit/>
          </a:bodyPr>
          <a:lstStyle/>
          <a:p>
            <a:pPr algn="ctr">
              <a:lnSpc>
                <a:spcPct val="150000"/>
              </a:lnSpc>
            </a:pPr>
            <a:r>
              <a:rPr lang="tr-TR" sz="2400">
                <a:solidFill>
                  <a:schemeClr val="bg1">
                    <a:lumMod val="95000"/>
                  </a:schemeClr>
                </a:solidFill>
                <a:latin typeface="Open Sans" panose="020B0606030504020204" pitchFamily="34" charset="0"/>
              </a:rPr>
              <a:t>Lorem ipsum dolor sit amet, consectetur adipiscing elit. Ut lobortis purus aliquam era.</a:t>
            </a:r>
            <a:endParaRPr lang="tr-TR" sz="2400">
              <a:solidFill>
                <a:schemeClr val="bg1">
                  <a:lumMod val="95000"/>
                </a:schemeClr>
              </a:solidFill>
            </a:endParaRPr>
          </a:p>
        </p:txBody>
      </p:sp>
      <p:sp>
        <p:nvSpPr>
          <p:cNvPr id="43" name="TextBox 42"/>
          <p:cNvSpPr txBox="1"/>
          <p:nvPr/>
        </p:nvSpPr>
        <p:spPr>
          <a:xfrm>
            <a:off x="16499584" y="11714783"/>
            <a:ext cx="3394991" cy="461665"/>
          </a:xfrm>
          <a:prstGeom prst="rect">
            <a:avLst/>
          </a:prstGeom>
          <a:noFill/>
        </p:spPr>
        <p:txBody>
          <a:bodyPr wrap="square" rtlCol="0">
            <a:spAutoFit/>
          </a:bodyPr>
          <a:lstStyle/>
          <a:p>
            <a:pPr algn="ctr"/>
            <a:r>
              <a:rPr lang="tr-TR" sz="24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Jane Doe</a:t>
            </a:r>
          </a:p>
        </p:txBody>
      </p:sp>
      <p:sp>
        <p:nvSpPr>
          <p:cNvPr id="3" name="Rectangle 2"/>
          <p:cNvSpPr/>
          <p:nvPr/>
        </p:nvSpPr>
        <p:spPr>
          <a:xfrm>
            <a:off x="19445413" y="2207819"/>
            <a:ext cx="449162"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
        <p:nvSpPr>
          <p:cNvPr id="15" name="Rectangle 14"/>
          <p:cNvSpPr/>
          <p:nvPr/>
        </p:nvSpPr>
        <p:spPr>
          <a:xfrm>
            <a:off x="19445413" y="8212051"/>
            <a:ext cx="612668" cy="646331"/>
          </a:xfrm>
          <a:prstGeom prst="rect">
            <a:avLst/>
          </a:prstGeom>
        </p:spPr>
        <p:txBody>
          <a:bodyPr wrap="none">
            <a:spAutoFit/>
          </a:bodyPr>
          <a:lstStyle/>
          <a:p>
            <a:r>
              <a:rPr lang="tr-TR">
                <a:solidFill>
                  <a:srgbClr val="CA8385"/>
                </a:solidFill>
                <a:latin typeface="FontAwesome" pitchFamily="2" charset="0"/>
              </a:rPr>
              <a:t></a:t>
            </a:r>
            <a:endParaRPr lang="tr-TR">
              <a:solidFill>
                <a:srgbClr val="CA8385"/>
              </a:solidFill>
            </a:endParaRPr>
          </a:p>
        </p:txBody>
      </p:sp>
    </p:spTree>
    <p:extLst>
      <p:ext uri="{BB962C8B-B14F-4D97-AF65-F5344CB8AC3E}">
        <p14:creationId xmlns:p14="http://schemas.microsoft.com/office/powerpoint/2010/main" val="21723144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16" name="TextBox 15"/>
          <p:cNvSpPr txBox="1"/>
          <p:nvPr/>
        </p:nvSpPr>
        <p:spPr>
          <a:xfrm>
            <a:off x="9809799" y="2801530"/>
            <a:ext cx="4764446"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OUR CLIENTS</a:t>
            </a:r>
          </a:p>
        </p:txBody>
      </p:sp>
      <p:grpSp>
        <p:nvGrpSpPr>
          <p:cNvPr id="17" name="Group 16"/>
          <p:cNvGrpSpPr/>
          <p:nvPr/>
        </p:nvGrpSpPr>
        <p:grpSpPr>
          <a:xfrm>
            <a:off x="11643804" y="4169583"/>
            <a:ext cx="1096395" cy="169554"/>
            <a:chOff x="11643803" y="3980625"/>
            <a:chExt cx="1096395" cy="169554"/>
          </a:xfrm>
        </p:grpSpPr>
        <p:sp>
          <p:nvSpPr>
            <p:cNvPr id="26" name="Rectangle 25"/>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ectangle 2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Rectangle 30"/>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2" name="Straight Connector 31"/>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p:cNvCxnSpPr/>
          <p:nvPr/>
        </p:nvCxnSpPr>
        <p:spPr>
          <a:xfrm>
            <a:off x="4167674" y="8133950"/>
            <a:ext cx="2817845" cy="0"/>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89372" y="8133950"/>
            <a:ext cx="2817845" cy="0"/>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228114" y="5353429"/>
            <a:ext cx="0" cy="2593911"/>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228114" y="8320560"/>
            <a:ext cx="0" cy="2593911"/>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0531151" y="5353429"/>
            <a:ext cx="0" cy="2593911"/>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531151" y="8320560"/>
            <a:ext cx="0" cy="2593911"/>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0792409" y="8133950"/>
            <a:ext cx="2817845" cy="0"/>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4114107" y="8133950"/>
            <a:ext cx="2817845" cy="0"/>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852849" y="5353429"/>
            <a:ext cx="0" cy="2593911"/>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852849" y="8320560"/>
            <a:ext cx="0" cy="2593911"/>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7155886" y="5353429"/>
            <a:ext cx="0" cy="2593911"/>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7155886" y="8320560"/>
            <a:ext cx="0" cy="2593911"/>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7398482" y="8133950"/>
            <a:ext cx="2817845" cy="0"/>
          </a:xfrm>
          <a:prstGeom prst="line">
            <a:avLst/>
          </a:prstGeom>
          <a:ln w="25400">
            <a:solidFill>
              <a:srgbClr val="CA838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68769" y="6388774"/>
            <a:ext cx="1196994"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LOGO</a:t>
            </a:r>
          </a:p>
        </p:txBody>
      </p:sp>
      <p:sp>
        <p:nvSpPr>
          <p:cNvPr id="54" name="TextBox 53"/>
          <p:cNvSpPr txBox="1"/>
          <p:nvPr/>
        </p:nvSpPr>
        <p:spPr>
          <a:xfrm>
            <a:off x="4968769" y="9355907"/>
            <a:ext cx="1196994"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LOGO</a:t>
            </a:r>
          </a:p>
        </p:txBody>
      </p:sp>
      <p:sp>
        <p:nvSpPr>
          <p:cNvPr id="55" name="TextBox 54"/>
          <p:cNvSpPr txBox="1"/>
          <p:nvPr/>
        </p:nvSpPr>
        <p:spPr>
          <a:xfrm>
            <a:off x="8290466" y="6388774"/>
            <a:ext cx="1196994"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LOGO</a:t>
            </a:r>
          </a:p>
        </p:txBody>
      </p:sp>
      <p:sp>
        <p:nvSpPr>
          <p:cNvPr id="56" name="TextBox 55"/>
          <p:cNvSpPr txBox="1"/>
          <p:nvPr/>
        </p:nvSpPr>
        <p:spPr>
          <a:xfrm>
            <a:off x="8290466" y="9355907"/>
            <a:ext cx="1196994"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LOGO</a:t>
            </a:r>
          </a:p>
        </p:txBody>
      </p:sp>
      <p:sp>
        <p:nvSpPr>
          <p:cNvPr id="57" name="TextBox 56"/>
          <p:cNvSpPr txBox="1"/>
          <p:nvPr/>
        </p:nvSpPr>
        <p:spPr>
          <a:xfrm>
            <a:off x="11612163" y="6388774"/>
            <a:ext cx="1196994"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LOGO</a:t>
            </a:r>
          </a:p>
        </p:txBody>
      </p:sp>
      <p:sp>
        <p:nvSpPr>
          <p:cNvPr id="58" name="TextBox 57"/>
          <p:cNvSpPr txBox="1"/>
          <p:nvPr/>
        </p:nvSpPr>
        <p:spPr>
          <a:xfrm>
            <a:off x="11612163" y="9355907"/>
            <a:ext cx="1196994"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LOGO</a:t>
            </a:r>
          </a:p>
        </p:txBody>
      </p:sp>
      <p:sp>
        <p:nvSpPr>
          <p:cNvPr id="59" name="TextBox 58"/>
          <p:cNvSpPr txBox="1"/>
          <p:nvPr/>
        </p:nvSpPr>
        <p:spPr>
          <a:xfrm>
            <a:off x="14915199" y="6388774"/>
            <a:ext cx="1196994"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LOGO</a:t>
            </a:r>
          </a:p>
        </p:txBody>
      </p:sp>
      <p:sp>
        <p:nvSpPr>
          <p:cNvPr id="60" name="TextBox 59"/>
          <p:cNvSpPr txBox="1"/>
          <p:nvPr/>
        </p:nvSpPr>
        <p:spPr>
          <a:xfrm>
            <a:off x="14915199" y="9355907"/>
            <a:ext cx="1196994"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LOGO</a:t>
            </a:r>
          </a:p>
        </p:txBody>
      </p:sp>
      <p:sp>
        <p:nvSpPr>
          <p:cNvPr id="61" name="TextBox 60"/>
          <p:cNvSpPr txBox="1"/>
          <p:nvPr/>
        </p:nvSpPr>
        <p:spPr>
          <a:xfrm>
            <a:off x="18199580" y="6388774"/>
            <a:ext cx="1196994"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LOGO</a:t>
            </a:r>
          </a:p>
        </p:txBody>
      </p:sp>
      <p:sp>
        <p:nvSpPr>
          <p:cNvPr id="62" name="TextBox 61"/>
          <p:cNvSpPr txBox="1"/>
          <p:nvPr/>
        </p:nvSpPr>
        <p:spPr>
          <a:xfrm>
            <a:off x="18199580" y="9355907"/>
            <a:ext cx="1196994"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LOGO</a:t>
            </a:r>
          </a:p>
        </p:txBody>
      </p:sp>
    </p:spTree>
    <p:extLst>
      <p:ext uri="{BB962C8B-B14F-4D97-AF65-F5344CB8AC3E}">
        <p14:creationId xmlns:p14="http://schemas.microsoft.com/office/powerpoint/2010/main" val="9026228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16" name="TextBox 15"/>
          <p:cNvSpPr txBox="1"/>
          <p:nvPr/>
        </p:nvSpPr>
        <p:spPr>
          <a:xfrm>
            <a:off x="9809799" y="3672483"/>
            <a:ext cx="4764446"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OUR CLIENTS</a:t>
            </a:r>
          </a:p>
        </p:txBody>
      </p:sp>
      <p:grpSp>
        <p:nvGrpSpPr>
          <p:cNvPr id="17" name="Group 16"/>
          <p:cNvGrpSpPr/>
          <p:nvPr/>
        </p:nvGrpSpPr>
        <p:grpSpPr>
          <a:xfrm>
            <a:off x="11643804" y="5040536"/>
            <a:ext cx="1096395" cy="169554"/>
            <a:chOff x="11643803" y="3980625"/>
            <a:chExt cx="1096395" cy="169554"/>
          </a:xfrm>
        </p:grpSpPr>
        <p:sp>
          <p:nvSpPr>
            <p:cNvPr id="26" name="Rectangle 25"/>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ectangle 2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Rectangle 30"/>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2" name="Straight Connector 31"/>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8795658" y="6394677"/>
            <a:ext cx="2444620" cy="24446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TextBox 34"/>
          <p:cNvSpPr txBox="1"/>
          <p:nvPr/>
        </p:nvSpPr>
        <p:spPr>
          <a:xfrm>
            <a:off x="9419471" y="7355377"/>
            <a:ext cx="1196994"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LOGO</a:t>
            </a:r>
          </a:p>
        </p:txBody>
      </p:sp>
      <p:sp>
        <p:nvSpPr>
          <p:cNvPr id="39" name="Rectangle 38"/>
          <p:cNvSpPr/>
          <p:nvPr/>
        </p:nvSpPr>
        <p:spPr>
          <a:xfrm>
            <a:off x="13143723" y="6394677"/>
            <a:ext cx="2444620" cy="24446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TextBox 40"/>
          <p:cNvSpPr txBox="1"/>
          <p:nvPr/>
        </p:nvSpPr>
        <p:spPr>
          <a:xfrm>
            <a:off x="13767536" y="7355377"/>
            <a:ext cx="1196994"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LOGO</a:t>
            </a:r>
          </a:p>
        </p:txBody>
      </p:sp>
      <p:sp>
        <p:nvSpPr>
          <p:cNvPr id="43" name="Rectangle 42"/>
          <p:cNvSpPr/>
          <p:nvPr/>
        </p:nvSpPr>
        <p:spPr>
          <a:xfrm>
            <a:off x="4447593" y="6394677"/>
            <a:ext cx="2444620" cy="24446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TextBox 43"/>
          <p:cNvSpPr txBox="1"/>
          <p:nvPr/>
        </p:nvSpPr>
        <p:spPr>
          <a:xfrm>
            <a:off x="5071406" y="7355377"/>
            <a:ext cx="1196994"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LOGO</a:t>
            </a:r>
          </a:p>
        </p:txBody>
      </p:sp>
      <p:sp>
        <p:nvSpPr>
          <p:cNvPr id="8" name="TextBox 7"/>
          <p:cNvSpPr txBox="1"/>
          <p:nvPr/>
        </p:nvSpPr>
        <p:spPr>
          <a:xfrm>
            <a:off x="4873050" y="9212521"/>
            <a:ext cx="1593706" cy="830997"/>
          </a:xfrm>
          <a:prstGeom prst="rect">
            <a:avLst/>
          </a:prstGeom>
          <a:noFill/>
        </p:spPr>
        <p:txBody>
          <a:bodyPr wrap="none" rtlCol="0">
            <a:spAutoFit/>
          </a:bodyPr>
          <a:lstStyle/>
          <a:p>
            <a:pPr algn="ctr"/>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Company</a:t>
            </a:r>
          </a:p>
          <a:p>
            <a:pPr algn="ctr"/>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Name</a:t>
            </a:r>
          </a:p>
        </p:txBody>
      </p:sp>
      <p:sp>
        <p:nvSpPr>
          <p:cNvPr id="63" name="TextBox 62"/>
          <p:cNvSpPr txBox="1"/>
          <p:nvPr/>
        </p:nvSpPr>
        <p:spPr>
          <a:xfrm>
            <a:off x="9221115" y="9212521"/>
            <a:ext cx="1593706" cy="830997"/>
          </a:xfrm>
          <a:prstGeom prst="rect">
            <a:avLst/>
          </a:prstGeom>
          <a:noFill/>
        </p:spPr>
        <p:txBody>
          <a:bodyPr wrap="none" rtlCol="0">
            <a:spAutoFit/>
          </a:bodyPr>
          <a:lstStyle/>
          <a:p>
            <a:pPr algn="ctr"/>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Company</a:t>
            </a:r>
          </a:p>
          <a:p>
            <a:pPr algn="ctr"/>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Name</a:t>
            </a:r>
          </a:p>
        </p:txBody>
      </p:sp>
      <p:sp>
        <p:nvSpPr>
          <p:cNvPr id="64" name="TextBox 63"/>
          <p:cNvSpPr txBox="1"/>
          <p:nvPr/>
        </p:nvSpPr>
        <p:spPr>
          <a:xfrm>
            <a:off x="13598250" y="9212521"/>
            <a:ext cx="1593706" cy="830997"/>
          </a:xfrm>
          <a:prstGeom prst="rect">
            <a:avLst/>
          </a:prstGeom>
          <a:noFill/>
        </p:spPr>
        <p:txBody>
          <a:bodyPr wrap="none" rtlCol="0">
            <a:spAutoFit/>
          </a:bodyPr>
          <a:lstStyle/>
          <a:p>
            <a:pPr algn="ctr"/>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Company</a:t>
            </a:r>
          </a:p>
          <a:p>
            <a:pPr algn="ctr"/>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Name</a:t>
            </a:r>
          </a:p>
        </p:txBody>
      </p:sp>
      <p:sp>
        <p:nvSpPr>
          <p:cNvPr id="66" name="Rectangle 65"/>
          <p:cNvSpPr/>
          <p:nvPr/>
        </p:nvSpPr>
        <p:spPr>
          <a:xfrm>
            <a:off x="17491788" y="6394677"/>
            <a:ext cx="2444620" cy="24446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 name="TextBox 66"/>
          <p:cNvSpPr txBox="1"/>
          <p:nvPr/>
        </p:nvSpPr>
        <p:spPr>
          <a:xfrm>
            <a:off x="18115601" y="7355377"/>
            <a:ext cx="1196994" cy="523220"/>
          </a:xfrm>
          <a:prstGeom prst="rect">
            <a:avLst/>
          </a:prstGeom>
          <a:noFill/>
        </p:spPr>
        <p:txBody>
          <a:bodyPr wrap="none" rtlCol="0">
            <a:spAutoFit/>
          </a:bodyPr>
          <a:lstStyle/>
          <a:p>
            <a:r>
              <a:rPr lang="tr-TR" sz="2800">
                <a:solidFill>
                  <a:srgbClr val="CA8385"/>
                </a:solidFill>
                <a:latin typeface="Open Sans Semibold" panose="020B0706030804020204" pitchFamily="34" charset="0"/>
                <a:ea typeface="Open Sans Semibold" panose="020B0706030804020204" pitchFamily="34" charset="0"/>
                <a:cs typeface="Open Sans Semibold" panose="020B0706030804020204" pitchFamily="34" charset="0"/>
              </a:rPr>
              <a:t>LOGO</a:t>
            </a:r>
          </a:p>
        </p:txBody>
      </p:sp>
      <p:sp>
        <p:nvSpPr>
          <p:cNvPr id="68" name="TextBox 67"/>
          <p:cNvSpPr txBox="1"/>
          <p:nvPr/>
        </p:nvSpPr>
        <p:spPr>
          <a:xfrm>
            <a:off x="17946315" y="9212521"/>
            <a:ext cx="1593706" cy="830997"/>
          </a:xfrm>
          <a:prstGeom prst="rect">
            <a:avLst/>
          </a:prstGeom>
          <a:noFill/>
        </p:spPr>
        <p:txBody>
          <a:bodyPr wrap="none" rtlCol="0">
            <a:spAutoFit/>
          </a:bodyPr>
          <a:lstStyle/>
          <a:p>
            <a:pPr algn="ctr"/>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Company</a:t>
            </a:r>
          </a:p>
          <a:p>
            <a:pPr algn="ctr"/>
            <a:r>
              <a:rPr lang="tr-TR" sz="2400">
                <a:solidFill>
                  <a:schemeClr val="bg1">
                    <a:lumMod val="9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Name</a:t>
            </a:r>
          </a:p>
        </p:txBody>
      </p:sp>
      <p:sp>
        <p:nvSpPr>
          <p:cNvPr id="12" name="Rectangle 11"/>
          <p:cNvSpPr/>
          <p:nvPr/>
        </p:nvSpPr>
        <p:spPr>
          <a:xfrm>
            <a:off x="4279642" y="6226726"/>
            <a:ext cx="2780522" cy="2780522"/>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 name="Rectangle 68"/>
          <p:cNvSpPr/>
          <p:nvPr/>
        </p:nvSpPr>
        <p:spPr>
          <a:xfrm>
            <a:off x="8627707" y="6226726"/>
            <a:ext cx="2780522" cy="2780522"/>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 name="Rectangle 69"/>
          <p:cNvSpPr/>
          <p:nvPr/>
        </p:nvSpPr>
        <p:spPr>
          <a:xfrm>
            <a:off x="12975772" y="6226726"/>
            <a:ext cx="2780522" cy="2780522"/>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 name="Rectangle 70"/>
          <p:cNvSpPr/>
          <p:nvPr/>
        </p:nvSpPr>
        <p:spPr>
          <a:xfrm>
            <a:off x="17323837" y="6226726"/>
            <a:ext cx="2780522" cy="2780522"/>
          </a:xfrm>
          <a:prstGeom prst="rect">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08921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16" name="TextBox 15"/>
          <p:cNvSpPr txBox="1"/>
          <p:nvPr/>
        </p:nvSpPr>
        <p:spPr>
          <a:xfrm>
            <a:off x="9421873" y="2427873"/>
            <a:ext cx="5540299"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WE ARE SOCIAL</a:t>
            </a:r>
          </a:p>
        </p:txBody>
      </p:sp>
      <p:grpSp>
        <p:nvGrpSpPr>
          <p:cNvPr id="17" name="Group 16"/>
          <p:cNvGrpSpPr/>
          <p:nvPr/>
        </p:nvGrpSpPr>
        <p:grpSpPr>
          <a:xfrm>
            <a:off x="11643804" y="3795926"/>
            <a:ext cx="1096395" cy="169554"/>
            <a:chOff x="11643803" y="3980625"/>
            <a:chExt cx="1096395" cy="169554"/>
          </a:xfrm>
        </p:grpSpPr>
        <p:sp>
          <p:nvSpPr>
            <p:cNvPr id="26" name="Rectangle 25"/>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ectangle 2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Rectangle 30"/>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2" name="Straight Connector 31"/>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3" name="Oval 2"/>
          <p:cNvSpPr/>
          <p:nvPr/>
        </p:nvSpPr>
        <p:spPr>
          <a:xfrm>
            <a:off x="10601453" y="4709158"/>
            <a:ext cx="1362270" cy="136227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Rectangle 3"/>
          <p:cNvSpPr/>
          <p:nvPr/>
        </p:nvSpPr>
        <p:spPr>
          <a:xfrm>
            <a:off x="11058007" y="5104449"/>
            <a:ext cx="449162" cy="646331"/>
          </a:xfrm>
          <a:prstGeom prst="rect">
            <a:avLst/>
          </a:prstGeom>
        </p:spPr>
        <p:txBody>
          <a:bodyPr wrap="none">
            <a:spAutoFit/>
          </a:bodyPr>
          <a:lstStyle/>
          <a:p>
            <a:pPr algn="ctr"/>
            <a:r>
              <a:rPr lang="tr-TR">
                <a:solidFill>
                  <a:srgbClr val="CA8385"/>
                </a:solidFill>
                <a:latin typeface="FontAwesome" pitchFamily="2" charset="0"/>
              </a:rPr>
              <a:t></a:t>
            </a:r>
            <a:endParaRPr lang="tr-TR">
              <a:solidFill>
                <a:srgbClr val="CA8385"/>
              </a:solidFill>
            </a:endParaRPr>
          </a:p>
        </p:txBody>
      </p:sp>
      <p:sp>
        <p:nvSpPr>
          <p:cNvPr id="19" name="Oval 18"/>
          <p:cNvSpPr/>
          <p:nvPr/>
        </p:nvSpPr>
        <p:spPr>
          <a:xfrm>
            <a:off x="12420277" y="4709158"/>
            <a:ext cx="1362270" cy="136227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Rectangle 21"/>
          <p:cNvSpPr/>
          <p:nvPr/>
        </p:nvSpPr>
        <p:spPr>
          <a:xfrm>
            <a:off x="12795078" y="5067127"/>
            <a:ext cx="612668" cy="646331"/>
          </a:xfrm>
          <a:prstGeom prst="rect">
            <a:avLst/>
          </a:prstGeom>
        </p:spPr>
        <p:txBody>
          <a:bodyPr wrap="none">
            <a:spAutoFit/>
          </a:bodyPr>
          <a:lstStyle/>
          <a:p>
            <a:pPr algn="ctr"/>
            <a:r>
              <a:rPr lang="tr-TR">
                <a:solidFill>
                  <a:srgbClr val="CA8385"/>
                </a:solidFill>
                <a:latin typeface="FontAwesome" pitchFamily="2" charset="0"/>
              </a:rPr>
              <a:t></a:t>
            </a:r>
          </a:p>
        </p:txBody>
      </p:sp>
      <p:sp>
        <p:nvSpPr>
          <p:cNvPr id="23" name="Oval 22"/>
          <p:cNvSpPr/>
          <p:nvPr/>
        </p:nvSpPr>
        <p:spPr>
          <a:xfrm>
            <a:off x="10601453" y="6448058"/>
            <a:ext cx="1362270" cy="136227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Rectangle 24"/>
          <p:cNvSpPr/>
          <p:nvPr/>
        </p:nvSpPr>
        <p:spPr>
          <a:xfrm>
            <a:off x="10992284" y="6806027"/>
            <a:ext cx="580608" cy="646331"/>
          </a:xfrm>
          <a:prstGeom prst="rect">
            <a:avLst/>
          </a:prstGeom>
        </p:spPr>
        <p:txBody>
          <a:bodyPr wrap="none">
            <a:spAutoFit/>
          </a:bodyPr>
          <a:lstStyle/>
          <a:p>
            <a:pPr algn="ctr"/>
            <a:r>
              <a:rPr lang="tr-TR">
                <a:solidFill>
                  <a:srgbClr val="CA8385"/>
                </a:solidFill>
                <a:latin typeface="FontAwesome" pitchFamily="2" charset="0"/>
              </a:rPr>
              <a:t></a:t>
            </a:r>
          </a:p>
        </p:txBody>
      </p:sp>
      <p:sp>
        <p:nvSpPr>
          <p:cNvPr id="27" name="Oval 26"/>
          <p:cNvSpPr/>
          <p:nvPr/>
        </p:nvSpPr>
        <p:spPr>
          <a:xfrm>
            <a:off x="12420277" y="6448058"/>
            <a:ext cx="1362270" cy="136227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Rectangle 28"/>
          <p:cNvSpPr/>
          <p:nvPr/>
        </p:nvSpPr>
        <p:spPr>
          <a:xfrm>
            <a:off x="12843969" y="6824688"/>
            <a:ext cx="514886" cy="646331"/>
          </a:xfrm>
          <a:prstGeom prst="rect">
            <a:avLst/>
          </a:prstGeom>
        </p:spPr>
        <p:txBody>
          <a:bodyPr wrap="none">
            <a:spAutoFit/>
          </a:bodyPr>
          <a:lstStyle/>
          <a:p>
            <a:pPr algn="ctr"/>
            <a:r>
              <a:rPr lang="tr-TR">
                <a:solidFill>
                  <a:srgbClr val="CA8385"/>
                </a:solidFill>
                <a:latin typeface="FontAwesome" pitchFamily="2" charset="0"/>
              </a:rPr>
              <a:t></a:t>
            </a:r>
          </a:p>
        </p:txBody>
      </p:sp>
      <p:sp>
        <p:nvSpPr>
          <p:cNvPr id="30" name="Oval 29"/>
          <p:cNvSpPr/>
          <p:nvPr/>
        </p:nvSpPr>
        <p:spPr>
          <a:xfrm>
            <a:off x="10601453" y="8186958"/>
            <a:ext cx="1362270" cy="136227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Rectangle 33"/>
          <p:cNvSpPr/>
          <p:nvPr/>
        </p:nvSpPr>
        <p:spPr>
          <a:xfrm>
            <a:off x="10992284" y="8544927"/>
            <a:ext cx="580608" cy="646331"/>
          </a:xfrm>
          <a:prstGeom prst="rect">
            <a:avLst/>
          </a:prstGeom>
        </p:spPr>
        <p:txBody>
          <a:bodyPr wrap="none">
            <a:spAutoFit/>
          </a:bodyPr>
          <a:lstStyle/>
          <a:p>
            <a:pPr algn="ctr"/>
            <a:r>
              <a:rPr lang="tr-TR">
                <a:solidFill>
                  <a:srgbClr val="CA8385"/>
                </a:solidFill>
                <a:latin typeface="FontAwesome" pitchFamily="2" charset="0"/>
              </a:rPr>
              <a:t></a:t>
            </a:r>
          </a:p>
        </p:txBody>
      </p:sp>
      <p:sp>
        <p:nvSpPr>
          <p:cNvPr id="35" name="Oval 34"/>
          <p:cNvSpPr/>
          <p:nvPr/>
        </p:nvSpPr>
        <p:spPr>
          <a:xfrm>
            <a:off x="12420277" y="8186958"/>
            <a:ext cx="1362270" cy="136227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Rectangle 35"/>
          <p:cNvSpPr/>
          <p:nvPr/>
        </p:nvSpPr>
        <p:spPr>
          <a:xfrm>
            <a:off x="12712523" y="8582249"/>
            <a:ext cx="777778" cy="646331"/>
          </a:xfrm>
          <a:prstGeom prst="rect">
            <a:avLst/>
          </a:prstGeom>
        </p:spPr>
        <p:txBody>
          <a:bodyPr wrap="none">
            <a:spAutoFit/>
          </a:bodyPr>
          <a:lstStyle/>
          <a:p>
            <a:pPr algn="ctr"/>
            <a:r>
              <a:rPr lang="tr-TR">
                <a:solidFill>
                  <a:srgbClr val="CA8385"/>
                </a:solidFill>
                <a:latin typeface="FontAwesome" pitchFamily="2" charset="0"/>
              </a:rPr>
              <a:t></a:t>
            </a:r>
            <a:endParaRPr lang="tr-TR">
              <a:solidFill>
                <a:srgbClr val="CA8385"/>
              </a:solidFill>
            </a:endParaRPr>
          </a:p>
        </p:txBody>
      </p:sp>
      <p:sp>
        <p:nvSpPr>
          <p:cNvPr id="37" name="Oval 36"/>
          <p:cNvSpPr/>
          <p:nvPr/>
        </p:nvSpPr>
        <p:spPr>
          <a:xfrm>
            <a:off x="10601453" y="9925858"/>
            <a:ext cx="1362270" cy="136227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Rectangle 37"/>
          <p:cNvSpPr/>
          <p:nvPr/>
        </p:nvSpPr>
        <p:spPr>
          <a:xfrm>
            <a:off x="10992284" y="10227844"/>
            <a:ext cx="580608" cy="646331"/>
          </a:xfrm>
          <a:prstGeom prst="rect">
            <a:avLst/>
          </a:prstGeom>
        </p:spPr>
        <p:txBody>
          <a:bodyPr wrap="none">
            <a:spAutoFit/>
          </a:bodyPr>
          <a:lstStyle/>
          <a:p>
            <a:pPr algn="ctr"/>
            <a:r>
              <a:rPr lang="tr-TR">
                <a:solidFill>
                  <a:srgbClr val="CA8385"/>
                </a:solidFill>
                <a:latin typeface="FontAwesome" pitchFamily="2" charset="0"/>
              </a:rPr>
              <a:t></a:t>
            </a:r>
          </a:p>
        </p:txBody>
      </p:sp>
      <p:sp>
        <p:nvSpPr>
          <p:cNvPr id="39" name="Oval 38"/>
          <p:cNvSpPr/>
          <p:nvPr/>
        </p:nvSpPr>
        <p:spPr>
          <a:xfrm>
            <a:off x="12420277" y="9925858"/>
            <a:ext cx="1362270" cy="1362270"/>
          </a:xfrm>
          <a:prstGeom prst="ellipse">
            <a:avLst/>
          </a:prstGeom>
          <a:no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Rectangle 39"/>
          <p:cNvSpPr/>
          <p:nvPr/>
        </p:nvSpPr>
        <p:spPr>
          <a:xfrm>
            <a:off x="12876831" y="10283827"/>
            <a:ext cx="449162" cy="646331"/>
          </a:xfrm>
          <a:prstGeom prst="rect">
            <a:avLst/>
          </a:prstGeom>
        </p:spPr>
        <p:txBody>
          <a:bodyPr wrap="none">
            <a:spAutoFit/>
          </a:bodyPr>
          <a:lstStyle/>
          <a:p>
            <a:pPr algn="ctr"/>
            <a:r>
              <a:rPr lang="tr-TR">
                <a:solidFill>
                  <a:srgbClr val="CA8385"/>
                </a:solidFill>
                <a:latin typeface="FontAwesome" pitchFamily="2" charset="0"/>
              </a:rPr>
              <a:t></a:t>
            </a:r>
          </a:p>
        </p:txBody>
      </p:sp>
      <p:sp>
        <p:nvSpPr>
          <p:cNvPr id="11" name="TextBox 10"/>
          <p:cNvSpPr txBox="1"/>
          <p:nvPr/>
        </p:nvSpPr>
        <p:spPr>
          <a:xfrm>
            <a:off x="6904654" y="5159459"/>
            <a:ext cx="3240246" cy="461665"/>
          </a:xfrm>
          <a:prstGeom prst="rect">
            <a:avLst/>
          </a:prstGeom>
          <a:noFill/>
        </p:spPr>
        <p:txBody>
          <a:bodyPr wrap="square" rtlCol="0">
            <a:spAutoFit/>
          </a:bodyPr>
          <a:lstStyle/>
          <a:p>
            <a:pPr algn="r"/>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Facebook/yoururl</a:t>
            </a:r>
          </a:p>
        </p:txBody>
      </p:sp>
      <p:sp>
        <p:nvSpPr>
          <p:cNvPr id="41" name="TextBox 40"/>
          <p:cNvSpPr txBox="1"/>
          <p:nvPr/>
        </p:nvSpPr>
        <p:spPr>
          <a:xfrm>
            <a:off x="6904654" y="6898359"/>
            <a:ext cx="3240246" cy="461665"/>
          </a:xfrm>
          <a:prstGeom prst="rect">
            <a:avLst/>
          </a:prstGeom>
          <a:noFill/>
        </p:spPr>
        <p:txBody>
          <a:bodyPr wrap="square" rtlCol="0">
            <a:spAutoFit/>
          </a:bodyPr>
          <a:lstStyle/>
          <a:p>
            <a:pPr algn="r"/>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Instagram/yoururl</a:t>
            </a:r>
          </a:p>
        </p:txBody>
      </p:sp>
      <p:sp>
        <p:nvSpPr>
          <p:cNvPr id="42" name="TextBox 41"/>
          <p:cNvSpPr txBox="1"/>
          <p:nvPr/>
        </p:nvSpPr>
        <p:spPr>
          <a:xfrm>
            <a:off x="6904654" y="8637259"/>
            <a:ext cx="3240246" cy="461665"/>
          </a:xfrm>
          <a:prstGeom prst="rect">
            <a:avLst/>
          </a:prstGeom>
          <a:noFill/>
        </p:spPr>
        <p:txBody>
          <a:bodyPr wrap="square" rtlCol="0">
            <a:spAutoFit/>
          </a:bodyPr>
          <a:lstStyle/>
          <a:p>
            <a:pPr algn="r"/>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Youtube/yoururl</a:t>
            </a:r>
          </a:p>
        </p:txBody>
      </p:sp>
      <p:sp>
        <p:nvSpPr>
          <p:cNvPr id="43" name="TextBox 42"/>
          <p:cNvSpPr txBox="1"/>
          <p:nvPr/>
        </p:nvSpPr>
        <p:spPr>
          <a:xfrm>
            <a:off x="6904654" y="10376159"/>
            <a:ext cx="3240246" cy="461665"/>
          </a:xfrm>
          <a:prstGeom prst="rect">
            <a:avLst/>
          </a:prstGeom>
          <a:noFill/>
        </p:spPr>
        <p:txBody>
          <a:bodyPr wrap="square" rtlCol="0">
            <a:spAutoFit/>
          </a:bodyPr>
          <a:lstStyle/>
          <a:p>
            <a:pPr algn="r"/>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Linkedin/yoururl</a:t>
            </a:r>
          </a:p>
        </p:txBody>
      </p:sp>
      <p:sp>
        <p:nvSpPr>
          <p:cNvPr id="44" name="TextBox 43"/>
          <p:cNvSpPr txBox="1"/>
          <p:nvPr/>
        </p:nvSpPr>
        <p:spPr>
          <a:xfrm>
            <a:off x="14239101" y="5159459"/>
            <a:ext cx="3240246" cy="461665"/>
          </a:xfrm>
          <a:prstGeom prst="rect">
            <a:avLst/>
          </a:prstGeom>
          <a:noFill/>
        </p:spPr>
        <p:txBody>
          <a:bodyPr wrap="squar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Twitter/yoururl</a:t>
            </a:r>
          </a:p>
        </p:txBody>
      </p:sp>
      <p:sp>
        <p:nvSpPr>
          <p:cNvPr id="45" name="TextBox 44"/>
          <p:cNvSpPr txBox="1"/>
          <p:nvPr/>
        </p:nvSpPr>
        <p:spPr>
          <a:xfrm>
            <a:off x="14239101" y="6898359"/>
            <a:ext cx="3240246" cy="461665"/>
          </a:xfrm>
          <a:prstGeom prst="rect">
            <a:avLst/>
          </a:prstGeom>
          <a:noFill/>
        </p:spPr>
        <p:txBody>
          <a:bodyPr wrap="squar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Pinterest/yoururl</a:t>
            </a:r>
          </a:p>
        </p:txBody>
      </p:sp>
      <p:sp>
        <p:nvSpPr>
          <p:cNvPr id="46" name="TextBox 45"/>
          <p:cNvSpPr txBox="1"/>
          <p:nvPr/>
        </p:nvSpPr>
        <p:spPr>
          <a:xfrm>
            <a:off x="14239101" y="8637259"/>
            <a:ext cx="3240246" cy="461665"/>
          </a:xfrm>
          <a:prstGeom prst="rect">
            <a:avLst/>
          </a:prstGeom>
          <a:noFill/>
        </p:spPr>
        <p:txBody>
          <a:bodyPr wrap="squar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Googleplus/yoururl</a:t>
            </a:r>
          </a:p>
        </p:txBody>
      </p:sp>
      <p:sp>
        <p:nvSpPr>
          <p:cNvPr id="47" name="TextBox 46"/>
          <p:cNvSpPr txBox="1"/>
          <p:nvPr/>
        </p:nvSpPr>
        <p:spPr>
          <a:xfrm>
            <a:off x="14239101" y="10376159"/>
            <a:ext cx="3240246" cy="461665"/>
          </a:xfrm>
          <a:prstGeom prst="rect">
            <a:avLst/>
          </a:prstGeom>
          <a:noFill/>
        </p:spPr>
        <p:txBody>
          <a:bodyPr wrap="square" rtlCol="0">
            <a:spAutoFit/>
          </a:bodyPr>
          <a:lstStyle/>
          <a:p>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Tumblr/yoururl</a:t>
            </a:r>
          </a:p>
        </p:txBody>
      </p:sp>
    </p:spTree>
    <p:extLst>
      <p:ext uri="{BB962C8B-B14F-4D97-AF65-F5344CB8AC3E}">
        <p14:creationId xmlns:p14="http://schemas.microsoft.com/office/powerpoint/2010/main" val="39676473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1C1C1E"/>
        </a:solidFill>
        <a:effectLst/>
      </p:bgPr>
    </p:bg>
    <p:spTree>
      <p:nvGrpSpPr>
        <p:cNvPr id="1" name=""/>
        <p:cNvGrpSpPr/>
        <p:nvPr/>
      </p:nvGrpSpPr>
      <p:grpSpPr>
        <a:xfrm>
          <a:off x="0" y="0"/>
          <a:ext cx="0" cy="0"/>
          <a:chOff x="0" y="0"/>
          <a:chExt cx="0" cy="0"/>
        </a:xfrm>
      </p:grpSpPr>
      <p:sp>
        <p:nvSpPr>
          <p:cNvPr id="16" name="TextBox 15"/>
          <p:cNvSpPr txBox="1"/>
          <p:nvPr/>
        </p:nvSpPr>
        <p:spPr>
          <a:xfrm>
            <a:off x="9912747" y="2960102"/>
            <a:ext cx="4558557" cy="923330"/>
          </a:xfrm>
          <a:prstGeom prst="rect">
            <a:avLst/>
          </a:prstGeom>
          <a:noFill/>
        </p:spPr>
        <p:txBody>
          <a:bodyPr wrap="none" rtlCol="0">
            <a:spAutoFit/>
          </a:bodyPr>
          <a:lstStyle/>
          <a:p>
            <a:pPr algn="ctr"/>
            <a:r>
              <a:rPr lang="tr-TR" sz="5400">
                <a:solidFill>
                  <a:srgbClr val="CA8385"/>
                </a:solidFill>
                <a:latin typeface="Open Sans Extrabold" panose="020B0906030804020204" pitchFamily="34" charset="0"/>
                <a:ea typeface="Open Sans Extrabold" panose="020B0906030804020204" pitchFamily="34" charset="0"/>
                <a:cs typeface="Open Sans Extrabold" panose="020B0906030804020204" pitchFamily="34" charset="0"/>
              </a:rPr>
              <a:t>CONTACT US</a:t>
            </a:r>
          </a:p>
        </p:txBody>
      </p:sp>
      <p:grpSp>
        <p:nvGrpSpPr>
          <p:cNvPr id="17" name="Group 16"/>
          <p:cNvGrpSpPr/>
          <p:nvPr/>
        </p:nvGrpSpPr>
        <p:grpSpPr>
          <a:xfrm>
            <a:off x="11643804" y="4328155"/>
            <a:ext cx="1096395" cy="169554"/>
            <a:chOff x="11643803" y="3980625"/>
            <a:chExt cx="1096395" cy="169554"/>
          </a:xfrm>
        </p:grpSpPr>
        <p:sp>
          <p:nvSpPr>
            <p:cNvPr id="26" name="Rectangle 25"/>
            <p:cNvSpPr/>
            <p:nvPr/>
          </p:nvSpPr>
          <p:spPr>
            <a:xfrm rot="2700000">
              <a:off x="11908522" y="3980626"/>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Rectangle 27"/>
            <p:cNvSpPr/>
            <p:nvPr/>
          </p:nvSpPr>
          <p:spPr>
            <a:xfrm rot="2700000">
              <a:off x="12107224"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Rectangle 30"/>
            <p:cNvSpPr/>
            <p:nvPr/>
          </p:nvSpPr>
          <p:spPr>
            <a:xfrm rot="2700000">
              <a:off x="12305926" y="3980625"/>
              <a:ext cx="169553" cy="169553"/>
            </a:xfrm>
            <a:prstGeom prst="rect">
              <a:avLst/>
            </a:prstGeom>
            <a:noFill/>
            <a:ln>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2" name="Straight Connector 31"/>
            <p:cNvCxnSpPr/>
            <p:nvPr/>
          </p:nvCxnSpPr>
          <p:spPr>
            <a:xfrm>
              <a:off x="12510595"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643803" y="4065403"/>
              <a:ext cx="229603" cy="0"/>
            </a:xfrm>
            <a:prstGeom prst="line">
              <a:avLst/>
            </a:prstGeom>
            <a:ln w="12700">
              <a:solidFill>
                <a:srgbClr val="CA8385"/>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5349551" y="5253150"/>
            <a:ext cx="13684898" cy="3637732"/>
          </a:xfrm>
          <a:prstGeom prst="rect">
            <a:avLst/>
          </a:prstGeom>
          <a:blipFill>
            <a:blip r:embed="rId3"/>
            <a:stretch>
              <a:fillRect/>
            </a:stretch>
          </a:blipFill>
          <a:ln w="25400">
            <a:solidFill>
              <a:srgbClr val="CA8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11462806" y="8152819"/>
            <a:ext cx="1458388" cy="1458388"/>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Oval 48"/>
          <p:cNvSpPr/>
          <p:nvPr/>
        </p:nvSpPr>
        <p:spPr>
          <a:xfrm>
            <a:off x="15120406" y="8152819"/>
            <a:ext cx="1458388" cy="1458388"/>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Oval 49"/>
          <p:cNvSpPr/>
          <p:nvPr/>
        </p:nvSpPr>
        <p:spPr>
          <a:xfrm>
            <a:off x="7805206" y="8152819"/>
            <a:ext cx="1458388" cy="1458388"/>
          </a:xfrm>
          <a:prstGeom prst="ellipse">
            <a:avLst/>
          </a:prstGeom>
          <a:solidFill>
            <a:srgbClr val="CA8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p:cNvSpPr/>
          <p:nvPr/>
        </p:nvSpPr>
        <p:spPr>
          <a:xfrm>
            <a:off x="8293788" y="8420348"/>
            <a:ext cx="481222" cy="923330"/>
          </a:xfrm>
          <a:prstGeom prst="rect">
            <a:avLst/>
          </a:prstGeom>
        </p:spPr>
        <p:txBody>
          <a:bodyPr wrap="none">
            <a:spAutoFit/>
          </a:bodyPr>
          <a:lstStyle/>
          <a:p>
            <a:r>
              <a:rPr lang="tr-TR" sz="5400">
                <a:solidFill>
                  <a:schemeClr val="tx1">
                    <a:lumMod val="85000"/>
                    <a:lumOff val="15000"/>
                  </a:schemeClr>
                </a:solidFill>
                <a:latin typeface="FontAwesome" pitchFamily="2" charset="0"/>
              </a:rPr>
              <a:t></a:t>
            </a:r>
            <a:endParaRPr lang="tr-TR" sz="5400">
              <a:solidFill>
                <a:schemeClr val="tx1">
                  <a:lumMod val="85000"/>
                  <a:lumOff val="15000"/>
                </a:schemeClr>
              </a:solidFill>
            </a:endParaRPr>
          </a:p>
        </p:txBody>
      </p:sp>
      <p:sp>
        <p:nvSpPr>
          <p:cNvPr id="7" name="TextBox 6"/>
          <p:cNvSpPr txBox="1"/>
          <p:nvPr/>
        </p:nvSpPr>
        <p:spPr>
          <a:xfrm>
            <a:off x="7549194" y="9924902"/>
            <a:ext cx="1970411" cy="461665"/>
          </a:xfrm>
          <a:prstGeom prst="rect">
            <a:avLst/>
          </a:prstGeom>
          <a:noFill/>
        </p:spPr>
        <p:txBody>
          <a:bodyPr wrap="none" rtlCol="0">
            <a:spAutoFit/>
          </a:bodyPr>
          <a:lstStyle/>
          <a:p>
            <a:pPr algn="ctr"/>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123-456-789</a:t>
            </a:r>
          </a:p>
        </p:txBody>
      </p:sp>
      <p:sp>
        <p:nvSpPr>
          <p:cNvPr id="51" name="TextBox 50"/>
          <p:cNvSpPr txBox="1"/>
          <p:nvPr/>
        </p:nvSpPr>
        <p:spPr>
          <a:xfrm>
            <a:off x="10804314" y="9924902"/>
            <a:ext cx="2775375" cy="461665"/>
          </a:xfrm>
          <a:prstGeom prst="rect">
            <a:avLst/>
          </a:prstGeom>
          <a:noFill/>
        </p:spPr>
        <p:txBody>
          <a:bodyPr wrap="none" rtlCol="0">
            <a:spAutoFit/>
          </a:bodyPr>
          <a:lstStyle/>
          <a:p>
            <a:pPr algn="ctr"/>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mirage@mail.com</a:t>
            </a:r>
          </a:p>
        </p:txBody>
      </p:sp>
      <p:sp>
        <p:nvSpPr>
          <p:cNvPr id="52" name="TextBox 51"/>
          <p:cNvSpPr txBox="1"/>
          <p:nvPr/>
        </p:nvSpPr>
        <p:spPr>
          <a:xfrm>
            <a:off x="14665495" y="9924902"/>
            <a:ext cx="2368212" cy="830997"/>
          </a:xfrm>
          <a:prstGeom prst="rect">
            <a:avLst/>
          </a:prstGeom>
          <a:noFill/>
        </p:spPr>
        <p:txBody>
          <a:bodyPr wrap="none" rtlCol="0">
            <a:spAutoFit/>
          </a:bodyPr>
          <a:lstStyle/>
          <a:p>
            <a:pPr algn="ctr"/>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Mirage St. No.1</a:t>
            </a:r>
          </a:p>
          <a:p>
            <a:pPr algn="ctr"/>
            <a:r>
              <a:rPr lang="tr-TR" sz="24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NYC</a:t>
            </a:r>
          </a:p>
        </p:txBody>
      </p:sp>
      <p:sp>
        <p:nvSpPr>
          <p:cNvPr id="8" name="Rectangle 7"/>
          <p:cNvSpPr/>
          <p:nvPr/>
        </p:nvSpPr>
        <p:spPr>
          <a:xfrm>
            <a:off x="15535251" y="8524822"/>
            <a:ext cx="628698" cy="769441"/>
          </a:xfrm>
          <a:prstGeom prst="rect">
            <a:avLst/>
          </a:prstGeom>
        </p:spPr>
        <p:txBody>
          <a:bodyPr wrap="none">
            <a:spAutoFit/>
          </a:bodyPr>
          <a:lstStyle/>
          <a:p>
            <a:r>
              <a:rPr lang="tr-TR" sz="4400">
                <a:solidFill>
                  <a:schemeClr val="tx1">
                    <a:lumMod val="85000"/>
                    <a:lumOff val="15000"/>
                  </a:schemeClr>
                </a:solidFill>
                <a:latin typeface="FontAwesome" pitchFamily="2" charset="0"/>
              </a:rPr>
              <a:t></a:t>
            </a:r>
            <a:endParaRPr lang="tr-TR" sz="4400">
              <a:solidFill>
                <a:schemeClr val="tx1">
                  <a:lumMod val="85000"/>
                  <a:lumOff val="15000"/>
                </a:schemeClr>
              </a:solidFill>
            </a:endParaRPr>
          </a:p>
        </p:txBody>
      </p:sp>
      <p:sp>
        <p:nvSpPr>
          <p:cNvPr id="9" name="Rectangle 8"/>
          <p:cNvSpPr/>
          <p:nvPr/>
        </p:nvSpPr>
        <p:spPr>
          <a:xfrm>
            <a:off x="11880055" y="8555599"/>
            <a:ext cx="623889" cy="707886"/>
          </a:xfrm>
          <a:prstGeom prst="rect">
            <a:avLst/>
          </a:prstGeom>
        </p:spPr>
        <p:txBody>
          <a:bodyPr wrap="none">
            <a:spAutoFit/>
          </a:bodyPr>
          <a:lstStyle/>
          <a:p>
            <a:r>
              <a:rPr lang="tr-TR" sz="4000">
                <a:solidFill>
                  <a:schemeClr val="tx1">
                    <a:lumMod val="85000"/>
                    <a:lumOff val="15000"/>
                  </a:schemeClr>
                </a:solidFill>
                <a:latin typeface="FontAwesome" pitchFamily="2" charset="0"/>
              </a:rPr>
              <a:t></a:t>
            </a:r>
            <a:endParaRPr lang="tr-TR" sz="4000">
              <a:solidFill>
                <a:schemeClr val="tx1">
                  <a:lumMod val="85000"/>
                  <a:lumOff val="15000"/>
                </a:schemeClr>
              </a:solidFill>
            </a:endParaRPr>
          </a:p>
        </p:txBody>
      </p:sp>
      <p:sp>
        <p:nvSpPr>
          <p:cNvPr id="53" name="Oval 52"/>
          <p:cNvSpPr/>
          <p:nvPr/>
        </p:nvSpPr>
        <p:spPr>
          <a:xfrm>
            <a:off x="15189200" y="8221613"/>
            <a:ext cx="1320800" cy="1320800"/>
          </a:xfrm>
          <a:prstGeom prst="ellipse">
            <a:avLst/>
          </a:prstGeom>
          <a:noFill/>
          <a:ln w="254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Oval 53"/>
          <p:cNvSpPr/>
          <p:nvPr/>
        </p:nvSpPr>
        <p:spPr>
          <a:xfrm>
            <a:off x="11531600" y="8221613"/>
            <a:ext cx="1320800" cy="1320800"/>
          </a:xfrm>
          <a:prstGeom prst="ellipse">
            <a:avLst/>
          </a:prstGeom>
          <a:noFill/>
          <a:ln w="254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Oval 54"/>
          <p:cNvSpPr/>
          <p:nvPr/>
        </p:nvSpPr>
        <p:spPr>
          <a:xfrm>
            <a:off x="7874000" y="8221613"/>
            <a:ext cx="1320800" cy="1320800"/>
          </a:xfrm>
          <a:prstGeom prst="ellipse">
            <a:avLst/>
          </a:prstGeom>
          <a:noFill/>
          <a:ln w="25400">
            <a:solidFill>
              <a:srgbClr val="1C1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76299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D8453D5-B024-4D64-B8C0-ABD3A74513B8"/>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10 Mirage Champagne Pink"/>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https://www.freeppt7.com">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BB6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2BB6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smtClean="0">
            <a:solidFill>
              <a:srgbClr val="F2BB61"/>
            </a:solidFill>
            <a:latin typeface="Open Sans Semibold" panose="020B0706030804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9975</TotalTime>
  <Words>4582</Words>
  <Application>Microsoft Office PowerPoint</Application>
  <PresentationFormat>自定义</PresentationFormat>
  <Paragraphs>1166</Paragraphs>
  <Slides>103</Slides>
  <Notes>100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103</vt:i4>
      </vt:variant>
    </vt:vector>
  </HeadingPairs>
  <TitlesOfParts>
    <vt:vector size="117" baseType="lpstr">
      <vt:lpstr>★懐風体</vt:lpstr>
      <vt:lpstr>FontAwesome</vt:lpstr>
      <vt:lpstr>Lato Light</vt:lpstr>
      <vt:lpstr>Open Sans</vt:lpstr>
      <vt:lpstr>Open Sans Extrabold</vt:lpstr>
      <vt:lpstr>Open Sans Light</vt:lpstr>
      <vt:lpstr>Open Sans Semibold</vt:lpstr>
      <vt:lpstr>等线</vt:lpstr>
      <vt:lpstr>微软雅黑</vt:lpstr>
      <vt:lpstr>微软雅黑 Light</vt:lpstr>
      <vt:lpstr>Arial</vt:lpstr>
      <vt:lpstr>Calibri</vt:lpstr>
      <vt:lpstr>Calibri 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
  <dc:creator>www.freeppt7.com</dc:creator>
  <cp:keywords>https:/www.freeppt7.com</cp:keywords>
  <dc:description>https://www.freeppt7.com</dc:description>
  <cp:lastModifiedBy>Windows 用户</cp:lastModifiedBy>
  <cp:revision>13</cp:revision>
  <dcterms:created xsi:type="dcterms:W3CDTF">2014-09-26T10:57:37Z</dcterms:created>
  <dcterms:modified xsi:type="dcterms:W3CDTF">2020-05-24T01:16:13Z</dcterms:modified>
  <cp:category/>
  <dc:identifier/>
</cp:coreProperties>
</file>